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4"/>
    <p:sldMasterId id="2147483664" r:id="rId5"/>
    <p:sldMasterId id="2147483654" r:id="rId6"/>
    <p:sldMasterId id="2147483672" r:id="rId7"/>
    <p:sldMasterId id="2147483689" r:id="rId8"/>
    <p:sldMasterId id="2147483701" r:id="rId9"/>
    <p:sldMasterId id="2147483720" r:id="rId10"/>
    <p:sldMasterId id="2147483749" r:id="rId11"/>
    <p:sldMasterId id="2147483754" r:id="rId12"/>
    <p:sldMasterId id="2147483795" r:id="rId13"/>
    <p:sldMasterId id="2147483814" r:id="rId14"/>
  </p:sldMasterIdLst>
  <p:notesMasterIdLst>
    <p:notesMasterId r:id="rId25"/>
  </p:notesMasterIdLst>
  <p:sldIdLst>
    <p:sldId id="2147375203" r:id="rId15"/>
    <p:sldId id="2147375294" r:id="rId16"/>
    <p:sldId id="2147375291" r:id="rId17"/>
    <p:sldId id="2147375293" r:id="rId18"/>
    <p:sldId id="2147375299" r:id="rId19"/>
    <p:sldId id="2147375255" r:id="rId20"/>
    <p:sldId id="2147375295" r:id="rId21"/>
    <p:sldId id="2147375296" r:id="rId22"/>
    <p:sldId id="1291" r:id="rId23"/>
    <p:sldId id="2147375251" r:id="rId24"/>
  </p:sldIdLst>
  <p:sldSz cx="12192000" cy="6858000"/>
  <p:notesSz cx="6797675" cy="9928225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B421359-3422-4138-8E5A-87A4F97A8827}">
          <p14:sldIdLst>
            <p14:sldId id="2147375203"/>
            <p14:sldId id="2147375294"/>
            <p14:sldId id="2147375291"/>
            <p14:sldId id="2147375293"/>
            <p14:sldId id="2147375299"/>
            <p14:sldId id="2147375255"/>
            <p14:sldId id="2147375295"/>
            <p14:sldId id="2147375296"/>
            <p14:sldId id="1291"/>
            <p14:sldId id="21473752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F8"/>
    <a:srgbClr val="E5FFE5"/>
    <a:srgbClr val="D5FFD5"/>
    <a:srgbClr val="FFFFFF"/>
    <a:srgbClr val="D5FFE8"/>
    <a:srgbClr val="D3EEFF"/>
    <a:srgbClr val="FF4C41"/>
    <a:srgbClr val="8ED2EC"/>
    <a:srgbClr val="CBE7F4"/>
    <a:srgbClr val="F49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20EF6-E074-A2B0-926D-7DFE2FEEE3AD}" v="4" dt="2025-01-08T14:02:46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32" autoAdjust="0"/>
    <p:restoredTop sz="95366" autoAdjust="0"/>
  </p:normalViewPr>
  <p:slideViewPr>
    <p:cSldViewPr snapToGrid="0">
      <p:cViewPr varScale="1">
        <p:scale>
          <a:sx n="81" d="100"/>
          <a:sy n="81" d="100"/>
        </p:scale>
        <p:origin x="3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émence DUPOUET" userId="92ea7216-9684-4a44-9a14-e78ed20dbcb7" providerId="ADAL" clId="{A85CEC2D-4C13-4C42-BA01-2ABDBEB03BD5}"/>
    <pc:docChg chg="undo custSel modSld">
      <pc:chgData name="Clémence DUPOUET" userId="92ea7216-9684-4a44-9a14-e78ed20dbcb7" providerId="ADAL" clId="{A85CEC2D-4C13-4C42-BA01-2ABDBEB03BD5}" dt="2025-01-06T13:52:38.675" v="65" actId="13926"/>
      <pc:docMkLst>
        <pc:docMk/>
      </pc:docMkLst>
      <pc:sldChg chg="delSp modSp mod">
        <pc:chgData name="Clémence DUPOUET" userId="92ea7216-9684-4a44-9a14-e78ed20dbcb7" providerId="ADAL" clId="{A85CEC2D-4C13-4C42-BA01-2ABDBEB03BD5}" dt="2025-01-06T13:52:38.675" v="65" actId="13926"/>
        <pc:sldMkLst>
          <pc:docMk/>
          <pc:sldMk cId="4007919762" sldId="2147375293"/>
        </pc:sldMkLst>
        <pc:spChg chg="mod">
          <ac:chgData name="Clémence DUPOUET" userId="92ea7216-9684-4a44-9a14-e78ed20dbcb7" providerId="ADAL" clId="{A85CEC2D-4C13-4C42-BA01-2ABDBEB03BD5}" dt="2025-01-06T13:52:33.936" v="64" actId="255"/>
          <ac:spMkLst>
            <pc:docMk/>
            <pc:sldMk cId="4007919762" sldId="2147375293"/>
            <ac:spMk id="4" creationId="{AF6054CA-FEE2-03B2-771D-F0332407EC32}"/>
          </ac:spMkLst>
        </pc:spChg>
        <pc:spChg chg="mod">
          <ac:chgData name="Clémence DUPOUET" userId="92ea7216-9684-4a44-9a14-e78ed20dbcb7" providerId="ADAL" clId="{A85CEC2D-4C13-4C42-BA01-2ABDBEB03BD5}" dt="2025-01-06T13:52:38.675" v="65" actId="13926"/>
          <ac:spMkLst>
            <pc:docMk/>
            <pc:sldMk cId="4007919762" sldId="2147375293"/>
            <ac:spMk id="6" creationId="{D18E2695-390E-49A4-1143-CBCB9E350930}"/>
          </ac:spMkLst>
        </pc:spChg>
        <pc:spChg chg="mod">
          <ac:chgData name="Clémence DUPOUET" userId="92ea7216-9684-4a44-9a14-e78ed20dbcb7" providerId="ADAL" clId="{A85CEC2D-4C13-4C42-BA01-2ABDBEB03BD5}" dt="2025-01-06T13:52:33.936" v="64" actId="255"/>
          <ac:spMkLst>
            <pc:docMk/>
            <pc:sldMk cId="4007919762" sldId="2147375293"/>
            <ac:spMk id="7" creationId="{CB3B1AB7-7B08-E38E-5CFD-279A98A03315}"/>
          </ac:spMkLst>
        </pc:spChg>
        <pc:spChg chg="mod">
          <ac:chgData name="Clémence DUPOUET" userId="92ea7216-9684-4a44-9a14-e78ed20dbcb7" providerId="ADAL" clId="{A85CEC2D-4C13-4C42-BA01-2ABDBEB03BD5}" dt="2025-01-06T13:52:33.936" v="64" actId="255"/>
          <ac:spMkLst>
            <pc:docMk/>
            <pc:sldMk cId="4007919762" sldId="2147375293"/>
            <ac:spMk id="8" creationId="{90FCC257-0F81-E490-384D-B9AA7DFB2C77}"/>
          </ac:spMkLst>
        </pc:spChg>
        <pc:spChg chg="mod">
          <ac:chgData name="Clémence DUPOUET" userId="92ea7216-9684-4a44-9a14-e78ed20dbcb7" providerId="ADAL" clId="{A85CEC2D-4C13-4C42-BA01-2ABDBEB03BD5}" dt="2025-01-06T13:52:33.936" v="64" actId="255"/>
          <ac:spMkLst>
            <pc:docMk/>
            <pc:sldMk cId="4007919762" sldId="2147375293"/>
            <ac:spMk id="9" creationId="{94A81ADB-7343-5E35-1B3C-4FC80D520D5B}"/>
          </ac:spMkLst>
        </pc:spChg>
        <pc:spChg chg="del">
          <ac:chgData name="Clémence DUPOUET" userId="92ea7216-9684-4a44-9a14-e78ed20dbcb7" providerId="ADAL" clId="{A85CEC2D-4C13-4C42-BA01-2ABDBEB03BD5}" dt="2025-01-06T13:40:21.203" v="9" actId="478"/>
          <ac:spMkLst>
            <pc:docMk/>
            <pc:sldMk cId="4007919762" sldId="2147375293"/>
            <ac:spMk id="10" creationId="{D9A0310E-0C51-EB07-BD05-5212A8F8386A}"/>
          </ac:spMkLst>
        </pc:spChg>
        <pc:spChg chg="mod">
          <ac:chgData name="Clémence DUPOUET" userId="92ea7216-9684-4a44-9a14-e78ed20dbcb7" providerId="ADAL" clId="{A85CEC2D-4C13-4C42-BA01-2ABDBEB03BD5}" dt="2025-01-06T13:40:28.903" v="51" actId="1038"/>
          <ac:spMkLst>
            <pc:docMk/>
            <pc:sldMk cId="4007919762" sldId="2147375293"/>
            <ac:spMk id="20" creationId="{13FCBC76-1714-F88A-E445-A452BBDE58C8}"/>
          </ac:spMkLst>
        </pc:spChg>
        <pc:spChg chg="mod">
          <ac:chgData name="Clémence DUPOUET" userId="92ea7216-9684-4a44-9a14-e78ed20dbcb7" providerId="ADAL" clId="{A85CEC2D-4C13-4C42-BA01-2ABDBEB03BD5}" dt="2025-01-06T13:40:28.903" v="51" actId="1038"/>
          <ac:spMkLst>
            <pc:docMk/>
            <pc:sldMk cId="4007919762" sldId="2147375293"/>
            <ac:spMk id="21" creationId="{7BAE9579-3AFE-DFB9-8BFB-BD771532824B}"/>
          </ac:spMkLst>
        </pc:spChg>
        <pc:spChg chg="del">
          <ac:chgData name="Clémence DUPOUET" userId="92ea7216-9684-4a44-9a14-e78ed20dbcb7" providerId="ADAL" clId="{A85CEC2D-4C13-4C42-BA01-2ABDBEB03BD5}" dt="2025-01-06T13:40:21.203" v="9" actId="478"/>
          <ac:spMkLst>
            <pc:docMk/>
            <pc:sldMk cId="4007919762" sldId="2147375293"/>
            <ac:spMk id="22" creationId="{135E0668-0AAE-2DBF-DBE9-545F93734701}"/>
          </ac:spMkLst>
        </pc:spChg>
      </pc:sldChg>
    </pc:docChg>
  </pc:docChgLst>
  <pc:docChgLst>
    <pc:chgData name="Catherine HELAINE" userId="S::helaine_colombus-consulting.com#ext#@groupefrancetv.onmicrosoft.com::2737a746-5de5-4cdf-97e9-ce02165e3df9" providerId="AD" clId="Web-{62A20EF6-E074-A2B0-926D-7DFE2FEEE3AD}"/>
    <pc:docChg chg="modSld">
      <pc:chgData name="Catherine HELAINE" userId="S::helaine_colombus-consulting.com#ext#@groupefrancetv.onmicrosoft.com::2737a746-5de5-4cdf-97e9-ce02165e3df9" providerId="AD" clId="Web-{62A20EF6-E074-A2B0-926D-7DFE2FEEE3AD}" dt="2025-01-08T14:02:44.417" v="1"/>
      <pc:docMkLst>
        <pc:docMk/>
      </pc:docMkLst>
      <pc:sldChg chg="modSp">
        <pc:chgData name="Catherine HELAINE" userId="S::helaine_colombus-consulting.com#ext#@groupefrancetv.onmicrosoft.com::2737a746-5de5-4cdf-97e9-ce02165e3df9" providerId="AD" clId="Web-{62A20EF6-E074-A2B0-926D-7DFE2FEEE3AD}" dt="2025-01-08T14:02:44.417" v="1"/>
        <pc:sldMkLst>
          <pc:docMk/>
          <pc:sldMk cId="412502605" sldId="2147375255"/>
        </pc:sldMkLst>
        <pc:graphicFrameChg chg="mod modGraphic">
          <ac:chgData name="Catherine HELAINE" userId="S::helaine_colombus-consulting.com#ext#@groupefrancetv.onmicrosoft.com::2737a746-5de5-4cdf-97e9-ce02165e3df9" providerId="AD" clId="Web-{62A20EF6-E074-A2B0-926D-7DFE2FEEE3AD}" dt="2025-01-08T14:02:44.417" v="1"/>
          <ac:graphicFrameMkLst>
            <pc:docMk/>
            <pc:sldMk cId="412502605" sldId="2147375255"/>
            <ac:graphicFrameMk id="14" creationId="{6C25FC87-BB6A-3404-D850-687552FEAB1D}"/>
          </ac:graphicFrameMkLst>
        </pc:graphicFrameChg>
      </pc:sldChg>
    </pc:docChg>
  </pc:docChgLst>
  <pc:docChgLst>
    <pc:chgData name="Clémence DUPOUET" userId="92ea7216-9684-4a44-9a14-e78ed20dbcb7" providerId="ADAL" clId="{D5AFB090-AEB9-40EF-B8DE-60B6B585C190}"/>
    <pc:docChg chg="custSel delSld modSld modSection">
      <pc:chgData name="Clémence DUPOUET" userId="92ea7216-9684-4a44-9a14-e78ed20dbcb7" providerId="ADAL" clId="{D5AFB090-AEB9-40EF-B8DE-60B6B585C190}" dt="2025-01-06T19:49:24.810" v="48" actId="20577"/>
      <pc:docMkLst>
        <pc:docMk/>
      </pc:docMkLst>
      <pc:sldChg chg="modSp mod">
        <pc:chgData name="Clémence DUPOUET" userId="92ea7216-9684-4a44-9a14-e78ed20dbcb7" providerId="ADAL" clId="{D5AFB090-AEB9-40EF-B8DE-60B6B585C190}" dt="2025-01-06T19:48:26.130" v="3" actId="20577"/>
        <pc:sldMkLst>
          <pc:docMk/>
          <pc:sldMk cId="412502605" sldId="2147375255"/>
        </pc:sldMkLst>
        <pc:spChg chg="mod">
          <ac:chgData name="Clémence DUPOUET" userId="92ea7216-9684-4a44-9a14-e78ed20dbcb7" providerId="ADAL" clId="{D5AFB090-AEB9-40EF-B8DE-60B6B585C190}" dt="2025-01-06T19:48:26.130" v="3" actId="20577"/>
          <ac:spMkLst>
            <pc:docMk/>
            <pc:sldMk cId="412502605" sldId="2147375255"/>
            <ac:spMk id="2" creationId="{0F4BB0DD-85C1-466F-1A0A-A9A02716EF6D}"/>
          </ac:spMkLst>
        </pc:spChg>
      </pc:sldChg>
      <pc:sldChg chg="del">
        <pc:chgData name="Clémence DUPOUET" userId="92ea7216-9684-4a44-9a14-e78ed20dbcb7" providerId="ADAL" clId="{D5AFB090-AEB9-40EF-B8DE-60B6B585C190}" dt="2025-01-06T19:48:17.463" v="1" actId="47"/>
        <pc:sldMkLst>
          <pc:docMk/>
          <pc:sldMk cId="1606486079" sldId="2147375279"/>
        </pc:sldMkLst>
      </pc:sldChg>
      <pc:sldChg chg="modSp mod">
        <pc:chgData name="Clémence DUPOUET" userId="92ea7216-9684-4a44-9a14-e78ed20dbcb7" providerId="ADAL" clId="{D5AFB090-AEB9-40EF-B8DE-60B6B585C190}" dt="2025-01-06T19:49:24.810" v="48" actId="20577"/>
        <pc:sldMkLst>
          <pc:docMk/>
          <pc:sldMk cId="4007919762" sldId="2147375293"/>
        </pc:sldMkLst>
        <pc:spChg chg="mod">
          <ac:chgData name="Clémence DUPOUET" userId="92ea7216-9684-4a44-9a14-e78ed20dbcb7" providerId="ADAL" clId="{D5AFB090-AEB9-40EF-B8DE-60B6B585C190}" dt="2025-01-06T19:49:24.810" v="48" actId="20577"/>
          <ac:spMkLst>
            <pc:docMk/>
            <pc:sldMk cId="4007919762" sldId="2147375293"/>
            <ac:spMk id="7" creationId="{CB3B1AB7-7B08-E38E-5CFD-279A98A03315}"/>
          </ac:spMkLst>
        </pc:spChg>
      </pc:sldChg>
      <pc:sldChg chg="modSp mod">
        <pc:chgData name="Clémence DUPOUET" userId="92ea7216-9684-4a44-9a14-e78ed20dbcb7" providerId="ADAL" clId="{D5AFB090-AEB9-40EF-B8DE-60B6B585C190}" dt="2025-01-06T19:48:55.664" v="45" actId="20577"/>
        <pc:sldMkLst>
          <pc:docMk/>
          <pc:sldMk cId="1301329147" sldId="2147375294"/>
        </pc:sldMkLst>
        <pc:spChg chg="mod">
          <ac:chgData name="Clémence DUPOUET" userId="92ea7216-9684-4a44-9a14-e78ed20dbcb7" providerId="ADAL" clId="{D5AFB090-AEB9-40EF-B8DE-60B6B585C190}" dt="2025-01-06T19:48:55.664" v="45" actId="20577"/>
          <ac:spMkLst>
            <pc:docMk/>
            <pc:sldMk cId="1301329147" sldId="2147375294"/>
            <ac:spMk id="51" creationId="{76E03F91-2C85-79E1-37A1-3871BA64F3AE}"/>
          </ac:spMkLst>
        </pc:spChg>
      </pc:sldChg>
      <pc:sldChg chg="del">
        <pc:chgData name="Clémence DUPOUET" userId="92ea7216-9684-4a44-9a14-e78ed20dbcb7" providerId="ADAL" clId="{D5AFB090-AEB9-40EF-B8DE-60B6B585C190}" dt="2025-01-06T19:48:15.533" v="0" actId="47"/>
        <pc:sldMkLst>
          <pc:docMk/>
          <pc:sldMk cId="253115493" sldId="2147375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48A20-D8A0-9547-A6CB-34CE095253C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769DC-EC88-0E4A-A87F-5B967F18E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9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769DC-EC88-0E4A-A87F-5B967F18E17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8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95F3D-1D19-30A0-44BA-88B7EBE3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E40754A-645B-E332-1D41-7B26F2F76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20B63B-A8F4-9B1C-8FD3-3EF1C13EE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39FF72-F8A9-C568-57A8-FC04A7943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769DC-EC88-0E4A-A87F-5B967F18E1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91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769DC-EC88-0E4A-A87F-5B967F18E1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0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98174-54D3-134E-828D-10C906FDE8A1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87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1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1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1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1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1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1.pn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&quot;sommaire&quot;">
            <a:extLst>
              <a:ext uri="{FF2B5EF4-FFF2-40B4-BE49-F238E27FC236}">
                <a16:creationId xmlns:a16="http://schemas.microsoft.com/office/drawing/2014/main" id="{1FF34426-C0A7-2643-B7F3-AB9E922BC9F2}"/>
              </a:ext>
            </a:extLst>
          </p:cNvPr>
          <p:cNvSpPr txBox="1"/>
          <p:nvPr userDrawn="1"/>
        </p:nvSpPr>
        <p:spPr>
          <a:xfrm>
            <a:off x="6096000" y="398010"/>
            <a:ext cx="5164183" cy="6263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3948C"/>
                </a:solidFill>
                <a:effectLst/>
                <a:uLnTx/>
                <a:uFillTx/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rPr>
              <a:t>Sommaire</a:t>
            </a:r>
          </a:p>
        </p:txBody>
      </p:sp>
      <p:sp>
        <p:nvSpPr>
          <p:cNvPr id="47" name="ER titre de partie 1">
            <a:extLst>
              <a:ext uri="{FF2B5EF4-FFF2-40B4-BE49-F238E27FC236}">
                <a16:creationId xmlns:a16="http://schemas.microsoft.com/office/drawing/2014/main" id="{10392A23-6AC4-9D4F-B7D8-AD7A041E8A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852337"/>
            <a:ext cx="2844000" cy="216000"/>
          </a:xfrm>
          <a:prstGeom prst="rect">
            <a:avLst/>
          </a:prstGeom>
        </p:spPr>
        <p:txBody>
          <a:bodyPr lIns="90000" tIns="90000" rIns="0" bIns="90000" anchor="ctr" anchorCtr="0">
            <a:no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8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r>
              <a:rPr lang="fr-FR" b="1" i="0">
                <a:latin typeface="FranceTV Brown" panose="020B0504020101010102" pitchFamily="34" charset="77"/>
                <a:cs typeface="FranceTV Brown" panose="020B0504020101010102" pitchFamily="34" charset="77"/>
              </a:rPr>
              <a:t>Titre de partie</a:t>
            </a:r>
          </a:p>
        </p:txBody>
      </p:sp>
      <p:sp>
        <p:nvSpPr>
          <p:cNvPr id="56" name="Titre de partie 2">
            <a:extLst>
              <a:ext uri="{FF2B5EF4-FFF2-40B4-BE49-F238E27FC236}">
                <a16:creationId xmlns:a16="http://schemas.microsoft.com/office/drawing/2014/main" id="{4EECCF9D-EECC-2B4B-BF15-4C83D2271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5070243"/>
            <a:ext cx="2844000" cy="216000"/>
          </a:xfrm>
          <a:prstGeom prst="rect">
            <a:avLst/>
          </a:prstGeom>
        </p:spPr>
        <p:txBody>
          <a:bodyPr lIns="90000" tIns="90000" rIns="0" bIns="90000" anchor="ctr" anchorCtr="0">
            <a:no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8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r>
              <a:rPr lang="fr-FR" b="1" i="0">
                <a:latin typeface="FranceTV Brown" panose="020B0504020101010102" pitchFamily="34" charset="77"/>
                <a:cs typeface="FranceTV Brown" panose="020B0504020101010102" pitchFamily="34" charset="77"/>
              </a:rPr>
              <a:t>Titre de partie</a:t>
            </a:r>
          </a:p>
        </p:txBody>
      </p:sp>
      <p:sp>
        <p:nvSpPr>
          <p:cNvPr id="60" name="Titre de partie 3">
            <a:extLst>
              <a:ext uri="{FF2B5EF4-FFF2-40B4-BE49-F238E27FC236}">
                <a16:creationId xmlns:a16="http://schemas.microsoft.com/office/drawing/2014/main" id="{53EAE9F6-1E5D-AC4C-950E-C4F62C062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18060" y="2268677"/>
            <a:ext cx="2844000" cy="216000"/>
          </a:xfrm>
          <a:prstGeom prst="rect">
            <a:avLst/>
          </a:prstGeom>
        </p:spPr>
        <p:txBody>
          <a:bodyPr lIns="90000" tIns="90000" rIns="0" bIns="90000" anchor="ctr" anchorCtr="0">
            <a:no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8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r>
              <a:rPr lang="fr-FR" b="1" i="0">
                <a:latin typeface="FranceTV Brown" panose="020B0504020101010102" pitchFamily="34" charset="77"/>
                <a:cs typeface="FranceTV Brown" panose="020B0504020101010102" pitchFamily="34" charset="77"/>
              </a:rPr>
              <a:t>Titre de partie</a:t>
            </a:r>
          </a:p>
        </p:txBody>
      </p:sp>
      <p:sp>
        <p:nvSpPr>
          <p:cNvPr id="64" name="Titre de partie 4">
            <a:extLst>
              <a:ext uri="{FF2B5EF4-FFF2-40B4-BE49-F238E27FC236}">
                <a16:creationId xmlns:a16="http://schemas.microsoft.com/office/drawing/2014/main" id="{026B010A-11C9-1C4A-B9A4-E4BF0FB3F4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8060" y="3325749"/>
            <a:ext cx="2844000" cy="216000"/>
          </a:xfrm>
          <a:prstGeom prst="rect">
            <a:avLst/>
          </a:prstGeom>
        </p:spPr>
        <p:txBody>
          <a:bodyPr lIns="90000" tIns="90000" rIns="0" bIns="90000" anchor="ctr" anchorCtr="0">
            <a:no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8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r>
              <a:rPr lang="fr-FR" b="1" i="0">
                <a:latin typeface="FranceTV Brown" panose="020B0504020101010102" pitchFamily="34" charset="77"/>
                <a:cs typeface="FranceTV Brown" panose="020B0504020101010102" pitchFamily="34" charset="77"/>
              </a:rPr>
              <a:t>Titre de partie</a:t>
            </a:r>
          </a:p>
        </p:txBody>
      </p:sp>
      <p:sp>
        <p:nvSpPr>
          <p:cNvPr id="68" name="Titre de partie 5">
            <a:extLst>
              <a:ext uri="{FF2B5EF4-FFF2-40B4-BE49-F238E27FC236}">
                <a16:creationId xmlns:a16="http://schemas.microsoft.com/office/drawing/2014/main" id="{B2C8C040-C500-2B46-B52B-FF9E358D8E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8060" y="4149358"/>
            <a:ext cx="2844000" cy="216000"/>
          </a:xfrm>
          <a:prstGeom prst="rect">
            <a:avLst/>
          </a:prstGeom>
        </p:spPr>
        <p:txBody>
          <a:bodyPr lIns="90000" tIns="90000" rIns="0" bIns="90000" anchor="ctr" anchorCtr="0">
            <a:no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8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r>
              <a:rPr lang="fr-FR" b="1" i="0">
                <a:latin typeface="FranceTV Brown" panose="020B0504020101010102" pitchFamily="34" charset="77"/>
                <a:cs typeface="FranceTV Brown" panose="020B0504020101010102" pitchFamily="34" charset="77"/>
              </a:rPr>
              <a:t>Titre de partie</a:t>
            </a:r>
          </a:p>
        </p:txBody>
      </p:sp>
      <p:sp>
        <p:nvSpPr>
          <p:cNvPr id="4" name="Aide-fichier">
            <a:extLst>
              <a:ext uri="{FF2B5EF4-FFF2-40B4-BE49-F238E27FC236}">
                <a16:creationId xmlns:a16="http://schemas.microsoft.com/office/drawing/2014/main" id="{09A60E12-B116-7E46-95D9-57CFFB6BDFF2}"/>
              </a:ext>
            </a:extLst>
          </p:cNvPr>
          <p:cNvSpPr txBox="1"/>
          <p:nvPr userDrawn="1"/>
        </p:nvSpPr>
        <p:spPr>
          <a:xfrm>
            <a:off x="3575050" y="6947342"/>
            <a:ext cx="8500236" cy="1092200"/>
          </a:xfrm>
          <a:prstGeom prst="rect">
            <a:avLst/>
          </a:prstGeom>
          <a:noFill/>
        </p:spPr>
        <p:txBody>
          <a:bodyPr wrap="square" lIns="0" rIns="0" numCol="2" rtlCol="0">
            <a:noAutofit/>
          </a:bodyPr>
          <a:lstStyle/>
          <a:p>
            <a:r>
              <a:rPr lang="fr-FR" sz="14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réaliser votre sommaire interactif 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0" i="0" dirty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Sélectionnez le titre de chapitre souhaité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0" i="0" dirty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Appuyez simultanément sur les touches Ctrl (ou Command) + K de votre clavier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0" i="0" dirty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Créez le lien vers la bonne diapositive</a:t>
            </a:r>
          </a:p>
          <a:p>
            <a:pPr marL="0" indent="0">
              <a:buFont typeface="Wingdings" pitchFamily="2" charset="2"/>
              <a:buNone/>
            </a:pPr>
            <a:r>
              <a:rPr lang="fr-FR" sz="12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Informations sommaire :</a:t>
            </a:r>
          </a:p>
          <a:p>
            <a:pPr marL="0" indent="0">
              <a:buFont typeface="Wingdings" pitchFamily="2" charset="2"/>
              <a:buNone/>
            </a:pPr>
            <a:r>
              <a:rPr lang="fr-FR" sz="12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- X. correspond à votre numéro de diapositive </a:t>
            </a:r>
            <a:endParaRPr lang="fr-FR" sz="1200" b="0" i="0" dirty="0">
              <a:solidFill>
                <a:srgbClr val="92D05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73" name="ER chapitre 1">
            <a:extLst>
              <a:ext uri="{FF2B5EF4-FFF2-40B4-BE49-F238E27FC236}">
                <a16:creationId xmlns:a16="http://schemas.microsoft.com/office/drawing/2014/main" id="{33D6BE7B-4784-6A44-8B8A-6586D8CD7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6506" y="2276241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75" name="ER chapitre 1">
            <a:extLst>
              <a:ext uri="{FF2B5EF4-FFF2-40B4-BE49-F238E27FC236}">
                <a16:creationId xmlns:a16="http://schemas.microsoft.com/office/drawing/2014/main" id="{B9590407-1CB8-C24F-9811-546AACD784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6506" y="2496283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78" name="ER chapitre 1">
            <a:extLst>
              <a:ext uri="{FF2B5EF4-FFF2-40B4-BE49-F238E27FC236}">
                <a16:creationId xmlns:a16="http://schemas.microsoft.com/office/drawing/2014/main" id="{EF9712AC-260D-B14F-80F7-AA9B1D6E126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36506" y="3131963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19" name="ER chapitre 1">
            <a:extLst>
              <a:ext uri="{FF2B5EF4-FFF2-40B4-BE49-F238E27FC236}">
                <a16:creationId xmlns:a16="http://schemas.microsoft.com/office/drawing/2014/main" id="{CE481B57-CE53-A444-9EC4-664B458A83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36506" y="3352005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21" name="ER chapitre 1">
            <a:extLst>
              <a:ext uri="{FF2B5EF4-FFF2-40B4-BE49-F238E27FC236}">
                <a16:creationId xmlns:a16="http://schemas.microsoft.com/office/drawing/2014/main" id="{7CB856C7-BB5E-F346-A18D-1A6F86B9CB9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36506" y="3572049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23" name="ER chapitre 1">
            <a:extLst>
              <a:ext uri="{FF2B5EF4-FFF2-40B4-BE49-F238E27FC236}">
                <a16:creationId xmlns:a16="http://schemas.microsoft.com/office/drawing/2014/main" id="{5528D7A3-02E3-5F42-9C4C-35FA2B67095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36506" y="3792091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25" name="ER chapitre 1">
            <a:extLst>
              <a:ext uri="{FF2B5EF4-FFF2-40B4-BE49-F238E27FC236}">
                <a16:creationId xmlns:a16="http://schemas.microsoft.com/office/drawing/2014/main" id="{55FAC0EC-5E50-5D4E-81F5-14371A60891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36506" y="4012135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27" name="ER chapitre 1">
            <a:extLst>
              <a:ext uri="{FF2B5EF4-FFF2-40B4-BE49-F238E27FC236}">
                <a16:creationId xmlns:a16="http://schemas.microsoft.com/office/drawing/2014/main" id="{CE6E867F-D20E-0E4F-93D1-DD33D7D814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36506" y="4232177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29" name="ER chapitre 1">
            <a:extLst>
              <a:ext uri="{FF2B5EF4-FFF2-40B4-BE49-F238E27FC236}">
                <a16:creationId xmlns:a16="http://schemas.microsoft.com/office/drawing/2014/main" id="{9F301021-D164-1744-9193-ECA2B7D7D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36506" y="4452221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31" name="ER chapitre 1">
            <a:extLst>
              <a:ext uri="{FF2B5EF4-FFF2-40B4-BE49-F238E27FC236}">
                <a16:creationId xmlns:a16="http://schemas.microsoft.com/office/drawing/2014/main" id="{5FC5107C-82E7-6E4A-80DF-25B2916612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36506" y="4666833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33" name="ER chapitre 1">
            <a:extLst>
              <a:ext uri="{FF2B5EF4-FFF2-40B4-BE49-F238E27FC236}">
                <a16:creationId xmlns:a16="http://schemas.microsoft.com/office/drawing/2014/main" id="{6FCF0E27-8DEA-984D-9F6F-61BBAC50FF9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36506" y="5347062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35" name="ER chapitre 1">
            <a:extLst>
              <a:ext uri="{FF2B5EF4-FFF2-40B4-BE49-F238E27FC236}">
                <a16:creationId xmlns:a16="http://schemas.microsoft.com/office/drawing/2014/main" id="{B3D5AA4B-E4DA-C649-8608-E2C63758E3E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36506" y="5557324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37" name="ER chapitre 1">
            <a:extLst>
              <a:ext uri="{FF2B5EF4-FFF2-40B4-BE49-F238E27FC236}">
                <a16:creationId xmlns:a16="http://schemas.microsoft.com/office/drawing/2014/main" id="{C0DB9831-A713-1D46-9245-947A7BD9030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36506" y="5781716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39" name="ER chapitre 1">
            <a:extLst>
              <a:ext uri="{FF2B5EF4-FFF2-40B4-BE49-F238E27FC236}">
                <a16:creationId xmlns:a16="http://schemas.microsoft.com/office/drawing/2014/main" id="{956BCA4E-2E59-CD43-91FE-11BF690F413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8427" y="2550073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41" name="ER chapitre 1">
            <a:extLst>
              <a:ext uri="{FF2B5EF4-FFF2-40B4-BE49-F238E27FC236}">
                <a16:creationId xmlns:a16="http://schemas.microsoft.com/office/drawing/2014/main" id="{F78D6B8B-341F-E140-A6F7-3FB431A2331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8427" y="2760335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43" name="ER chapitre 1">
            <a:extLst>
              <a:ext uri="{FF2B5EF4-FFF2-40B4-BE49-F238E27FC236}">
                <a16:creationId xmlns:a16="http://schemas.microsoft.com/office/drawing/2014/main" id="{2B17EBF4-0833-FB4A-B7C9-169CE6A5FE1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8427" y="2984727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45" name="ER chapitre 1">
            <a:extLst>
              <a:ext uri="{FF2B5EF4-FFF2-40B4-BE49-F238E27FC236}">
                <a16:creationId xmlns:a16="http://schemas.microsoft.com/office/drawing/2014/main" id="{445B186A-2A5B-4C41-BC2B-6C8B5B05C73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8427" y="3596499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47" name="ER chapitre 1">
            <a:extLst>
              <a:ext uri="{FF2B5EF4-FFF2-40B4-BE49-F238E27FC236}">
                <a16:creationId xmlns:a16="http://schemas.microsoft.com/office/drawing/2014/main" id="{95A8CF5F-8BAC-A246-B5EF-8B5ED0244DD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358427" y="3820891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49" name="ER chapitre 1">
            <a:extLst>
              <a:ext uri="{FF2B5EF4-FFF2-40B4-BE49-F238E27FC236}">
                <a16:creationId xmlns:a16="http://schemas.microsoft.com/office/drawing/2014/main" id="{E3241703-9EC7-8C44-935C-809C82D0A9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358427" y="4413103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51" name="ER chapitre 1">
            <a:extLst>
              <a:ext uri="{FF2B5EF4-FFF2-40B4-BE49-F238E27FC236}">
                <a16:creationId xmlns:a16="http://schemas.microsoft.com/office/drawing/2014/main" id="{B21A5131-A4E4-D046-97AE-6EE3406B5B63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358427" y="4623365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53" name="ER chapitre 1">
            <a:extLst>
              <a:ext uri="{FF2B5EF4-FFF2-40B4-BE49-F238E27FC236}">
                <a16:creationId xmlns:a16="http://schemas.microsoft.com/office/drawing/2014/main" id="{5D4B0FAB-57F2-7645-B70E-F9EB2BD4613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358427" y="4847757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55" name="ER chapitre 1">
            <a:extLst>
              <a:ext uri="{FF2B5EF4-FFF2-40B4-BE49-F238E27FC236}">
                <a16:creationId xmlns:a16="http://schemas.microsoft.com/office/drawing/2014/main" id="{792431D0-2144-8147-BB8D-0AAFF7FFEE1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358427" y="5078119"/>
            <a:ext cx="2603494" cy="216000"/>
          </a:xfrm>
          <a:prstGeom prst="rect">
            <a:avLst/>
          </a:prstGeom>
        </p:spPr>
        <p:txBody>
          <a:bodyPr lIns="36000" tIns="36000" rIns="0" bIns="36000" anchor="ctr" anchorCtr="0">
            <a:normAutofit/>
          </a:bodyPr>
          <a:lstStyle>
            <a:lvl1pPr marL="0" indent="0">
              <a:buClr>
                <a:srgbClr val="8ED2EC"/>
              </a:buClr>
              <a:buFont typeface="+mj-lt"/>
              <a:buNone/>
              <a:defRPr sz="1000" b="0" i="0">
                <a:latin typeface="FranceTV Brown Thin" panose="020B0304020101010102" pitchFamily="34" charset="77"/>
                <a:cs typeface="FranceTV Brown Thin" panose="020B0304020101010102" pitchFamily="34" charset="77"/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679626-9DC7-E845-A553-40A6D18BF06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095799" y="2271898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56" name="Espace réservé du texte 8">
            <a:extLst>
              <a:ext uri="{FF2B5EF4-FFF2-40B4-BE49-F238E27FC236}">
                <a16:creationId xmlns:a16="http://schemas.microsoft.com/office/drawing/2014/main" id="{93F6D6BE-41FF-C44C-B7D6-CD8AE3660E7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095799" y="2497278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57" name="Espace réservé du texte 8">
            <a:extLst>
              <a:ext uri="{FF2B5EF4-FFF2-40B4-BE49-F238E27FC236}">
                <a16:creationId xmlns:a16="http://schemas.microsoft.com/office/drawing/2014/main" id="{1BC60474-9BA5-5540-905D-D2CACB532F53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02238" y="3128998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58" name="Espace réservé du texte 8">
            <a:extLst>
              <a:ext uri="{FF2B5EF4-FFF2-40B4-BE49-F238E27FC236}">
                <a16:creationId xmlns:a16="http://schemas.microsoft.com/office/drawing/2014/main" id="{B3239DD0-6A57-4D48-B9CA-992E12F755A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02238" y="3351158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59" name="Espace réservé du texte 8">
            <a:extLst>
              <a:ext uri="{FF2B5EF4-FFF2-40B4-BE49-F238E27FC236}">
                <a16:creationId xmlns:a16="http://schemas.microsoft.com/office/drawing/2014/main" id="{8119E3E1-BE0D-2242-8594-550AA28C534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02238" y="3573319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0" name="Espace réservé du texte 8">
            <a:extLst>
              <a:ext uri="{FF2B5EF4-FFF2-40B4-BE49-F238E27FC236}">
                <a16:creationId xmlns:a16="http://schemas.microsoft.com/office/drawing/2014/main" id="{7D727E0D-A830-4440-9EAB-EC353D23B7D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02238" y="3795479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1" name="Espace réservé du texte 8">
            <a:extLst>
              <a:ext uri="{FF2B5EF4-FFF2-40B4-BE49-F238E27FC236}">
                <a16:creationId xmlns:a16="http://schemas.microsoft.com/office/drawing/2014/main" id="{10F73CBA-8DCB-E448-97DD-F37A07B09B9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102238" y="4007981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2" name="Espace réservé du texte 8">
            <a:extLst>
              <a:ext uri="{FF2B5EF4-FFF2-40B4-BE49-F238E27FC236}">
                <a16:creationId xmlns:a16="http://schemas.microsoft.com/office/drawing/2014/main" id="{F460EED0-2DC2-E74C-8D94-A87800BE1639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102238" y="4230141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3" name="Espace réservé du texte 8">
            <a:extLst>
              <a:ext uri="{FF2B5EF4-FFF2-40B4-BE49-F238E27FC236}">
                <a16:creationId xmlns:a16="http://schemas.microsoft.com/office/drawing/2014/main" id="{F3F41D8E-CE1C-4446-9D33-6409BC8CD8D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102238" y="4452302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4" name="Espace réservé du texte 8">
            <a:extLst>
              <a:ext uri="{FF2B5EF4-FFF2-40B4-BE49-F238E27FC236}">
                <a16:creationId xmlns:a16="http://schemas.microsoft.com/office/drawing/2014/main" id="{A1A87AB9-9976-A843-B8F2-693B29AE4C2A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102238" y="4674462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5" name="Espace réservé du texte 8">
            <a:extLst>
              <a:ext uri="{FF2B5EF4-FFF2-40B4-BE49-F238E27FC236}">
                <a16:creationId xmlns:a16="http://schemas.microsoft.com/office/drawing/2014/main" id="{22BFED79-16EE-C544-B3C6-F6D9E6568D72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102238" y="5337724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6" name="Espace réservé du texte 8">
            <a:extLst>
              <a:ext uri="{FF2B5EF4-FFF2-40B4-BE49-F238E27FC236}">
                <a16:creationId xmlns:a16="http://schemas.microsoft.com/office/drawing/2014/main" id="{EFCA7DF3-EDD8-FB49-A227-DA0525D378D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02238" y="5559885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7" name="Espace réservé du texte 8">
            <a:extLst>
              <a:ext uri="{FF2B5EF4-FFF2-40B4-BE49-F238E27FC236}">
                <a16:creationId xmlns:a16="http://schemas.microsoft.com/office/drawing/2014/main" id="{1AA1BAB8-C980-D240-9D18-0E5B39BE527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102238" y="5782045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8" name="Espace réservé du texte 8">
            <a:extLst>
              <a:ext uri="{FF2B5EF4-FFF2-40B4-BE49-F238E27FC236}">
                <a16:creationId xmlns:a16="http://schemas.microsoft.com/office/drawing/2014/main" id="{DC20B1DF-4867-8943-A0FD-BA7F130BDD3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112675" y="4413665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69" name="Espace réservé du texte 8">
            <a:extLst>
              <a:ext uri="{FF2B5EF4-FFF2-40B4-BE49-F238E27FC236}">
                <a16:creationId xmlns:a16="http://schemas.microsoft.com/office/drawing/2014/main" id="{9A0BCCE0-3558-1346-AFF3-E07AFCA57677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9112675" y="4635825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70" name="Espace réservé du texte 8">
            <a:extLst>
              <a:ext uri="{FF2B5EF4-FFF2-40B4-BE49-F238E27FC236}">
                <a16:creationId xmlns:a16="http://schemas.microsoft.com/office/drawing/2014/main" id="{3715DDC1-B1D9-1C40-802D-26E351B66B2B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9112675" y="4857986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71" name="Espace réservé du texte 8">
            <a:extLst>
              <a:ext uri="{FF2B5EF4-FFF2-40B4-BE49-F238E27FC236}">
                <a16:creationId xmlns:a16="http://schemas.microsoft.com/office/drawing/2014/main" id="{93F4CD3C-DDE2-8043-BE60-612B01B346E1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9112675" y="5080146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72" name="Espace réservé du texte 8">
            <a:extLst>
              <a:ext uri="{FF2B5EF4-FFF2-40B4-BE49-F238E27FC236}">
                <a16:creationId xmlns:a16="http://schemas.microsoft.com/office/drawing/2014/main" id="{1C2C8FD2-E72D-9A41-B728-718AEC595BC5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112675" y="3595857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73" name="Espace réservé du texte 8">
            <a:extLst>
              <a:ext uri="{FF2B5EF4-FFF2-40B4-BE49-F238E27FC236}">
                <a16:creationId xmlns:a16="http://schemas.microsoft.com/office/drawing/2014/main" id="{7EF1B204-6162-E54F-9B3E-C32DF42302A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112675" y="3818017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74" name="Espace réservé du texte 8">
            <a:extLst>
              <a:ext uri="{FF2B5EF4-FFF2-40B4-BE49-F238E27FC236}">
                <a16:creationId xmlns:a16="http://schemas.microsoft.com/office/drawing/2014/main" id="{218CACA8-55E7-1B43-8143-EF22B58EC2F6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112675" y="2546228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75" name="Espace réservé du texte 8">
            <a:extLst>
              <a:ext uri="{FF2B5EF4-FFF2-40B4-BE49-F238E27FC236}">
                <a16:creationId xmlns:a16="http://schemas.microsoft.com/office/drawing/2014/main" id="{796D2504-9018-1344-9DE9-25B6C4C6C092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112675" y="2768388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sp>
        <p:nvSpPr>
          <p:cNvPr id="176" name="Espace réservé du texte 8">
            <a:extLst>
              <a:ext uri="{FF2B5EF4-FFF2-40B4-BE49-F238E27FC236}">
                <a16:creationId xmlns:a16="http://schemas.microsoft.com/office/drawing/2014/main" id="{4F1F3411-8825-9944-9E91-2FF55CC704B3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9112675" y="2990549"/>
            <a:ext cx="236706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62F9954-ABC9-204E-8289-43EB725AA633}"/>
              </a:ext>
            </a:extLst>
          </p:cNvPr>
          <p:cNvGrpSpPr/>
          <p:nvPr userDrawn="1"/>
        </p:nvGrpSpPr>
        <p:grpSpPr>
          <a:xfrm>
            <a:off x="184104" y="-139634"/>
            <a:ext cx="4253421" cy="2793862"/>
            <a:chOff x="80040" y="-172272"/>
            <a:chExt cx="4696796" cy="3085093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7A683233-1186-9644-8BD5-63176ECB0771}"/>
                </a:ext>
              </a:extLst>
            </p:cNvPr>
            <p:cNvGrpSpPr/>
            <p:nvPr userDrawn="1"/>
          </p:nvGrpSpPr>
          <p:grpSpPr>
            <a:xfrm>
              <a:off x="329770" y="-172272"/>
              <a:ext cx="3085093" cy="3085093"/>
              <a:chOff x="1760507" y="447221"/>
              <a:chExt cx="2124389" cy="2124389"/>
            </a:xfrm>
          </p:grpSpPr>
          <p:sp>
            <p:nvSpPr>
              <p:cNvPr id="120" name="Graphique 4">
                <a:extLst>
                  <a:ext uri="{FF2B5EF4-FFF2-40B4-BE49-F238E27FC236}">
                    <a16:creationId xmlns:a16="http://schemas.microsoft.com/office/drawing/2014/main" id="{42D2512F-9761-BB4C-8427-F2750B7E65DE}"/>
                  </a:ext>
                </a:extLst>
              </p:cNvPr>
              <p:cNvSpPr/>
              <p:nvPr/>
            </p:nvSpPr>
            <p:spPr>
              <a:xfrm>
                <a:off x="1760507" y="447221"/>
                <a:ext cx="2124389" cy="2124389"/>
              </a:xfrm>
              <a:custGeom>
                <a:avLst/>
                <a:gdLst>
                  <a:gd name="connsiteX0" fmla="*/ 2124390 w 2124389"/>
                  <a:gd name="connsiteY0" fmla="*/ 1062195 h 2124389"/>
                  <a:gd name="connsiteX1" fmla="*/ 1062195 w 2124389"/>
                  <a:gd name="connsiteY1" fmla="*/ 2124390 h 2124389"/>
                  <a:gd name="connsiteX2" fmla="*/ 0 w 2124389"/>
                  <a:gd name="connsiteY2" fmla="*/ 1062195 h 2124389"/>
                  <a:gd name="connsiteX3" fmla="*/ 1062195 w 2124389"/>
                  <a:gd name="connsiteY3" fmla="*/ 0 h 2124389"/>
                  <a:gd name="connsiteX4" fmla="*/ 2124390 w 2124389"/>
                  <a:gd name="connsiteY4" fmla="*/ 1062195 h 212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389" h="2124389">
                    <a:moveTo>
                      <a:pt x="2124390" y="1062195"/>
                    </a:moveTo>
                    <a:cubicBezTo>
                      <a:pt x="2124390" y="1648829"/>
                      <a:pt x="1648829" y="2124390"/>
                      <a:pt x="1062195" y="2124390"/>
                    </a:cubicBezTo>
                    <a:cubicBezTo>
                      <a:pt x="475561" y="2124390"/>
                      <a:pt x="0" y="1648829"/>
                      <a:pt x="0" y="1062195"/>
                    </a:cubicBezTo>
                    <a:cubicBezTo>
                      <a:pt x="0" y="475561"/>
                      <a:pt x="475561" y="0"/>
                      <a:pt x="1062195" y="0"/>
                    </a:cubicBezTo>
                    <a:cubicBezTo>
                      <a:pt x="1648829" y="0"/>
                      <a:pt x="2124390" y="475561"/>
                      <a:pt x="2124390" y="1062195"/>
                    </a:cubicBezTo>
                    <a:close/>
                  </a:path>
                </a:pathLst>
              </a:custGeom>
              <a:solidFill>
                <a:srgbClr val="F7CBC2">
                  <a:alpha val="20000"/>
                </a:srgbClr>
              </a:solidFill>
              <a:ln w="8104" cap="flat">
                <a:solidFill>
                  <a:srgbClr val="FFFFFF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2" name="Graphique 4">
                <a:extLst>
                  <a:ext uri="{FF2B5EF4-FFF2-40B4-BE49-F238E27FC236}">
                    <a16:creationId xmlns:a16="http://schemas.microsoft.com/office/drawing/2014/main" id="{229618DC-D3AA-8A41-911C-B8B80D2C1578}"/>
                  </a:ext>
                </a:extLst>
              </p:cNvPr>
              <p:cNvSpPr/>
              <p:nvPr/>
            </p:nvSpPr>
            <p:spPr>
              <a:xfrm>
                <a:off x="2271891" y="958605"/>
                <a:ext cx="1101621" cy="1101621"/>
              </a:xfrm>
              <a:custGeom>
                <a:avLst/>
                <a:gdLst>
                  <a:gd name="connsiteX0" fmla="*/ 1101621 w 1101621"/>
                  <a:gd name="connsiteY0" fmla="*/ 550811 h 1101621"/>
                  <a:gd name="connsiteX1" fmla="*/ 550811 w 1101621"/>
                  <a:gd name="connsiteY1" fmla="*/ 1101622 h 1101621"/>
                  <a:gd name="connsiteX2" fmla="*/ 0 w 1101621"/>
                  <a:gd name="connsiteY2" fmla="*/ 550811 h 1101621"/>
                  <a:gd name="connsiteX3" fmla="*/ 550811 w 1101621"/>
                  <a:gd name="connsiteY3" fmla="*/ 0 h 1101621"/>
                  <a:gd name="connsiteX4" fmla="*/ 1101621 w 1101621"/>
                  <a:gd name="connsiteY4" fmla="*/ 550811 h 110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621" h="1101621">
                    <a:moveTo>
                      <a:pt x="1101621" y="550811"/>
                    </a:moveTo>
                    <a:cubicBezTo>
                      <a:pt x="1101621" y="855015"/>
                      <a:pt x="855015" y="1101622"/>
                      <a:pt x="550811" y="1101622"/>
                    </a:cubicBezTo>
                    <a:cubicBezTo>
                      <a:pt x="246606" y="1101622"/>
                      <a:pt x="0" y="855015"/>
                      <a:pt x="0" y="550811"/>
                    </a:cubicBezTo>
                    <a:cubicBezTo>
                      <a:pt x="0" y="246606"/>
                      <a:pt x="246606" y="0"/>
                      <a:pt x="550811" y="0"/>
                    </a:cubicBezTo>
                    <a:cubicBezTo>
                      <a:pt x="855015" y="0"/>
                      <a:pt x="1101621" y="246606"/>
                      <a:pt x="1101621" y="550811"/>
                    </a:cubicBezTo>
                    <a:close/>
                  </a:path>
                </a:pathLst>
              </a:custGeom>
              <a:solidFill>
                <a:srgbClr val="FCEAE5"/>
              </a:solidFill>
              <a:ln w="12262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A859BF69-045F-994D-BF73-0C095B488255}"/>
                </a:ext>
              </a:extLst>
            </p:cNvPr>
            <p:cNvGrpSpPr/>
            <p:nvPr userDrawn="1"/>
          </p:nvGrpSpPr>
          <p:grpSpPr>
            <a:xfrm>
              <a:off x="80040" y="1185070"/>
              <a:ext cx="1682886" cy="773775"/>
              <a:chOff x="80040" y="1185070"/>
              <a:chExt cx="1682886" cy="773775"/>
            </a:xfrm>
          </p:grpSpPr>
          <p:sp>
            <p:nvSpPr>
              <p:cNvPr id="126" name="Graphique 4">
                <a:extLst>
                  <a:ext uri="{FF2B5EF4-FFF2-40B4-BE49-F238E27FC236}">
                    <a16:creationId xmlns:a16="http://schemas.microsoft.com/office/drawing/2014/main" id="{59CA65FF-B9D8-6D4A-940E-C795F02D5002}"/>
                  </a:ext>
                </a:extLst>
              </p:cNvPr>
              <p:cNvSpPr/>
              <p:nvPr/>
            </p:nvSpPr>
            <p:spPr>
              <a:xfrm>
                <a:off x="106520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8" name="Graphique 4">
                <a:extLst>
                  <a:ext uri="{FF2B5EF4-FFF2-40B4-BE49-F238E27FC236}">
                    <a16:creationId xmlns:a16="http://schemas.microsoft.com/office/drawing/2014/main" id="{95B31BD3-F20A-5A47-9495-2ADF5B84861E}"/>
                  </a:ext>
                </a:extLst>
              </p:cNvPr>
              <p:cNvSpPr/>
              <p:nvPr/>
            </p:nvSpPr>
            <p:spPr>
              <a:xfrm>
                <a:off x="336003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0" name="Graphique 4">
                <a:extLst>
                  <a:ext uri="{FF2B5EF4-FFF2-40B4-BE49-F238E27FC236}">
                    <a16:creationId xmlns:a16="http://schemas.microsoft.com/office/drawing/2014/main" id="{D6CF3C29-E199-014C-B296-0A63AAE0BB08}"/>
                  </a:ext>
                </a:extLst>
              </p:cNvPr>
              <p:cNvSpPr/>
              <p:nvPr/>
            </p:nvSpPr>
            <p:spPr>
              <a:xfrm>
                <a:off x="565488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2" name="Graphique 4">
                <a:extLst>
                  <a:ext uri="{FF2B5EF4-FFF2-40B4-BE49-F238E27FC236}">
                    <a16:creationId xmlns:a16="http://schemas.microsoft.com/office/drawing/2014/main" id="{39207C01-BF50-7544-9A4F-6D6FECC66B20}"/>
                  </a:ext>
                </a:extLst>
              </p:cNvPr>
              <p:cNvSpPr/>
              <p:nvPr/>
            </p:nvSpPr>
            <p:spPr>
              <a:xfrm>
                <a:off x="793502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4" name="Graphique 4">
                <a:extLst>
                  <a:ext uri="{FF2B5EF4-FFF2-40B4-BE49-F238E27FC236}">
                    <a16:creationId xmlns:a16="http://schemas.microsoft.com/office/drawing/2014/main" id="{FA978985-5C58-B049-B245-7DEB899D3B21}"/>
                  </a:ext>
                </a:extLst>
              </p:cNvPr>
              <p:cNvSpPr/>
              <p:nvPr/>
            </p:nvSpPr>
            <p:spPr>
              <a:xfrm>
                <a:off x="1022986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6" name="Graphique 4">
                <a:extLst>
                  <a:ext uri="{FF2B5EF4-FFF2-40B4-BE49-F238E27FC236}">
                    <a16:creationId xmlns:a16="http://schemas.microsoft.com/office/drawing/2014/main" id="{0809C10C-1B3D-9E4E-8ED5-669AC387D9AD}"/>
                  </a:ext>
                </a:extLst>
              </p:cNvPr>
              <p:cNvSpPr/>
              <p:nvPr/>
            </p:nvSpPr>
            <p:spPr>
              <a:xfrm>
                <a:off x="1252471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8" name="Graphique 4">
                <a:extLst>
                  <a:ext uri="{FF2B5EF4-FFF2-40B4-BE49-F238E27FC236}">
                    <a16:creationId xmlns:a16="http://schemas.microsoft.com/office/drawing/2014/main" id="{DF901B97-BEAE-E849-AE59-934B2A84C74E}"/>
                  </a:ext>
                </a:extLst>
              </p:cNvPr>
              <p:cNvSpPr/>
              <p:nvPr/>
            </p:nvSpPr>
            <p:spPr>
              <a:xfrm>
                <a:off x="1480484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0" name="Graphique 4">
                <a:extLst>
                  <a:ext uri="{FF2B5EF4-FFF2-40B4-BE49-F238E27FC236}">
                    <a16:creationId xmlns:a16="http://schemas.microsoft.com/office/drawing/2014/main" id="{7E757B82-7D60-634D-92EA-2A4AAE12330B}"/>
                  </a:ext>
                </a:extLst>
              </p:cNvPr>
              <p:cNvSpPr/>
              <p:nvPr/>
            </p:nvSpPr>
            <p:spPr>
              <a:xfrm>
                <a:off x="1709969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2" name="Graphique 4">
                <a:extLst>
                  <a:ext uri="{FF2B5EF4-FFF2-40B4-BE49-F238E27FC236}">
                    <a16:creationId xmlns:a16="http://schemas.microsoft.com/office/drawing/2014/main" id="{C6EB298A-DC04-BA42-A6F8-3E9A314838B6}"/>
                  </a:ext>
                </a:extLst>
              </p:cNvPr>
              <p:cNvSpPr/>
              <p:nvPr/>
            </p:nvSpPr>
            <p:spPr>
              <a:xfrm>
                <a:off x="97693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4" name="Graphique 4">
                <a:extLst>
                  <a:ext uri="{FF2B5EF4-FFF2-40B4-BE49-F238E27FC236}">
                    <a16:creationId xmlns:a16="http://schemas.microsoft.com/office/drawing/2014/main" id="{242E0D1F-C7C5-6041-94A3-DC2B0E0DD615}"/>
                  </a:ext>
                </a:extLst>
              </p:cNvPr>
              <p:cNvSpPr/>
              <p:nvPr/>
            </p:nvSpPr>
            <p:spPr>
              <a:xfrm>
                <a:off x="327178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6" name="Graphique 4">
                <a:extLst>
                  <a:ext uri="{FF2B5EF4-FFF2-40B4-BE49-F238E27FC236}">
                    <a16:creationId xmlns:a16="http://schemas.microsoft.com/office/drawing/2014/main" id="{8FFEB761-F382-9949-AB06-75D1B3FF2379}"/>
                  </a:ext>
                </a:extLst>
              </p:cNvPr>
              <p:cNvSpPr/>
              <p:nvPr/>
            </p:nvSpPr>
            <p:spPr>
              <a:xfrm>
                <a:off x="555191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8" name="Graphique 4">
                <a:extLst>
                  <a:ext uri="{FF2B5EF4-FFF2-40B4-BE49-F238E27FC236}">
                    <a16:creationId xmlns:a16="http://schemas.microsoft.com/office/drawing/2014/main" id="{B14C0970-1920-344A-9FB8-1A056B295E94}"/>
                  </a:ext>
                </a:extLst>
              </p:cNvPr>
              <p:cNvSpPr/>
              <p:nvPr/>
            </p:nvSpPr>
            <p:spPr>
              <a:xfrm>
                <a:off x="784676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0" name="Graphique 4">
                <a:extLst>
                  <a:ext uri="{FF2B5EF4-FFF2-40B4-BE49-F238E27FC236}">
                    <a16:creationId xmlns:a16="http://schemas.microsoft.com/office/drawing/2014/main" id="{4412CA7A-27B7-CB49-9B2C-47D53C498A6D}"/>
                  </a:ext>
                </a:extLst>
              </p:cNvPr>
              <p:cNvSpPr/>
              <p:nvPr/>
            </p:nvSpPr>
            <p:spPr>
              <a:xfrm>
                <a:off x="1014160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2" name="Graphique 4">
                <a:extLst>
                  <a:ext uri="{FF2B5EF4-FFF2-40B4-BE49-F238E27FC236}">
                    <a16:creationId xmlns:a16="http://schemas.microsoft.com/office/drawing/2014/main" id="{DB8438FB-83E7-444B-8CF1-D783157D9319}"/>
                  </a:ext>
                </a:extLst>
              </p:cNvPr>
              <p:cNvSpPr/>
              <p:nvPr/>
            </p:nvSpPr>
            <p:spPr>
              <a:xfrm>
                <a:off x="1243646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4" name="Graphique 4">
                <a:extLst>
                  <a:ext uri="{FF2B5EF4-FFF2-40B4-BE49-F238E27FC236}">
                    <a16:creationId xmlns:a16="http://schemas.microsoft.com/office/drawing/2014/main" id="{2EA5ED7C-836C-014C-9810-C04D68D292AD}"/>
                  </a:ext>
                </a:extLst>
              </p:cNvPr>
              <p:cNvSpPr/>
              <p:nvPr/>
            </p:nvSpPr>
            <p:spPr>
              <a:xfrm>
                <a:off x="1471658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7" name="Graphique 4">
                <a:extLst>
                  <a:ext uri="{FF2B5EF4-FFF2-40B4-BE49-F238E27FC236}">
                    <a16:creationId xmlns:a16="http://schemas.microsoft.com/office/drawing/2014/main" id="{45DA0790-D984-7C45-A65E-E35AAE47240C}"/>
                  </a:ext>
                </a:extLst>
              </p:cNvPr>
              <p:cNvSpPr/>
              <p:nvPr/>
            </p:nvSpPr>
            <p:spPr>
              <a:xfrm>
                <a:off x="1701144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8" name="Graphique 4">
                <a:extLst>
                  <a:ext uri="{FF2B5EF4-FFF2-40B4-BE49-F238E27FC236}">
                    <a16:creationId xmlns:a16="http://schemas.microsoft.com/office/drawing/2014/main" id="{E6245729-AE99-EA47-9691-4CD94BD215C7}"/>
                  </a:ext>
                </a:extLst>
              </p:cNvPr>
              <p:cNvSpPr/>
              <p:nvPr/>
            </p:nvSpPr>
            <p:spPr>
              <a:xfrm>
                <a:off x="8886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9" name="Graphique 4">
                <a:extLst>
                  <a:ext uri="{FF2B5EF4-FFF2-40B4-BE49-F238E27FC236}">
                    <a16:creationId xmlns:a16="http://schemas.microsoft.com/office/drawing/2014/main" id="{9CA59216-E714-BB4D-9268-FD8DD197C374}"/>
                  </a:ext>
                </a:extLst>
              </p:cNvPr>
              <p:cNvSpPr/>
              <p:nvPr/>
            </p:nvSpPr>
            <p:spPr>
              <a:xfrm>
                <a:off x="318351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0" name="Graphique 4">
                <a:extLst>
                  <a:ext uri="{FF2B5EF4-FFF2-40B4-BE49-F238E27FC236}">
                    <a16:creationId xmlns:a16="http://schemas.microsoft.com/office/drawing/2014/main" id="{8A967923-20CE-424F-B71F-0346A6FEF9C6}"/>
                  </a:ext>
                </a:extLst>
              </p:cNvPr>
              <p:cNvSpPr/>
              <p:nvPr/>
            </p:nvSpPr>
            <p:spPr>
              <a:xfrm>
                <a:off x="54636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1" name="Graphique 4">
                <a:extLst>
                  <a:ext uri="{FF2B5EF4-FFF2-40B4-BE49-F238E27FC236}">
                    <a16:creationId xmlns:a16="http://schemas.microsoft.com/office/drawing/2014/main" id="{ED2D6B8C-DE86-CB43-85F8-6002F13EF1CC}"/>
                  </a:ext>
                </a:extLst>
              </p:cNvPr>
              <p:cNvSpPr/>
              <p:nvPr/>
            </p:nvSpPr>
            <p:spPr>
              <a:xfrm>
                <a:off x="775849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2" name="Graphique 4">
                <a:extLst>
                  <a:ext uri="{FF2B5EF4-FFF2-40B4-BE49-F238E27FC236}">
                    <a16:creationId xmlns:a16="http://schemas.microsoft.com/office/drawing/2014/main" id="{14551A45-B80F-7342-9F34-0AC84114C212}"/>
                  </a:ext>
                </a:extLst>
              </p:cNvPr>
              <p:cNvSpPr/>
              <p:nvPr/>
            </p:nvSpPr>
            <p:spPr>
              <a:xfrm>
                <a:off x="1005334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3" name="Graphique 4">
                <a:extLst>
                  <a:ext uri="{FF2B5EF4-FFF2-40B4-BE49-F238E27FC236}">
                    <a16:creationId xmlns:a16="http://schemas.microsoft.com/office/drawing/2014/main" id="{FE599969-79FD-DF43-A4B4-D6C4CAFC8A5E}"/>
                  </a:ext>
                </a:extLst>
              </p:cNvPr>
              <p:cNvSpPr/>
              <p:nvPr/>
            </p:nvSpPr>
            <p:spPr>
              <a:xfrm>
                <a:off x="1233347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4" name="Graphique 4">
                <a:extLst>
                  <a:ext uri="{FF2B5EF4-FFF2-40B4-BE49-F238E27FC236}">
                    <a16:creationId xmlns:a16="http://schemas.microsoft.com/office/drawing/2014/main" id="{A7B22836-97B5-554B-9DC8-1D179182897A}"/>
                  </a:ext>
                </a:extLst>
              </p:cNvPr>
              <p:cNvSpPr/>
              <p:nvPr/>
            </p:nvSpPr>
            <p:spPr>
              <a:xfrm>
                <a:off x="1462832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5" name="Graphique 4">
                <a:extLst>
                  <a:ext uri="{FF2B5EF4-FFF2-40B4-BE49-F238E27FC236}">
                    <a16:creationId xmlns:a16="http://schemas.microsoft.com/office/drawing/2014/main" id="{A7CD0B03-BCDE-8E46-B094-E50A44EADFCC}"/>
                  </a:ext>
                </a:extLst>
              </p:cNvPr>
              <p:cNvSpPr/>
              <p:nvPr/>
            </p:nvSpPr>
            <p:spPr>
              <a:xfrm>
                <a:off x="169231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6" name="Graphique 4">
                <a:extLst>
                  <a:ext uri="{FF2B5EF4-FFF2-40B4-BE49-F238E27FC236}">
                    <a16:creationId xmlns:a16="http://schemas.microsoft.com/office/drawing/2014/main" id="{D20D4241-867F-804C-ACAE-5D95D6214C14}"/>
                  </a:ext>
                </a:extLst>
              </p:cNvPr>
              <p:cNvSpPr/>
              <p:nvPr/>
            </p:nvSpPr>
            <p:spPr>
              <a:xfrm>
                <a:off x="80040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7" name="Graphique 4">
                <a:extLst>
                  <a:ext uri="{FF2B5EF4-FFF2-40B4-BE49-F238E27FC236}">
                    <a16:creationId xmlns:a16="http://schemas.microsoft.com/office/drawing/2014/main" id="{2A862452-A8AF-6544-A72A-D3B029FF1248}"/>
                  </a:ext>
                </a:extLst>
              </p:cNvPr>
              <p:cNvSpPr/>
              <p:nvPr/>
            </p:nvSpPr>
            <p:spPr>
              <a:xfrm>
                <a:off x="309526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8" name="Graphique 4">
                <a:extLst>
                  <a:ext uri="{FF2B5EF4-FFF2-40B4-BE49-F238E27FC236}">
                    <a16:creationId xmlns:a16="http://schemas.microsoft.com/office/drawing/2014/main" id="{EABF516F-B2ED-8E40-B663-AC78880D66D1}"/>
                  </a:ext>
                </a:extLst>
              </p:cNvPr>
              <p:cNvSpPr/>
              <p:nvPr/>
            </p:nvSpPr>
            <p:spPr>
              <a:xfrm>
                <a:off x="537538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Graphique 4">
                <a:extLst>
                  <a:ext uri="{FF2B5EF4-FFF2-40B4-BE49-F238E27FC236}">
                    <a16:creationId xmlns:a16="http://schemas.microsoft.com/office/drawing/2014/main" id="{D95D2997-E2C9-4848-8B6F-8D5A8A3B11B4}"/>
                  </a:ext>
                </a:extLst>
              </p:cNvPr>
              <p:cNvSpPr/>
              <p:nvPr/>
            </p:nvSpPr>
            <p:spPr>
              <a:xfrm>
                <a:off x="767024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Graphique 4">
                <a:extLst>
                  <a:ext uri="{FF2B5EF4-FFF2-40B4-BE49-F238E27FC236}">
                    <a16:creationId xmlns:a16="http://schemas.microsoft.com/office/drawing/2014/main" id="{BBEE1B8B-861F-C547-91DA-6444915AC57C}"/>
                  </a:ext>
                </a:extLst>
              </p:cNvPr>
              <p:cNvSpPr/>
              <p:nvPr/>
            </p:nvSpPr>
            <p:spPr>
              <a:xfrm>
                <a:off x="996508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Graphique 4">
                <a:extLst>
                  <a:ext uri="{FF2B5EF4-FFF2-40B4-BE49-F238E27FC236}">
                    <a16:creationId xmlns:a16="http://schemas.microsoft.com/office/drawing/2014/main" id="{73FC1655-AF31-E242-A9BE-9C419FD0B0F9}"/>
                  </a:ext>
                </a:extLst>
              </p:cNvPr>
              <p:cNvSpPr/>
              <p:nvPr/>
            </p:nvSpPr>
            <p:spPr>
              <a:xfrm>
                <a:off x="1224522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Graphique 4">
                <a:extLst>
                  <a:ext uri="{FF2B5EF4-FFF2-40B4-BE49-F238E27FC236}">
                    <a16:creationId xmlns:a16="http://schemas.microsoft.com/office/drawing/2014/main" id="{E2C92481-FCF8-1146-A78D-73E5CBFD6BF0}"/>
                  </a:ext>
                </a:extLst>
              </p:cNvPr>
              <p:cNvSpPr/>
              <p:nvPr/>
            </p:nvSpPr>
            <p:spPr>
              <a:xfrm>
                <a:off x="1454006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Graphique 4">
                <a:extLst>
                  <a:ext uri="{FF2B5EF4-FFF2-40B4-BE49-F238E27FC236}">
                    <a16:creationId xmlns:a16="http://schemas.microsoft.com/office/drawing/2014/main" id="{5CA5A93B-3166-A740-8D00-68925446046C}"/>
                  </a:ext>
                </a:extLst>
              </p:cNvPr>
              <p:cNvSpPr/>
              <p:nvPr/>
            </p:nvSpPr>
            <p:spPr>
              <a:xfrm>
                <a:off x="1683490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94" name="Graphique 4">
              <a:extLst>
                <a:ext uri="{FF2B5EF4-FFF2-40B4-BE49-F238E27FC236}">
                  <a16:creationId xmlns:a16="http://schemas.microsoft.com/office/drawing/2014/main" id="{83B005D0-E333-244A-80C7-CED6DEBB0247}"/>
                </a:ext>
              </a:extLst>
            </p:cNvPr>
            <p:cNvSpPr/>
            <p:nvPr userDrawn="1"/>
          </p:nvSpPr>
          <p:spPr>
            <a:xfrm>
              <a:off x="415761" y="2716563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1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1"/>
                    <a:pt x="70736" y="141471"/>
                  </a:cubicBezTo>
                  <a:cubicBezTo>
                    <a:pt x="31669" y="141471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95" name="Graphique 4">
              <a:extLst>
                <a:ext uri="{FF2B5EF4-FFF2-40B4-BE49-F238E27FC236}">
                  <a16:creationId xmlns:a16="http://schemas.microsoft.com/office/drawing/2014/main" id="{E3F01492-38D7-8845-BE37-FB29856798F6}"/>
                </a:ext>
              </a:extLst>
            </p:cNvPr>
            <p:cNvGrpSpPr/>
            <p:nvPr userDrawn="1"/>
          </p:nvGrpSpPr>
          <p:grpSpPr>
            <a:xfrm>
              <a:off x="4336188" y="2275915"/>
              <a:ext cx="440648" cy="440648"/>
              <a:chOff x="4678930" y="1774306"/>
              <a:chExt cx="440648" cy="440648"/>
            </a:xfrm>
          </p:grpSpPr>
          <p:sp>
            <p:nvSpPr>
              <p:cNvPr id="196" name="Forme libre 195">
                <a:extLst>
                  <a:ext uri="{FF2B5EF4-FFF2-40B4-BE49-F238E27FC236}">
                    <a16:creationId xmlns:a16="http://schemas.microsoft.com/office/drawing/2014/main" id="{1968D8EB-356A-4A4D-B9DC-BA5D6B11940F}"/>
                  </a:ext>
                </a:extLst>
              </p:cNvPr>
              <p:cNvSpPr/>
              <p:nvPr/>
            </p:nvSpPr>
            <p:spPr>
              <a:xfrm>
                <a:off x="4678930" y="1774306"/>
                <a:ext cx="440648" cy="440648"/>
              </a:xfrm>
              <a:custGeom>
                <a:avLst/>
                <a:gdLst>
                  <a:gd name="connsiteX0" fmla="*/ 440648 w 440648"/>
                  <a:gd name="connsiteY0" fmla="*/ 220324 h 440648"/>
                  <a:gd name="connsiteX1" fmla="*/ 220324 w 440648"/>
                  <a:gd name="connsiteY1" fmla="*/ 440649 h 440648"/>
                  <a:gd name="connsiteX2" fmla="*/ 0 w 440648"/>
                  <a:gd name="connsiteY2" fmla="*/ 220324 h 440648"/>
                  <a:gd name="connsiteX3" fmla="*/ 220324 w 440648"/>
                  <a:gd name="connsiteY3" fmla="*/ 0 h 440648"/>
                  <a:gd name="connsiteX4" fmla="*/ 440648 w 440648"/>
                  <a:gd name="connsiteY4" fmla="*/ 220324 h 44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48" h="440648">
                    <a:moveTo>
                      <a:pt x="440648" y="220324"/>
                    </a:moveTo>
                    <a:cubicBezTo>
                      <a:pt x="440648" y="342006"/>
                      <a:pt x="342006" y="440649"/>
                      <a:pt x="220324" y="440649"/>
                    </a:cubicBezTo>
                    <a:cubicBezTo>
                      <a:pt x="98642" y="440649"/>
                      <a:pt x="0" y="342006"/>
                      <a:pt x="0" y="220324"/>
                    </a:cubicBezTo>
                    <a:cubicBezTo>
                      <a:pt x="0" y="98643"/>
                      <a:pt x="98642" y="0"/>
                      <a:pt x="220324" y="0"/>
                    </a:cubicBezTo>
                    <a:cubicBezTo>
                      <a:pt x="342006" y="0"/>
                      <a:pt x="440648" y="98643"/>
                      <a:pt x="440648" y="220324"/>
                    </a:cubicBezTo>
                    <a:close/>
                  </a:path>
                </a:pathLst>
              </a:custGeom>
              <a:solidFill>
                <a:srgbClr val="91D3EC">
                  <a:alpha val="2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 196">
                <a:extLst>
                  <a:ext uri="{FF2B5EF4-FFF2-40B4-BE49-F238E27FC236}">
                    <a16:creationId xmlns:a16="http://schemas.microsoft.com/office/drawing/2014/main" id="{16A9E6AE-6EEA-1E4D-A35E-67AC43B7E717}"/>
                  </a:ext>
                </a:extLst>
              </p:cNvPr>
              <p:cNvSpPr/>
              <p:nvPr/>
            </p:nvSpPr>
            <p:spPr>
              <a:xfrm>
                <a:off x="4828519" y="1923895"/>
                <a:ext cx="141471" cy="141471"/>
              </a:xfrm>
              <a:custGeom>
                <a:avLst/>
                <a:gdLst>
                  <a:gd name="connsiteX0" fmla="*/ 141471 w 141471"/>
                  <a:gd name="connsiteY0" fmla="*/ 70736 h 141471"/>
                  <a:gd name="connsiteX1" fmla="*/ 70736 w 141471"/>
                  <a:gd name="connsiteY1" fmla="*/ 141472 h 141471"/>
                  <a:gd name="connsiteX2" fmla="*/ 0 w 141471"/>
                  <a:gd name="connsiteY2" fmla="*/ 70736 h 141471"/>
                  <a:gd name="connsiteX3" fmla="*/ 70736 w 141471"/>
                  <a:gd name="connsiteY3" fmla="*/ 0 h 141471"/>
                  <a:gd name="connsiteX4" fmla="*/ 141471 w 141471"/>
                  <a:gd name="connsiteY4" fmla="*/ 70736 h 1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71" h="141471">
                    <a:moveTo>
                      <a:pt x="141471" y="70736"/>
                    </a:moveTo>
                    <a:cubicBezTo>
                      <a:pt x="141471" y="109802"/>
                      <a:pt x="109802" y="141472"/>
                      <a:pt x="70736" y="141472"/>
                    </a:cubicBezTo>
                    <a:cubicBezTo>
                      <a:pt x="31669" y="141472"/>
                      <a:pt x="0" y="109802"/>
                      <a:pt x="0" y="70736"/>
                    </a:cubicBezTo>
                    <a:cubicBezTo>
                      <a:pt x="0" y="31669"/>
                      <a:pt x="31669" y="0"/>
                      <a:pt x="70736" y="0"/>
                    </a:cubicBezTo>
                    <a:cubicBezTo>
                      <a:pt x="109802" y="0"/>
                      <a:pt x="141471" y="31669"/>
                      <a:pt x="141471" y="7073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526B2570-547C-5F4B-BF0D-56DF0FAE457E}"/>
                </a:ext>
              </a:extLst>
            </p:cNvPr>
            <p:cNvGrpSpPr/>
            <p:nvPr userDrawn="1"/>
          </p:nvGrpSpPr>
          <p:grpSpPr>
            <a:xfrm>
              <a:off x="3071966" y="633112"/>
              <a:ext cx="1562668" cy="1562668"/>
              <a:chOff x="3512740" y="605758"/>
              <a:chExt cx="1013491" cy="1013491"/>
            </a:xfrm>
          </p:grpSpPr>
          <p:sp>
            <p:nvSpPr>
              <p:cNvPr id="199" name="Forme libre 198">
                <a:extLst>
                  <a:ext uri="{FF2B5EF4-FFF2-40B4-BE49-F238E27FC236}">
                    <a16:creationId xmlns:a16="http://schemas.microsoft.com/office/drawing/2014/main" id="{6A79BC4F-271E-0F4E-9639-DA370B9BE3E9}"/>
                  </a:ext>
                </a:extLst>
              </p:cNvPr>
              <p:cNvSpPr/>
              <p:nvPr userDrawn="1"/>
            </p:nvSpPr>
            <p:spPr>
              <a:xfrm>
                <a:off x="3512740" y="605758"/>
                <a:ext cx="1013491" cy="1013491"/>
              </a:xfrm>
              <a:custGeom>
                <a:avLst/>
                <a:gdLst>
                  <a:gd name="connsiteX0" fmla="*/ 1013492 w 1013491"/>
                  <a:gd name="connsiteY0" fmla="*/ 506746 h 1013491"/>
                  <a:gd name="connsiteX1" fmla="*/ 506746 w 1013491"/>
                  <a:gd name="connsiteY1" fmla="*/ 1013492 h 1013491"/>
                  <a:gd name="connsiteX2" fmla="*/ 0 w 1013491"/>
                  <a:gd name="connsiteY2" fmla="*/ 506746 h 1013491"/>
                  <a:gd name="connsiteX3" fmla="*/ 506746 w 1013491"/>
                  <a:gd name="connsiteY3" fmla="*/ 0 h 1013491"/>
                  <a:gd name="connsiteX4" fmla="*/ 1013492 w 1013491"/>
                  <a:gd name="connsiteY4" fmla="*/ 506746 h 10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91" h="1013491">
                    <a:moveTo>
                      <a:pt x="1013492" y="506746"/>
                    </a:moveTo>
                    <a:cubicBezTo>
                      <a:pt x="1013492" y="786614"/>
                      <a:pt x="786614" y="1013492"/>
                      <a:pt x="506746" y="1013492"/>
                    </a:cubicBezTo>
                    <a:cubicBezTo>
                      <a:pt x="226878" y="1013492"/>
                      <a:pt x="0" y="786614"/>
                      <a:pt x="0" y="506746"/>
                    </a:cubicBezTo>
                    <a:cubicBezTo>
                      <a:pt x="0" y="226878"/>
                      <a:pt x="226878" y="0"/>
                      <a:pt x="506746" y="0"/>
                    </a:cubicBezTo>
                    <a:cubicBezTo>
                      <a:pt x="786614" y="0"/>
                      <a:pt x="1013492" y="226878"/>
                      <a:pt x="1013492" y="506746"/>
                    </a:cubicBezTo>
                    <a:close/>
                  </a:path>
                </a:pathLst>
              </a:custGeom>
              <a:noFill/>
              <a:ln w="76033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grpSp>
            <p:nvGrpSpPr>
              <p:cNvPr id="200" name="Groupe 199">
                <a:extLst>
                  <a:ext uri="{FF2B5EF4-FFF2-40B4-BE49-F238E27FC236}">
                    <a16:creationId xmlns:a16="http://schemas.microsoft.com/office/drawing/2014/main" id="{D1DACA04-CF24-3044-BBA8-8E9563A2EB0B}"/>
                  </a:ext>
                </a:extLst>
              </p:cNvPr>
              <p:cNvGrpSpPr/>
              <p:nvPr userDrawn="1"/>
            </p:nvGrpSpPr>
            <p:grpSpPr>
              <a:xfrm>
                <a:off x="3706394" y="799412"/>
                <a:ext cx="640023" cy="626184"/>
                <a:chOff x="3706394" y="799412"/>
                <a:chExt cx="640023" cy="626184"/>
              </a:xfrm>
            </p:grpSpPr>
            <p:sp>
              <p:nvSpPr>
                <p:cNvPr id="201" name="Graphique 4">
                  <a:extLst>
                    <a:ext uri="{FF2B5EF4-FFF2-40B4-BE49-F238E27FC236}">
                      <a16:creationId xmlns:a16="http://schemas.microsoft.com/office/drawing/2014/main" id="{682D66A4-A886-684F-9578-BEAFE121AECD}"/>
                    </a:ext>
                  </a:extLst>
                </p:cNvPr>
                <p:cNvSpPr/>
                <p:nvPr userDrawn="1"/>
              </p:nvSpPr>
              <p:spPr>
                <a:xfrm>
                  <a:off x="4200308" y="985276"/>
                  <a:ext cx="146109" cy="146109"/>
                </a:xfrm>
                <a:custGeom>
                  <a:avLst/>
                  <a:gdLst>
                    <a:gd name="connsiteX0" fmla="*/ 146110 w 146109"/>
                    <a:gd name="connsiteY0" fmla="*/ 73055 h 146109"/>
                    <a:gd name="connsiteX1" fmla="*/ 73055 w 146109"/>
                    <a:gd name="connsiteY1" fmla="*/ 146110 h 146109"/>
                    <a:gd name="connsiteX2" fmla="*/ 0 w 146109"/>
                    <a:gd name="connsiteY2" fmla="*/ 73055 h 146109"/>
                    <a:gd name="connsiteX3" fmla="*/ 73055 w 146109"/>
                    <a:gd name="connsiteY3" fmla="*/ 0 h 146109"/>
                    <a:gd name="connsiteX4" fmla="*/ 146110 w 146109"/>
                    <a:gd name="connsiteY4" fmla="*/ 73055 h 14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09" h="146109">
                      <a:moveTo>
                        <a:pt x="146110" y="73055"/>
                      </a:moveTo>
                      <a:cubicBezTo>
                        <a:pt x="146110" y="113402"/>
                        <a:pt x="113402" y="146110"/>
                        <a:pt x="73055" y="146110"/>
                      </a:cubicBezTo>
                      <a:cubicBezTo>
                        <a:pt x="32708" y="146110"/>
                        <a:pt x="0" y="113402"/>
                        <a:pt x="0" y="73055"/>
                      </a:cubicBezTo>
                      <a:cubicBezTo>
                        <a:pt x="0" y="32708"/>
                        <a:pt x="32708" y="0"/>
                        <a:pt x="73055" y="0"/>
                      </a:cubicBezTo>
                      <a:cubicBezTo>
                        <a:pt x="113402" y="0"/>
                        <a:pt x="146110" y="32708"/>
                        <a:pt x="146110" y="73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2" name="Forme libre 201">
                  <a:extLst>
                    <a:ext uri="{FF2B5EF4-FFF2-40B4-BE49-F238E27FC236}">
                      <a16:creationId xmlns:a16="http://schemas.microsoft.com/office/drawing/2014/main" id="{D0E31EB8-11F6-F643-B948-FCE6D1E7AE74}"/>
                    </a:ext>
                  </a:extLst>
                </p:cNvPr>
                <p:cNvSpPr/>
                <p:nvPr userDrawn="1"/>
              </p:nvSpPr>
              <p:spPr>
                <a:xfrm>
                  <a:off x="3706394" y="799412"/>
                  <a:ext cx="626184" cy="626184"/>
                </a:xfrm>
                <a:custGeom>
                  <a:avLst/>
                  <a:gdLst>
                    <a:gd name="connsiteX0" fmla="*/ 626185 w 626184"/>
                    <a:gd name="connsiteY0" fmla="*/ 313092 h 626184"/>
                    <a:gd name="connsiteX1" fmla="*/ 313092 w 626184"/>
                    <a:gd name="connsiteY1" fmla="*/ 626185 h 626184"/>
                    <a:gd name="connsiteX2" fmla="*/ 0 w 626184"/>
                    <a:gd name="connsiteY2" fmla="*/ 313092 h 626184"/>
                    <a:gd name="connsiteX3" fmla="*/ 313092 w 626184"/>
                    <a:gd name="connsiteY3" fmla="*/ 0 h 626184"/>
                    <a:gd name="connsiteX4" fmla="*/ 626185 w 626184"/>
                    <a:gd name="connsiteY4" fmla="*/ 313092 h 62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184" h="626184">
                      <a:moveTo>
                        <a:pt x="626185" y="313092"/>
                      </a:moveTo>
                      <a:cubicBezTo>
                        <a:pt x="626185" y="486009"/>
                        <a:pt x="486008" y="626185"/>
                        <a:pt x="313092" y="626185"/>
                      </a:cubicBezTo>
                      <a:cubicBezTo>
                        <a:pt x="140176" y="626185"/>
                        <a:pt x="0" y="486009"/>
                        <a:pt x="0" y="313092"/>
                      </a:cubicBezTo>
                      <a:cubicBezTo>
                        <a:pt x="0" y="140176"/>
                        <a:pt x="140176" y="0"/>
                        <a:pt x="313092" y="0"/>
                      </a:cubicBezTo>
                      <a:cubicBezTo>
                        <a:pt x="486008" y="0"/>
                        <a:pt x="626185" y="140176"/>
                        <a:pt x="626185" y="313092"/>
                      </a:cubicBezTo>
                      <a:close/>
                    </a:path>
                  </a:pathLst>
                </a:custGeom>
                <a:solidFill>
                  <a:srgbClr val="ED897F"/>
                </a:solidFill>
                <a:ln w="106564" cap="flat">
                  <a:solidFill>
                    <a:srgbClr val="FCE5D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</p:grpSp>
        </p:grpSp>
      </p:grpSp>
      <p:pic>
        <p:nvPicPr>
          <p:cNvPr id="203" name="pasted-image.pdf" descr="pasted-image.pdf">
            <a:extLst>
              <a:ext uri="{FF2B5EF4-FFF2-40B4-BE49-F238E27FC236}">
                <a16:creationId xmlns:a16="http://schemas.microsoft.com/office/drawing/2014/main" id="{3EBE039D-C0DE-2B4C-9DD3-466228C1DCB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Forme libre : forme 8">
            <a:extLst>
              <a:ext uri="{FF2B5EF4-FFF2-40B4-BE49-F238E27FC236}">
                <a16:creationId xmlns:a16="http://schemas.microsoft.com/office/drawing/2014/main" id="{BBE5CB66-6B97-404F-A9F2-E72DA92DE44C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F2CC1F9-33C1-7F49-88B5-B93A67BBB466}"/>
              </a:ext>
            </a:extLst>
          </p:cNvPr>
          <p:cNvGrpSpPr/>
          <p:nvPr userDrawn="1"/>
        </p:nvGrpSpPr>
        <p:grpSpPr>
          <a:xfrm>
            <a:off x="200091" y="3928154"/>
            <a:ext cx="3614563" cy="2417252"/>
            <a:chOff x="390247" y="4070958"/>
            <a:chExt cx="3737388" cy="2499392"/>
          </a:xfrm>
        </p:grpSpPr>
        <p:grpSp>
          <p:nvGrpSpPr>
            <p:cNvPr id="205" name="Graphique 4">
              <a:extLst>
                <a:ext uri="{FF2B5EF4-FFF2-40B4-BE49-F238E27FC236}">
                  <a16:creationId xmlns:a16="http://schemas.microsoft.com/office/drawing/2014/main" id="{54980B34-3082-994B-ACAB-6A4FF1E002A3}"/>
                </a:ext>
              </a:extLst>
            </p:cNvPr>
            <p:cNvGrpSpPr/>
            <p:nvPr userDrawn="1"/>
          </p:nvGrpSpPr>
          <p:grpSpPr>
            <a:xfrm>
              <a:off x="1733000" y="5573537"/>
              <a:ext cx="996813" cy="996813"/>
              <a:chOff x="1653530" y="4836814"/>
              <a:chExt cx="1099302" cy="1099302"/>
            </a:xfrm>
          </p:grpSpPr>
          <p:sp>
            <p:nvSpPr>
              <p:cNvPr id="206" name="Forme libre 205">
                <a:extLst>
                  <a:ext uri="{FF2B5EF4-FFF2-40B4-BE49-F238E27FC236}">
                    <a16:creationId xmlns:a16="http://schemas.microsoft.com/office/drawing/2014/main" id="{A85D9265-BB08-9C42-8A55-5D0FDEE06CD2}"/>
                  </a:ext>
                </a:extLst>
              </p:cNvPr>
              <p:cNvSpPr/>
              <p:nvPr/>
            </p:nvSpPr>
            <p:spPr>
              <a:xfrm>
                <a:off x="1653530" y="4836814"/>
                <a:ext cx="1099302" cy="1099302"/>
              </a:xfrm>
              <a:custGeom>
                <a:avLst/>
                <a:gdLst>
                  <a:gd name="connsiteX0" fmla="*/ 1099302 w 1099302"/>
                  <a:gd name="connsiteY0" fmla="*/ 549651 h 1099302"/>
                  <a:gd name="connsiteX1" fmla="*/ 549651 w 1099302"/>
                  <a:gd name="connsiteY1" fmla="*/ 1099302 h 1099302"/>
                  <a:gd name="connsiteX2" fmla="*/ 0 w 1099302"/>
                  <a:gd name="connsiteY2" fmla="*/ 549651 h 1099302"/>
                  <a:gd name="connsiteX3" fmla="*/ 549651 w 1099302"/>
                  <a:gd name="connsiteY3" fmla="*/ 0 h 1099302"/>
                  <a:gd name="connsiteX4" fmla="*/ 1099302 w 1099302"/>
                  <a:gd name="connsiteY4" fmla="*/ 549651 h 109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302" h="1099302">
                    <a:moveTo>
                      <a:pt x="1099302" y="549651"/>
                    </a:moveTo>
                    <a:cubicBezTo>
                      <a:pt x="1099302" y="853215"/>
                      <a:pt x="853215" y="1099302"/>
                      <a:pt x="549651" y="1099302"/>
                    </a:cubicBezTo>
                    <a:cubicBezTo>
                      <a:pt x="246087" y="1099302"/>
                      <a:pt x="0" y="853215"/>
                      <a:pt x="0" y="549651"/>
                    </a:cubicBezTo>
                    <a:cubicBezTo>
                      <a:pt x="0" y="246087"/>
                      <a:pt x="246087" y="0"/>
                      <a:pt x="549651" y="0"/>
                    </a:cubicBezTo>
                    <a:cubicBezTo>
                      <a:pt x="853215" y="0"/>
                      <a:pt x="1099302" y="246087"/>
                      <a:pt x="1099302" y="549651"/>
                    </a:cubicBezTo>
                    <a:close/>
                  </a:path>
                </a:pathLst>
              </a:custGeom>
              <a:solidFill>
                <a:srgbClr val="ED897F"/>
              </a:solidFill>
              <a:ln w="57087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7" name="Forme libre 206">
                <a:extLst>
                  <a:ext uri="{FF2B5EF4-FFF2-40B4-BE49-F238E27FC236}">
                    <a16:creationId xmlns:a16="http://schemas.microsoft.com/office/drawing/2014/main" id="{E0D625C2-5CB4-4D42-93BB-B68AF167AE19}"/>
                  </a:ext>
                </a:extLst>
              </p:cNvPr>
              <p:cNvSpPr/>
              <p:nvPr/>
            </p:nvSpPr>
            <p:spPr>
              <a:xfrm>
                <a:off x="1944590" y="5127874"/>
                <a:ext cx="517182" cy="517182"/>
              </a:xfrm>
              <a:custGeom>
                <a:avLst/>
                <a:gdLst>
                  <a:gd name="connsiteX0" fmla="*/ 517182 w 517182"/>
                  <a:gd name="connsiteY0" fmla="*/ 258591 h 517182"/>
                  <a:gd name="connsiteX1" fmla="*/ 258591 w 517182"/>
                  <a:gd name="connsiteY1" fmla="*/ 517182 h 517182"/>
                  <a:gd name="connsiteX2" fmla="*/ 0 w 517182"/>
                  <a:gd name="connsiteY2" fmla="*/ 258591 h 517182"/>
                  <a:gd name="connsiteX3" fmla="*/ 258591 w 517182"/>
                  <a:gd name="connsiteY3" fmla="*/ 0 h 517182"/>
                  <a:gd name="connsiteX4" fmla="*/ 517182 w 517182"/>
                  <a:gd name="connsiteY4" fmla="*/ 258591 h 5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182" h="517182">
                    <a:moveTo>
                      <a:pt x="517182" y="258591"/>
                    </a:moveTo>
                    <a:cubicBezTo>
                      <a:pt x="517182" y="401407"/>
                      <a:pt x="401407" y="517182"/>
                      <a:pt x="258591" y="517182"/>
                    </a:cubicBezTo>
                    <a:cubicBezTo>
                      <a:pt x="115775" y="517182"/>
                      <a:pt x="0" y="401407"/>
                      <a:pt x="0" y="258591"/>
                    </a:cubicBezTo>
                    <a:cubicBezTo>
                      <a:pt x="0" y="115775"/>
                      <a:pt x="115775" y="0"/>
                      <a:pt x="258591" y="0"/>
                    </a:cubicBezTo>
                    <a:cubicBezTo>
                      <a:pt x="401407" y="0"/>
                      <a:pt x="517182" y="115775"/>
                      <a:pt x="517182" y="258591"/>
                    </a:cubicBezTo>
                    <a:close/>
                  </a:path>
                </a:pathLst>
              </a:custGeom>
              <a:noFill/>
              <a:ln w="107832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8" name="Forme libre 207">
                <a:extLst>
                  <a:ext uri="{FF2B5EF4-FFF2-40B4-BE49-F238E27FC236}">
                    <a16:creationId xmlns:a16="http://schemas.microsoft.com/office/drawing/2014/main" id="{AEE5945B-0455-7246-B46A-F97B51765A6F}"/>
                  </a:ext>
                </a:extLst>
              </p:cNvPr>
              <p:cNvSpPr/>
              <p:nvPr/>
            </p:nvSpPr>
            <p:spPr>
              <a:xfrm>
                <a:off x="2003729" y="5187014"/>
                <a:ext cx="398902" cy="398902"/>
              </a:xfrm>
              <a:custGeom>
                <a:avLst/>
                <a:gdLst>
                  <a:gd name="connsiteX0" fmla="*/ 398903 w 398902"/>
                  <a:gd name="connsiteY0" fmla="*/ 199452 h 398902"/>
                  <a:gd name="connsiteX1" fmla="*/ 199452 w 398902"/>
                  <a:gd name="connsiteY1" fmla="*/ 398903 h 398902"/>
                  <a:gd name="connsiteX2" fmla="*/ 0 w 398902"/>
                  <a:gd name="connsiteY2" fmla="*/ 199452 h 398902"/>
                  <a:gd name="connsiteX3" fmla="*/ 199452 w 398902"/>
                  <a:gd name="connsiteY3" fmla="*/ 0 h 398902"/>
                  <a:gd name="connsiteX4" fmla="*/ 398903 w 398902"/>
                  <a:gd name="connsiteY4" fmla="*/ 199452 h 39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02" h="398902">
                    <a:moveTo>
                      <a:pt x="398903" y="199452"/>
                    </a:moveTo>
                    <a:cubicBezTo>
                      <a:pt x="398903" y="309606"/>
                      <a:pt x="309606" y="398903"/>
                      <a:pt x="199452" y="398903"/>
                    </a:cubicBezTo>
                    <a:cubicBezTo>
                      <a:pt x="89297" y="398903"/>
                      <a:pt x="0" y="309606"/>
                      <a:pt x="0" y="199452"/>
                    </a:cubicBezTo>
                    <a:cubicBezTo>
                      <a:pt x="0" y="89298"/>
                      <a:pt x="89297" y="0"/>
                      <a:pt x="199452" y="0"/>
                    </a:cubicBezTo>
                    <a:cubicBezTo>
                      <a:pt x="309606" y="0"/>
                      <a:pt x="398903" y="89298"/>
                      <a:pt x="398903" y="199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09" name="Graphique 4">
              <a:extLst>
                <a:ext uri="{FF2B5EF4-FFF2-40B4-BE49-F238E27FC236}">
                  <a16:creationId xmlns:a16="http://schemas.microsoft.com/office/drawing/2014/main" id="{032653E7-C291-7341-917A-38322A79BEC0}"/>
                </a:ext>
              </a:extLst>
            </p:cNvPr>
            <p:cNvGrpSpPr/>
            <p:nvPr userDrawn="1"/>
          </p:nvGrpSpPr>
          <p:grpSpPr>
            <a:xfrm>
              <a:off x="2140899" y="4281255"/>
              <a:ext cx="944238" cy="897972"/>
              <a:chOff x="2423505" y="3384993"/>
              <a:chExt cx="1041322" cy="990299"/>
            </a:xfrm>
            <a:solidFill>
              <a:srgbClr val="AFDFF9">
                <a:alpha val="85000"/>
              </a:srgbClr>
            </a:solidFill>
          </p:grpSpPr>
          <p:sp>
            <p:nvSpPr>
              <p:cNvPr id="210" name="Forme libre 209">
                <a:extLst>
                  <a:ext uri="{FF2B5EF4-FFF2-40B4-BE49-F238E27FC236}">
                    <a16:creationId xmlns:a16="http://schemas.microsoft.com/office/drawing/2014/main" id="{4B67AE37-5E83-AC41-86D0-1058929A1D99}"/>
                  </a:ext>
                </a:extLst>
              </p:cNvPr>
              <p:cNvSpPr/>
              <p:nvPr/>
            </p:nvSpPr>
            <p:spPr>
              <a:xfrm>
                <a:off x="3406847" y="338499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1" name="Forme libre 210">
                <a:extLst>
                  <a:ext uri="{FF2B5EF4-FFF2-40B4-BE49-F238E27FC236}">
                    <a16:creationId xmlns:a16="http://schemas.microsoft.com/office/drawing/2014/main" id="{D80D5705-F5B0-D440-930F-FEC07195DDAF}"/>
                  </a:ext>
                </a:extLst>
              </p:cNvPr>
              <p:cNvSpPr/>
              <p:nvPr/>
            </p:nvSpPr>
            <p:spPr>
              <a:xfrm>
                <a:off x="3078680" y="338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2" name="Forme libre 211">
                <a:extLst>
                  <a:ext uri="{FF2B5EF4-FFF2-40B4-BE49-F238E27FC236}">
                    <a16:creationId xmlns:a16="http://schemas.microsoft.com/office/drawing/2014/main" id="{B8D1C49F-3012-1945-99F6-8584DB43069D}"/>
                  </a:ext>
                </a:extLst>
              </p:cNvPr>
              <p:cNvSpPr/>
              <p:nvPr/>
            </p:nvSpPr>
            <p:spPr>
              <a:xfrm>
                <a:off x="2751672" y="339079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3" name="Forme libre 212">
                <a:extLst>
                  <a:ext uri="{FF2B5EF4-FFF2-40B4-BE49-F238E27FC236}">
                    <a16:creationId xmlns:a16="http://schemas.microsoft.com/office/drawing/2014/main" id="{B154FB03-C1C6-1446-B0A8-421C50C320C4}"/>
                  </a:ext>
                </a:extLst>
              </p:cNvPr>
              <p:cNvSpPr/>
              <p:nvPr/>
            </p:nvSpPr>
            <p:spPr>
              <a:xfrm>
                <a:off x="2423505" y="339311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4" name="Forme libre 213">
                <a:extLst>
                  <a:ext uri="{FF2B5EF4-FFF2-40B4-BE49-F238E27FC236}">
                    <a16:creationId xmlns:a16="http://schemas.microsoft.com/office/drawing/2014/main" id="{AD0AFC38-4B7B-4D41-B942-C8B6888AAC2D}"/>
                  </a:ext>
                </a:extLst>
              </p:cNvPr>
              <p:cNvSpPr/>
              <p:nvPr/>
            </p:nvSpPr>
            <p:spPr>
              <a:xfrm>
                <a:off x="3408007" y="369460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0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5" name="Forme libre 214">
                <a:extLst>
                  <a:ext uri="{FF2B5EF4-FFF2-40B4-BE49-F238E27FC236}">
                    <a16:creationId xmlns:a16="http://schemas.microsoft.com/office/drawing/2014/main" id="{B1152150-FC2A-FD4D-828A-0FBFBF1BD53A}"/>
                  </a:ext>
                </a:extLst>
              </p:cNvPr>
              <p:cNvSpPr/>
              <p:nvPr/>
            </p:nvSpPr>
            <p:spPr>
              <a:xfrm>
                <a:off x="3080999" y="3696926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6" name="Forme libre 215">
                <a:extLst>
                  <a:ext uri="{FF2B5EF4-FFF2-40B4-BE49-F238E27FC236}">
                    <a16:creationId xmlns:a16="http://schemas.microsoft.com/office/drawing/2014/main" id="{E077F281-1C5C-1146-94D7-CC0E093E3221}"/>
                  </a:ext>
                </a:extLst>
              </p:cNvPr>
              <p:cNvSpPr/>
              <p:nvPr/>
            </p:nvSpPr>
            <p:spPr>
              <a:xfrm>
                <a:off x="2752832" y="3700405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7" name="Forme libre 216">
                <a:extLst>
                  <a:ext uri="{FF2B5EF4-FFF2-40B4-BE49-F238E27FC236}">
                    <a16:creationId xmlns:a16="http://schemas.microsoft.com/office/drawing/2014/main" id="{F23AD197-3F1D-4A4D-879D-5207E426B35F}"/>
                  </a:ext>
                </a:extLst>
              </p:cNvPr>
              <p:cNvSpPr/>
              <p:nvPr/>
            </p:nvSpPr>
            <p:spPr>
              <a:xfrm>
                <a:off x="2425824" y="370272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8" name="Forme libre 217">
                <a:extLst>
                  <a:ext uri="{FF2B5EF4-FFF2-40B4-BE49-F238E27FC236}">
                    <a16:creationId xmlns:a16="http://schemas.microsoft.com/office/drawing/2014/main" id="{B0E328B5-45D8-5F4A-A33F-6A805AA5F797}"/>
                  </a:ext>
                </a:extLst>
              </p:cNvPr>
              <p:cNvSpPr/>
              <p:nvPr/>
            </p:nvSpPr>
            <p:spPr>
              <a:xfrm>
                <a:off x="3410326" y="400422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9" name="Forme libre 218">
                <a:extLst>
                  <a:ext uri="{FF2B5EF4-FFF2-40B4-BE49-F238E27FC236}">
                    <a16:creationId xmlns:a16="http://schemas.microsoft.com/office/drawing/2014/main" id="{2D791778-B9AD-B148-941C-D9C64B23ABDF}"/>
                  </a:ext>
                </a:extLst>
              </p:cNvPr>
              <p:cNvSpPr/>
              <p:nvPr/>
            </p:nvSpPr>
            <p:spPr>
              <a:xfrm>
                <a:off x="3082159" y="4006539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0" name="Forme libre 219">
                <a:extLst>
                  <a:ext uri="{FF2B5EF4-FFF2-40B4-BE49-F238E27FC236}">
                    <a16:creationId xmlns:a16="http://schemas.microsoft.com/office/drawing/2014/main" id="{9B8A83E8-4983-694D-895C-BDAB4F485133}"/>
                  </a:ext>
                </a:extLst>
              </p:cNvPr>
              <p:cNvSpPr/>
              <p:nvPr/>
            </p:nvSpPr>
            <p:spPr>
              <a:xfrm>
                <a:off x="2755151" y="4010018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1" name="Forme libre 220">
                <a:extLst>
                  <a:ext uri="{FF2B5EF4-FFF2-40B4-BE49-F238E27FC236}">
                    <a16:creationId xmlns:a16="http://schemas.microsoft.com/office/drawing/2014/main" id="{579C1B35-4C3B-744E-95FA-414D2181CFA6}"/>
                  </a:ext>
                </a:extLst>
              </p:cNvPr>
              <p:cNvSpPr/>
              <p:nvPr/>
            </p:nvSpPr>
            <p:spPr>
              <a:xfrm>
                <a:off x="2426984" y="401233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2" name="Forme libre 221">
                <a:extLst>
                  <a:ext uri="{FF2B5EF4-FFF2-40B4-BE49-F238E27FC236}">
                    <a16:creationId xmlns:a16="http://schemas.microsoft.com/office/drawing/2014/main" id="{4B1DABBB-67BD-5E44-8223-B5030E32E8E3}"/>
                  </a:ext>
                </a:extLst>
              </p:cNvPr>
              <p:cNvSpPr/>
              <p:nvPr/>
            </p:nvSpPr>
            <p:spPr>
              <a:xfrm>
                <a:off x="3411485" y="431267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3" name="Forme libre 222">
                <a:extLst>
                  <a:ext uri="{FF2B5EF4-FFF2-40B4-BE49-F238E27FC236}">
                    <a16:creationId xmlns:a16="http://schemas.microsoft.com/office/drawing/2014/main" id="{A06AA9A7-9C8B-8643-A38C-26E7C3331443}"/>
                  </a:ext>
                </a:extLst>
              </p:cNvPr>
              <p:cNvSpPr/>
              <p:nvPr/>
            </p:nvSpPr>
            <p:spPr>
              <a:xfrm>
                <a:off x="3084478" y="431615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4" name="Forme libre 223">
                <a:extLst>
                  <a:ext uri="{FF2B5EF4-FFF2-40B4-BE49-F238E27FC236}">
                    <a16:creationId xmlns:a16="http://schemas.microsoft.com/office/drawing/2014/main" id="{8B92F638-97E1-F943-B345-631CF13FD504}"/>
                  </a:ext>
                </a:extLst>
              </p:cNvPr>
              <p:cNvSpPr/>
              <p:nvPr/>
            </p:nvSpPr>
            <p:spPr>
              <a:xfrm>
                <a:off x="2756311" y="431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5" name="Forme libre 224">
                <a:extLst>
                  <a:ext uri="{FF2B5EF4-FFF2-40B4-BE49-F238E27FC236}">
                    <a16:creationId xmlns:a16="http://schemas.microsoft.com/office/drawing/2014/main" id="{809F9DF2-AA9C-224A-B6C2-8928D1E14339}"/>
                  </a:ext>
                </a:extLst>
              </p:cNvPr>
              <p:cNvSpPr/>
              <p:nvPr/>
            </p:nvSpPr>
            <p:spPr>
              <a:xfrm>
                <a:off x="2429303" y="432195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226" name="Graphique 4">
              <a:extLst>
                <a:ext uri="{FF2B5EF4-FFF2-40B4-BE49-F238E27FC236}">
                  <a16:creationId xmlns:a16="http://schemas.microsoft.com/office/drawing/2014/main" id="{D64D6197-D1CE-084C-96F9-3FB2E503CBB1}"/>
                </a:ext>
              </a:extLst>
            </p:cNvPr>
            <p:cNvSpPr/>
            <p:nvPr userDrawn="1"/>
          </p:nvSpPr>
          <p:spPr>
            <a:xfrm>
              <a:off x="3858454" y="6004288"/>
              <a:ext cx="269181" cy="269181"/>
            </a:xfrm>
            <a:custGeom>
              <a:avLst/>
              <a:gdLst>
                <a:gd name="connsiteX0" fmla="*/ 296858 w 296857"/>
                <a:gd name="connsiteY0" fmla="*/ 148429 h 296857"/>
                <a:gd name="connsiteX1" fmla="*/ 148429 w 296857"/>
                <a:gd name="connsiteY1" fmla="*/ 296858 h 296857"/>
                <a:gd name="connsiteX2" fmla="*/ 0 w 296857"/>
                <a:gd name="connsiteY2" fmla="*/ 148429 h 296857"/>
                <a:gd name="connsiteX3" fmla="*/ 148429 w 296857"/>
                <a:gd name="connsiteY3" fmla="*/ 0 h 296857"/>
                <a:gd name="connsiteX4" fmla="*/ 296858 w 296857"/>
                <a:gd name="connsiteY4" fmla="*/ 148429 h 29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57" h="296857">
                  <a:moveTo>
                    <a:pt x="296858" y="148429"/>
                  </a:moveTo>
                  <a:cubicBezTo>
                    <a:pt x="296858" y="230404"/>
                    <a:pt x="230404" y="296858"/>
                    <a:pt x="148429" y="296858"/>
                  </a:cubicBezTo>
                  <a:cubicBezTo>
                    <a:pt x="66454" y="296858"/>
                    <a:pt x="0" y="230404"/>
                    <a:pt x="0" y="148429"/>
                  </a:cubicBezTo>
                  <a:cubicBezTo>
                    <a:pt x="0" y="66454"/>
                    <a:pt x="66454" y="0"/>
                    <a:pt x="148429" y="0"/>
                  </a:cubicBezTo>
                  <a:cubicBezTo>
                    <a:pt x="230404" y="0"/>
                    <a:pt x="296858" y="66454"/>
                    <a:pt x="296858" y="148429"/>
                  </a:cubicBezTo>
                  <a:close/>
                </a:path>
              </a:pathLst>
            </a:custGeom>
            <a:solidFill>
              <a:srgbClr val="E76762">
                <a:alpha val="70000"/>
              </a:srgbClr>
            </a:solidFill>
            <a:ln w="85513" cap="flat">
              <a:solidFill>
                <a:srgbClr val="91D3EC">
                  <a:alpha val="7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227" name="Graphique 4">
              <a:extLst>
                <a:ext uri="{FF2B5EF4-FFF2-40B4-BE49-F238E27FC236}">
                  <a16:creationId xmlns:a16="http://schemas.microsoft.com/office/drawing/2014/main" id="{9A41380E-FA94-8A4B-8328-003787931BE3}"/>
                </a:ext>
              </a:extLst>
            </p:cNvPr>
            <p:cNvGrpSpPr/>
            <p:nvPr userDrawn="1"/>
          </p:nvGrpSpPr>
          <p:grpSpPr>
            <a:xfrm>
              <a:off x="2995760" y="5632208"/>
              <a:ext cx="279697" cy="279697"/>
              <a:chOff x="3319877" y="4951615"/>
              <a:chExt cx="308454" cy="308454"/>
            </a:xfrm>
          </p:grpSpPr>
          <p:sp>
            <p:nvSpPr>
              <p:cNvPr id="228" name="Forme libre 227">
                <a:extLst>
                  <a:ext uri="{FF2B5EF4-FFF2-40B4-BE49-F238E27FC236}">
                    <a16:creationId xmlns:a16="http://schemas.microsoft.com/office/drawing/2014/main" id="{EB625836-7D7E-834F-B951-051C780F0C52}"/>
                  </a:ext>
                </a:extLst>
              </p:cNvPr>
              <p:cNvSpPr/>
              <p:nvPr/>
            </p:nvSpPr>
            <p:spPr>
              <a:xfrm>
                <a:off x="3319877" y="4951615"/>
                <a:ext cx="308454" cy="308454"/>
              </a:xfrm>
              <a:custGeom>
                <a:avLst/>
                <a:gdLst>
                  <a:gd name="connsiteX0" fmla="*/ 308454 w 308454"/>
                  <a:gd name="connsiteY0" fmla="*/ 154227 h 308454"/>
                  <a:gd name="connsiteX1" fmla="*/ 154227 w 308454"/>
                  <a:gd name="connsiteY1" fmla="*/ 308454 h 308454"/>
                  <a:gd name="connsiteX2" fmla="*/ 0 w 308454"/>
                  <a:gd name="connsiteY2" fmla="*/ 154227 h 308454"/>
                  <a:gd name="connsiteX3" fmla="*/ 154227 w 308454"/>
                  <a:gd name="connsiteY3" fmla="*/ 0 h 308454"/>
                  <a:gd name="connsiteX4" fmla="*/ 308454 w 308454"/>
                  <a:gd name="connsiteY4" fmla="*/ 154227 h 30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54" h="308454">
                    <a:moveTo>
                      <a:pt x="308454" y="154227"/>
                    </a:moveTo>
                    <a:cubicBezTo>
                      <a:pt x="308454" y="239404"/>
                      <a:pt x="239404" y="308454"/>
                      <a:pt x="154227" y="308454"/>
                    </a:cubicBezTo>
                    <a:cubicBezTo>
                      <a:pt x="69050" y="308454"/>
                      <a:pt x="0" y="239404"/>
                      <a:pt x="0" y="154227"/>
                    </a:cubicBezTo>
                    <a:cubicBezTo>
                      <a:pt x="0" y="69050"/>
                      <a:pt x="69050" y="0"/>
                      <a:pt x="154227" y="0"/>
                    </a:cubicBezTo>
                    <a:cubicBezTo>
                      <a:pt x="239405" y="0"/>
                      <a:pt x="308454" y="69050"/>
                      <a:pt x="308454" y="154227"/>
                    </a:cubicBezTo>
                    <a:close/>
                  </a:path>
                </a:pathLst>
              </a:custGeom>
              <a:solidFill>
                <a:srgbClr val="ED897F"/>
              </a:solidFill>
              <a:ln w="15991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9" name="Forme libre 228">
                <a:extLst>
                  <a:ext uri="{FF2B5EF4-FFF2-40B4-BE49-F238E27FC236}">
                    <a16:creationId xmlns:a16="http://schemas.microsoft.com/office/drawing/2014/main" id="{C9EA8AFA-73F8-144A-BBDC-0806D246B513}"/>
                  </a:ext>
                </a:extLst>
              </p:cNvPr>
              <p:cNvSpPr/>
              <p:nvPr/>
            </p:nvSpPr>
            <p:spPr>
              <a:xfrm>
                <a:off x="3401049" y="5032787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noFill/>
              <a:ln w="30205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0" name="Forme libre 229">
                <a:extLst>
                  <a:ext uri="{FF2B5EF4-FFF2-40B4-BE49-F238E27FC236}">
                    <a16:creationId xmlns:a16="http://schemas.microsoft.com/office/drawing/2014/main" id="{D5EDC1E5-3251-1546-A61F-08D31F912D9A}"/>
                  </a:ext>
                </a:extLst>
              </p:cNvPr>
              <p:cNvSpPr/>
              <p:nvPr/>
            </p:nvSpPr>
            <p:spPr>
              <a:xfrm>
                <a:off x="3418443" y="5050181"/>
                <a:ext cx="111321" cy="111321"/>
              </a:xfrm>
              <a:custGeom>
                <a:avLst/>
                <a:gdLst>
                  <a:gd name="connsiteX0" fmla="*/ 111322 w 111321"/>
                  <a:gd name="connsiteY0" fmla="*/ 55661 h 111321"/>
                  <a:gd name="connsiteX1" fmla="*/ 55661 w 111321"/>
                  <a:gd name="connsiteY1" fmla="*/ 111322 h 111321"/>
                  <a:gd name="connsiteX2" fmla="*/ 0 w 111321"/>
                  <a:gd name="connsiteY2" fmla="*/ 55661 h 111321"/>
                  <a:gd name="connsiteX3" fmla="*/ 55661 w 111321"/>
                  <a:gd name="connsiteY3" fmla="*/ 0 h 111321"/>
                  <a:gd name="connsiteX4" fmla="*/ 111322 w 111321"/>
                  <a:gd name="connsiteY4" fmla="*/ 55661 h 11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321" h="111321">
                    <a:moveTo>
                      <a:pt x="111322" y="55661"/>
                    </a:moveTo>
                    <a:cubicBezTo>
                      <a:pt x="111322" y="86401"/>
                      <a:pt x="86401" y="111322"/>
                      <a:pt x="55661" y="111322"/>
                    </a:cubicBezTo>
                    <a:cubicBezTo>
                      <a:pt x="24920" y="111322"/>
                      <a:pt x="0" y="86401"/>
                      <a:pt x="0" y="55661"/>
                    </a:cubicBezTo>
                    <a:cubicBezTo>
                      <a:pt x="0" y="24920"/>
                      <a:pt x="24921" y="0"/>
                      <a:pt x="55661" y="0"/>
                    </a:cubicBezTo>
                    <a:cubicBezTo>
                      <a:pt x="86402" y="0"/>
                      <a:pt x="111322" y="24920"/>
                      <a:pt x="111322" y="55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31" name="Graphique 4">
              <a:extLst>
                <a:ext uri="{FF2B5EF4-FFF2-40B4-BE49-F238E27FC236}">
                  <a16:creationId xmlns:a16="http://schemas.microsoft.com/office/drawing/2014/main" id="{9B1E3DD4-14B7-CD4F-B7D3-6A96C48789C2}"/>
                </a:ext>
              </a:extLst>
            </p:cNvPr>
            <p:cNvGrpSpPr/>
            <p:nvPr userDrawn="1"/>
          </p:nvGrpSpPr>
          <p:grpSpPr>
            <a:xfrm>
              <a:off x="390247" y="4070958"/>
              <a:ext cx="1394276" cy="1394276"/>
              <a:chOff x="551908" y="3037113"/>
              <a:chExt cx="1537631" cy="1537631"/>
            </a:xfrm>
          </p:grpSpPr>
          <p:sp>
            <p:nvSpPr>
              <p:cNvPr id="232" name="Forme libre 231">
                <a:extLst>
                  <a:ext uri="{FF2B5EF4-FFF2-40B4-BE49-F238E27FC236}">
                    <a16:creationId xmlns:a16="http://schemas.microsoft.com/office/drawing/2014/main" id="{09DBE9D5-9E21-C044-877D-5F19E22E691C}"/>
                  </a:ext>
                </a:extLst>
              </p:cNvPr>
              <p:cNvSpPr/>
              <p:nvPr/>
            </p:nvSpPr>
            <p:spPr>
              <a:xfrm>
                <a:off x="551908" y="3037113"/>
                <a:ext cx="1537631" cy="1537631"/>
              </a:xfrm>
              <a:custGeom>
                <a:avLst/>
                <a:gdLst>
                  <a:gd name="connsiteX0" fmla="*/ 1537632 w 1537631"/>
                  <a:gd name="connsiteY0" fmla="*/ 768816 h 1537631"/>
                  <a:gd name="connsiteX1" fmla="*/ 768816 w 1537631"/>
                  <a:gd name="connsiteY1" fmla="*/ 1537631 h 1537631"/>
                  <a:gd name="connsiteX2" fmla="*/ 0 w 1537631"/>
                  <a:gd name="connsiteY2" fmla="*/ 768816 h 1537631"/>
                  <a:gd name="connsiteX3" fmla="*/ 768816 w 1537631"/>
                  <a:gd name="connsiteY3" fmla="*/ 0 h 1537631"/>
                  <a:gd name="connsiteX4" fmla="*/ 1537632 w 1537631"/>
                  <a:gd name="connsiteY4" fmla="*/ 768816 h 153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631" h="1537631">
                    <a:moveTo>
                      <a:pt x="1537632" y="768816"/>
                    </a:moveTo>
                    <a:cubicBezTo>
                      <a:pt x="1537632" y="1193421"/>
                      <a:pt x="1193421" y="1537631"/>
                      <a:pt x="768816" y="1537631"/>
                    </a:cubicBezTo>
                    <a:cubicBezTo>
                      <a:pt x="344211" y="1537631"/>
                      <a:pt x="0" y="1193421"/>
                      <a:pt x="0" y="768816"/>
                    </a:cubicBezTo>
                    <a:cubicBezTo>
                      <a:pt x="0" y="344210"/>
                      <a:pt x="344211" y="0"/>
                      <a:pt x="768816" y="0"/>
                    </a:cubicBezTo>
                    <a:cubicBezTo>
                      <a:pt x="1193421" y="0"/>
                      <a:pt x="1537632" y="344211"/>
                      <a:pt x="1537632" y="768816"/>
                    </a:cubicBezTo>
                    <a:close/>
                  </a:path>
                </a:pathLst>
              </a:custGeom>
              <a:solidFill>
                <a:srgbClr val="F9D6C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3" name="Forme libre 232">
                <a:extLst>
                  <a:ext uri="{FF2B5EF4-FFF2-40B4-BE49-F238E27FC236}">
                    <a16:creationId xmlns:a16="http://schemas.microsoft.com/office/drawing/2014/main" id="{A4D90C30-1295-5542-822A-4DBEEE9F35CE}"/>
                  </a:ext>
                </a:extLst>
              </p:cNvPr>
              <p:cNvSpPr/>
              <p:nvPr/>
            </p:nvSpPr>
            <p:spPr>
              <a:xfrm>
                <a:off x="760636" y="3245841"/>
                <a:ext cx="1120175" cy="1120175"/>
              </a:xfrm>
              <a:custGeom>
                <a:avLst/>
                <a:gdLst>
                  <a:gd name="connsiteX0" fmla="*/ 1120175 w 1120175"/>
                  <a:gd name="connsiteY0" fmla="*/ 560087 h 1120175"/>
                  <a:gd name="connsiteX1" fmla="*/ 560088 w 1120175"/>
                  <a:gd name="connsiteY1" fmla="*/ 1120175 h 1120175"/>
                  <a:gd name="connsiteX2" fmla="*/ 0 w 1120175"/>
                  <a:gd name="connsiteY2" fmla="*/ 560087 h 1120175"/>
                  <a:gd name="connsiteX3" fmla="*/ 560088 w 1120175"/>
                  <a:gd name="connsiteY3" fmla="*/ 0 h 1120175"/>
                  <a:gd name="connsiteX4" fmla="*/ 1120175 w 1120175"/>
                  <a:gd name="connsiteY4" fmla="*/ 560087 h 112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175" h="1120175">
                    <a:moveTo>
                      <a:pt x="1120175" y="560087"/>
                    </a:moveTo>
                    <a:cubicBezTo>
                      <a:pt x="1120175" y="869415"/>
                      <a:pt x="869415" y="1120175"/>
                      <a:pt x="560088" y="1120175"/>
                    </a:cubicBezTo>
                    <a:cubicBezTo>
                      <a:pt x="250760" y="1120175"/>
                      <a:pt x="0" y="869415"/>
                      <a:pt x="0" y="560087"/>
                    </a:cubicBezTo>
                    <a:cubicBezTo>
                      <a:pt x="0" y="250760"/>
                      <a:pt x="250760" y="0"/>
                      <a:pt x="560088" y="0"/>
                    </a:cubicBezTo>
                    <a:cubicBezTo>
                      <a:pt x="869415" y="0"/>
                      <a:pt x="1120175" y="250760"/>
                      <a:pt x="1120175" y="560087"/>
                    </a:cubicBezTo>
                    <a:close/>
                  </a:path>
                </a:pathLst>
              </a:custGeom>
              <a:solidFill>
                <a:srgbClr val="ED897F"/>
              </a:solidFill>
              <a:ln w="190870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4" name="Forme libre 233">
                <a:extLst>
                  <a:ext uri="{FF2B5EF4-FFF2-40B4-BE49-F238E27FC236}">
                    <a16:creationId xmlns:a16="http://schemas.microsoft.com/office/drawing/2014/main" id="{E5CF6055-B34F-8148-B3BD-139FCF01E306}"/>
                  </a:ext>
                </a:extLst>
              </p:cNvPr>
              <p:cNvSpPr/>
              <p:nvPr/>
            </p:nvSpPr>
            <p:spPr>
              <a:xfrm>
                <a:off x="1225637" y="3710841"/>
                <a:ext cx="190174" cy="190174"/>
              </a:xfrm>
              <a:custGeom>
                <a:avLst/>
                <a:gdLst>
                  <a:gd name="connsiteX0" fmla="*/ 190175 w 190174"/>
                  <a:gd name="connsiteY0" fmla="*/ 95087 h 190174"/>
                  <a:gd name="connsiteX1" fmla="*/ 95087 w 190174"/>
                  <a:gd name="connsiteY1" fmla="*/ 190175 h 190174"/>
                  <a:gd name="connsiteX2" fmla="*/ 0 w 190174"/>
                  <a:gd name="connsiteY2" fmla="*/ 95087 h 190174"/>
                  <a:gd name="connsiteX3" fmla="*/ 95087 w 190174"/>
                  <a:gd name="connsiteY3" fmla="*/ 0 h 190174"/>
                  <a:gd name="connsiteX4" fmla="*/ 190175 w 190174"/>
                  <a:gd name="connsiteY4" fmla="*/ 95087 h 19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174" h="190174">
                    <a:moveTo>
                      <a:pt x="190175" y="95087"/>
                    </a:moveTo>
                    <a:cubicBezTo>
                      <a:pt x="190175" y="147603"/>
                      <a:pt x="147603" y="190175"/>
                      <a:pt x="95087" y="190175"/>
                    </a:cubicBezTo>
                    <a:cubicBezTo>
                      <a:pt x="42572" y="190175"/>
                      <a:pt x="0" y="147603"/>
                      <a:pt x="0" y="95087"/>
                    </a:cubicBezTo>
                    <a:cubicBezTo>
                      <a:pt x="0" y="42572"/>
                      <a:pt x="42572" y="0"/>
                      <a:pt x="95087" y="0"/>
                    </a:cubicBezTo>
                    <a:cubicBezTo>
                      <a:pt x="147603" y="0"/>
                      <a:pt x="190175" y="42572"/>
                      <a:pt x="190175" y="950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235" name="Graphique 4">
              <a:extLst>
                <a:ext uri="{FF2B5EF4-FFF2-40B4-BE49-F238E27FC236}">
                  <a16:creationId xmlns:a16="http://schemas.microsoft.com/office/drawing/2014/main" id="{DAEAE2EF-5D6D-E143-8750-AFC276D1BE63}"/>
                </a:ext>
              </a:extLst>
            </p:cNvPr>
            <p:cNvSpPr/>
            <p:nvPr userDrawn="1"/>
          </p:nvSpPr>
          <p:spPr>
            <a:xfrm>
              <a:off x="741623" y="5861306"/>
              <a:ext cx="176650" cy="176650"/>
            </a:xfrm>
            <a:custGeom>
              <a:avLst/>
              <a:gdLst>
                <a:gd name="connsiteX0" fmla="*/ 194813 w 194813"/>
                <a:gd name="connsiteY0" fmla="*/ 97407 h 194813"/>
                <a:gd name="connsiteX1" fmla="*/ 97407 w 194813"/>
                <a:gd name="connsiteY1" fmla="*/ 194813 h 194813"/>
                <a:gd name="connsiteX2" fmla="*/ 0 w 194813"/>
                <a:gd name="connsiteY2" fmla="*/ 97407 h 194813"/>
                <a:gd name="connsiteX3" fmla="*/ 97407 w 194813"/>
                <a:gd name="connsiteY3" fmla="*/ 0 h 194813"/>
                <a:gd name="connsiteX4" fmla="*/ 194813 w 194813"/>
                <a:gd name="connsiteY4" fmla="*/ 97407 h 19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13" h="194813">
                  <a:moveTo>
                    <a:pt x="194813" y="97407"/>
                  </a:moveTo>
                  <a:cubicBezTo>
                    <a:pt x="194813" y="151203"/>
                    <a:pt x="151203" y="194813"/>
                    <a:pt x="97407" y="194813"/>
                  </a:cubicBezTo>
                  <a:cubicBezTo>
                    <a:pt x="43610" y="194813"/>
                    <a:pt x="0" y="151203"/>
                    <a:pt x="0" y="97407"/>
                  </a:cubicBezTo>
                  <a:cubicBezTo>
                    <a:pt x="0" y="43610"/>
                    <a:pt x="43610" y="0"/>
                    <a:pt x="97407" y="0"/>
                  </a:cubicBezTo>
                  <a:cubicBezTo>
                    <a:pt x="151203" y="0"/>
                    <a:pt x="194813" y="43610"/>
                    <a:pt x="194813" y="97407"/>
                  </a:cubicBezTo>
                  <a:close/>
                </a:path>
              </a:pathLst>
            </a:custGeom>
            <a:solidFill>
              <a:srgbClr val="E76762">
                <a:alpha val="70000"/>
              </a:srgbClr>
            </a:solidFill>
            <a:ln w="56716" cap="flat">
              <a:solidFill>
                <a:srgbClr val="D1E3F7">
                  <a:alpha val="7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236" name="Groupe 235">
            <a:extLst>
              <a:ext uri="{FF2B5EF4-FFF2-40B4-BE49-F238E27FC236}">
                <a16:creationId xmlns:a16="http://schemas.microsoft.com/office/drawing/2014/main" id="{31A29669-A76D-554B-ABD9-15AF1AB1849F}"/>
              </a:ext>
            </a:extLst>
          </p:cNvPr>
          <p:cNvGrpSpPr/>
          <p:nvPr userDrawn="1"/>
        </p:nvGrpSpPr>
        <p:grpSpPr>
          <a:xfrm>
            <a:off x="3376267" y="3965745"/>
            <a:ext cx="1971181" cy="1890341"/>
            <a:chOff x="3666207" y="3638795"/>
            <a:chExt cx="2628726" cy="2520920"/>
          </a:xfrm>
        </p:grpSpPr>
        <p:sp>
          <p:nvSpPr>
            <p:cNvPr id="237" name="Graphique 4">
              <a:extLst>
                <a:ext uri="{FF2B5EF4-FFF2-40B4-BE49-F238E27FC236}">
                  <a16:creationId xmlns:a16="http://schemas.microsoft.com/office/drawing/2014/main" id="{F3195518-B549-3844-B4F4-8812D4AC5E50}"/>
                </a:ext>
              </a:extLst>
            </p:cNvPr>
            <p:cNvSpPr/>
            <p:nvPr userDrawn="1"/>
          </p:nvSpPr>
          <p:spPr>
            <a:xfrm>
              <a:off x="3666207" y="3638795"/>
              <a:ext cx="1983111" cy="1983111"/>
            </a:xfrm>
            <a:custGeom>
              <a:avLst/>
              <a:gdLst>
                <a:gd name="connsiteX0" fmla="*/ 2187009 w 2187008"/>
                <a:gd name="connsiteY0" fmla="*/ 1093504 h 2187008"/>
                <a:gd name="connsiteX1" fmla="*/ 1093504 w 2187008"/>
                <a:gd name="connsiteY1" fmla="*/ 2187008 h 2187008"/>
                <a:gd name="connsiteX2" fmla="*/ 0 w 2187008"/>
                <a:gd name="connsiteY2" fmla="*/ 1093504 h 2187008"/>
                <a:gd name="connsiteX3" fmla="*/ 1093504 w 2187008"/>
                <a:gd name="connsiteY3" fmla="*/ 0 h 2187008"/>
                <a:gd name="connsiteX4" fmla="*/ 2187009 w 2187008"/>
                <a:gd name="connsiteY4" fmla="*/ 1093504 h 218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008" h="2187008">
                  <a:moveTo>
                    <a:pt x="2187009" y="1093504"/>
                  </a:moveTo>
                  <a:cubicBezTo>
                    <a:pt x="2187009" y="1697430"/>
                    <a:pt x="1697430" y="2187008"/>
                    <a:pt x="1093504" y="2187008"/>
                  </a:cubicBezTo>
                  <a:cubicBezTo>
                    <a:pt x="489579" y="2187008"/>
                    <a:pt x="0" y="1697430"/>
                    <a:pt x="0" y="1093504"/>
                  </a:cubicBezTo>
                  <a:cubicBezTo>
                    <a:pt x="0" y="489578"/>
                    <a:pt x="489579" y="0"/>
                    <a:pt x="1093504" y="0"/>
                  </a:cubicBezTo>
                  <a:cubicBezTo>
                    <a:pt x="1697430" y="0"/>
                    <a:pt x="2187009" y="489578"/>
                    <a:pt x="2187009" y="1093504"/>
                  </a:cubicBezTo>
                  <a:close/>
                </a:path>
              </a:pathLst>
            </a:custGeom>
            <a:solidFill>
              <a:srgbClr val="FAE0DA"/>
            </a:solidFill>
            <a:ln w="179600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238" name="Groupe 237">
              <a:extLst>
                <a:ext uri="{FF2B5EF4-FFF2-40B4-BE49-F238E27FC236}">
                  <a16:creationId xmlns:a16="http://schemas.microsoft.com/office/drawing/2014/main" id="{A3A0A5F5-88B0-1D48-95C1-A71F66F301BB}"/>
                </a:ext>
              </a:extLst>
            </p:cNvPr>
            <p:cNvGrpSpPr/>
            <p:nvPr userDrawn="1"/>
          </p:nvGrpSpPr>
          <p:grpSpPr>
            <a:xfrm>
              <a:off x="5298120" y="5162902"/>
              <a:ext cx="996813" cy="996813"/>
              <a:chOff x="5799920" y="4925820"/>
              <a:chExt cx="1255480" cy="1255480"/>
            </a:xfrm>
          </p:grpSpPr>
          <p:sp>
            <p:nvSpPr>
              <p:cNvPr id="240" name="Graphique 4">
                <a:extLst>
                  <a:ext uri="{FF2B5EF4-FFF2-40B4-BE49-F238E27FC236}">
                    <a16:creationId xmlns:a16="http://schemas.microsoft.com/office/drawing/2014/main" id="{D10DDC42-1F25-0148-AC52-4D4719F485C5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41" name="Graphique 4">
                <a:extLst>
                  <a:ext uri="{FF2B5EF4-FFF2-40B4-BE49-F238E27FC236}">
                    <a16:creationId xmlns:a16="http://schemas.microsoft.com/office/drawing/2014/main" id="{8D22BD73-BD81-D54D-A693-9868881B5875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239" name="Graphique 4">
              <a:extLst>
                <a:ext uri="{FF2B5EF4-FFF2-40B4-BE49-F238E27FC236}">
                  <a16:creationId xmlns:a16="http://schemas.microsoft.com/office/drawing/2014/main" id="{D57C1966-CA24-B340-A5EE-FD7BDBBCB4F6}"/>
                </a:ext>
              </a:extLst>
            </p:cNvPr>
            <p:cNvSpPr/>
            <p:nvPr userDrawn="1"/>
          </p:nvSpPr>
          <p:spPr>
            <a:xfrm>
              <a:off x="4304462" y="4260226"/>
              <a:ext cx="723425" cy="723425"/>
            </a:xfrm>
            <a:custGeom>
              <a:avLst/>
              <a:gdLst>
                <a:gd name="connsiteX0" fmla="*/ 797806 w 797805"/>
                <a:gd name="connsiteY0" fmla="*/ 398903 h 797805"/>
                <a:gd name="connsiteX1" fmla="*/ 398903 w 797805"/>
                <a:gd name="connsiteY1" fmla="*/ 797806 h 797805"/>
                <a:gd name="connsiteX2" fmla="*/ 0 w 797805"/>
                <a:gd name="connsiteY2" fmla="*/ 398903 h 797805"/>
                <a:gd name="connsiteX3" fmla="*/ 398903 w 797805"/>
                <a:gd name="connsiteY3" fmla="*/ 0 h 797805"/>
                <a:gd name="connsiteX4" fmla="*/ 797806 w 797805"/>
                <a:gd name="connsiteY4" fmla="*/ 398903 h 7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805" h="797805">
                  <a:moveTo>
                    <a:pt x="797806" y="398903"/>
                  </a:moveTo>
                  <a:cubicBezTo>
                    <a:pt x="797806" y="619211"/>
                    <a:pt x="619211" y="797806"/>
                    <a:pt x="398903" y="797806"/>
                  </a:cubicBezTo>
                  <a:cubicBezTo>
                    <a:pt x="178595" y="797806"/>
                    <a:pt x="0" y="619211"/>
                    <a:pt x="0" y="398903"/>
                  </a:cubicBezTo>
                  <a:cubicBezTo>
                    <a:pt x="0" y="178595"/>
                    <a:pt x="178595" y="0"/>
                    <a:pt x="398903" y="0"/>
                  </a:cubicBezTo>
                  <a:cubicBezTo>
                    <a:pt x="619211" y="0"/>
                    <a:pt x="797806" y="178595"/>
                    <a:pt x="797806" y="398903"/>
                  </a:cubicBezTo>
                  <a:close/>
                </a:path>
              </a:pathLst>
            </a:custGeom>
            <a:noFill/>
            <a:ln w="47472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07664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 3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416B8EC-3178-4B43-9FC0-8FF9EB4B03A1}"/>
              </a:ext>
            </a:extLst>
          </p:cNvPr>
          <p:cNvGrpSpPr/>
          <p:nvPr userDrawn="1"/>
        </p:nvGrpSpPr>
        <p:grpSpPr>
          <a:xfrm>
            <a:off x="8885101" y="2417181"/>
            <a:ext cx="2331995" cy="2331995"/>
            <a:chOff x="356631" y="2141986"/>
            <a:chExt cx="3787638" cy="3787638"/>
          </a:xfrm>
        </p:grpSpPr>
        <p:sp>
          <p:nvSpPr>
            <p:cNvPr id="8" name="Larme 7">
              <a:extLst>
                <a:ext uri="{FF2B5EF4-FFF2-40B4-BE49-F238E27FC236}">
                  <a16:creationId xmlns:a16="http://schemas.microsoft.com/office/drawing/2014/main" id="{B0301EBC-1BAE-FA47-B937-874525AF4E42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8ED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6B80294-0900-F64E-B30B-ED8E0BEE764B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C0052C-0E4B-E148-93E9-2B294CF4E252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7D642D8-4785-E948-AF6B-2F72EA2A4329}"/>
              </a:ext>
            </a:extLst>
          </p:cNvPr>
          <p:cNvGrpSpPr/>
          <p:nvPr userDrawn="1"/>
        </p:nvGrpSpPr>
        <p:grpSpPr>
          <a:xfrm>
            <a:off x="6551173" y="2476316"/>
            <a:ext cx="2331995" cy="2331995"/>
            <a:chOff x="356631" y="2141986"/>
            <a:chExt cx="3787638" cy="3787638"/>
          </a:xfrm>
        </p:grpSpPr>
        <p:sp>
          <p:nvSpPr>
            <p:cNvPr id="12" name="Larme 11">
              <a:extLst>
                <a:ext uri="{FF2B5EF4-FFF2-40B4-BE49-F238E27FC236}">
                  <a16:creationId xmlns:a16="http://schemas.microsoft.com/office/drawing/2014/main" id="{CBBA9049-669F-2949-8EF5-211B40524DA4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B8BAE25-4722-F94E-95AC-71E9E3C60FCF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74A27-8728-E54F-A134-6860117D2A4E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70F0568-88BB-2E4A-B48F-CDAC3768F6BD}"/>
              </a:ext>
            </a:extLst>
          </p:cNvPr>
          <p:cNvGrpSpPr/>
          <p:nvPr userDrawn="1"/>
        </p:nvGrpSpPr>
        <p:grpSpPr>
          <a:xfrm>
            <a:off x="4240278" y="2551105"/>
            <a:ext cx="2331995" cy="2331995"/>
            <a:chOff x="356631" y="2141986"/>
            <a:chExt cx="3787638" cy="3787638"/>
          </a:xfrm>
        </p:grpSpPr>
        <p:sp>
          <p:nvSpPr>
            <p:cNvPr id="16" name="Larme 15">
              <a:extLst>
                <a:ext uri="{FF2B5EF4-FFF2-40B4-BE49-F238E27FC236}">
                  <a16:creationId xmlns:a16="http://schemas.microsoft.com/office/drawing/2014/main" id="{20FA106A-63AE-2749-8C0F-625C29748AB1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206E693-F35E-484B-8D21-7059D24FF8FC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85418A-98E8-1845-883F-672C6121BB04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1</a:t>
              </a:r>
            </a:p>
          </p:txBody>
        </p:sp>
      </p:grp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2320" y="1933575"/>
            <a:ext cx="671353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921136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diam </a:t>
            </a:r>
            <a:r>
              <a:rPr lang="fr-FR" err="1"/>
              <a:t>laoreet</a:t>
            </a:r>
            <a:r>
              <a:rPr lang="fr-FR"/>
              <a:t>,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ex </a:t>
            </a:r>
            <a:r>
              <a:rPr lang="fr-FR" err="1"/>
              <a:t>faucibus</a:t>
            </a:r>
            <a:r>
              <a:rPr lang="fr-FR"/>
              <a:t>. Sed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A10F05E0-E873-4B4A-B7DD-99C5C6910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263" y="3516314"/>
            <a:ext cx="1804987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9525" indent="0" algn="ctr"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1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A44C527F-2F34-EE4B-96DE-483D09C69E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5311" y="3516314"/>
            <a:ext cx="1551584" cy="432232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2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24C4D928-221F-2148-9A4D-479E67219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42751" y="3516314"/>
            <a:ext cx="1551584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3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693C9FA-582E-B344-939E-827C9285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80234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Puis votre texte courant</a:t>
            </a:r>
          </a:p>
          <a:p>
            <a:pPr lvl="0"/>
            <a:endParaRPr lang="fr-FR"/>
          </a:p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F009BA-D9DA-8945-886B-B760CC1A3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A7118BC-9DDD-6349-8CDD-049389D87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76064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schéma 7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BBBE3464-8978-0C4E-8934-70375A5BB5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033" y="1379868"/>
            <a:ext cx="3037205" cy="768983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4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Titre du schéma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BE4452-9271-D449-9254-31597ED38838}"/>
              </a:ext>
            </a:extLst>
          </p:cNvPr>
          <p:cNvGrpSpPr/>
          <p:nvPr userDrawn="1"/>
        </p:nvGrpSpPr>
        <p:grpSpPr>
          <a:xfrm>
            <a:off x="2313313" y="2557071"/>
            <a:ext cx="2362462" cy="2359020"/>
            <a:chOff x="3459950" y="2037551"/>
            <a:chExt cx="1858658" cy="185595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80D4654-5F5A-7C4D-802E-B8AD29A085D6}"/>
                </a:ext>
              </a:extLst>
            </p:cNvPr>
            <p:cNvSpPr/>
            <p:nvPr/>
          </p:nvSpPr>
          <p:spPr>
            <a:xfrm>
              <a:off x="3462658" y="2037551"/>
              <a:ext cx="1855950" cy="1855950"/>
            </a:xfrm>
            <a:prstGeom prst="ellipse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B85875-EDB6-F347-AEF3-E9156C55E36D}"/>
                </a:ext>
              </a:extLst>
            </p:cNvPr>
            <p:cNvSpPr/>
            <p:nvPr/>
          </p:nvSpPr>
          <p:spPr>
            <a:xfrm>
              <a:off x="3459950" y="2479926"/>
              <a:ext cx="1852503" cy="46007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02</a:t>
              </a: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99AC38AB-17B6-3345-87CC-61FD65016D3A}"/>
              </a:ext>
            </a:extLst>
          </p:cNvPr>
          <p:cNvSpPr/>
          <p:nvPr/>
        </p:nvSpPr>
        <p:spPr>
          <a:xfrm>
            <a:off x="583437" y="3158798"/>
            <a:ext cx="1764187" cy="1764187"/>
          </a:xfrm>
          <a:prstGeom prst="ellipse">
            <a:avLst/>
          </a:prstGeom>
          <a:solidFill>
            <a:srgbClr val="A6DCFF"/>
          </a:solidFill>
          <a:ln w="254000">
            <a:solidFill>
              <a:srgbClr val="D3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CE2A8-68FB-3E4E-95EE-7435A7791C2A}"/>
              </a:ext>
            </a:extLst>
          </p:cNvPr>
          <p:cNvSpPr/>
          <p:nvPr/>
        </p:nvSpPr>
        <p:spPr>
          <a:xfrm>
            <a:off x="594404" y="3322041"/>
            <a:ext cx="1733881" cy="57037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5A1CFC2-267B-B947-A371-3BEDB75D361B}"/>
              </a:ext>
            </a:extLst>
          </p:cNvPr>
          <p:cNvSpPr/>
          <p:nvPr/>
        </p:nvSpPr>
        <p:spPr>
          <a:xfrm>
            <a:off x="4518790" y="1951048"/>
            <a:ext cx="2024766" cy="2024766"/>
          </a:xfrm>
          <a:prstGeom prst="ellipse">
            <a:avLst/>
          </a:prstGeom>
          <a:solidFill>
            <a:srgbClr val="A6DCFF">
              <a:alpha val="72000"/>
            </a:srgb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02F49A-7EC0-0645-A379-FA51BBAF7928}"/>
              </a:ext>
            </a:extLst>
          </p:cNvPr>
          <p:cNvSpPr/>
          <p:nvPr/>
        </p:nvSpPr>
        <p:spPr>
          <a:xfrm>
            <a:off x="4428437" y="2368190"/>
            <a:ext cx="2115123" cy="584775"/>
          </a:xfrm>
          <a:prstGeom prst="rect">
            <a:avLst/>
          </a:prstGeom>
          <a:ln w="3810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30BFD9E-CB52-2F45-8FC7-9790D0727C90}"/>
              </a:ext>
            </a:extLst>
          </p:cNvPr>
          <p:cNvSpPr/>
          <p:nvPr/>
        </p:nvSpPr>
        <p:spPr>
          <a:xfrm>
            <a:off x="7858905" y="2367793"/>
            <a:ext cx="3358584" cy="3358585"/>
          </a:xfrm>
          <a:prstGeom prst="ellipse">
            <a:avLst/>
          </a:prstGeom>
          <a:solidFill>
            <a:srgbClr val="A6DCFF">
              <a:alpha val="91000"/>
            </a:srgbClr>
          </a:solidFill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031E8-EAC2-B94A-A916-F7979C3B4257}"/>
              </a:ext>
            </a:extLst>
          </p:cNvPr>
          <p:cNvSpPr/>
          <p:nvPr/>
        </p:nvSpPr>
        <p:spPr>
          <a:xfrm>
            <a:off x="7858907" y="2657957"/>
            <a:ext cx="3358582" cy="584775"/>
          </a:xfrm>
          <a:prstGeom prst="rect">
            <a:avLst/>
          </a:prstGeom>
          <a:ln>
            <a:noFill/>
          </a:ln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0C3C8B5-FFB2-AA47-9643-3047A98A38A6}"/>
              </a:ext>
            </a:extLst>
          </p:cNvPr>
          <p:cNvGrpSpPr/>
          <p:nvPr/>
        </p:nvGrpSpPr>
        <p:grpSpPr>
          <a:xfrm>
            <a:off x="3302407" y="4205725"/>
            <a:ext cx="2122225" cy="2121161"/>
            <a:chOff x="4533657" y="1238741"/>
            <a:chExt cx="2485079" cy="248383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994BBE1-4E26-E245-A3CD-930CC9C4D09C}"/>
                </a:ext>
              </a:extLst>
            </p:cNvPr>
            <p:cNvSpPr/>
            <p:nvPr/>
          </p:nvSpPr>
          <p:spPr>
            <a:xfrm>
              <a:off x="4534903" y="1238741"/>
              <a:ext cx="2483833" cy="2483834"/>
            </a:xfrm>
            <a:prstGeom prst="ellipse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7BD207-90FE-4D4F-B5A0-134615A0E08F}"/>
                </a:ext>
              </a:extLst>
            </p:cNvPr>
            <p:cNvSpPr/>
            <p:nvPr/>
          </p:nvSpPr>
          <p:spPr>
            <a:xfrm>
              <a:off x="4533657" y="1655026"/>
              <a:ext cx="2483833" cy="68475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03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D3D99BF-7D2A-C047-846A-01BCE2643B3A}"/>
              </a:ext>
            </a:extLst>
          </p:cNvPr>
          <p:cNvGrpSpPr/>
          <p:nvPr/>
        </p:nvGrpSpPr>
        <p:grpSpPr>
          <a:xfrm>
            <a:off x="5535322" y="3487156"/>
            <a:ext cx="2508415" cy="2508414"/>
            <a:chOff x="5580360" y="3877381"/>
            <a:chExt cx="2224976" cy="2224975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292C10F-A33D-8040-9853-AF9E16F06CB8}"/>
                </a:ext>
              </a:extLst>
            </p:cNvPr>
            <p:cNvSpPr/>
            <p:nvPr/>
          </p:nvSpPr>
          <p:spPr>
            <a:xfrm>
              <a:off x="5580361" y="3877381"/>
              <a:ext cx="2224975" cy="2224975"/>
            </a:xfrm>
            <a:prstGeom prst="ellipse">
              <a:avLst/>
            </a:prstGeom>
            <a:solidFill>
              <a:srgbClr val="F3948C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BF971B-22D3-7A47-A8F2-E9D4D735CCFC}"/>
                </a:ext>
              </a:extLst>
            </p:cNvPr>
            <p:cNvSpPr/>
            <p:nvPr/>
          </p:nvSpPr>
          <p:spPr>
            <a:xfrm>
              <a:off x="5580360" y="4350760"/>
              <a:ext cx="2224032" cy="51869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05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F7A021E-F802-6047-8CE7-C70B35354B77}"/>
              </a:ext>
            </a:extLst>
          </p:cNvPr>
          <p:cNvGrpSpPr/>
          <p:nvPr/>
        </p:nvGrpSpPr>
        <p:grpSpPr>
          <a:xfrm>
            <a:off x="6543561" y="1552774"/>
            <a:ext cx="1847430" cy="1847430"/>
            <a:chOff x="7049820" y="1993487"/>
            <a:chExt cx="1847430" cy="184743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AEFB0B7-5098-D64A-8124-27AA1E247157}"/>
                </a:ext>
              </a:extLst>
            </p:cNvPr>
            <p:cNvSpPr/>
            <p:nvPr/>
          </p:nvSpPr>
          <p:spPr>
            <a:xfrm>
              <a:off x="7049820" y="1993487"/>
              <a:ext cx="1847430" cy="1847430"/>
            </a:xfrm>
            <a:prstGeom prst="ellipse">
              <a:avLst/>
            </a:prstGeom>
            <a:solidFill>
              <a:srgbClr val="FC5A51">
                <a:alpha val="8603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F27477-B6A9-8C41-B663-5EA47857615D}"/>
                </a:ext>
              </a:extLst>
            </p:cNvPr>
            <p:cNvSpPr/>
            <p:nvPr/>
          </p:nvSpPr>
          <p:spPr>
            <a:xfrm>
              <a:off x="7049820" y="2291401"/>
              <a:ext cx="1847429" cy="58477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06</a:t>
              </a:r>
            </a:p>
          </p:txBody>
        </p:sp>
      </p:grp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3BC3C06-9FE5-0E4D-A70C-B6B3ED93D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120" y="3903708"/>
            <a:ext cx="179748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8" name="Espace réservé du texte 39">
            <a:extLst>
              <a:ext uri="{FF2B5EF4-FFF2-40B4-BE49-F238E27FC236}">
                <a16:creationId xmlns:a16="http://schemas.microsoft.com/office/drawing/2014/main" id="{6E98908E-CDA2-D543-9311-EB53718D4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582" y="3711044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9" name="Espace réservé du texte 39">
            <a:extLst>
              <a:ext uri="{FF2B5EF4-FFF2-40B4-BE49-F238E27FC236}">
                <a16:creationId xmlns:a16="http://schemas.microsoft.com/office/drawing/2014/main" id="{807D0E5F-949C-C74C-91D6-0C5AC2443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62" y="2920398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7" name="Espace réservé du texte 39">
            <a:extLst>
              <a:ext uri="{FF2B5EF4-FFF2-40B4-BE49-F238E27FC236}">
                <a16:creationId xmlns:a16="http://schemas.microsoft.com/office/drawing/2014/main" id="{6268D701-BBCE-B647-B8A7-88118932F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3558" y="2411634"/>
            <a:ext cx="184743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8" name="Espace réservé du texte 39">
            <a:extLst>
              <a:ext uri="{FF2B5EF4-FFF2-40B4-BE49-F238E27FC236}">
                <a16:creationId xmlns:a16="http://schemas.microsoft.com/office/drawing/2014/main" id="{1FA1F825-B03D-8645-AE6A-5D218DE4A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4258" y="4570443"/>
            <a:ext cx="250735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9" name="Espace réservé du texte 39">
            <a:extLst>
              <a:ext uri="{FF2B5EF4-FFF2-40B4-BE49-F238E27FC236}">
                <a16:creationId xmlns:a16="http://schemas.microsoft.com/office/drawing/2014/main" id="{F66B6F9F-C50B-DE4D-9896-029B272AA5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343" y="5127333"/>
            <a:ext cx="212222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0" name="Espace réservé du texte 39">
            <a:extLst>
              <a:ext uri="{FF2B5EF4-FFF2-40B4-BE49-F238E27FC236}">
                <a16:creationId xmlns:a16="http://schemas.microsoft.com/office/drawing/2014/main" id="{206D400F-0FC5-C949-AA9E-4184E568E6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905" y="3243532"/>
            <a:ext cx="3358584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1" name="Aide-fichier">
            <a:extLst>
              <a:ext uri="{FF2B5EF4-FFF2-40B4-BE49-F238E27FC236}">
                <a16:creationId xmlns:a16="http://schemas.microsoft.com/office/drawing/2014/main" id="{BCF9079B-BA65-4E49-BF1A-560BA47BCE67}"/>
              </a:ext>
            </a:extLst>
          </p:cNvPr>
          <p:cNvSpPr txBox="1"/>
          <p:nvPr/>
        </p:nvSpPr>
        <p:spPr>
          <a:xfrm>
            <a:off x="803275" y="6947342"/>
            <a:ext cx="11272011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Le nombre de bulle peut se modifier dans le masque des diapositives</a:t>
            </a:r>
            <a:b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</a:b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(Affichage &gt; masques des diapositives)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A45F569D-E345-7242-A323-168EA6E217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4470170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829E62-A396-A544-A8FE-50D7B9E23AA6}"/>
              </a:ext>
            </a:extLst>
          </p:cNvPr>
          <p:cNvCxnSpPr>
            <a:cxnSpLocks/>
          </p:cNvCxnSpPr>
          <p:nvPr userDrawn="1"/>
        </p:nvCxnSpPr>
        <p:spPr>
          <a:xfrm>
            <a:off x="7790779" y="1353312"/>
            <a:ext cx="0" cy="423237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4061551" y="1341784"/>
            <a:ext cx="0" cy="4243904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11">
            <a:extLst>
              <a:ext uri="{FF2B5EF4-FFF2-40B4-BE49-F238E27FC236}">
                <a16:creationId xmlns:a16="http://schemas.microsoft.com/office/drawing/2014/main" id="{AB4B497D-1031-E747-AB52-FABD7E63A4E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82614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322509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3" name="Espace réservé du graphique 11">
            <a:extLst>
              <a:ext uri="{FF2B5EF4-FFF2-40B4-BE49-F238E27FC236}">
                <a16:creationId xmlns:a16="http://schemas.microsoft.com/office/drawing/2014/main" id="{1989F8AC-7FBC-E941-B0AD-62BAA1FEB0F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13565" y="2441448"/>
            <a:ext cx="3195265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A7FEA7-78D4-134E-8A5F-CD5813BB45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1803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</a:t>
            </a:r>
            <a:r>
              <a:rPr lang="fr-FR" err="1"/>
              <a:t>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</a:t>
            </a:r>
            <a:r>
              <a:rPr lang="fr-FR" err="1"/>
              <a:t>picto</a:t>
            </a:r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D6F0CACC-ACB3-6D48-962C-36499AE9EBED}"/>
                </a:ext>
              </a:extLst>
            </p:cNvPr>
            <p:cNvSpPr/>
            <p:nvPr userDrawn="1"/>
          </p:nvSpPr>
          <p:spPr>
            <a:xfrm rot="10800000">
              <a:off x="2098906" y="5419431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79A24FB-0614-8244-8747-FF647251D53B}"/>
                </a:ext>
              </a:extLst>
            </p:cNvPr>
            <p:cNvSpPr/>
            <p:nvPr userDrawn="1"/>
          </p:nvSpPr>
          <p:spPr>
            <a:xfrm rot="10800000">
              <a:off x="9636431" y="5416407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space réservé pour une image  4">
            <a:extLst>
              <a:ext uri="{FF2B5EF4-FFF2-40B4-BE49-F238E27FC236}">
                <a16:creationId xmlns:a16="http://schemas.microsoft.com/office/drawing/2014/main" id="{07A01AB9-208E-E04A-A517-EC5DA932C8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499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</a:t>
            </a:r>
            <a:r>
              <a:rPr lang="fr-FR" err="1"/>
              <a:t>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</a:t>
            </a:r>
            <a:r>
              <a:rPr lang="fr-FR" err="1"/>
              <a:t>picto</a:t>
            </a:r>
            <a:endParaRPr lang="fr-FR"/>
          </a:p>
        </p:txBody>
      </p: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C083B541-96F1-B34D-A8D9-CDF4D68253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75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</a:t>
            </a:r>
            <a:r>
              <a:rPr lang="fr-FR" err="1"/>
              <a:t>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</a:t>
            </a:r>
            <a:r>
              <a:rPr lang="fr-FR" err="1"/>
              <a:t>picto</a:t>
            </a:r>
            <a:endParaRPr lang="fr-FR"/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2D25EAED-0AF7-D847-ADEB-ADC47DADA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6BEBB28A-2496-6E47-A9C1-2F0099FE73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265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F729A06B-A661-4D42-9859-EB98E4FD97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741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2E0A776-C5D8-6A49-A261-395F6F659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131799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3477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41784"/>
            <a:ext cx="0" cy="390331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95296" y="1376362"/>
            <a:ext cx="4660383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graphique 11">
            <a:extLst>
              <a:ext uri="{FF2B5EF4-FFF2-40B4-BE49-F238E27FC236}">
                <a16:creationId xmlns:a16="http://schemas.microsoft.com/office/drawing/2014/main" id="{930C240C-640C-864E-BD5D-6732428B33B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3275" y="1376362"/>
            <a:ext cx="4893429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DC778D0-4137-B247-8BB0-876C14E98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01852"/>
            <a:ext cx="10108598" cy="337015"/>
          </a:xfrm>
          <a:prstGeom prst="rect">
            <a:avLst/>
          </a:prstGeom>
        </p:spPr>
        <p:txBody>
          <a:bodyPr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200" b="1" i="0">
                <a:solidFill>
                  <a:schemeClr val="tx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4715BA5-CF68-8B4F-9CC6-CA5879D9F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4126899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a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7C3F47-113F-1A44-B1A6-C805A00148CA}"/>
              </a:ext>
            </a:extLst>
          </p:cNvPr>
          <p:cNvGrpSpPr/>
          <p:nvPr userDrawn="1"/>
        </p:nvGrpSpPr>
        <p:grpSpPr>
          <a:xfrm>
            <a:off x="877394" y="1453676"/>
            <a:ext cx="334011" cy="311666"/>
            <a:chOff x="4669540" y="4827189"/>
            <a:chExt cx="690232" cy="644055"/>
          </a:xfrm>
        </p:grpSpPr>
        <p:sp>
          <p:nvSpPr>
            <p:cNvPr id="13" name="Graphique 20">
              <a:extLst>
                <a:ext uri="{FF2B5EF4-FFF2-40B4-BE49-F238E27FC236}">
                  <a16:creationId xmlns:a16="http://schemas.microsoft.com/office/drawing/2014/main" id="{3EB08259-DFEB-A347-B1DF-5510D8021AB4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20">
              <a:extLst>
                <a:ext uri="{FF2B5EF4-FFF2-40B4-BE49-F238E27FC236}">
                  <a16:creationId xmlns:a16="http://schemas.microsoft.com/office/drawing/2014/main" id="{B4FA6F19-F05E-DF43-BC76-6B1BE2D37884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35F55A-3AA5-EB49-8E8B-56A7CC72E32F}"/>
              </a:ext>
            </a:extLst>
          </p:cNvPr>
          <p:cNvGrpSpPr/>
          <p:nvPr userDrawn="1"/>
        </p:nvGrpSpPr>
        <p:grpSpPr>
          <a:xfrm>
            <a:off x="4093927" y="1436464"/>
            <a:ext cx="334013" cy="311666"/>
            <a:chOff x="4040762" y="1500262"/>
            <a:chExt cx="334013" cy="311666"/>
          </a:xfrm>
        </p:grpSpPr>
        <p:sp>
          <p:nvSpPr>
            <p:cNvPr id="15" name="Graphique 20">
              <a:extLst>
                <a:ext uri="{FF2B5EF4-FFF2-40B4-BE49-F238E27FC236}">
                  <a16:creationId xmlns:a16="http://schemas.microsoft.com/office/drawing/2014/main" id="{190E966B-F071-7045-9935-D801EF77A763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20">
              <a:extLst>
                <a:ext uri="{FF2B5EF4-FFF2-40B4-BE49-F238E27FC236}">
                  <a16:creationId xmlns:a16="http://schemas.microsoft.com/office/drawing/2014/main" id="{B4CECA5D-AA2C-0A40-B02F-B58FC010076C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0A3BC8F-8F78-C04B-9DD9-4568DF2743B1}"/>
              </a:ext>
            </a:extLst>
          </p:cNvPr>
          <p:cNvGrpSpPr/>
          <p:nvPr userDrawn="1"/>
        </p:nvGrpSpPr>
        <p:grpSpPr>
          <a:xfrm>
            <a:off x="7294621" y="1453020"/>
            <a:ext cx="334013" cy="311666"/>
            <a:chOff x="7241456" y="1516818"/>
            <a:chExt cx="334013" cy="311666"/>
          </a:xfrm>
        </p:grpSpPr>
        <p:sp>
          <p:nvSpPr>
            <p:cNvPr id="17" name="Graphique 20">
              <a:extLst>
                <a:ext uri="{FF2B5EF4-FFF2-40B4-BE49-F238E27FC236}">
                  <a16:creationId xmlns:a16="http://schemas.microsoft.com/office/drawing/2014/main" id="{8A95195E-67BA-6E4C-A15B-226463C98FB8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20">
              <a:extLst>
                <a:ext uri="{FF2B5EF4-FFF2-40B4-BE49-F238E27FC236}">
                  <a16:creationId xmlns:a16="http://schemas.microsoft.com/office/drawing/2014/main" id="{782B3DEC-7F8A-5444-8B69-AB29F1E8350A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2C904C-8E25-3A42-AA02-543CB363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8447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A72B9F7-3FC9-B445-A3B8-1714285A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95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0C0A457B-F934-0845-8757-3446E4D8F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99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3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FD5CB15-8DBD-F147-9D5F-A4E6B14452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990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643FABE7-6CD1-3C4F-BF38-15FFC7055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7635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1BF6D520-C4D5-1442-9AEA-BF68ADD11A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7179" y="1874153"/>
            <a:ext cx="3657346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2DCA8400-5421-4640-919A-EA9FAD814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7635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E9FB5C85-FB6E-C64E-8A33-620058246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79" y="2633365"/>
            <a:ext cx="3657346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AD22695-D19D-AB42-9872-602748B311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6535680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zones avec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9A6FDCF8-4DA5-D849-9BCD-8CB23D485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3908" y="1360965"/>
            <a:ext cx="10052567" cy="45916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Sous-titre à saisir ici</a:t>
            </a:r>
          </a:p>
        </p:txBody>
      </p:sp>
      <p:sp>
        <p:nvSpPr>
          <p:cNvPr id="25" name="Graphique 20">
            <a:extLst>
              <a:ext uri="{FF2B5EF4-FFF2-40B4-BE49-F238E27FC236}">
                <a16:creationId xmlns:a16="http://schemas.microsoft.com/office/drawing/2014/main" id="{0B3720C8-6D5B-1449-ACF0-043F133CBBD2}"/>
              </a:ext>
            </a:extLst>
          </p:cNvPr>
          <p:cNvSpPr/>
          <p:nvPr userDrawn="1"/>
        </p:nvSpPr>
        <p:spPr>
          <a:xfrm>
            <a:off x="1000853" y="2096629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08B8483-3D66-A04B-A54E-746FC2B4DD8F}"/>
              </a:ext>
            </a:extLst>
          </p:cNvPr>
          <p:cNvCxnSpPr>
            <a:cxnSpLocks/>
          </p:cNvCxnSpPr>
          <p:nvPr userDrawn="1"/>
        </p:nvCxnSpPr>
        <p:spPr>
          <a:xfrm>
            <a:off x="1414130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4668CB09-7498-F744-A76F-BA16728C51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717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34" name="Graphique 20">
            <a:extLst>
              <a:ext uri="{FF2B5EF4-FFF2-40B4-BE49-F238E27FC236}">
                <a16:creationId xmlns:a16="http://schemas.microsoft.com/office/drawing/2014/main" id="{671572E2-1731-BD46-8A9D-6A6D6E885A05}"/>
              </a:ext>
            </a:extLst>
          </p:cNvPr>
          <p:cNvSpPr/>
          <p:nvPr userDrawn="1"/>
        </p:nvSpPr>
        <p:spPr>
          <a:xfrm>
            <a:off x="6607756" y="2096628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B00EFA-06A5-D445-9E66-DB8E820C0721}"/>
              </a:ext>
            </a:extLst>
          </p:cNvPr>
          <p:cNvCxnSpPr>
            <a:cxnSpLocks/>
          </p:cNvCxnSpPr>
          <p:nvPr userDrawn="1"/>
        </p:nvCxnSpPr>
        <p:spPr>
          <a:xfrm>
            <a:off x="6997511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AAFBED5-ED27-5145-9940-82BD1485B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93026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B6FB9132-4AE6-4A40-8078-DE6CC44D359A}"/>
              </a:ext>
            </a:extLst>
          </p:cNvPr>
          <p:cNvSpPr/>
          <p:nvPr userDrawn="1"/>
        </p:nvSpPr>
        <p:spPr>
          <a:xfrm>
            <a:off x="7658363" y="1699645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259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88E6448-714B-6244-9B70-45A5750548E2}"/>
              </a:ext>
            </a:extLst>
          </p:cNvPr>
          <p:cNvSpPr/>
          <p:nvPr userDrawn="1"/>
        </p:nvSpPr>
        <p:spPr>
          <a:xfrm>
            <a:off x="234801" y="1832144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5451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00C3306-3DBF-8F45-B362-7A18E4140CAE}"/>
              </a:ext>
            </a:extLst>
          </p:cNvPr>
          <p:cNvSpPr/>
          <p:nvPr userDrawn="1"/>
        </p:nvSpPr>
        <p:spPr>
          <a:xfrm>
            <a:off x="3515931" y="1340022"/>
            <a:ext cx="4477161" cy="4477161"/>
          </a:xfrm>
          <a:prstGeom prst="ellipse">
            <a:avLst/>
          </a:prstGeom>
          <a:solidFill>
            <a:schemeClr val="bg1"/>
          </a:solidFill>
          <a:ln w="254000">
            <a:solidFill>
              <a:srgbClr val="A6DCF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60E7473-2A58-D94A-8864-EBFAC7FC09C6}"/>
              </a:ext>
            </a:extLst>
          </p:cNvPr>
          <p:cNvGrpSpPr/>
          <p:nvPr userDrawn="1"/>
        </p:nvGrpSpPr>
        <p:grpSpPr>
          <a:xfrm>
            <a:off x="799806" y="2889639"/>
            <a:ext cx="1273218" cy="1146656"/>
            <a:chOff x="4651470" y="1803094"/>
            <a:chExt cx="3353737" cy="3020364"/>
          </a:xfrm>
        </p:grpSpPr>
        <p:sp>
          <p:nvSpPr>
            <p:cNvPr id="34" name="Graphique 5">
              <a:extLst>
                <a:ext uri="{FF2B5EF4-FFF2-40B4-BE49-F238E27FC236}">
                  <a16:creationId xmlns:a16="http://schemas.microsoft.com/office/drawing/2014/main" id="{F8C4F0BC-FDA6-9643-88D7-3218AE4EB333}"/>
                </a:ext>
              </a:extLst>
            </p:cNvPr>
            <p:cNvSpPr/>
            <p:nvPr/>
          </p:nvSpPr>
          <p:spPr>
            <a:xfrm>
              <a:off x="4651470" y="1803094"/>
              <a:ext cx="3353737" cy="3020364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5">
              <a:extLst>
                <a:ext uri="{FF2B5EF4-FFF2-40B4-BE49-F238E27FC236}">
                  <a16:creationId xmlns:a16="http://schemas.microsoft.com/office/drawing/2014/main" id="{3C12871A-8CA9-DD4F-B68D-AA740130A1B6}"/>
                </a:ext>
              </a:extLst>
            </p:cNvPr>
            <p:cNvSpPr/>
            <p:nvPr/>
          </p:nvSpPr>
          <p:spPr>
            <a:xfrm>
              <a:off x="5557520" y="2453004"/>
              <a:ext cx="673734" cy="929004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EEA473F-9222-A443-8CB0-7046EF9E7CA7}"/>
              </a:ext>
            </a:extLst>
          </p:cNvPr>
          <p:cNvGrpSpPr/>
          <p:nvPr userDrawn="1"/>
        </p:nvGrpSpPr>
        <p:grpSpPr>
          <a:xfrm>
            <a:off x="6078682" y="2716813"/>
            <a:ext cx="1580335" cy="1484750"/>
            <a:chOff x="8129612" y="4865992"/>
            <a:chExt cx="808879" cy="759955"/>
          </a:xfrm>
        </p:grpSpPr>
        <p:grpSp>
          <p:nvGrpSpPr>
            <p:cNvPr id="37" name="Graphique 10">
              <a:extLst>
                <a:ext uri="{FF2B5EF4-FFF2-40B4-BE49-F238E27FC236}">
                  <a16:creationId xmlns:a16="http://schemas.microsoft.com/office/drawing/2014/main" id="{641602D9-3DC3-DF4C-BE4C-3B8BF36960D3}"/>
                </a:ext>
              </a:extLst>
            </p:cNvPr>
            <p:cNvGrpSpPr/>
            <p:nvPr/>
          </p:nvGrpSpPr>
          <p:grpSpPr>
            <a:xfrm>
              <a:off x="8129612" y="5086886"/>
              <a:ext cx="769796" cy="539061"/>
              <a:chOff x="8129612" y="5086886"/>
              <a:chExt cx="769796" cy="539061"/>
            </a:xfrm>
            <a:solidFill>
              <a:srgbClr val="FA7A77"/>
            </a:solidFill>
          </p:grpSpPr>
          <p:sp>
            <p:nvSpPr>
              <p:cNvPr id="40" name="Graphique 10">
                <a:extLst>
                  <a:ext uri="{FF2B5EF4-FFF2-40B4-BE49-F238E27FC236}">
                    <a16:creationId xmlns:a16="http://schemas.microsoft.com/office/drawing/2014/main" id="{36C902A1-03FE-7248-87F2-A12FC9430D97}"/>
                  </a:ext>
                </a:extLst>
              </p:cNvPr>
              <p:cNvSpPr/>
              <p:nvPr/>
            </p:nvSpPr>
            <p:spPr>
              <a:xfrm>
                <a:off x="8130839" y="5088249"/>
                <a:ext cx="766983" cy="536198"/>
              </a:xfrm>
              <a:custGeom>
                <a:avLst/>
                <a:gdLst>
                  <a:gd name="connsiteX0" fmla="*/ 766114 w 766983"/>
                  <a:gd name="connsiteY0" fmla="*/ 294282 h 536198"/>
                  <a:gd name="connsiteX1" fmla="*/ 704612 w 766983"/>
                  <a:gd name="connsiteY1" fmla="*/ 246962 h 536198"/>
                  <a:gd name="connsiteX2" fmla="*/ 591563 w 766983"/>
                  <a:gd name="connsiteY2" fmla="*/ 231143 h 536198"/>
                  <a:gd name="connsiteX3" fmla="*/ 591563 w 766983"/>
                  <a:gd name="connsiteY3" fmla="*/ 68048 h 536198"/>
                  <a:gd name="connsiteX4" fmla="*/ 588291 w 766983"/>
                  <a:gd name="connsiteY4" fmla="*/ 58911 h 536198"/>
                  <a:gd name="connsiteX5" fmla="*/ 527334 w 766983"/>
                  <a:gd name="connsiteY5" fmla="*/ 16091 h 536198"/>
                  <a:gd name="connsiteX6" fmla="*/ 400921 w 766983"/>
                  <a:gd name="connsiteY6" fmla="*/ 0 h 536198"/>
                  <a:gd name="connsiteX7" fmla="*/ 275872 w 766983"/>
                  <a:gd name="connsiteY7" fmla="*/ 16091 h 536198"/>
                  <a:gd name="connsiteX8" fmla="*/ 215052 w 766983"/>
                  <a:gd name="connsiteY8" fmla="*/ 67911 h 536198"/>
                  <a:gd name="connsiteX9" fmla="*/ 215461 w 766983"/>
                  <a:gd name="connsiteY9" fmla="*/ 72957 h 536198"/>
                  <a:gd name="connsiteX10" fmla="*/ 217098 w 766983"/>
                  <a:gd name="connsiteY10" fmla="*/ 142641 h 536198"/>
                  <a:gd name="connsiteX11" fmla="*/ 3273 w 766983"/>
                  <a:gd name="connsiteY11" fmla="*/ 288009 h 536198"/>
                  <a:gd name="connsiteX12" fmla="*/ 0 w 766983"/>
                  <a:gd name="connsiteY12" fmla="*/ 322101 h 536198"/>
                  <a:gd name="connsiteX13" fmla="*/ 182733 w 766983"/>
                  <a:gd name="connsiteY13" fmla="*/ 504834 h 536198"/>
                  <a:gd name="connsiteX14" fmla="*/ 297964 w 766983"/>
                  <a:gd name="connsiteY14" fmla="*/ 463923 h 536198"/>
                  <a:gd name="connsiteX15" fmla="*/ 395876 w 766983"/>
                  <a:gd name="connsiteY15" fmla="*/ 474560 h 536198"/>
                  <a:gd name="connsiteX16" fmla="*/ 580790 w 766983"/>
                  <a:gd name="connsiteY16" fmla="*/ 536198 h 536198"/>
                  <a:gd name="connsiteX17" fmla="*/ 705976 w 766983"/>
                  <a:gd name="connsiteY17" fmla="*/ 519834 h 536198"/>
                  <a:gd name="connsiteX18" fmla="*/ 766796 w 766983"/>
                  <a:gd name="connsiteY18" fmla="*/ 467878 h 536198"/>
                  <a:gd name="connsiteX19" fmla="*/ 766796 w 766983"/>
                  <a:gd name="connsiteY19" fmla="*/ 300146 h 536198"/>
                  <a:gd name="connsiteX20" fmla="*/ 766114 w 766983"/>
                  <a:gd name="connsiteY20" fmla="*/ 294282 h 536198"/>
                  <a:gd name="connsiteX21" fmla="*/ 559108 w 766983"/>
                  <a:gd name="connsiteY21" fmla="*/ 152596 h 536198"/>
                  <a:gd name="connsiteX22" fmla="*/ 518607 w 766983"/>
                  <a:gd name="connsiteY22" fmla="*/ 175233 h 536198"/>
                  <a:gd name="connsiteX23" fmla="*/ 401058 w 766983"/>
                  <a:gd name="connsiteY23" fmla="*/ 190097 h 536198"/>
                  <a:gd name="connsiteX24" fmla="*/ 297009 w 766983"/>
                  <a:gd name="connsiteY24" fmla="*/ 178642 h 536198"/>
                  <a:gd name="connsiteX25" fmla="*/ 295782 w 766983"/>
                  <a:gd name="connsiteY25" fmla="*/ 178369 h 536198"/>
                  <a:gd name="connsiteX26" fmla="*/ 247917 w 766983"/>
                  <a:gd name="connsiteY26" fmla="*/ 151368 h 536198"/>
                  <a:gd name="connsiteX27" fmla="*/ 246826 w 766983"/>
                  <a:gd name="connsiteY27" fmla="*/ 108276 h 536198"/>
                  <a:gd name="connsiteX28" fmla="*/ 279827 w 766983"/>
                  <a:gd name="connsiteY28" fmla="*/ 120958 h 536198"/>
                  <a:gd name="connsiteX29" fmla="*/ 400921 w 766983"/>
                  <a:gd name="connsiteY29" fmla="*/ 135822 h 536198"/>
                  <a:gd name="connsiteX30" fmla="*/ 527198 w 766983"/>
                  <a:gd name="connsiteY30" fmla="*/ 119731 h 536198"/>
                  <a:gd name="connsiteX31" fmla="*/ 560881 w 766983"/>
                  <a:gd name="connsiteY31" fmla="*/ 106231 h 536198"/>
                  <a:gd name="connsiteX32" fmla="*/ 560881 w 766983"/>
                  <a:gd name="connsiteY32" fmla="*/ 145368 h 536198"/>
                  <a:gd name="connsiteX33" fmla="*/ 559108 w 766983"/>
                  <a:gd name="connsiteY33" fmla="*/ 152596 h 536198"/>
                  <a:gd name="connsiteX34" fmla="*/ 285145 w 766983"/>
                  <a:gd name="connsiteY34" fmla="*/ 45274 h 536198"/>
                  <a:gd name="connsiteX35" fmla="*/ 401194 w 766983"/>
                  <a:gd name="connsiteY35" fmla="*/ 30410 h 536198"/>
                  <a:gd name="connsiteX36" fmla="*/ 518743 w 766983"/>
                  <a:gd name="connsiteY36" fmla="*/ 45274 h 536198"/>
                  <a:gd name="connsiteX37" fmla="*/ 559108 w 766983"/>
                  <a:gd name="connsiteY37" fmla="*/ 67911 h 536198"/>
                  <a:gd name="connsiteX38" fmla="*/ 518607 w 766983"/>
                  <a:gd name="connsiteY38" fmla="*/ 90548 h 536198"/>
                  <a:gd name="connsiteX39" fmla="*/ 401194 w 766983"/>
                  <a:gd name="connsiteY39" fmla="*/ 105412 h 536198"/>
                  <a:gd name="connsiteX40" fmla="*/ 288691 w 766983"/>
                  <a:gd name="connsiteY40" fmla="*/ 91639 h 536198"/>
                  <a:gd name="connsiteX41" fmla="*/ 245871 w 766983"/>
                  <a:gd name="connsiteY41" fmla="*/ 68320 h 536198"/>
                  <a:gd name="connsiteX42" fmla="*/ 245735 w 766983"/>
                  <a:gd name="connsiteY42" fmla="*/ 67911 h 536198"/>
                  <a:gd name="connsiteX43" fmla="*/ 285145 w 766983"/>
                  <a:gd name="connsiteY43" fmla="*/ 45274 h 536198"/>
                  <a:gd name="connsiteX44" fmla="*/ 285554 w 766983"/>
                  <a:gd name="connsiteY44" fmla="*/ 434604 h 536198"/>
                  <a:gd name="connsiteX45" fmla="*/ 70502 w 766983"/>
                  <a:gd name="connsiteY45" fmla="*/ 424513 h 536198"/>
                  <a:gd name="connsiteX46" fmla="*/ 80593 w 766983"/>
                  <a:gd name="connsiteY46" fmla="*/ 209461 h 536198"/>
                  <a:gd name="connsiteX47" fmla="*/ 183006 w 766983"/>
                  <a:gd name="connsiteY47" fmla="*/ 169778 h 536198"/>
                  <a:gd name="connsiteX48" fmla="*/ 228143 w 766983"/>
                  <a:gd name="connsiteY48" fmla="*/ 176460 h 536198"/>
                  <a:gd name="connsiteX49" fmla="*/ 332328 w 766983"/>
                  <a:gd name="connsiteY49" fmla="*/ 291145 h 536198"/>
                  <a:gd name="connsiteX50" fmla="*/ 335328 w 766983"/>
                  <a:gd name="connsiteY50" fmla="*/ 321828 h 536198"/>
                  <a:gd name="connsiteX51" fmla="*/ 285554 w 766983"/>
                  <a:gd name="connsiteY51" fmla="*/ 434604 h 536198"/>
                  <a:gd name="connsiteX52" fmla="*/ 324419 w 766983"/>
                  <a:gd name="connsiteY52" fmla="*/ 437877 h 536198"/>
                  <a:gd name="connsiteX53" fmla="*/ 353738 w 766983"/>
                  <a:gd name="connsiteY53" fmla="*/ 387694 h 536198"/>
                  <a:gd name="connsiteX54" fmla="*/ 394512 w 766983"/>
                  <a:gd name="connsiteY54" fmla="*/ 389739 h 536198"/>
                  <a:gd name="connsiteX55" fmla="*/ 394512 w 766983"/>
                  <a:gd name="connsiteY55" fmla="*/ 392466 h 536198"/>
                  <a:gd name="connsiteX56" fmla="*/ 395330 w 766983"/>
                  <a:gd name="connsiteY56" fmla="*/ 444286 h 536198"/>
                  <a:gd name="connsiteX57" fmla="*/ 324419 w 766983"/>
                  <a:gd name="connsiteY57" fmla="*/ 437877 h 536198"/>
                  <a:gd name="connsiteX58" fmla="*/ 365057 w 766983"/>
                  <a:gd name="connsiteY58" fmla="*/ 303827 h 536198"/>
                  <a:gd name="connsiteX59" fmla="*/ 392876 w 766983"/>
                  <a:gd name="connsiteY59" fmla="*/ 304918 h 536198"/>
                  <a:gd name="connsiteX60" fmla="*/ 393012 w 766983"/>
                  <a:gd name="connsiteY60" fmla="*/ 306009 h 536198"/>
                  <a:gd name="connsiteX61" fmla="*/ 393967 w 766983"/>
                  <a:gd name="connsiteY61" fmla="*/ 359056 h 536198"/>
                  <a:gd name="connsiteX62" fmla="*/ 362329 w 766983"/>
                  <a:gd name="connsiteY62" fmla="*/ 357693 h 536198"/>
                  <a:gd name="connsiteX63" fmla="*/ 365875 w 766983"/>
                  <a:gd name="connsiteY63" fmla="*/ 321964 h 536198"/>
                  <a:gd name="connsiteX64" fmla="*/ 365057 w 766983"/>
                  <a:gd name="connsiteY64" fmla="*/ 303827 h 536198"/>
                  <a:gd name="connsiteX65" fmla="*/ 402558 w 766983"/>
                  <a:gd name="connsiteY65" fmla="*/ 274508 h 536198"/>
                  <a:gd name="connsiteX66" fmla="*/ 401194 w 766983"/>
                  <a:gd name="connsiteY66" fmla="*/ 274508 h 536198"/>
                  <a:gd name="connsiteX67" fmla="*/ 359193 w 766983"/>
                  <a:gd name="connsiteY67" fmla="*/ 273008 h 536198"/>
                  <a:gd name="connsiteX68" fmla="*/ 331919 w 766983"/>
                  <a:gd name="connsiteY68" fmla="*/ 216143 h 536198"/>
                  <a:gd name="connsiteX69" fmla="*/ 401058 w 766983"/>
                  <a:gd name="connsiteY69" fmla="*/ 220507 h 536198"/>
                  <a:gd name="connsiteX70" fmla="*/ 527471 w 766983"/>
                  <a:gd name="connsiteY70" fmla="*/ 204415 h 536198"/>
                  <a:gd name="connsiteX71" fmla="*/ 561017 w 766983"/>
                  <a:gd name="connsiteY71" fmla="*/ 190642 h 536198"/>
                  <a:gd name="connsiteX72" fmla="*/ 561017 w 766983"/>
                  <a:gd name="connsiteY72" fmla="*/ 231143 h 536198"/>
                  <a:gd name="connsiteX73" fmla="*/ 402558 w 766983"/>
                  <a:gd name="connsiteY73" fmla="*/ 274508 h 536198"/>
                  <a:gd name="connsiteX74" fmla="*/ 423013 w 766983"/>
                  <a:gd name="connsiteY74" fmla="*/ 298100 h 536198"/>
                  <a:gd name="connsiteX75" fmla="*/ 467060 w 766983"/>
                  <a:gd name="connsiteY75" fmla="*/ 275054 h 536198"/>
                  <a:gd name="connsiteX76" fmla="*/ 576427 w 766983"/>
                  <a:gd name="connsiteY76" fmla="*/ 262099 h 536198"/>
                  <a:gd name="connsiteX77" fmla="*/ 578472 w 766983"/>
                  <a:gd name="connsiteY77" fmla="*/ 262099 h 536198"/>
                  <a:gd name="connsiteX78" fmla="*/ 696021 w 766983"/>
                  <a:gd name="connsiteY78" fmla="*/ 276554 h 536198"/>
                  <a:gd name="connsiteX79" fmla="*/ 736386 w 766983"/>
                  <a:gd name="connsiteY79" fmla="*/ 298645 h 536198"/>
                  <a:gd name="connsiteX80" fmla="*/ 736386 w 766983"/>
                  <a:gd name="connsiteY80" fmla="*/ 298782 h 536198"/>
                  <a:gd name="connsiteX81" fmla="*/ 694658 w 766983"/>
                  <a:gd name="connsiteY81" fmla="*/ 321692 h 536198"/>
                  <a:gd name="connsiteX82" fmla="*/ 578472 w 766983"/>
                  <a:gd name="connsiteY82" fmla="*/ 336010 h 536198"/>
                  <a:gd name="connsiteX83" fmla="*/ 467605 w 766983"/>
                  <a:gd name="connsiteY83" fmla="*/ 322919 h 536198"/>
                  <a:gd name="connsiteX84" fmla="*/ 423831 w 766983"/>
                  <a:gd name="connsiteY84" fmla="*/ 300691 h 536198"/>
                  <a:gd name="connsiteX85" fmla="*/ 423013 w 766983"/>
                  <a:gd name="connsiteY85" fmla="*/ 298100 h 536198"/>
                  <a:gd name="connsiteX86" fmla="*/ 736659 w 766983"/>
                  <a:gd name="connsiteY86" fmla="*/ 468014 h 536198"/>
                  <a:gd name="connsiteX87" fmla="*/ 697385 w 766983"/>
                  <a:gd name="connsiteY87" fmla="*/ 490788 h 536198"/>
                  <a:gd name="connsiteX88" fmla="*/ 581200 w 766983"/>
                  <a:gd name="connsiteY88" fmla="*/ 505788 h 536198"/>
                  <a:gd name="connsiteX89" fmla="*/ 465287 w 766983"/>
                  <a:gd name="connsiteY89" fmla="*/ 491333 h 536198"/>
                  <a:gd name="connsiteX90" fmla="*/ 426286 w 766983"/>
                  <a:gd name="connsiteY90" fmla="*/ 468832 h 536198"/>
                  <a:gd name="connsiteX91" fmla="*/ 426286 w 766983"/>
                  <a:gd name="connsiteY91" fmla="*/ 468560 h 536198"/>
                  <a:gd name="connsiteX92" fmla="*/ 425467 w 766983"/>
                  <a:gd name="connsiteY92" fmla="*/ 424377 h 536198"/>
                  <a:gd name="connsiteX93" fmla="*/ 578063 w 766983"/>
                  <a:gd name="connsiteY93" fmla="*/ 451241 h 536198"/>
                  <a:gd name="connsiteX94" fmla="*/ 704067 w 766983"/>
                  <a:gd name="connsiteY94" fmla="*/ 435150 h 536198"/>
                  <a:gd name="connsiteX95" fmla="*/ 736659 w 766983"/>
                  <a:gd name="connsiteY95" fmla="*/ 421649 h 536198"/>
                  <a:gd name="connsiteX96" fmla="*/ 736659 w 766983"/>
                  <a:gd name="connsiteY96" fmla="*/ 468014 h 536198"/>
                  <a:gd name="connsiteX97" fmla="*/ 735295 w 766983"/>
                  <a:gd name="connsiteY97" fmla="*/ 383466 h 536198"/>
                  <a:gd name="connsiteX98" fmla="*/ 695339 w 766983"/>
                  <a:gd name="connsiteY98" fmla="*/ 406103 h 536198"/>
                  <a:gd name="connsiteX99" fmla="*/ 578199 w 766983"/>
                  <a:gd name="connsiteY99" fmla="*/ 420831 h 536198"/>
                  <a:gd name="connsiteX100" fmla="*/ 425058 w 766983"/>
                  <a:gd name="connsiteY100" fmla="*/ 387285 h 536198"/>
                  <a:gd name="connsiteX101" fmla="*/ 424786 w 766983"/>
                  <a:gd name="connsiteY101" fmla="*/ 373920 h 536198"/>
                  <a:gd name="connsiteX102" fmla="*/ 424240 w 766983"/>
                  <a:gd name="connsiteY102" fmla="*/ 339010 h 536198"/>
                  <a:gd name="connsiteX103" fmla="*/ 459014 w 766983"/>
                  <a:gd name="connsiteY103" fmla="*/ 352238 h 536198"/>
                  <a:gd name="connsiteX104" fmla="*/ 578063 w 766983"/>
                  <a:gd name="connsiteY104" fmla="*/ 366557 h 536198"/>
                  <a:gd name="connsiteX105" fmla="*/ 702840 w 766983"/>
                  <a:gd name="connsiteY105" fmla="*/ 351011 h 536198"/>
                  <a:gd name="connsiteX106" fmla="*/ 736522 w 766983"/>
                  <a:gd name="connsiteY106" fmla="*/ 337510 h 536198"/>
                  <a:gd name="connsiteX107" fmla="*/ 736522 w 766983"/>
                  <a:gd name="connsiteY107" fmla="*/ 376784 h 536198"/>
                  <a:gd name="connsiteX108" fmla="*/ 736659 w 766983"/>
                  <a:gd name="connsiteY108" fmla="*/ 376784 h 536198"/>
                  <a:gd name="connsiteX109" fmla="*/ 735295 w 766983"/>
                  <a:gd name="connsiteY109" fmla="*/ 383466 h 53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766983" h="536198">
                    <a:moveTo>
                      <a:pt x="766114" y="294282"/>
                    </a:moveTo>
                    <a:cubicBezTo>
                      <a:pt x="763387" y="274372"/>
                      <a:pt x="742932" y="258553"/>
                      <a:pt x="704612" y="246962"/>
                    </a:cubicBezTo>
                    <a:cubicBezTo>
                      <a:pt x="673657" y="237689"/>
                      <a:pt x="634383" y="231962"/>
                      <a:pt x="591563" y="231143"/>
                    </a:cubicBezTo>
                    <a:lnTo>
                      <a:pt x="591563" y="68048"/>
                    </a:lnTo>
                    <a:cubicBezTo>
                      <a:pt x="591563" y="64638"/>
                      <a:pt x="590473" y="61502"/>
                      <a:pt x="588291" y="58911"/>
                    </a:cubicBezTo>
                    <a:cubicBezTo>
                      <a:pt x="583245" y="41183"/>
                      <a:pt x="562790" y="26864"/>
                      <a:pt x="527334" y="16091"/>
                    </a:cubicBezTo>
                    <a:cubicBezTo>
                      <a:pt x="492970" y="5727"/>
                      <a:pt x="448105" y="0"/>
                      <a:pt x="400921" y="0"/>
                    </a:cubicBezTo>
                    <a:cubicBezTo>
                      <a:pt x="353874" y="0"/>
                      <a:pt x="309418" y="5591"/>
                      <a:pt x="275872" y="16091"/>
                    </a:cubicBezTo>
                    <a:cubicBezTo>
                      <a:pt x="248189" y="24683"/>
                      <a:pt x="215052" y="40501"/>
                      <a:pt x="215052" y="67911"/>
                    </a:cubicBezTo>
                    <a:cubicBezTo>
                      <a:pt x="215052" y="69548"/>
                      <a:pt x="215188" y="71320"/>
                      <a:pt x="215461" y="72957"/>
                    </a:cubicBezTo>
                    <a:lnTo>
                      <a:pt x="217098" y="142641"/>
                    </a:lnTo>
                    <a:cubicBezTo>
                      <a:pt x="117958" y="123549"/>
                      <a:pt x="22228" y="188733"/>
                      <a:pt x="3273" y="288009"/>
                    </a:cubicBezTo>
                    <a:cubicBezTo>
                      <a:pt x="1091" y="299191"/>
                      <a:pt x="0" y="310646"/>
                      <a:pt x="0" y="322101"/>
                    </a:cubicBezTo>
                    <a:cubicBezTo>
                      <a:pt x="0" y="422877"/>
                      <a:pt x="81957" y="504834"/>
                      <a:pt x="182733" y="504834"/>
                    </a:cubicBezTo>
                    <a:cubicBezTo>
                      <a:pt x="224734" y="504834"/>
                      <a:pt x="265372" y="490379"/>
                      <a:pt x="297964" y="463923"/>
                    </a:cubicBezTo>
                    <a:cubicBezTo>
                      <a:pt x="326737" y="470605"/>
                      <a:pt x="360284" y="474287"/>
                      <a:pt x="395876" y="474560"/>
                    </a:cubicBezTo>
                    <a:cubicBezTo>
                      <a:pt x="403649" y="516834"/>
                      <a:pt x="495288" y="536198"/>
                      <a:pt x="580790" y="536198"/>
                    </a:cubicBezTo>
                    <a:cubicBezTo>
                      <a:pt x="627837" y="536198"/>
                      <a:pt x="672157" y="530334"/>
                      <a:pt x="705976" y="519834"/>
                    </a:cubicBezTo>
                    <a:cubicBezTo>
                      <a:pt x="733795" y="511243"/>
                      <a:pt x="766796" y="495288"/>
                      <a:pt x="766796" y="467878"/>
                    </a:cubicBezTo>
                    <a:lnTo>
                      <a:pt x="766796" y="300146"/>
                    </a:lnTo>
                    <a:cubicBezTo>
                      <a:pt x="767205" y="298236"/>
                      <a:pt x="766932" y="296055"/>
                      <a:pt x="766114" y="294282"/>
                    </a:cubicBezTo>
                    <a:close/>
                    <a:moveTo>
                      <a:pt x="559108" y="152596"/>
                    </a:moveTo>
                    <a:cubicBezTo>
                      <a:pt x="559108" y="154641"/>
                      <a:pt x="551880" y="165141"/>
                      <a:pt x="518607" y="175233"/>
                    </a:cubicBezTo>
                    <a:cubicBezTo>
                      <a:pt x="487651" y="184506"/>
                      <a:pt x="444695" y="190097"/>
                      <a:pt x="401058" y="190097"/>
                    </a:cubicBezTo>
                    <a:cubicBezTo>
                      <a:pt x="363284" y="190097"/>
                      <a:pt x="326328" y="186142"/>
                      <a:pt x="297009" y="178642"/>
                    </a:cubicBezTo>
                    <a:cubicBezTo>
                      <a:pt x="296600" y="178505"/>
                      <a:pt x="296191" y="178505"/>
                      <a:pt x="295782" y="178369"/>
                    </a:cubicBezTo>
                    <a:cubicBezTo>
                      <a:pt x="281327" y="166914"/>
                      <a:pt x="265235" y="157914"/>
                      <a:pt x="247917" y="151368"/>
                    </a:cubicBezTo>
                    <a:lnTo>
                      <a:pt x="246826" y="108276"/>
                    </a:lnTo>
                    <a:cubicBezTo>
                      <a:pt x="257326" y="113594"/>
                      <a:pt x="268372" y="117958"/>
                      <a:pt x="279827" y="120958"/>
                    </a:cubicBezTo>
                    <a:cubicBezTo>
                      <a:pt x="312964" y="130640"/>
                      <a:pt x="355920" y="135822"/>
                      <a:pt x="400921" y="135822"/>
                    </a:cubicBezTo>
                    <a:cubicBezTo>
                      <a:pt x="448105" y="135822"/>
                      <a:pt x="492970" y="130231"/>
                      <a:pt x="527198" y="119731"/>
                    </a:cubicBezTo>
                    <a:cubicBezTo>
                      <a:pt x="538926" y="116458"/>
                      <a:pt x="550244" y="111958"/>
                      <a:pt x="560881" y="106231"/>
                    </a:cubicBezTo>
                    <a:lnTo>
                      <a:pt x="560881" y="145368"/>
                    </a:lnTo>
                    <a:cubicBezTo>
                      <a:pt x="559653" y="147277"/>
                      <a:pt x="558972" y="149868"/>
                      <a:pt x="559108" y="152596"/>
                    </a:cubicBezTo>
                    <a:close/>
                    <a:moveTo>
                      <a:pt x="285145" y="45274"/>
                    </a:moveTo>
                    <a:cubicBezTo>
                      <a:pt x="315964" y="35865"/>
                      <a:pt x="357284" y="30410"/>
                      <a:pt x="401194" y="30410"/>
                    </a:cubicBezTo>
                    <a:cubicBezTo>
                      <a:pt x="444832" y="30410"/>
                      <a:pt x="487651" y="35728"/>
                      <a:pt x="518743" y="45274"/>
                    </a:cubicBezTo>
                    <a:cubicBezTo>
                      <a:pt x="551880" y="55365"/>
                      <a:pt x="559108" y="65729"/>
                      <a:pt x="559108" y="67911"/>
                    </a:cubicBezTo>
                    <a:cubicBezTo>
                      <a:pt x="559108" y="70093"/>
                      <a:pt x="551880" y="80593"/>
                      <a:pt x="518607" y="90548"/>
                    </a:cubicBezTo>
                    <a:cubicBezTo>
                      <a:pt x="487651" y="99821"/>
                      <a:pt x="444832" y="105412"/>
                      <a:pt x="401194" y="105412"/>
                    </a:cubicBezTo>
                    <a:cubicBezTo>
                      <a:pt x="359056" y="105412"/>
                      <a:pt x="319101" y="100503"/>
                      <a:pt x="288691" y="91639"/>
                    </a:cubicBezTo>
                    <a:cubicBezTo>
                      <a:pt x="255826" y="82230"/>
                      <a:pt x="246689" y="71593"/>
                      <a:pt x="245871" y="68320"/>
                    </a:cubicBezTo>
                    <a:cubicBezTo>
                      <a:pt x="245871" y="68048"/>
                      <a:pt x="245871" y="67911"/>
                      <a:pt x="245735" y="67911"/>
                    </a:cubicBezTo>
                    <a:cubicBezTo>
                      <a:pt x="245871" y="65593"/>
                      <a:pt x="252962" y="55229"/>
                      <a:pt x="285145" y="45274"/>
                    </a:cubicBezTo>
                    <a:close/>
                    <a:moveTo>
                      <a:pt x="285554" y="434604"/>
                    </a:moveTo>
                    <a:cubicBezTo>
                      <a:pt x="223370" y="491197"/>
                      <a:pt x="127095" y="486697"/>
                      <a:pt x="70502" y="424513"/>
                    </a:cubicBezTo>
                    <a:cubicBezTo>
                      <a:pt x="14046" y="362329"/>
                      <a:pt x="18410" y="266054"/>
                      <a:pt x="80593" y="209461"/>
                    </a:cubicBezTo>
                    <a:cubicBezTo>
                      <a:pt x="108685" y="183960"/>
                      <a:pt x="145232" y="169778"/>
                      <a:pt x="183006" y="169778"/>
                    </a:cubicBezTo>
                    <a:cubicBezTo>
                      <a:pt x="198279" y="169778"/>
                      <a:pt x="213552" y="172096"/>
                      <a:pt x="228143" y="176460"/>
                    </a:cubicBezTo>
                    <a:cubicBezTo>
                      <a:pt x="280918" y="193097"/>
                      <a:pt x="320873" y="236871"/>
                      <a:pt x="332328" y="291145"/>
                    </a:cubicBezTo>
                    <a:cubicBezTo>
                      <a:pt x="334374" y="301236"/>
                      <a:pt x="335328" y="311600"/>
                      <a:pt x="335328" y="321828"/>
                    </a:cubicBezTo>
                    <a:cubicBezTo>
                      <a:pt x="335601" y="364920"/>
                      <a:pt x="317328" y="405831"/>
                      <a:pt x="285554" y="434604"/>
                    </a:cubicBezTo>
                    <a:close/>
                    <a:moveTo>
                      <a:pt x="324419" y="437877"/>
                    </a:moveTo>
                    <a:cubicBezTo>
                      <a:pt x="336828" y="422740"/>
                      <a:pt x="346647" y="405831"/>
                      <a:pt x="353738" y="387694"/>
                    </a:cubicBezTo>
                    <a:cubicBezTo>
                      <a:pt x="366693" y="388785"/>
                      <a:pt x="380466" y="389466"/>
                      <a:pt x="394512" y="389739"/>
                    </a:cubicBezTo>
                    <a:lnTo>
                      <a:pt x="394512" y="392466"/>
                    </a:lnTo>
                    <a:lnTo>
                      <a:pt x="395330" y="444286"/>
                    </a:lnTo>
                    <a:cubicBezTo>
                      <a:pt x="371602" y="443877"/>
                      <a:pt x="347874" y="441695"/>
                      <a:pt x="324419" y="437877"/>
                    </a:cubicBezTo>
                    <a:close/>
                    <a:moveTo>
                      <a:pt x="365057" y="303827"/>
                    </a:moveTo>
                    <a:cubicBezTo>
                      <a:pt x="374057" y="304373"/>
                      <a:pt x="383330" y="304782"/>
                      <a:pt x="392876" y="304918"/>
                    </a:cubicBezTo>
                    <a:cubicBezTo>
                      <a:pt x="392876" y="305191"/>
                      <a:pt x="393012" y="305737"/>
                      <a:pt x="393012" y="306009"/>
                    </a:cubicBezTo>
                    <a:lnTo>
                      <a:pt x="393967" y="359056"/>
                    </a:lnTo>
                    <a:cubicBezTo>
                      <a:pt x="383057" y="358920"/>
                      <a:pt x="372557" y="358511"/>
                      <a:pt x="362329" y="357693"/>
                    </a:cubicBezTo>
                    <a:cubicBezTo>
                      <a:pt x="364647" y="345965"/>
                      <a:pt x="365875" y="333828"/>
                      <a:pt x="365875" y="321964"/>
                    </a:cubicBezTo>
                    <a:cubicBezTo>
                      <a:pt x="365875" y="315964"/>
                      <a:pt x="365602" y="309964"/>
                      <a:pt x="365057" y="303827"/>
                    </a:cubicBezTo>
                    <a:close/>
                    <a:moveTo>
                      <a:pt x="402558" y="274508"/>
                    </a:moveTo>
                    <a:cubicBezTo>
                      <a:pt x="402149" y="274508"/>
                      <a:pt x="401603" y="274508"/>
                      <a:pt x="401194" y="274508"/>
                    </a:cubicBezTo>
                    <a:cubicBezTo>
                      <a:pt x="386466" y="274508"/>
                      <a:pt x="372284" y="273963"/>
                      <a:pt x="359193" y="273008"/>
                    </a:cubicBezTo>
                    <a:cubicBezTo>
                      <a:pt x="353329" y="252553"/>
                      <a:pt x="344192" y="233325"/>
                      <a:pt x="331919" y="216143"/>
                    </a:cubicBezTo>
                    <a:cubicBezTo>
                      <a:pt x="354829" y="219007"/>
                      <a:pt x="377875" y="220507"/>
                      <a:pt x="401058" y="220507"/>
                    </a:cubicBezTo>
                    <a:cubicBezTo>
                      <a:pt x="448241" y="220507"/>
                      <a:pt x="493106" y="214916"/>
                      <a:pt x="527471" y="204415"/>
                    </a:cubicBezTo>
                    <a:cubicBezTo>
                      <a:pt x="539198" y="200733"/>
                      <a:pt x="550380" y="196370"/>
                      <a:pt x="561017" y="190642"/>
                    </a:cubicBezTo>
                    <a:lnTo>
                      <a:pt x="561017" y="231143"/>
                    </a:lnTo>
                    <a:cubicBezTo>
                      <a:pt x="495424" y="233189"/>
                      <a:pt x="427649" y="246962"/>
                      <a:pt x="402558" y="274508"/>
                    </a:cubicBezTo>
                    <a:close/>
                    <a:moveTo>
                      <a:pt x="423013" y="298100"/>
                    </a:moveTo>
                    <a:cubicBezTo>
                      <a:pt x="424513" y="293873"/>
                      <a:pt x="435695" y="283918"/>
                      <a:pt x="467060" y="275054"/>
                    </a:cubicBezTo>
                    <a:cubicBezTo>
                      <a:pt x="496788" y="266599"/>
                      <a:pt x="535653" y="262099"/>
                      <a:pt x="576427" y="262099"/>
                    </a:cubicBezTo>
                    <a:lnTo>
                      <a:pt x="578472" y="262099"/>
                    </a:lnTo>
                    <a:cubicBezTo>
                      <a:pt x="622110" y="262099"/>
                      <a:pt x="664929" y="267145"/>
                      <a:pt x="696021" y="276554"/>
                    </a:cubicBezTo>
                    <a:cubicBezTo>
                      <a:pt x="728204" y="286372"/>
                      <a:pt x="735841" y="296055"/>
                      <a:pt x="736386" y="298645"/>
                    </a:cubicBezTo>
                    <a:lnTo>
                      <a:pt x="736386" y="298782"/>
                    </a:lnTo>
                    <a:cubicBezTo>
                      <a:pt x="736250" y="301100"/>
                      <a:pt x="728613" y="311600"/>
                      <a:pt x="694658" y="321692"/>
                    </a:cubicBezTo>
                    <a:cubicBezTo>
                      <a:pt x="663293" y="330965"/>
                      <a:pt x="622110" y="336010"/>
                      <a:pt x="578472" y="336010"/>
                    </a:cubicBezTo>
                    <a:cubicBezTo>
                      <a:pt x="537289" y="336010"/>
                      <a:pt x="497879" y="331237"/>
                      <a:pt x="467605" y="322919"/>
                    </a:cubicBezTo>
                    <a:cubicBezTo>
                      <a:pt x="438422" y="314737"/>
                      <a:pt x="426695" y="305328"/>
                      <a:pt x="423831" y="300691"/>
                    </a:cubicBezTo>
                    <a:cubicBezTo>
                      <a:pt x="423558" y="299736"/>
                      <a:pt x="423286" y="298782"/>
                      <a:pt x="423013" y="298100"/>
                    </a:cubicBezTo>
                    <a:close/>
                    <a:moveTo>
                      <a:pt x="736659" y="468014"/>
                    </a:moveTo>
                    <a:cubicBezTo>
                      <a:pt x="736659" y="470196"/>
                      <a:pt x="729840" y="480696"/>
                      <a:pt x="697385" y="490788"/>
                    </a:cubicBezTo>
                    <a:cubicBezTo>
                      <a:pt x="666429" y="500470"/>
                      <a:pt x="625110" y="505788"/>
                      <a:pt x="581200" y="505788"/>
                    </a:cubicBezTo>
                    <a:cubicBezTo>
                      <a:pt x="537016" y="505788"/>
                      <a:pt x="495833" y="500606"/>
                      <a:pt x="465287" y="491333"/>
                    </a:cubicBezTo>
                    <a:cubicBezTo>
                      <a:pt x="432968" y="481378"/>
                      <a:pt x="426286" y="471151"/>
                      <a:pt x="426286" y="468832"/>
                    </a:cubicBezTo>
                    <a:cubicBezTo>
                      <a:pt x="426286" y="468696"/>
                      <a:pt x="426286" y="468696"/>
                      <a:pt x="426286" y="468560"/>
                    </a:cubicBezTo>
                    <a:lnTo>
                      <a:pt x="425467" y="424377"/>
                    </a:lnTo>
                    <a:cubicBezTo>
                      <a:pt x="461878" y="442786"/>
                      <a:pt x="522425" y="451241"/>
                      <a:pt x="578063" y="451241"/>
                    </a:cubicBezTo>
                    <a:cubicBezTo>
                      <a:pt x="625246" y="451241"/>
                      <a:pt x="669839" y="445650"/>
                      <a:pt x="704067" y="435150"/>
                    </a:cubicBezTo>
                    <a:cubicBezTo>
                      <a:pt x="715385" y="431740"/>
                      <a:pt x="726158" y="427240"/>
                      <a:pt x="736659" y="421649"/>
                    </a:cubicBezTo>
                    <a:lnTo>
                      <a:pt x="736659" y="468014"/>
                    </a:lnTo>
                    <a:close/>
                    <a:moveTo>
                      <a:pt x="735295" y="383466"/>
                    </a:moveTo>
                    <a:cubicBezTo>
                      <a:pt x="735295" y="385648"/>
                      <a:pt x="728204" y="396012"/>
                      <a:pt x="695339" y="406103"/>
                    </a:cubicBezTo>
                    <a:cubicBezTo>
                      <a:pt x="663975" y="415513"/>
                      <a:pt x="622519" y="420831"/>
                      <a:pt x="578199" y="420831"/>
                    </a:cubicBezTo>
                    <a:cubicBezTo>
                      <a:pt x="494333" y="420831"/>
                      <a:pt x="437604" y="402012"/>
                      <a:pt x="425058" y="387285"/>
                    </a:cubicBezTo>
                    <a:lnTo>
                      <a:pt x="424786" y="373920"/>
                    </a:lnTo>
                    <a:lnTo>
                      <a:pt x="424240" y="339010"/>
                    </a:lnTo>
                    <a:cubicBezTo>
                      <a:pt x="435422" y="344601"/>
                      <a:pt x="447014" y="349102"/>
                      <a:pt x="459014" y="352238"/>
                    </a:cubicBezTo>
                    <a:cubicBezTo>
                      <a:pt x="491879" y="361375"/>
                      <a:pt x="534153" y="366557"/>
                      <a:pt x="578063" y="366557"/>
                    </a:cubicBezTo>
                    <a:cubicBezTo>
                      <a:pt x="624428" y="366557"/>
                      <a:pt x="668748" y="361102"/>
                      <a:pt x="702840" y="351011"/>
                    </a:cubicBezTo>
                    <a:cubicBezTo>
                      <a:pt x="714567" y="347602"/>
                      <a:pt x="725886" y="343238"/>
                      <a:pt x="736522" y="337510"/>
                    </a:cubicBezTo>
                    <a:lnTo>
                      <a:pt x="736522" y="376784"/>
                    </a:lnTo>
                    <a:lnTo>
                      <a:pt x="736659" y="376784"/>
                    </a:lnTo>
                    <a:cubicBezTo>
                      <a:pt x="736659" y="378830"/>
                      <a:pt x="735295" y="381148"/>
                      <a:pt x="735295" y="383466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Graphique 10">
                <a:extLst>
                  <a:ext uri="{FF2B5EF4-FFF2-40B4-BE49-F238E27FC236}">
                    <a16:creationId xmlns:a16="http://schemas.microsoft.com/office/drawing/2014/main" id="{865FAAB9-FDE1-FB4A-A199-B5C1C20E26A2}"/>
                  </a:ext>
                </a:extLst>
              </p:cNvPr>
              <p:cNvSpPr/>
              <p:nvPr/>
            </p:nvSpPr>
            <p:spPr>
              <a:xfrm>
                <a:off x="8129612" y="5086886"/>
                <a:ext cx="769796" cy="539061"/>
              </a:xfrm>
              <a:custGeom>
                <a:avLst/>
                <a:gdLst>
                  <a:gd name="connsiteX0" fmla="*/ 582427 w 769796"/>
                  <a:gd name="connsiteY0" fmla="*/ 539062 h 539061"/>
                  <a:gd name="connsiteX1" fmla="*/ 460378 w 769796"/>
                  <a:gd name="connsiteY1" fmla="*/ 524061 h 539061"/>
                  <a:gd name="connsiteX2" fmla="*/ 396285 w 769796"/>
                  <a:gd name="connsiteY2" fmla="*/ 477424 h 539061"/>
                  <a:gd name="connsiteX3" fmla="*/ 299873 w 769796"/>
                  <a:gd name="connsiteY3" fmla="*/ 466923 h 539061"/>
                  <a:gd name="connsiteX4" fmla="*/ 184233 w 769796"/>
                  <a:gd name="connsiteY4" fmla="*/ 507697 h 539061"/>
                  <a:gd name="connsiteX5" fmla="*/ 0 w 769796"/>
                  <a:gd name="connsiteY5" fmla="*/ 323464 h 539061"/>
                  <a:gd name="connsiteX6" fmla="*/ 3273 w 769796"/>
                  <a:gd name="connsiteY6" fmla="*/ 289100 h 539061"/>
                  <a:gd name="connsiteX7" fmla="*/ 80866 w 769796"/>
                  <a:gd name="connsiteY7" fmla="*/ 171005 h 539061"/>
                  <a:gd name="connsiteX8" fmla="*/ 216961 w 769796"/>
                  <a:gd name="connsiteY8" fmla="*/ 142232 h 539061"/>
                  <a:gd name="connsiteX9" fmla="*/ 215325 w 769796"/>
                  <a:gd name="connsiteY9" fmla="*/ 74457 h 539061"/>
                  <a:gd name="connsiteX10" fmla="*/ 214916 w 769796"/>
                  <a:gd name="connsiteY10" fmla="*/ 69275 h 539061"/>
                  <a:gd name="connsiteX11" fmla="*/ 276690 w 769796"/>
                  <a:gd name="connsiteY11" fmla="*/ 16091 h 539061"/>
                  <a:gd name="connsiteX12" fmla="*/ 402149 w 769796"/>
                  <a:gd name="connsiteY12" fmla="*/ 0 h 539061"/>
                  <a:gd name="connsiteX13" fmla="*/ 528971 w 769796"/>
                  <a:gd name="connsiteY13" fmla="*/ 16091 h 539061"/>
                  <a:gd name="connsiteX14" fmla="*/ 590745 w 769796"/>
                  <a:gd name="connsiteY14" fmla="*/ 59593 h 539061"/>
                  <a:gd name="connsiteX15" fmla="*/ 594154 w 769796"/>
                  <a:gd name="connsiteY15" fmla="*/ 69411 h 539061"/>
                  <a:gd name="connsiteX16" fmla="*/ 594154 w 769796"/>
                  <a:gd name="connsiteY16" fmla="*/ 231007 h 539061"/>
                  <a:gd name="connsiteX17" fmla="*/ 706112 w 769796"/>
                  <a:gd name="connsiteY17" fmla="*/ 246962 h 539061"/>
                  <a:gd name="connsiteX18" fmla="*/ 768705 w 769796"/>
                  <a:gd name="connsiteY18" fmla="*/ 295236 h 539061"/>
                  <a:gd name="connsiteX19" fmla="*/ 769796 w 769796"/>
                  <a:gd name="connsiteY19" fmla="*/ 301509 h 539061"/>
                  <a:gd name="connsiteX20" fmla="*/ 769796 w 769796"/>
                  <a:gd name="connsiteY20" fmla="*/ 469378 h 539061"/>
                  <a:gd name="connsiteX21" fmla="*/ 708022 w 769796"/>
                  <a:gd name="connsiteY21" fmla="*/ 522698 h 539061"/>
                  <a:gd name="connsiteX22" fmla="*/ 582427 w 769796"/>
                  <a:gd name="connsiteY22" fmla="*/ 539062 h 539061"/>
                  <a:gd name="connsiteX23" fmla="*/ 299327 w 769796"/>
                  <a:gd name="connsiteY23" fmla="*/ 463650 h 539061"/>
                  <a:gd name="connsiteX24" fmla="*/ 300009 w 769796"/>
                  <a:gd name="connsiteY24" fmla="*/ 463787 h 539061"/>
                  <a:gd name="connsiteX25" fmla="*/ 397512 w 769796"/>
                  <a:gd name="connsiteY25" fmla="*/ 474424 h 539061"/>
                  <a:gd name="connsiteX26" fmla="*/ 398739 w 769796"/>
                  <a:gd name="connsiteY26" fmla="*/ 474424 h 539061"/>
                  <a:gd name="connsiteX27" fmla="*/ 399012 w 769796"/>
                  <a:gd name="connsiteY27" fmla="*/ 475651 h 539061"/>
                  <a:gd name="connsiteX28" fmla="*/ 582563 w 769796"/>
                  <a:gd name="connsiteY28" fmla="*/ 536198 h 539061"/>
                  <a:gd name="connsiteX29" fmla="*/ 707340 w 769796"/>
                  <a:gd name="connsiteY29" fmla="*/ 519970 h 539061"/>
                  <a:gd name="connsiteX30" fmla="*/ 767069 w 769796"/>
                  <a:gd name="connsiteY30" fmla="*/ 469378 h 539061"/>
                  <a:gd name="connsiteX31" fmla="*/ 767069 w 769796"/>
                  <a:gd name="connsiteY31" fmla="*/ 301509 h 539061"/>
                  <a:gd name="connsiteX32" fmla="*/ 766114 w 769796"/>
                  <a:gd name="connsiteY32" fmla="*/ 296055 h 539061"/>
                  <a:gd name="connsiteX33" fmla="*/ 765978 w 769796"/>
                  <a:gd name="connsiteY33" fmla="*/ 295645 h 539061"/>
                  <a:gd name="connsiteX34" fmla="*/ 705431 w 769796"/>
                  <a:gd name="connsiteY34" fmla="*/ 249417 h 539061"/>
                  <a:gd name="connsiteX35" fmla="*/ 592791 w 769796"/>
                  <a:gd name="connsiteY35" fmla="*/ 233598 h 539061"/>
                  <a:gd name="connsiteX36" fmla="*/ 591427 w 769796"/>
                  <a:gd name="connsiteY36" fmla="*/ 233598 h 539061"/>
                  <a:gd name="connsiteX37" fmla="*/ 591427 w 769796"/>
                  <a:gd name="connsiteY37" fmla="*/ 69411 h 539061"/>
                  <a:gd name="connsiteX38" fmla="*/ 588563 w 769796"/>
                  <a:gd name="connsiteY38" fmla="*/ 61229 h 539061"/>
                  <a:gd name="connsiteX39" fmla="*/ 588427 w 769796"/>
                  <a:gd name="connsiteY39" fmla="*/ 60956 h 539061"/>
                  <a:gd name="connsiteX40" fmla="*/ 588291 w 769796"/>
                  <a:gd name="connsiteY40" fmla="*/ 60684 h 539061"/>
                  <a:gd name="connsiteX41" fmla="*/ 528289 w 769796"/>
                  <a:gd name="connsiteY41" fmla="*/ 18955 h 539061"/>
                  <a:gd name="connsiteX42" fmla="*/ 402285 w 769796"/>
                  <a:gd name="connsiteY42" fmla="*/ 3000 h 539061"/>
                  <a:gd name="connsiteX43" fmla="*/ 277645 w 769796"/>
                  <a:gd name="connsiteY43" fmla="*/ 18955 h 539061"/>
                  <a:gd name="connsiteX44" fmla="*/ 217916 w 769796"/>
                  <a:gd name="connsiteY44" fmla="*/ 69411 h 539061"/>
                  <a:gd name="connsiteX45" fmla="*/ 218325 w 769796"/>
                  <a:gd name="connsiteY45" fmla="*/ 74184 h 539061"/>
                  <a:gd name="connsiteX46" fmla="*/ 218325 w 769796"/>
                  <a:gd name="connsiteY46" fmla="*/ 74457 h 539061"/>
                  <a:gd name="connsiteX47" fmla="*/ 220098 w 769796"/>
                  <a:gd name="connsiteY47" fmla="*/ 145914 h 539061"/>
                  <a:gd name="connsiteX48" fmla="*/ 218325 w 769796"/>
                  <a:gd name="connsiteY48" fmla="*/ 145641 h 539061"/>
                  <a:gd name="connsiteX49" fmla="*/ 82639 w 769796"/>
                  <a:gd name="connsiteY49" fmla="*/ 173596 h 539061"/>
                  <a:gd name="connsiteX50" fmla="*/ 6137 w 769796"/>
                  <a:gd name="connsiteY50" fmla="*/ 289918 h 539061"/>
                  <a:gd name="connsiteX51" fmla="*/ 3000 w 769796"/>
                  <a:gd name="connsiteY51" fmla="*/ 323737 h 539061"/>
                  <a:gd name="connsiteX52" fmla="*/ 184369 w 769796"/>
                  <a:gd name="connsiteY52" fmla="*/ 505106 h 539061"/>
                  <a:gd name="connsiteX53" fmla="*/ 298782 w 769796"/>
                  <a:gd name="connsiteY53" fmla="*/ 464469 h 539061"/>
                  <a:gd name="connsiteX54" fmla="*/ 299327 w 769796"/>
                  <a:gd name="connsiteY54" fmla="*/ 463650 h 539061"/>
                  <a:gd name="connsiteX55" fmla="*/ 582427 w 769796"/>
                  <a:gd name="connsiteY55" fmla="*/ 508515 h 539061"/>
                  <a:gd name="connsiteX56" fmla="*/ 466105 w 769796"/>
                  <a:gd name="connsiteY56" fmla="*/ 493924 h 539061"/>
                  <a:gd name="connsiteX57" fmla="*/ 426149 w 769796"/>
                  <a:gd name="connsiteY57" fmla="*/ 470060 h 539061"/>
                  <a:gd name="connsiteX58" fmla="*/ 426149 w 769796"/>
                  <a:gd name="connsiteY58" fmla="*/ 469787 h 539061"/>
                  <a:gd name="connsiteX59" fmla="*/ 425331 w 769796"/>
                  <a:gd name="connsiteY59" fmla="*/ 423286 h 539061"/>
                  <a:gd name="connsiteX60" fmla="*/ 427513 w 769796"/>
                  <a:gd name="connsiteY60" fmla="*/ 424377 h 539061"/>
                  <a:gd name="connsiteX61" fmla="*/ 579427 w 769796"/>
                  <a:gd name="connsiteY61" fmla="*/ 451105 h 539061"/>
                  <a:gd name="connsiteX62" fmla="*/ 705021 w 769796"/>
                  <a:gd name="connsiteY62" fmla="*/ 435150 h 539061"/>
                  <a:gd name="connsiteX63" fmla="*/ 737341 w 769796"/>
                  <a:gd name="connsiteY63" fmla="*/ 421786 h 539061"/>
                  <a:gd name="connsiteX64" fmla="*/ 739386 w 769796"/>
                  <a:gd name="connsiteY64" fmla="*/ 420695 h 539061"/>
                  <a:gd name="connsiteX65" fmla="*/ 739386 w 769796"/>
                  <a:gd name="connsiteY65" fmla="*/ 469378 h 539061"/>
                  <a:gd name="connsiteX66" fmla="*/ 699158 w 769796"/>
                  <a:gd name="connsiteY66" fmla="*/ 493515 h 539061"/>
                  <a:gd name="connsiteX67" fmla="*/ 582427 w 769796"/>
                  <a:gd name="connsiteY67" fmla="*/ 508515 h 539061"/>
                  <a:gd name="connsiteX68" fmla="*/ 428331 w 769796"/>
                  <a:gd name="connsiteY68" fmla="*/ 428059 h 539061"/>
                  <a:gd name="connsiteX69" fmla="*/ 429013 w 769796"/>
                  <a:gd name="connsiteY69" fmla="*/ 470196 h 539061"/>
                  <a:gd name="connsiteX70" fmla="*/ 466923 w 769796"/>
                  <a:gd name="connsiteY70" fmla="*/ 491333 h 539061"/>
                  <a:gd name="connsiteX71" fmla="*/ 582427 w 769796"/>
                  <a:gd name="connsiteY71" fmla="*/ 505788 h 539061"/>
                  <a:gd name="connsiteX72" fmla="*/ 698203 w 769796"/>
                  <a:gd name="connsiteY72" fmla="*/ 490924 h 539061"/>
                  <a:gd name="connsiteX73" fmla="*/ 736386 w 769796"/>
                  <a:gd name="connsiteY73" fmla="*/ 469514 h 539061"/>
                  <a:gd name="connsiteX74" fmla="*/ 736386 w 769796"/>
                  <a:gd name="connsiteY74" fmla="*/ 425604 h 539061"/>
                  <a:gd name="connsiteX75" fmla="*/ 705703 w 769796"/>
                  <a:gd name="connsiteY75" fmla="*/ 438013 h 539061"/>
                  <a:gd name="connsiteX76" fmla="*/ 579290 w 769796"/>
                  <a:gd name="connsiteY76" fmla="*/ 454105 h 539061"/>
                  <a:gd name="connsiteX77" fmla="*/ 428331 w 769796"/>
                  <a:gd name="connsiteY77" fmla="*/ 428059 h 539061"/>
                  <a:gd name="connsiteX78" fmla="*/ 184506 w 769796"/>
                  <a:gd name="connsiteY78" fmla="*/ 477014 h 539061"/>
                  <a:gd name="connsiteX79" fmla="*/ 177142 w 769796"/>
                  <a:gd name="connsiteY79" fmla="*/ 476878 h 539061"/>
                  <a:gd name="connsiteX80" fmla="*/ 70775 w 769796"/>
                  <a:gd name="connsiteY80" fmla="*/ 426831 h 539061"/>
                  <a:gd name="connsiteX81" fmla="*/ 81002 w 769796"/>
                  <a:gd name="connsiteY81" fmla="*/ 209734 h 539061"/>
                  <a:gd name="connsiteX82" fmla="*/ 184369 w 769796"/>
                  <a:gd name="connsiteY82" fmla="*/ 169642 h 539061"/>
                  <a:gd name="connsiteX83" fmla="*/ 230052 w 769796"/>
                  <a:gd name="connsiteY83" fmla="*/ 176460 h 539061"/>
                  <a:gd name="connsiteX84" fmla="*/ 335192 w 769796"/>
                  <a:gd name="connsiteY84" fmla="*/ 292236 h 539061"/>
                  <a:gd name="connsiteX85" fmla="*/ 338328 w 769796"/>
                  <a:gd name="connsiteY85" fmla="*/ 323192 h 539061"/>
                  <a:gd name="connsiteX86" fmla="*/ 287872 w 769796"/>
                  <a:gd name="connsiteY86" fmla="*/ 436922 h 539061"/>
                  <a:gd name="connsiteX87" fmla="*/ 287872 w 769796"/>
                  <a:gd name="connsiteY87" fmla="*/ 436922 h 539061"/>
                  <a:gd name="connsiteX88" fmla="*/ 184506 w 769796"/>
                  <a:gd name="connsiteY88" fmla="*/ 477014 h 539061"/>
                  <a:gd name="connsiteX89" fmla="*/ 184369 w 769796"/>
                  <a:gd name="connsiteY89" fmla="*/ 172642 h 539061"/>
                  <a:gd name="connsiteX90" fmla="*/ 82912 w 769796"/>
                  <a:gd name="connsiteY90" fmla="*/ 211916 h 539061"/>
                  <a:gd name="connsiteX91" fmla="*/ 33819 w 769796"/>
                  <a:gd name="connsiteY91" fmla="*/ 316373 h 539061"/>
                  <a:gd name="connsiteX92" fmla="*/ 72957 w 769796"/>
                  <a:gd name="connsiteY92" fmla="*/ 424922 h 539061"/>
                  <a:gd name="connsiteX93" fmla="*/ 177414 w 769796"/>
                  <a:gd name="connsiteY93" fmla="*/ 474014 h 539061"/>
                  <a:gd name="connsiteX94" fmla="*/ 285963 w 769796"/>
                  <a:gd name="connsiteY94" fmla="*/ 434877 h 539061"/>
                  <a:gd name="connsiteX95" fmla="*/ 285963 w 769796"/>
                  <a:gd name="connsiteY95" fmla="*/ 434877 h 539061"/>
                  <a:gd name="connsiteX96" fmla="*/ 335465 w 769796"/>
                  <a:gd name="connsiteY96" fmla="*/ 323192 h 539061"/>
                  <a:gd name="connsiteX97" fmla="*/ 332465 w 769796"/>
                  <a:gd name="connsiteY97" fmla="*/ 292782 h 539061"/>
                  <a:gd name="connsiteX98" fmla="*/ 229234 w 769796"/>
                  <a:gd name="connsiteY98" fmla="*/ 179187 h 539061"/>
                  <a:gd name="connsiteX99" fmla="*/ 184369 w 769796"/>
                  <a:gd name="connsiteY99" fmla="*/ 172642 h 539061"/>
                  <a:gd name="connsiteX100" fmla="*/ 397921 w 769796"/>
                  <a:gd name="connsiteY100" fmla="*/ 447014 h 539061"/>
                  <a:gd name="connsiteX101" fmla="*/ 396421 w 769796"/>
                  <a:gd name="connsiteY101" fmla="*/ 447014 h 539061"/>
                  <a:gd name="connsiteX102" fmla="*/ 325374 w 769796"/>
                  <a:gd name="connsiteY102" fmla="*/ 440741 h 539061"/>
                  <a:gd name="connsiteX103" fmla="*/ 322919 w 769796"/>
                  <a:gd name="connsiteY103" fmla="*/ 440332 h 539061"/>
                  <a:gd name="connsiteX104" fmla="*/ 324555 w 769796"/>
                  <a:gd name="connsiteY104" fmla="*/ 438422 h 539061"/>
                  <a:gd name="connsiteX105" fmla="*/ 353602 w 769796"/>
                  <a:gd name="connsiteY105" fmla="*/ 388512 h 539061"/>
                  <a:gd name="connsiteX106" fmla="*/ 354011 w 769796"/>
                  <a:gd name="connsiteY106" fmla="*/ 387557 h 539061"/>
                  <a:gd name="connsiteX107" fmla="*/ 355102 w 769796"/>
                  <a:gd name="connsiteY107" fmla="*/ 387694 h 539061"/>
                  <a:gd name="connsiteX108" fmla="*/ 395739 w 769796"/>
                  <a:gd name="connsiteY108" fmla="*/ 389739 h 539061"/>
                  <a:gd name="connsiteX109" fmla="*/ 397103 w 769796"/>
                  <a:gd name="connsiteY109" fmla="*/ 389739 h 539061"/>
                  <a:gd name="connsiteX110" fmla="*/ 397103 w 769796"/>
                  <a:gd name="connsiteY110" fmla="*/ 393967 h 539061"/>
                  <a:gd name="connsiteX111" fmla="*/ 397921 w 769796"/>
                  <a:gd name="connsiteY111" fmla="*/ 447014 h 539061"/>
                  <a:gd name="connsiteX112" fmla="*/ 328237 w 769796"/>
                  <a:gd name="connsiteY112" fmla="*/ 438286 h 539061"/>
                  <a:gd name="connsiteX113" fmla="*/ 394921 w 769796"/>
                  <a:gd name="connsiteY113" fmla="*/ 444150 h 539061"/>
                  <a:gd name="connsiteX114" fmla="*/ 394239 w 769796"/>
                  <a:gd name="connsiteY114" fmla="*/ 393830 h 539061"/>
                  <a:gd name="connsiteX115" fmla="*/ 394239 w 769796"/>
                  <a:gd name="connsiteY115" fmla="*/ 392466 h 539061"/>
                  <a:gd name="connsiteX116" fmla="*/ 355920 w 769796"/>
                  <a:gd name="connsiteY116" fmla="*/ 390557 h 539061"/>
                  <a:gd name="connsiteX117" fmla="*/ 328237 w 769796"/>
                  <a:gd name="connsiteY117" fmla="*/ 438286 h 539061"/>
                  <a:gd name="connsiteX118" fmla="*/ 579427 w 769796"/>
                  <a:gd name="connsiteY118" fmla="*/ 423422 h 539061"/>
                  <a:gd name="connsiteX119" fmla="*/ 475787 w 769796"/>
                  <a:gd name="connsiteY119" fmla="*/ 412103 h 539061"/>
                  <a:gd name="connsiteX120" fmla="*/ 425195 w 769796"/>
                  <a:gd name="connsiteY120" fmla="*/ 389330 h 539061"/>
                  <a:gd name="connsiteX121" fmla="*/ 424922 w 769796"/>
                  <a:gd name="connsiteY121" fmla="*/ 388921 h 539061"/>
                  <a:gd name="connsiteX122" fmla="*/ 424649 w 769796"/>
                  <a:gd name="connsiteY122" fmla="*/ 375284 h 539061"/>
                  <a:gd name="connsiteX123" fmla="*/ 423967 w 769796"/>
                  <a:gd name="connsiteY123" fmla="*/ 337919 h 539061"/>
                  <a:gd name="connsiteX124" fmla="*/ 426149 w 769796"/>
                  <a:gd name="connsiteY124" fmla="*/ 339010 h 539061"/>
                  <a:gd name="connsiteX125" fmla="*/ 460650 w 769796"/>
                  <a:gd name="connsiteY125" fmla="*/ 352238 h 539061"/>
                  <a:gd name="connsiteX126" fmla="*/ 579427 w 769796"/>
                  <a:gd name="connsiteY126" fmla="*/ 366557 h 539061"/>
                  <a:gd name="connsiteX127" fmla="*/ 703794 w 769796"/>
                  <a:gd name="connsiteY127" fmla="*/ 351011 h 539061"/>
                  <a:gd name="connsiteX128" fmla="*/ 737341 w 769796"/>
                  <a:gd name="connsiteY128" fmla="*/ 337647 h 539061"/>
                  <a:gd name="connsiteX129" fmla="*/ 739386 w 769796"/>
                  <a:gd name="connsiteY129" fmla="*/ 336556 h 539061"/>
                  <a:gd name="connsiteX130" fmla="*/ 739386 w 769796"/>
                  <a:gd name="connsiteY130" fmla="*/ 376784 h 539061"/>
                  <a:gd name="connsiteX131" fmla="*/ 739523 w 769796"/>
                  <a:gd name="connsiteY131" fmla="*/ 376784 h 539061"/>
                  <a:gd name="connsiteX132" fmla="*/ 739523 w 769796"/>
                  <a:gd name="connsiteY132" fmla="*/ 378284 h 539061"/>
                  <a:gd name="connsiteX133" fmla="*/ 738841 w 769796"/>
                  <a:gd name="connsiteY133" fmla="*/ 381693 h 539061"/>
                  <a:gd name="connsiteX134" fmla="*/ 738159 w 769796"/>
                  <a:gd name="connsiteY134" fmla="*/ 384830 h 539061"/>
                  <a:gd name="connsiteX135" fmla="*/ 697112 w 769796"/>
                  <a:gd name="connsiteY135" fmla="*/ 408831 h 539061"/>
                  <a:gd name="connsiteX136" fmla="*/ 579427 w 769796"/>
                  <a:gd name="connsiteY136" fmla="*/ 423422 h 539061"/>
                  <a:gd name="connsiteX137" fmla="*/ 427649 w 769796"/>
                  <a:gd name="connsiteY137" fmla="*/ 387966 h 539061"/>
                  <a:gd name="connsiteX138" fmla="*/ 579427 w 769796"/>
                  <a:gd name="connsiteY138" fmla="*/ 420695 h 539061"/>
                  <a:gd name="connsiteX139" fmla="*/ 696157 w 769796"/>
                  <a:gd name="connsiteY139" fmla="*/ 406103 h 539061"/>
                  <a:gd name="connsiteX140" fmla="*/ 735159 w 769796"/>
                  <a:gd name="connsiteY140" fmla="*/ 384830 h 539061"/>
                  <a:gd name="connsiteX141" fmla="*/ 735977 w 769796"/>
                  <a:gd name="connsiteY141" fmla="*/ 380875 h 539061"/>
                  <a:gd name="connsiteX142" fmla="*/ 736386 w 769796"/>
                  <a:gd name="connsiteY142" fmla="*/ 379375 h 539061"/>
                  <a:gd name="connsiteX143" fmla="*/ 736386 w 769796"/>
                  <a:gd name="connsiteY143" fmla="*/ 341329 h 539061"/>
                  <a:gd name="connsiteX144" fmla="*/ 704476 w 769796"/>
                  <a:gd name="connsiteY144" fmla="*/ 353738 h 539061"/>
                  <a:gd name="connsiteX145" fmla="*/ 579290 w 769796"/>
                  <a:gd name="connsiteY145" fmla="*/ 369420 h 539061"/>
                  <a:gd name="connsiteX146" fmla="*/ 459832 w 769796"/>
                  <a:gd name="connsiteY146" fmla="*/ 354965 h 539061"/>
                  <a:gd name="connsiteX147" fmla="*/ 426831 w 769796"/>
                  <a:gd name="connsiteY147" fmla="*/ 342692 h 539061"/>
                  <a:gd name="connsiteX148" fmla="*/ 427377 w 769796"/>
                  <a:gd name="connsiteY148" fmla="*/ 375284 h 539061"/>
                  <a:gd name="connsiteX149" fmla="*/ 427649 w 769796"/>
                  <a:gd name="connsiteY149" fmla="*/ 387966 h 539061"/>
                  <a:gd name="connsiteX150" fmla="*/ 396557 w 769796"/>
                  <a:gd name="connsiteY150" fmla="*/ 361784 h 539061"/>
                  <a:gd name="connsiteX151" fmla="*/ 395057 w 769796"/>
                  <a:gd name="connsiteY151" fmla="*/ 361784 h 539061"/>
                  <a:gd name="connsiteX152" fmla="*/ 363420 w 769796"/>
                  <a:gd name="connsiteY152" fmla="*/ 360420 h 539061"/>
                  <a:gd name="connsiteX153" fmla="*/ 361784 w 769796"/>
                  <a:gd name="connsiteY153" fmla="*/ 360284 h 539061"/>
                  <a:gd name="connsiteX154" fmla="*/ 362056 w 769796"/>
                  <a:gd name="connsiteY154" fmla="*/ 358647 h 539061"/>
                  <a:gd name="connsiteX155" fmla="*/ 365602 w 769796"/>
                  <a:gd name="connsiteY155" fmla="*/ 323192 h 539061"/>
                  <a:gd name="connsiteX156" fmla="*/ 364784 w 769796"/>
                  <a:gd name="connsiteY156" fmla="*/ 305328 h 539061"/>
                  <a:gd name="connsiteX157" fmla="*/ 364647 w 769796"/>
                  <a:gd name="connsiteY157" fmla="*/ 303691 h 539061"/>
                  <a:gd name="connsiteX158" fmla="*/ 366284 w 769796"/>
                  <a:gd name="connsiteY158" fmla="*/ 303827 h 539061"/>
                  <a:gd name="connsiteX159" fmla="*/ 393967 w 769796"/>
                  <a:gd name="connsiteY159" fmla="*/ 304918 h 539061"/>
                  <a:gd name="connsiteX160" fmla="*/ 395330 w 769796"/>
                  <a:gd name="connsiteY160" fmla="*/ 304918 h 539061"/>
                  <a:gd name="connsiteX161" fmla="*/ 395330 w 769796"/>
                  <a:gd name="connsiteY161" fmla="*/ 306282 h 539061"/>
                  <a:gd name="connsiteX162" fmla="*/ 395330 w 769796"/>
                  <a:gd name="connsiteY162" fmla="*/ 306555 h 539061"/>
                  <a:gd name="connsiteX163" fmla="*/ 395467 w 769796"/>
                  <a:gd name="connsiteY163" fmla="*/ 307373 h 539061"/>
                  <a:gd name="connsiteX164" fmla="*/ 396557 w 769796"/>
                  <a:gd name="connsiteY164" fmla="*/ 361784 h 539061"/>
                  <a:gd name="connsiteX165" fmla="*/ 365193 w 769796"/>
                  <a:gd name="connsiteY165" fmla="*/ 357693 h 539061"/>
                  <a:gd name="connsiteX166" fmla="*/ 393694 w 769796"/>
                  <a:gd name="connsiteY166" fmla="*/ 358920 h 539061"/>
                  <a:gd name="connsiteX167" fmla="*/ 392876 w 769796"/>
                  <a:gd name="connsiteY167" fmla="*/ 307782 h 539061"/>
                  <a:gd name="connsiteX168" fmla="*/ 367920 w 769796"/>
                  <a:gd name="connsiteY168" fmla="*/ 306828 h 539061"/>
                  <a:gd name="connsiteX169" fmla="*/ 368466 w 769796"/>
                  <a:gd name="connsiteY169" fmla="*/ 323328 h 539061"/>
                  <a:gd name="connsiteX170" fmla="*/ 365193 w 769796"/>
                  <a:gd name="connsiteY170" fmla="*/ 357693 h 539061"/>
                  <a:gd name="connsiteX171" fmla="*/ 579563 w 769796"/>
                  <a:gd name="connsiteY171" fmla="*/ 338874 h 539061"/>
                  <a:gd name="connsiteX172" fmla="*/ 468287 w 769796"/>
                  <a:gd name="connsiteY172" fmla="*/ 325646 h 539061"/>
                  <a:gd name="connsiteX173" fmla="*/ 423558 w 769796"/>
                  <a:gd name="connsiteY173" fmla="*/ 302736 h 539061"/>
                  <a:gd name="connsiteX174" fmla="*/ 423422 w 769796"/>
                  <a:gd name="connsiteY174" fmla="*/ 302464 h 539061"/>
                  <a:gd name="connsiteX175" fmla="*/ 423422 w 769796"/>
                  <a:gd name="connsiteY175" fmla="*/ 302191 h 539061"/>
                  <a:gd name="connsiteX176" fmla="*/ 422877 w 769796"/>
                  <a:gd name="connsiteY176" fmla="*/ 299873 h 539061"/>
                  <a:gd name="connsiteX177" fmla="*/ 422740 w 769796"/>
                  <a:gd name="connsiteY177" fmla="*/ 299327 h 539061"/>
                  <a:gd name="connsiteX178" fmla="*/ 422877 w 769796"/>
                  <a:gd name="connsiteY178" fmla="*/ 298782 h 539061"/>
                  <a:gd name="connsiteX179" fmla="*/ 467878 w 769796"/>
                  <a:gd name="connsiteY179" fmla="*/ 274781 h 539061"/>
                  <a:gd name="connsiteX180" fmla="*/ 577654 w 769796"/>
                  <a:gd name="connsiteY180" fmla="*/ 261690 h 539061"/>
                  <a:gd name="connsiteX181" fmla="*/ 579699 w 769796"/>
                  <a:gd name="connsiteY181" fmla="*/ 261690 h 539061"/>
                  <a:gd name="connsiteX182" fmla="*/ 697658 w 769796"/>
                  <a:gd name="connsiteY182" fmla="*/ 276281 h 539061"/>
                  <a:gd name="connsiteX183" fmla="*/ 738977 w 769796"/>
                  <a:gd name="connsiteY183" fmla="*/ 299600 h 539061"/>
                  <a:gd name="connsiteX184" fmla="*/ 738977 w 769796"/>
                  <a:gd name="connsiteY184" fmla="*/ 300009 h 539061"/>
                  <a:gd name="connsiteX185" fmla="*/ 696294 w 769796"/>
                  <a:gd name="connsiteY185" fmla="*/ 324283 h 539061"/>
                  <a:gd name="connsiteX186" fmla="*/ 579563 w 769796"/>
                  <a:gd name="connsiteY186" fmla="*/ 338874 h 539061"/>
                  <a:gd name="connsiteX187" fmla="*/ 426286 w 769796"/>
                  <a:gd name="connsiteY187" fmla="*/ 301509 h 539061"/>
                  <a:gd name="connsiteX188" fmla="*/ 469105 w 769796"/>
                  <a:gd name="connsiteY188" fmla="*/ 322919 h 539061"/>
                  <a:gd name="connsiteX189" fmla="*/ 579563 w 769796"/>
                  <a:gd name="connsiteY189" fmla="*/ 336010 h 539061"/>
                  <a:gd name="connsiteX190" fmla="*/ 695339 w 769796"/>
                  <a:gd name="connsiteY190" fmla="*/ 321692 h 539061"/>
                  <a:gd name="connsiteX191" fmla="*/ 735977 w 769796"/>
                  <a:gd name="connsiteY191" fmla="*/ 300146 h 539061"/>
                  <a:gd name="connsiteX192" fmla="*/ 696703 w 769796"/>
                  <a:gd name="connsiteY192" fmla="*/ 279281 h 539061"/>
                  <a:gd name="connsiteX193" fmla="*/ 579563 w 769796"/>
                  <a:gd name="connsiteY193" fmla="*/ 264826 h 539061"/>
                  <a:gd name="connsiteX194" fmla="*/ 577518 w 769796"/>
                  <a:gd name="connsiteY194" fmla="*/ 264826 h 539061"/>
                  <a:gd name="connsiteX195" fmla="*/ 468560 w 769796"/>
                  <a:gd name="connsiteY195" fmla="*/ 277781 h 539061"/>
                  <a:gd name="connsiteX196" fmla="*/ 425740 w 769796"/>
                  <a:gd name="connsiteY196" fmla="*/ 299464 h 539061"/>
                  <a:gd name="connsiteX197" fmla="*/ 426286 w 769796"/>
                  <a:gd name="connsiteY197" fmla="*/ 301509 h 539061"/>
                  <a:gd name="connsiteX198" fmla="*/ 404467 w 769796"/>
                  <a:gd name="connsiteY198" fmla="*/ 277372 h 539061"/>
                  <a:gd name="connsiteX199" fmla="*/ 402421 w 769796"/>
                  <a:gd name="connsiteY199" fmla="*/ 277372 h 539061"/>
                  <a:gd name="connsiteX200" fmla="*/ 360284 w 769796"/>
                  <a:gd name="connsiteY200" fmla="*/ 275872 h 539061"/>
                  <a:gd name="connsiteX201" fmla="*/ 359329 w 769796"/>
                  <a:gd name="connsiteY201" fmla="*/ 275736 h 539061"/>
                  <a:gd name="connsiteX202" fmla="*/ 359056 w 769796"/>
                  <a:gd name="connsiteY202" fmla="*/ 274781 h 539061"/>
                  <a:gd name="connsiteX203" fmla="*/ 331919 w 769796"/>
                  <a:gd name="connsiteY203" fmla="*/ 218461 h 539061"/>
                  <a:gd name="connsiteX204" fmla="*/ 330010 w 769796"/>
                  <a:gd name="connsiteY204" fmla="*/ 215734 h 539061"/>
                  <a:gd name="connsiteX205" fmla="*/ 333283 w 769796"/>
                  <a:gd name="connsiteY205" fmla="*/ 216143 h 539061"/>
                  <a:gd name="connsiteX206" fmla="*/ 402285 w 769796"/>
                  <a:gd name="connsiteY206" fmla="*/ 220507 h 539061"/>
                  <a:gd name="connsiteX207" fmla="*/ 528289 w 769796"/>
                  <a:gd name="connsiteY207" fmla="*/ 204552 h 539061"/>
                  <a:gd name="connsiteX208" fmla="*/ 561563 w 769796"/>
                  <a:gd name="connsiteY208" fmla="*/ 190915 h 539061"/>
                  <a:gd name="connsiteX209" fmla="*/ 563608 w 769796"/>
                  <a:gd name="connsiteY209" fmla="*/ 189824 h 539061"/>
                  <a:gd name="connsiteX210" fmla="*/ 563608 w 769796"/>
                  <a:gd name="connsiteY210" fmla="*/ 234007 h 539061"/>
                  <a:gd name="connsiteX211" fmla="*/ 562244 w 769796"/>
                  <a:gd name="connsiteY211" fmla="*/ 234007 h 539061"/>
                  <a:gd name="connsiteX212" fmla="*/ 404740 w 769796"/>
                  <a:gd name="connsiteY212" fmla="*/ 276690 h 539061"/>
                  <a:gd name="connsiteX213" fmla="*/ 404467 w 769796"/>
                  <a:gd name="connsiteY213" fmla="*/ 277372 h 539061"/>
                  <a:gd name="connsiteX214" fmla="*/ 361511 w 769796"/>
                  <a:gd name="connsiteY214" fmla="*/ 273008 h 539061"/>
                  <a:gd name="connsiteX215" fmla="*/ 402421 w 769796"/>
                  <a:gd name="connsiteY215" fmla="*/ 274508 h 539061"/>
                  <a:gd name="connsiteX216" fmla="*/ 403103 w 769796"/>
                  <a:gd name="connsiteY216" fmla="*/ 274508 h 539061"/>
                  <a:gd name="connsiteX217" fmla="*/ 560744 w 769796"/>
                  <a:gd name="connsiteY217" fmla="*/ 231280 h 539061"/>
                  <a:gd name="connsiteX218" fmla="*/ 560744 w 769796"/>
                  <a:gd name="connsiteY218" fmla="*/ 194597 h 539061"/>
                  <a:gd name="connsiteX219" fmla="*/ 528971 w 769796"/>
                  <a:gd name="connsiteY219" fmla="*/ 207279 h 539061"/>
                  <a:gd name="connsiteX220" fmla="*/ 402149 w 769796"/>
                  <a:gd name="connsiteY220" fmla="*/ 223370 h 539061"/>
                  <a:gd name="connsiteX221" fmla="*/ 336010 w 769796"/>
                  <a:gd name="connsiteY221" fmla="*/ 219279 h 539061"/>
                  <a:gd name="connsiteX222" fmla="*/ 361511 w 769796"/>
                  <a:gd name="connsiteY222" fmla="*/ 273008 h 539061"/>
                  <a:gd name="connsiteX223" fmla="*/ 402285 w 769796"/>
                  <a:gd name="connsiteY223" fmla="*/ 192688 h 539061"/>
                  <a:gd name="connsiteX224" fmla="*/ 297964 w 769796"/>
                  <a:gd name="connsiteY224" fmla="*/ 181233 h 539061"/>
                  <a:gd name="connsiteX225" fmla="*/ 297827 w 769796"/>
                  <a:gd name="connsiteY225" fmla="*/ 181233 h 539061"/>
                  <a:gd name="connsiteX226" fmla="*/ 297418 w 769796"/>
                  <a:gd name="connsiteY226" fmla="*/ 181096 h 539061"/>
                  <a:gd name="connsiteX227" fmla="*/ 296600 w 769796"/>
                  <a:gd name="connsiteY227" fmla="*/ 180960 h 539061"/>
                  <a:gd name="connsiteX228" fmla="*/ 296327 w 769796"/>
                  <a:gd name="connsiteY228" fmla="*/ 180824 h 539061"/>
                  <a:gd name="connsiteX229" fmla="*/ 296191 w 769796"/>
                  <a:gd name="connsiteY229" fmla="*/ 180687 h 539061"/>
                  <a:gd name="connsiteX230" fmla="*/ 248735 w 769796"/>
                  <a:gd name="connsiteY230" fmla="*/ 153823 h 539061"/>
                  <a:gd name="connsiteX231" fmla="*/ 247780 w 769796"/>
                  <a:gd name="connsiteY231" fmla="*/ 153414 h 539061"/>
                  <a:gd name="connsiteX232" fmla="*/ 246689 w 769796"/>
                  <a:gd name="connsiteY232" fmla="*/ 106912 h 539061"/>
                  <a:gd name="connsiteX233" fmla="*/ 248871 w 769796"/>
                  <a:gd name="connsiteY233" fmla="*/ 108003 h 539061"/>
                  <a:gd name="connsiteX234" fmla="*/ 281599 w 769796"/>
                  <a:gd name="connsiteY234" fmla="*/ 120549 h 539061"/>
                  <a:gd name="connsiteX235" fmla="*/ 402285 w 769796"/>
                  <a:gd name="connsiteY235" fmla="*/ 135277 h 539061"/>
                  <a:gd name="connsiteX236" fmla="*/ 528152 w 769796"/>
                  <a:gd name="connsiteY236" fmla="*/ 119322 h 539061"/>
                  <a:gd name="connsiteX237" fmla="*/ 561699 w 769796"/>
                  <a:gd name="connsiteY237" fmla="*/ 105958 h 539061"/>
                  <a:gd name="connsiteX238" fmla="*/ 563744 w 769796"/>
                  <a:gd name="connsiteY238" fmla="*/ 104867 h 539061"/>
                  <a:gd name="connsiteX239" fmla="*/ 563744 w 769796"/>
                  <a:gd name="connsiteY239" fmla="*/ 146732 h 539061"/>
                  <a:gd name="connsiteX240" fmla="*/ 563472 w 769796"/>
                  <a:gd name="connsiteY240" fmla="*/ 147141 h 539061"/>
                  <a:gd name="connsiteX241" fmla="*/ 561699 w 769796"/>
                  <a:gd name="connsiteY241" fmla="*/ 153550 h 539061"/>
                  <a:gd name="connsiteX242" fmla="*/ 561699 w 769796"/>
                  <a:gd name="connsiteY242" fmla="*/ 153687 h 539061"/>
                  <a:gd name="connsiteX243" fmla="*/ 520243 w 769796"/>
                  <a:gd name="connsiteY243" fmla="*/ 177687 h 539061"/>
                  <a:gd name="connsiteX244" fmla="*/ 402285 w 769796"/>
                  <a:gd name="connsiteY244" fmla="*/ 192688 h 539061"/>
                  <a:gd name="connsiteX245" fmla="*/ 298645 w 769796"/>
                  <a:gd name="connsiteY245" fmla="*/ 178505 h 539061"/>
                  <a:gd name="connsiteX246" fmla="*/ 402285 w 769796"/>
                  <a:gd name="connsiteY246" fmla="*/ 189960 h 539061"/>
                  <a:gd name="connsiteX247" fmla="*/ 519425 w 769796"/>
                  <a:gd name="connsiteY247" fmla="*/ 175233 h 539061"/>
                  <a:gd name="connsiteX248" fmla="*/ 558835 w 769796"/>
                  <a:gd name="connsiteY248" fmla="*/ 153959 h 539061"/>
                  <a:gd name="connsiteX249" fmla="*/ 560881 w 769796"/>
                  <a:gd name="connsiteY249" fmla="*/ 146186 h 539061"/>
                  <a:gd name="connsiteX250" fmla="*/ 560881 w 769796"/>
                  <a:gd name="connsiteY250" fmla="*/ 109912 h 539061"/>
                  <a:gd name="connsiteX251" fmla="*/ 528971 w 769796"/>
                  <a:gd name="connsiteY251" fmla="*/ 122322 h 539061"/>
                  <a:gd name="connsiteX252" fmla="*/ 402285 w 769796"/>
                  <a:gd name="connsiteY252" fmla="*/ 138413 h 539061"/>
                  <a:gd name="connsiteX253" fmla="*/ 280781 w 769796"/>
                  <a:gd name="connsiteY253" fmla="*/ 123549 h 539061"/>
                  <a:gd name="connsiteX254" fmla="*/ 249689 w 769796"/>
                  <a:gd name="connsiteY254" fmla="*/ 111822 h 539061"/>
                  <a:gd name="connsiteX255" fmla="*/ 250644 w 769796"/>
                  <a:gd name="connsiteY255" fmla="*/ 151505 h 539061"/>
                  <a:gd name="connsiteX256" fmla="*/ 297691 w 769796"/>
                  <a:gd name="connsiteY256" fmla="*/ 178233 h 539061"/>
                  <a:gd name="connsiteX257" fmla="*/ 297964 w 769796"/>
                  <a:gd name="connsiteY257" fmla="*/ 178233 h 539061"/>
                  <a:gd name="connsiteX258" fmla="*/ 298645 w 769796"/>
                  <a:gd name="connsiteY258" fmla="*/ 178505 h 539061"/>
                  <a:gd name="connsiteX259" fmla="*/ 402421 w 769796"/>
                  <a:gd name="connsiteY259" fmla="*/ 108140 h 539061"/>
                  <a:gd name="connsiteX260" fmla="*/ 289509 w 769796"/>
                  <a:gd name="connsiteY260" fmla="*/ 94367 h 539061"/>
                  <a:gd name="connsiteX261" fmla="*/ 246007 w 769796"/>
                  <a:gd name="connsiteY261" fmla="*/ 70639 h 539061"/>
                  <a:gd name="connsiteX262" fmla="*/ 245462 w 769796"/>
                  <a:gd name="connsiteY262" fmla="*/ 70639 h 539061"/>
                  <a:gd name="connsiteX263" fmla="*/ 245598 w 769796"/>
                  <a:gd name="connsiteY263" fmla="*/ 69138 h 539061"/>
                  <a:gd name="connsiteX264" fmla="*/ 285963 w 769796"/>
                  <a:gd name="connsiteY264" fmla="*/ 45410 h 539061"/>
                  <a:gd name="connsiteX265" fmla="*/ 285963 w 769796"/>
                  <a:gd name="connsiteY265" fmla="*/ 45410 h 539061"/>
                  <a:gd name="connsiteX266" fmla="*/ 402421 w 769796"/>
                  <a:gd name="connsiteY266" fmla="*/ 30546 h 539061"/>
                  <a:gd name="connsiteX267" fmla="*/ 520379 w 769796"/>
                  <a:gd name="connsiteY267" fmla="*/ 45410 h 539061"/>
                  <a:gd name="connsiteX268" fmla="*/ 561699 w 769796"/>
                  <a:gd name="connsiteY268" fmla="*/ 69411 h 539061"/>
                  <a:gd name="connsiteX269" fmla="*/ 520243 w 769796"/>
                  <a:gd name="connsiteY269" fmla="*/ 93412 h 539061"/>
                  <a:gd name="connsiteX270" fmla="*/ 402421 w 769796"/>
                  <a:gd name="connsiteY270" fmla="*/ 108140 h 539061"/>
                  <a:gd name="connsiteX271" fmla="*/ 248598 w 769796"/>
                  <a:gd name="connsiteY271" fmla="*/ 69411 h 539061"/>
                  <a:gd name="connsiteX272" fmla="*/ 290327 w 769796"/>
                  <a:gd name="connsiteY272" fmla="*/ 91639 h 539061"/>
                  <a:gd name="connsiteX273" fmla="*/ 402421 w 769796"/>
                  <a:gd name="connsiteY273" fmla="*/ 105276 h 539061"/>
                  <a:gd name="connsiteX274" fmla="*/ 519425 w 769796"/>
                  <a:gd name="connsiteY274" fmla="*/ 90548 h 539061"/>
                  <a:gd name="connsiteX275" fmla="*/ 558835 w 769796"/>
                  <a:gd name="connsiteY275" fmla="*/ 69275 h 539061"/>
                  <a:gd name="connsiteX276" fmla="*/ 519561 w 769796"/>
                  <a:gd name="connsiteY276" fmla="*/ 48138 h 539061"/>
                  <a:gd name="connsiteX277" fmla="*/ 402421 w 769796"/>
                  <a:gd name="connsiteY277" fmla="*/ 33410 h 539061"/>
                  <a:gd name="connsiteX278" fmla="*/ 286781 w 769796"/>
                  <a:gd name="connsiteY278" fmla="*/ 48138 h 539061"/>
                  <a:gd name="connsiteX279" fmla="*/ 286781 w 769796"/>
                  <a:gd name="connsiteY279" fmla="*/ 48138 h 539061"/>
                  <a:gd name="connsiteX280" fmla="*/ 248462 w 769796"/>
                  <a:gd name="connsiteY280" fmla="*/ 69002 h 539061"/>
                  <a:gd name="connsiteX281" fmla="*/ 248598 w 769796"/>
                  <a:gd name="connsiteY281" fmla="*/ 69411 h 5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</a:cxnLst>
                <a:rect l="l" t="t" r="r" b="b"/>
                <a:pathLst>
                  <a:path w="769796" h="539061">
                    <a:moveTo>
                      <a:pt x="582427" y="539062"/>
                    </a:moveTo>
                    <a:cubicBezTo>
                      <a:pt x="536880" y="539062"/>
                      <a:pt x="493515" y="533744"/>
                      <a:pt x="460378" y="524061"/>
                    </a:cubicBezTo>
                    <a:cubicBezTo>
                      <a:pt x="422740" y="513016"/>
                      <a:pt x="400649" y="496924"/>
                      <a:pt x="396285" y="477424"/>
                    </a:cubicBezTo>
                    <a:cubicBezTo>
                      <a:pt x="361375" y="477014"/>
                      <a:pt x="328101" y="473469"/>
                      <a:pt x="299873" y="466923"/>
                    </a:cubicBezTo>
                    <a:cubicBezTo>
                      <a:pt x="267008" y="493242"/>
                      <a:pt x="225961" y="507697"/>
                      <a:pt x="184233" y="507697"/>
                    </a:cubicBezTo>
                    <a:cubicBezTo>
                      <a:pt x="82639" y="507697"/>
                      <a:pt x="0" y="425058"/>
                      <a:pt x="0" y="323464"/>
                    </a:cubicBezTo>
                    <a:cubicBezTo>
                      <a:pt x="0" y="311873"/>
                      <a:pt x="1091" y="300282"/>
                      <a:pt x="3273" y="289100"/>
                    </a:cubicBezTo>
                    <a:cubicBezTo>
                      <a:pt x="12546" y="240553"/>
                      <a:pt x="40092" y="198688"/>
                      <a:pt x="80866" y="171005"/>
                    </a:cubicBezTo>
                    <a:cubicBezTo>
                      <a:pt x="121095" y="143732"/>
                      <a:pt x="169369" y="133640"/>
                      <a:pt x="216961" y="142232"/>
                    </a:cubicBezTo>
                    <a:lnTo>
                      <a:pt x="215325" y="74457"/>
                    </a:lnTo>
                    <a:cubicBezTo>
                      <a:pt x="215052" y="72684"/>
                      <a:pt x="214916" y="71048"/>
                      <a:pt x="214916" y="69275"/>
                    </a:cubicBezTo>
                    <a:cubicBezTo>
                      <a:pt x="214916" y="41183"/>
                      <a:pt x="248462" y="24819"/>
                      <a:pt x="276690" y="16091"/>
                    </a:cubicBezTo>
                    <a:cubicBezTo>
                      <a:pt x="310237" y="5727"/>
                      <a:pt x="354829" y="0"/>
                      <a:pt x="402149" y="0"/>
                    </a:cubicBezTo>
                    <a:cubicBezTo>
                      <a:pt x="449605" y="0"/>
                      <a:pt x="494606" y="5727"/>
                      <a:pt x="528971" y="16091"/>
                    </a:cubicBezTo>
                    <a:cubicBezTo>
                      <a:pt x="564699" y="26864"/>
                      <a:pt x="585427" y="41456"/>
                      <a:pt x="590745" y="59593"/>
                    </a:cubicBezTo>
                    <a:cubicBezTo>
                      <a:pt x="592927" y="62320"/>
                      <a:pt x="594154" y="65729"/>
                      <a:pt x="594154" y="69411"/>
                    </a:cubicBezTo>
                    <a:lnTo>
                      <a:pt x="594154" y="231007"/>
                    </a:lnTo>
                    <a:cubicBezTo>
                      <a:pt x="636156" y="231962"/>
                      <a:pt x="674748" y="237553"/>
                      <a:pt x="706112" y="246962"/>
                    </a:cubicBezTo>
                    <a:cubicBezTo>
                      <a:pt x="744704" y="258690"/>
                      <a:pt x="765705" y="274918"/>
                      <a:pt x="768705" y="295236"/>
                    </a:cubicBezTo>
                    <a:cubicBezTo>
                      <a:pt x="769660" y="297555"/>
                      <a:pt x="769796" y="299873"/>
                      <a:pt x="769796" y="301509"/>
                    </a:cubicBezTo>
                    <a:lnTo>
                      <a:pt x="769796" y="469378"/>
                    </a:lnTo>
                    <a:cubicBezTo>
                      <a:pt x="769796" y="497742"/>
                      <a:pt x="736250" y="513970"/>
                      <a:pt x="708022" y="522698"/>
                    </a:cubicBezTo>
                    <a:cubicBezTo>
                      <a:pt x="674066" y="533198"/>
                      <a:pt x="629474" y="539062"/>
                      <a:pt x="582427" y="539062"/>
                    </a:cubicBezTo>
                    <a:close/>
                    <a:moveTo>
                      <a:pt x="299327" y="463650"/>
                    </a:moveTo>
                    <a:lnTo>
                      <a:pt x="300009" y="463787"/>
                    </a:lnTo>
                    <a:cubicBezTo>
                      <a:pt x="328510" y="470469"/>
                      <a:pt x="362193" y="474151"/>
                      <a:pt x="397512" y="474424"/>
                    </a:cubicBezTo>
                    <a:lnTo>
                      <a:pt x="398739" y="474424"/>
                    </a:lnTo>
                    <a:lnTo>
                      <a:pt x="399012" y="475651"/>
                    </a:lnTo>
                    <a:cubicBezTo>
                      <a:pt x="406649" y="517243"/>
                      <a:pt x="499515" y="536198"/>
                      <a:pt x="582563" y="536198"/>
                    </a:cubicBezTo>
                    <a:cubicBezTo>
                      <a:pt x="629337" y="536198"/>
                      <a:pt x="673657" y="530471"/>
                      <a:pt x="707340" y="519970"/>
                    </a:cubicBezTo>
                    <a:cubicBezTo>
                      <a:pt x="734613" y="511516"/>
                      <a:pt x="767069" y="495970"/>
                      <a:pt x="767069" y="469378"/>
                    </a:cubicBezTo>
                    <a:lnTo>
                      <a:pt x="767069" y="301509"/>
                    </a:lnTo>
                    <a:cubicBezTo>
                      <a:pt x="767069" y="300146"/>
                      <a:pt x="766932" y="297964"/>
                      <a:pt x="766114" y="296055"/>
                    </a:cubicBezTo>
                    <a:lnTo>
                      <a:pt x="765978" y="295645"/>
                    </a:lnTo>
                    <a:cubicBezTo>
                      <a:pt x="763250" y="276418"/>
                      <a:pt x="742932" y="260872"/>
                      <a:pt x="705431" y="249417"/>
                    </a:cubicBezTo>
                    <a:cubicBezTo>
                      <a:pt x="674066" y="240007"/>
                      <a:pt x="635065" y="234553"/>
                      <a:pt x="592791" y="233598"/>
                    </a:cubicBezTo>
                    <a:lnTo>
                      <a:pt x="591427" y="233598"/>
                    </a:lnTo>
                    <a:lnTo>
                      <a:pt x="591427" y="69411"/>
                    </a:lnTo>
                    <a:cubicBezTo>
                      <a:pt x="591427" y="66275"/>
                      <a:pt x="590472" y="63411"/>
                      <a:pt x="588563" y="61229"/>
                    </a:cubicBezTo>
                    <a:lnTo>
                      <a:pt x="588427" y="60956"/>
                    </a:lnTo>
                    <a:lnTo>
                      <a:pt x="588291" y="60684"/>
                    </a:lnTo>
                    <a:cubicBezTo>
                      <a:pt x="583381" y="43501"/>
                      <a:pt x="563199" y="29455"/>
                      <a:pt x="528289" y="18955"/>
                    </a:cubicBezTo>
                    <a:cubicBezTo>
                      <a:pt x="494197" y="8591"/>
                      <a:pt x="449468" y="3000"/>
                      <a:pt x="402285" y="3000"/>
                    </a:cubicBezTo>
                    <a:cubicBezTo>
                      <a:pt x="355238" y="3000"/>
                      <a:pt x="310919" y="8728"/>
                      <a:pt x="277645" y="18955"/>
                    </a:cubicBezTo>
                    <a:cubicBezTo>
                      <a:pt x="250371" y="27410"/>
                      <a:pt x="217916" y="42956"/>
                      <a:pt x="217916" y="69411"/>
                    </a:cubicBezTo>
                    <a:cubicBezTo>
                      <a:pt x="217916" y="71048"/>
                      <a:pt x="218052" y="72548"/>
                      <a:pt x="218325" y="74184"/>
                    </a:cubicBezTo>
                    <a:lnTo>
                      <a:pt x="218325" y="74457"/>
                    </a:lnTo>
                    <a:lnTo>
                      <a:pt x="220098" y="145914"/>
                    </a:lnTo>
                    <a:lnTo>
                      <a:pt x="218325" y="145641"/>
                    </a:lnTo>
                    <a:cubicBezTo>
                      <a:pt x="170869" y="136504"/>
                      <a:pt x="122731" y="146459"/>
                      <a:pt x="82639" y="173596"/>
                    </a:cubicBezTo>
                    <a:cubicBezTo>
                      <a:pt x="42410" y="200870"/>
                      <a:pt x="15273" y="242189"/>
                      <a:pt x="6137" y="289918"/>
                    </a:cubicBezTo>
                    <a:cubicBezTo>
                      <a:pt x="4091" y="300964"/>
                      <a:pt x="3000" y="312282"/>
                      <a:pt x="3000" y="323737"/>
                    </a:cubicBezTo>
                    <a:cubicBezTo>
                      <a:pt x="3000" y="423695"/>
                      <a:pt x="84412" y="505106"/>
                      <a:pt x="184369" y="505106"/>
                    </a:cubicBezTo>
                    <a:cubicBezTo>
                      <a:pt x="225689" y="505106"/>
                      <a:pt x="266326" y="490651"/>
                      <a:pt x="298782" y="464469"/>
                    </a:cubicBezTo>
                    <a:lnTo>
                      <a:pt x="299327" y="463650"/>
                    </a:lnTo>
                    <a:close/>
                    <a:moveTo>
                      <a:pt x="582427" y="508515"/>
                    </a:moveTo>
                    <a:cubicBezTo>
                      <a:pt x="538244" y="508515"/>
                      <a:pt x="496924" y="503334"/>
                      <a:pt x="466105" y="493924"/>
                    </a:cubicBezTo>
                    <a:cubicBezTo>
                      <a:pt x="433377" y="483833"/>
                      <a:pt x="426149" y="473333"/>
                      <a:pt x="426149" y="470060"/>
                    </a:cubicBezTo>
                    <a:lnTo>
                      <a:pt x="426149" y="469787"/>
                    </a:lnTo>
                    <a:lnTo>
                      <a:pt x="425331" y="423286"/>
                    </a:lnTo>
                    <a:lnTo>
                      <a:pt x="427513" y="424377"/>
                    </a:lnTo>
                    <a:cubicBezTo>
                      <a:pt x="460378" y="441150"/>
                      <a:pt x="517243" y="451105"/>
                      <a:pt x="579427" y="451105"/>
                    </a:cubicBezTo>
                    <a:cubicBezTo>
                      <a:pt x="626474" y="451105"/>
                      <a:pt x="671066" y="445377"/>
                      <a:pt x="705021" y="435150"/>
                    </a:cubicBezTo>
                    <a:cubicBezTo>
                      <a:pt x="715794" y="432013"/>
                      <a:pt x="726568" y="427513"/>
                      <a:pt x="737341" y="421786"/>
                    </a:cubicBezTo>
                    <a:lnTo>
                      <a:pt x="739386" y="420695"/>
                    </a:lnTo>
                    <a:lnTo>
                      <a:pt x="739386" y="469378"/>
                    </a:lnTo>
                    <a:cubicBezTo>
                      <a:pt x="739386" y="472378"/>
                      <a:pt x="732022" y="483287"/>
                      <a:pt x="699158" y="493515"/>
                    </a:cubicBezTo>
                    <a:cubicBezTo>
                      <a:pt x="667929" y="503197"/>
                      <a:pt x="626474" y="508515"/>
                      <a:pt x="582427" y="508515"/>
                    </a:cubicBezTo>
                    <a:close/>
                    <a:moveTo>
                      <a:pt x="428331" y="428059"/>
                    </a:moveTo>
                    <a:lnTo>
                      <a:pt x="429013" y="470196"/>
                    </a:lnTo>
                    <a:cubicBezTo>
                      <a:pt x="429149" y="472105"/>
                      <a:pt x="436241" y="481787"/>
                      <a:pt x="466923" y="491333"/>
                    </a:cubicBezTo>
                    <a:cubicBezTo>
                      <a:pt x="497470" y="500606"/>
                      <a:pt x="538516" y="505788"/>
                      <a:pt x="582427" y="505788"/>
                    </a:cubicBezTo>
                    <a:cubicBezTo>
                      <a:pt x="626065" y="505788"/>
                      <a:pt x="667248" y="500470"/>
                      <a:pt x="698203" y="490924"/>
                    </a:cubicBezTo>
                    <a:cubicBezTo>
                      <a:pt x="728749" y="481378"/>
                      <a:pt x="736250" y="471560"/>
                      <a:pt x="736386" y="469514"/>
                    </a:cubicBezTo>
                    <a:lnTo>
                      <a:pt x="736386" y="425604"/>
                    </a:lnTo>
                    <a:cubicBezTo>
                      <a:pt x="726158" y="430786"/>
                      <a:pt x="715931" y="435013"/>
                      <a:pt x="705703" y="438013"/>
                    </a:cubicBezTo>
                    <a:cubicBezTo>
                      <a:pt x="671475" y="448377"/>
                      <a:pt x="626610" y="454105"/>
                      <a:pt x="579290" y="454105"/>
                    </a:cubicBezTo>
                    <a:cubicBezTo>
                      <a:pt x="518061" y="453968"/>
                      <a:pt x="461878" y="444286"/>
                      <a:pt x="428331" y="428059"/>
                    </a:cubicBezTo>
                    <a:close/>
                    <a:moveTo>
                      <a:pt x="184506" y="477014"/>
                    </a:moveTo>
                    <a:cubicBezTo>
                      <a:pt x="182051" y="477014"/>
                      <a:pt x="179596" y="477014"/>
                      <a:pt x="177142" y="476878"/>
                    </a:cubicBezTo>
                    <a:cubicBezTo>
                      <a:pt x="136095" y="474969"/>
                      <a:pt x="98321" y="457241"/>
                      <a:pt x="70775" y="426831"/>
                    </a:cubicBezTo>
                    <a:cubicBezTo>
                      <a:pt x="13773" y="364102"/>
                      <a:pt x="18273" y="266735"/>
                      <a:pt x="81002" y="209734"/>
                    </a:cubicBezTo>
                    <a:cubicBezTo>
                      <a:pt x="109503" y="183824"/>
                      <a:pt x="146186" y="169642"/>
                      <a:pt x="184369" y="169642"/>
                    </a:cubicBezTo>
                    <a:cubicBezTo>
                      <a:pt x="199779" y="169642"/>
                      <a:pt x="215052" y="171960"/>
                      <a:pt x="230052" y="176460"/>
                    </a:cubicBezTo>
                    <a:cubicBezTo>
                      <a:pt x="283372" y="193233"/>
                      <a:pt x="323601" y="237553"/>
                      <a:pt x="335192" y="292236"/>
                    </a:cubicBezTo>
                    <a:cubicBezTo>
                      <a:pt x="337238" y="302600"/>
                      <a:pt x="338328" y="313100"/>
                      <a:pt x="338328" y="323192"/>
                    </a:cubicBezTo>
                    <a:cubicBezTo>
                      <a:pt x="338328" y="366557"/>
                      <a:pt x="319919" y="408012"/>
                      <a:pt x="287872" y="436922"/>
                    </a:cubicBezTo>
                    <a:lnTo>
                      <a:pt x="287872" y="436922"/>
                    </a:lnTo>
                    <a:cubicBezTo>
                      <a:pt x="259235" y="462969"/>
                      <a:pt x="222825" y="477014"/>
                      <a:pt x="184506" y="477014"/>
                    </a:cubicBezTo>
                    <a:close/>
                    <a:moveTo>
                      <a:pt x="184369" y="172642"/>
                    </a:moveTo>
                    <a:cubicBezTo>
                      <a:pt x="146868" y="172642"/>
                      <a:pt x="110867" y="186551"/>
                      <a:pt x="82912" y="211916"/>
                    </a:cubicBezTo>
                    <a:cubicBezTo>
                      <a:pt x="53183" y="238916"/>
                      <a:pt x="35728" y="276008"/>
                      <a:pt x="33819" y="316373"/>
                    </a:cubicBezTo>
                    <a:cubicBezTo>
                      <a:pt x="31910" y="356602"/>
                      <a:pt x="45820" y="395194"/>
                      <a:pt x="72957" y="424922"/>
                    </a:cubicBezTo>
                    <a:cubicBezTo>
                      <a:pt x="100094" y="454650"/>
                      <a:pt x="137186" y="472105"/>
                      <a:pt x="177414" y="474014"/>
                    </a:cubicBezTo>
                    <a:cubicBezTo>
                      <a:pt x="217643" y="475924"/>
                      <a:pt x="256235" y="462014"/>
                      <a:pt x="285963" y="434877"/>
                    </a:cubicBezTo>
                    <a:lnTo>
                      <a:pt x="285963" y="434877"/>
                    </a:lnTo>
                    <a:cubicBezTo>
                      <a:pt x="317464" y="406512"/>
                      <a:pt x="335465" y="365738"/>
                      <a:pt x="335465" y="323192"/>
                    </a:cubicBezTo>
                    <a:cubicBezTo>
                      <a:pt x="335465" y="313237"/>
                      <a:pt x="334510" y="303009"/>
                      <a:pt x="332465" y="292782"/>
                    </a:cubicBezTo>
                    <a:cubicBezTo>
                      <a:pt x="321146" y="239189"/>
                      <a:pt x="281599" y="195688"/>
                      <a:pt x="229234" y="179187"/>
                    </a:cubicBezTo>
                    <a:cubicBezTo>
                      <a:pt x="214507" y="174824"/>
                      <a:pt x="199506" y="172642"/>
                      <a:pt x="184369" y="172642"/>
                    </a:cubicBezTo>
                    <a:close/>
                    <a:moveTo>
                      <a:pt x="397921" y="447014"/>
                    </a:moveTo>
                    <a:lnTo>
                      <a:pt x="396421" y="447014"/>
                    </a:lnTo>
                    <a:cubicBezTo>
                      <a:pt x="373102" y="446741"/>
                      <a:pt x="349102" y="444559"/>
                      <a:pt x="325374" y="440741"/>
                    </a:cubicBezTo>
                    <a:lnTo>
                      <a:pt x="322919" y="440332"/>
                    </a:lnTo>
                    <a:lnTo>
                      <a:pt x="324555" y="438422"/>
                    </a:lnTo>
                    <a:cubicBezTo>
                      <a:pt x="336965" y="423286"/>
                      <a:pt x="346647" y="406512"/>
                      <a:pt x="353602" y="388512"/>
                    </a:cubicBezTo>
                    <a:lnTo>
                      <a:pt x="354011" y="387557"/>
                    </a:lnTo>
                    <a:lnTo>
                      <a:pt x="355102" y="387694"/>
                    </a:lnTo>
                    <a:cubicBezTo>
                      <a:pt x="369557" y="388921"/>
                      <a:pt x="382921" y="389603"/>
                      <a:pt x="395739" y="389739"/>
                    </a:cubicBezTo>
                    <a:lnTo>
                      <a:pt x="397103" y="389739"/>
                    </a:lnTo>
                    <a:lnTo>
                      <a:pt x="397103" y="393967"/>
                    </a:lnTo>
                    <a:lnTo>
                      <a:pt x="397921" y="447014"/>
                    </a:lnTo>
                    <a:close/>
                    <a:moveTo>
                      <a:pt x="328237" y="438286"/>
                    </a:moveTo>
                    <a:cubicBezTo>
                      <a:pt x="350602" y="441832"/>
                      <a:pt x="372966" y="443741"/>
                      <a:pt x="394921" y="444150"/>
                    </a:cubicBezTo>
                    <a:lnTo>
                      <a:pt x="394239" y="393830"/>
                    </a:lnTo>
                    <a:lnTo>
                      <a:pt x="394239" y="392466"/>
                    </a:lnTo>
                    <a:cubicBezTo>
                      <a:pt x="382103" y="392330"/>
                      <a:pt x="369420" y="391648"/>
                      <a:pt x="355920" y="390557"/>
                    </a:cubicBezTo>
                    <a:cubicBezTo>
                      <a:pt x="349102" y="407740"/>
                      <a:pt x="339828" y="423695"/>
                      <a:pt x="328237" y="438286"/>
                    </a:cubicBezTo>
                    <a:close/>
                    <a:moveTo>
                      <a:pt x="579427" y="423422"/>
                    </a:moveTo>
                    <a:cubicBezTo>
                      <a:pt x="531152" y="423422"/>
                      <a:pt x="496379" y="417285"/>
                      <a:pt x="475787" y="412103"/>
                    </a:cubicBezTo>
                    <a:cubicBezTo>
                      <a:pt x="450559" y="405831"/>
                      <a:pt x="432149" y="397512"/>
                      <a:pt x="425195" y="389330"/>
                    </a:cubicBezTo>
                    <a:lnTo>
                      <a:pt x="424922" y="388921"/>
                    </a:lnTo>
                    <a:lnTo>
                      <a:pt x="424649" y="375284"/>
                    </a:lnTo>
                    <a:lnTo>
                      <a:pt x="423967" y="337919"/>
                    </a:lnTo>
                    <a:lnTo>
                      <a:pt x="426149" y="339010"/>
                    </a:lnTo>
                    <a:cubicBezTo>
                      <a:pt x="437195" y="344601"/>
                      <a:pt x="448786" y="348965"/>
                      <a:pt x="460650" y="352238"/>
                    </a:cubicBezTo>
                    <a:cubicBezTo>
                      <a:pt x="493651" y="361511"/>
                      <a:pt x="535925" y="366557"/>
                      <a:pt x="579427" y="366557"/>
                    </a:cubicBezTo>
                    <a:cubicBezTo>
                      <a:pt x="625792" y="366557"/>
                      <a:pt x="669975" y="361102"/>
                      <a:pt x="703794" y="351011"/>
                    </a:cubicBezTo>
                    <a:cubicBezTo>
                      <a:pt x="715794" y="347602"/>
                      <a:pt x="726977" y="343101"/>
                      <a:pt x="737341" y="337647"/>
                    </a:cubicBezTo>
                    <a:lnTo>
                      <a:pt x="739386" y="336556"/>
                    </a:lnTo>
                    <a:lnTo>
                      <a:pt x="739386" y="376784"/>
                    </a:lnTo>
                    <a:lnTo>
                      <a:pt x="739523" y="376784"/>
                    </a:lnTo>
                    <a:lnTo>
                      <a:pt x="739523" y="378284"/>
                    </a:lnTo>
                    <a:cubicBezTo>
                      <a:pt x="739523" y="379512"/>
                      <a:pt x="739113" y="380603"/>
                      <a:pt x="738841" y="381693"/>
                    </a:cubicBezTo>
                    <a:cubicBezTo>
                      <a:pt x="738568" y="382784"/>
                      <a:pt x="738159" y="383875"/>
                      <a:pt x="738159" y="384830"/>
                    </a:cubicBezTo>
                    <a:cubicBezTo>
                      <a:pt x="738159" y="387830"/>
                      <a:pt x="730659" y="398603"/>
                      <a:pt x="697112" y="408831"/>
                    </a:cubicBezTo>
                    <a:cubicBezTo>
                      <a:pt x="665611" y="418240"/>
                      <a:pt x="623883" y="423422"/>
                      <a:pt x="579427" y="423422"/>
                    </a:cubicBezTo>
                    <a:close/>
                    <a:moveTo>
                      <a:pt x="427649" y="387966"/>
                    </a:moveTo>
                    <a:cubicBezTo>
                      <a:pt x="439922" y="401740"/>
                      <a:pt x="494606" y="420695"/>
                      <a:pt x="579427" y="420695"/>
                    </a:cubicBezTo>
                    <a:cubicBezTo>
                      <a:pt x="623610" y="420695"/>
                      <a:pt x="665066" y="415513"/>
                      <a:pt x="696157" y="406103"/>
                    </a:cubicBezTo>
                    <a:cubicBezTo>
                      <a:pt x="727249" y="396557"/>
                      <a:pt x="734886" y="386739"/>
                      <a:pt x="735159" y="384830"/>
                    </a:cubicBezTo>
                    <a:cubicBezTo>
                      <a:pt x="735159" y="383466"/>
                      <a:pt x="735568" y="382103"/>
                      <a:pt x="735977" y="380875"/>
                    </a:cubicBezTo>
                    <a:cubicBezTo>
                      <a:pt x="736113" y="380330"/>
                      <a:pt x="736250" y="379784"/>
                      <a:pt x="736386" y="379375"/>
                    </a:cubicBezTo>
                    <a:lnTo>
                      <a:pt x="736386" y="341329"/>
                    </a:lnTo>
                    <a:cubicBezTo>
                      <a:pt x="726568" y="346374"/>
                      <a:pt x="715794" y="350602"/>
                      <a:pt x="704476" y="353738"/>
                    </a:cubicBezTo>
                    <a:cubicBezTo>
                      <a:pt x="670384" y="363829"/>
                      <a:pt x="625928" y="369420"/>
                      <a:pt x="579290" y="369420"/>
                    </a:cubicBezTo>
                    <a:cubicBezTo>
                      <a:pt x="535516" y="369420"/>
                      <a:pt x="493106" y="364238"/>
                      <a:pt x="459832" y="354965"/>
                    </a:cubicBezTo>
                    <a:cubicBezTo>
                      <a:pt x="448514" y="351965"/>
                      <a:pt x="437468" y="347874"/>
                      <a:pt x="426831" y="342692"/>
                    </a:cubicBezTo>
                    <a:lnTo>
                      <a:pt x="427377" y="375284"/>
                    </a:lnTo>
                    <a:lnTo>
                      <a:pt x="427649" y="387966"/>
                    </a:lnTo>
                    <a:close/>
                    <a:moveTo>
                      <a:pt x="396557" y="361784"/>
                    </a:moveTo>
                    <a:lnTo>
                      <a:pt x="395057" y="361784"/>
                    </a:lnTo>
                    <a:cubicBezTo>
                      <a:pt x="384284" y="361647"/>
                      <a:pt x="373511" y="361102"/>
                      <a:pt x="363420" y="360420"/>
                    </a:cubicBezTo>
                    <a:lnTo>
                      <a:pt x="361784" y="360284"/>
                    </a:lnTo>
                    <a:lnTo>
                      <a:pt x="362056" y="358647"/>
                    </a:lnTo>
                    <a:cubicBezTo>
                      <a:pt x="364375" y="346783"/>
                      <a:pt x="365602" y="334783"/>
                      <a:pt x="365602" y="323192"/>
                    </a:cubicBezTo>
                    <a:cubicBezTo>
                      <a:pt x="365738" y="317601"/>
                      <a:pt x="365466" y="311873"/>
                      <a:pt x="364784" y="305328"/>
                    </a:cubicBezTo>
                    <a:lnTo>
                      <a:pt x="364647" y="303691"/>
                    </a:lnTo>
                    <a:lnTo>
                      <a:pt x="366284" y="303827"/>
                    </a:lnTo>
                    <a:cubicBezTo>
                      <a:pt x="374330" y="304373"/>
                      <a:pt x="383466" y="304782"/>
                      <a:pt x="393967" y="304918"/>
                    </a:cubicBezTo>
                    <a:lnTo>
                      <a:pt x="395330" y="304918"/>
                    </a:lnTo>
                    <a:lnTo>
                      <a:pt x="395330" y="306282"/>
                    </a:lnTo>
                    <a:cubicBezTo>
                      <a:pt x="395330" y="306282"/>
                      <a:pt x="395330" y="306418"/>
                      <a:pt x="395330" y="306555"/>
                    </a:cubicBezTo>
                    <a:cubicBezTo>
                      <a:pt x="395330" y="306828"/>
                      <a:pt x="395467" y="307100"/>
                      <a:pt x="395467" y="307373"/>
                    </a:cubicBezTo>
                    <a:lnTo>
                      <a:pt x="396557" y="361784"/>
                    </a:lnTo>
                    <a:close/>
                    <a:moveTo>
                      <a:pt x="365193" y="357693"/>
                    </a:moveTo>
                    <a:cubicBezTo>
                      <a:pt x="374330" y="358375"/>
                      <a:pt x="383875" y="358784"/>
                      <a:pt x="393694" y="358920"/>
                    </a:cubicBezTo>
                    <a:lnTo>
                      <a:pt x="392876" y="307782"/>
                    </a:lnTo>
                    <a:cubicBezTo>
                      <a:pt x="383466" y="307646"/>
                      <a:pt x="375284" y="307373"/>
                      <a:pt x="367920" y="306828"/>
                    </a:cubicBezTo>
                    <a:cubicBezTo>
                      <a:pt x="368466" y="312828"/>
                      <a:pt x="368602" y="318146"/>
                      <a:pt x="368466" y="323328"/>
                    </a:cubicBezTo>
                    <a:cubicBezTo>
                      <a:pt x="368466" y="334510"/>
                      <a:pt x="367375" y="346101"/>
                      <a:pt x="365193" y="357693"/>
                    </a:cubicBezTo>
                    <a:close/>
                    <a:moveTo>
                      <a:pt x="579563" y="338874"/>
                    </a:moveTo>
                    <a:cubicBezTo>
                      <a:pt x="538380" y="338874"/>
                      <a:pt x="498970" y="334237"/>
                      <a:pt x="468287" y="325646"/>
                    </a:cubicBezTo>
                    <a:cubicBezTo>
                      <a:pt x="441013" y="317873"/>
                      <a:pt x="427377" y="308737"/>
                      <a:pt x="423558" y="302736"/>
                    </a:cubicBezTo>
                    <a:lnTo>
                      <a:pt x="423422" y="302464"/>
                    </a:lnTo>
                    <a:lnTo>
                      <a:pt x="423422" y="302191"/>
                    </a:lnTo>
                    <a:cubicBezTo>
                      <a:pt x="423286" y="301373"/>
                      <a:pt x="423149" y="300555"/>
                      <a:pt x="422877" y="299873"/>
                    </a:cubicBezTo>
                    <a:lnTo>
                      <a:pt x="422740" y="299327"/>
                    </a:lnTo>
                    <a:lnTo>
                      <a:pt x="422877" y="298782"/>
                    </a:lnTo>
                    <a:cubicBezTo>
                      <a:pt x="424513" y="294145"/>
                      <a:pt x="435831" y="283918"/>
                      <a:pt x="467878" y="274781"/>
                    </a:cubicBezTo>
                    <a:cubicBezTo>
                      <a:pt x="497742" y="266326"/>
                      <a:pt x="536607" y="261690"/>
                      <a:pt x="577654" y="261690"/>
                    </a:cubicBezTo>
                    <a:lnTo>
                      <a:pt x="579699" y="261690"/>
                    </a:lnTo>
                    <a:cubicBezTo>
                      <a:pt x="624292" y="261690"/>
                      <a:pt x="667248" y="267008"/>
                      <a:pt x="697658" y="276281"/>
                    </a:cubicBezTo>
                    <a:cubicBezTo>
                      <a:pt x="728749" y="285691"/>
                      <a:pt x="738295" y="295645"/>
                      <a:pt x="738977" y="299600"/>
                    </a:cubicBezTo>
                    <a:lnTo>
                      <a:pt x="738977" y="300009"/>
                    </a:lnTo>
                    <a:cubicBezTo>
                      <a:pt x="738704" y="303418"/>
                      <a:pt x="730659" y="314055"/>
                      <a:pt x="696294" y="324283"/>
                    </a:cubicBezTo>
                    <a:cubicBezTo>
                      <a:pt x="664929" y="333828"/>
                      <a:pt x="623473" y="338874"/>
                      <a:pt x="579563" y="338874"/>
                    </a:cubicBezTo>
                    <a:close/>
                    <a:moveTo>
                      <a:pt x="426286" y="301509"/>
                    </a:moveTo>
                    <a:cubicBezTo>
                      <a:pt x="429831" y="306828"/>
                      <a:pt x="442923" y="315555"/>
                      <a:pt x="469105" y="322919"/>
                    </a:cubicBezTo>
                    <a:cubicBezTo>
                      <a:pt x="499515" y="331374"/>
                      <a:pt x="538653" y="336010"/>
                      <a:pt x="579563" y="336010"/>
                    </a:cubicBezTo>
                    <a:cubicBezTo>
                      <a:pt x="623201" y="336010"/>
                      <a:pt x="664384" y="330965"/>
                      <a:pt x="695339" y="321692"/>
                    </a:cubicBezTo>
                    <a:cubicBezTo>
                      <a:pt x="727249" y="312146"/>
                      <a:pt x="735568" y="302327"/>
                      <a:pt x="735977" y="300146"/>
                    </a:cubicBezTo>
                    <a:cubicBezTo>
                      <a:pt x="735295" y="297827"/>
                      <a:pt x="727249" y="288554"/>
                      <a:pt x="696703" y="279281"/>
                    </a:cubicBezTo>
                    <a:cubicBezTo>
                      <a:pt x="666429" y="270145"/>
                      <a:pt x="623746" y="264826"/>
                      <a:pt x="579563" y="264826"/>
                    </a:cubicBezTo>
                    <a:lnTo>
                      <a:pt x="577518" y="264826"/>
                    </a:lnTo>
                    <a:cubicBezTo>
                      <a:pt x="536880" y="264826"/>
                      <a:pt x="498152" y="269463"/>
                      <a:pt x="468560" y="277781"/>
                    </a:cubicBezTo>
                    <a:cubicBezTo>
                      <a:pt x="437877" y="286509"/>
                      <a:pt x="427513" y="296055"/>
                      <a:pt x="425740" y="299464"/>
                    </a:cubicBezTo>
                    <a:cubicBezTo>
                      <a:pt x="426013" y="300146"/>
                      <a:pt x="426149" y="300827"/>
                      <a:pt x="426286" y="301509"/>
                    </a:cubicBezTo>
                    <a:close/>
                    <a:moveTo>
                      <a:pt x="404467" y="277372"/>
                    </a:moveTo>
                    <a:lnTo>
                      <a:pt x="402421" y="277372"/>
                    </a:lnTo>
                    <a:cubicBezTo>
                      <a:pt x="389057" y="277372"/>
                      <a:pt x="374875" y="276827"/>
                      <a:pt x="360284" y="275872"/>
                    </a:cubicBezTo>
                    <a:lnTo>
                      <a:pt x="359329" y="275736"/>
                    </a:lnTo>
                    <a:lnTo>
                      <a:pt x="359056" y="274781"/>
                    </a:lnTo>
                    <a:cubicBezTo>
                      <a:pt x="353193" y="254190"/>
                      <a:pt x="344056" y="235234"/>
                      <a:pt x="331919" y="218461"/>
                    </a:cubicBezTo>
                    <a:lnTo>
                      <a:pt x="330010" y="215734"/>
                    </a:lnTo>
                    <a:lnTo>
                      <a:pt x="333283" y="216143"/>
                    </a:lnTo>
                    <a:cubicBezTo>
                      <a:pt x="356465" y="219007"/>
                      <a:pt x="379648" y="220507"/>
                      <a:pt x="402285" y="220507"/>
                    </a:cubicBezTo>
                    <a:cubicBezTo>
                      <a:pt x="449468" y="220507"/>
                      <a:pt x="494197" y="214779"/>
                      <a:pt x="528289" y="204552"/>
                    </a:cubicBezTo>
                    <a:cubicBezTo>
                      <a:pt x="540698" y="200733"/>
                      <a:pt x="551608" y="196233"/>
                      <a:pt x="561563" y="190915"/>
                    </a:cubicBezTo>
                    <a:lnTo>
                      <a:pt x="563608" y="189824"/>
                    </a:lnTo>
                    <a:lnTo>
                      <a:pt x="563608" y="234007"/>
                    </a:lnTo>
                    <a:lnTo>
                      <a:pt x="562244" y="234007"/>
                    </a:lnTo>
                    <a:cubicBezTo>
                      <a:pt x="503333" y="235644"/>
                      <a:pt x="431059" y="247780"/>
                      <a:pt x="404740" y="276690"/>
                    </a:cubicBezTo>
                    <a:lnTo>
                      <a:pt x="404467" y="277372"/>
                    </a:lnTo>
                    <a:close/>
                    <a:moveTo>
                      <a:pt x="361511" y="273008"/>
                    </a:moveTo>
                    <a:cubicBezTo>
                      <a:pt x="375693" y="273963"/>
                      <a:pt x="389466" y="274508"/>
                      <a:pt x="402421" y="274508"/>
                    </a:cubicBezTo>
                    <a:lnTo>
                      <a:pt x="403103" y="274508"/>
                    </a:lnTo>
                    <a:cubicBezTo>
                      <a:pt x="430104" y="245462"/>
                      <a:pt x="501833" y="233189"/>
                      <a:pt x="560744" y="231280"/>
                    </a:cubicBezTo>
                    <a:lnTo>
                      <a:pt x="560744" y="194597"/>
                    </a:lnTo>
                    <a:cubicBezTo>
                      <a:pt x="551062" y="199506"/>
                      <a:pt x="540698" y="203734"/>
                      <a:pt x="528971" y="207279"/>
                    </a:cubicBezTo>
                    <a:cubicBezTo>
                      <a:pt x="494606" y="217643"/>
                      <a:pt x="449605" y="223370"/>
                      <a:pt x="402149" y="223370"/>
                    </a:cubicBezTo>
                    <a:cubicBezTo>
                      <a:pt x="380466" y="223370"/>
                      <a:pt x="358238" y="222007"/>
                      <a:pt x="336010" y="219279"/>
                    </a:cubicBezTo>
                    <a:cubicBezTo>
                      <a:pt x="347329" y="235507"/>
                      <a:pt x="355920" y="253508"/>
                      <a:pt x="361511" y="273008"/>
                    </a:cubicBezTo>
                    <a:close/>
                    <a:moveTo>
                      <a:pt x="402285" y="192688"/>
                    </a:moveTo>
                    <a:cubicBezTo>
                      <a:pt x="364102" y="192688"/>
                      <a:pt x="327010" y="188597"/>
                      <a:pt x="297964" y="181233"/>
                    </a:cubicBezTo>
                    <a:lnTo>
                      <a:pt x="297827" y="181233"/>
                    </a:lnTo>
                    <a:cubicBezTo>
                      <a:pt x="297691" y="181233"/>
                      <a:pt x="297554" y="181096"/>
                      <a:pt x="297418" y="181096"/>
                    </a:cubicBezTo>
                    <a:cubicBezTo>
                      <a:pt x="297145" y="181096"/>
                      <a:pt x="296873" y="180960"/>
                      <a:pt x="296600" y="180960"/>
                    </a:cubicBezTo>
                    <a:lnTo>
                      <a:pt x="296327" y="180824"/>
                    </a:lnTo>
                    <a:lnTo>
                      <a:pt x="296191" y="180687"/>
                    </a:lnTo>
                    <a:cubicBezTo>
                      <a:pt x="282009" y="169505"/>
                      <a:pt x="266054" y="160369"/>
                      <a:pt x="248735" y="153823"/>
                    </a:cubicBezTo>
                    <a:lnTo>
                      <a:pt x="247780" y="153414"/>
                    </a:lnTo>
                    <a:lnTo>
                      <a:pt x="246689" y="106912"/>
                    </a:lnTo>
                    <a:lnTo>
                      <a:pt x="248871" y="108003"/>
                    </a:lnTo>
                    <a:cubicBezTo>
                      <a:pt x="259508" y="113322"/>
                      <a:pt x="270417" y="117549"/>
                      <a:pt x="281599" y="120549"/>
                    </a:cubicBezTo>
                    <a:cubicBezTo>
                      <a:pt x="314464" y="130095"/>
                      <a:pt x="357284" y="135277"/>
                      <a:pt x="402285" y="135277"/>
                    </a:cubicBezTo>
                    <a:cubicBezTo>
                      <a:pt x="449468" y="135277"/>
                      <a:pt x="494197" y="129549"/>
                      <a:pt x="528152" y="119322"/>
                    </a:cubicBezTo>
                    <a:cubicBezTo>
                      <a:pt x="539471" y="116185"/>
                      <a:pt x="550789" y="111685"/>
                      <a:pt x="561699" y="105958"/>
                    </a:cubicBezTo>
                    <a:lnTo>
                      <a:pt x="563744" y="104867"/>
                    </a:lnTo>
                    <a:lnTo>
                      <a:pt x="563744" y="146732"/>
                    </a:lnTo>
                    <a:lnTo>
                      <a:pt x="563472" y="147141"/>
                    </a:lnTo>
                    <a:cubicBezTo>
                      <a:pt x="562244" y="149050"/>
                      <a:pt x="561563" y="151368"/>
                      <a:pt x="561699" y="153550"/>
                    </a:cubicBezTo>
                    <a:lnTo>
                      <a:pt x="561699" y="153687"/>
                    </a:lnTo>
                    <a:cubicBezTo>
                      <a:pt x="561699" y="156687"/>
                      <a:pt x="554062" y="167460"/>
                      <a:pt x="520243" y="177687"/>
                    </a:cubicBezTo>
                    <a:cubicBezTo>
                      <a:pt x="488878" y="187369"/>
                      <a:pt x="445786" y="192688"/>
                      <a:pt x="402285" y="192688"/>
                    </a:cubicBezTo>
                    <a:close/>
                    <a:moveTo>
                      <a:pt x="298645" y="178505"/>
                    </a:moveTo>
                    <a:cubicBezTo>
                      <a:pt x="327419" y="185869"/>
                      <a:pt x="364238" y="189960"/>
                      <a:pt x="402285" y="189960"/>
                    </a:cubicBezTo>
                    <a:cubicBezTo>
                      <a:pt x="445514" y="189960"/>
                      <a:pt x="488197" y="184642"/>
                      <a:pt x="519425" y="175233"/>
                    </a:cubicBezTo>
                    <a:cubicBezTo>
                      <a:pt x="550380" y="165823"/>
                      <a:pt x="558426" y="156005"/>
                      <a:pt x="558835" y="153959"/>
                    </a:cubicBezTo>
                    <a:cubicBezTo>
                      <a:pt x="558699" y="151368"/>
                      <a:pt x="559381" y="148641"/>
                      <a:pt x="560881" y="146186"/>
                    </a:cubicBezTo>
                    <a:lnTo>
                      <a:pt x="560881" y="109912"/>
                    </a:lnTo>
                    <a:cubicBezTo>
                      <a:pt x="550517" y="115231"/>
                      <a:pt x="539744" y="119458"/>
                      <a:pt x="528971" y="122322"/>
                    </a:cubicBezTo>
                    <a:cubicBezTo>
                      <a:pt x="494879" y="132686"/>
                      <a:pt x="449877" y="138413"/>
                      <a:pt x="402285" y="138413"/>
                    </a:cubicBezTo>
                    <a:cubicBezTo>
                      <a:pt x="357011" y="138413"/>
                      <a:pt x="313782" y="133095"/>
                      <a:pt x="280781" y="123549"/>
                    </a:cubicBezTo>
                    <a:cubicBezTo>
                      <a:pt x="270281" y="120685"/>
                      <a:pt x="259781" y="116867"/>
                      <a:pt x="249689" y="111822"/>
                    </a:cubicBezTo>
                    <a:lnTo>
                      <a:pt x="250644" y="151505"/>
                    </a:lnTo>
                    <a:cubicBezTo>
                      <a:pt x="267690" y="158050"/>
                      <a:pt x="283509" y="167051"/>
                      <a:pt x="297691" y="178233"/>
                    </a:cubicBezTo>
                    <a:cubicBezTo>
                      <a:pt x="297827" y="178233"/>
                      <a:pt x="297827" y="178233"/>
                      <a:pt x="297964" y="178233"/>
                    </a:cubicBezTo>
                    <a:cubicBezTo>
                      <a:pt x="298236" y="178369"/>
                      <a:pt x="298373" y="178369"/>
                      <a:pt x="298645" y="178505"/>
                    </a:cubicBezTo>
                    <a:close/>
                    <a:moveTo>
                      <a:pt x="402421" y="108140"/>
                    </a:moveTo>
                    <a:cubicBezTo>
                      <a:pt x="360147" y="108140"/>
                      <a:pt x="320055" y="103230"/>
                      <a:pt x="289509" y="94367"/>
                    </a:cubicBezTo>
                    <a:cubicBezTo>
                      <a:pt x="258690" y="85503"/>
                      <a:pt x="247780" y="75275"/>
                      <a:pt x="246007" y="70639"/>
                    </a:cubicBezTo>
                    <a:lnTo>
                      <a:pt x="245462" y="70639"/>
                    </a:lnTo>
                    <a:lnTo>
                      <a:pt x="245598" y="69138"/>
                    </a:lnTo>
                    <a:cubicBezTo>
                      <a:pt x="245871" y="66138"/>
                      <a:pt x="253644" y="55365"/>
                      <a:pt x="285963" y="45410"/>
                    </a:cubicBezTo>
                    <a:lnTo>
                      <a:pt x="285963" y="45410"/>
                    </a:lnTo>
                    <a:cubicBezTo>
                      <a:pt x="317191" y="35865"/>
                      <a:pt x="358647" y="30546"/>
                      <a:pt x="402421" y="30546"/>
                    </a:cubicBezTo>
                    <a:cubicBezTo>
                      <a:pt x="446332" y="30546"/>
                      <a:pt x="489288" y="36001"/>
                      <a:pt x="520379" y="45410"/>
                    </a:cubicBezTo>
                    <a:cubicBezTo>
                      <a:pt x="554062" y="55638"/>
                      <a:pt x="561699" y="66411"/>
                      <a:pt x="561699" y="69411"/>
                    </a:cubicBezTo>
                    <a:cubicBezTo>
                      <a:pt x="561699" y="72411"/>
                      <a:pt x="554062" y="83321"/>
                      <a:pt x="520243" y="93412"/>
                    </a:cubicBezTo>
                    <a:cubicBezTo>
                      <a:pt x="488878" y="102685"/>
                      <a:pt x="445923" y="108140"/>
                      <a:pt x="402421" y="108140"/>
                    </a:cubicBezTo>
                    <a:close/>
                    <a:moveTo>
                      <a:pt x="248598" y="69411"/>
                    </a:moveTo>
                    <a:cubicBezTo>
                      <a:pt x="249417" y="72411"/>
                      <a:pt x="258690" y="82503"/>
                      <a:pt x="290327" y="91639"/>
                    </a:cubicBezTo>
                    <a:cubicBezTo>
                      <a:pt x="320601" y="100503"/>
                      <a:pt x="360420" y="105276"/>
                      <a:pt x="402421" y="105276"/>
                    </a:cubicBezTo>
                    <a:cubicBezTo>
                      <a:pt x="445650" y="105276"/>
                      <a:pt x="488197" y="99958"/>
                      <a:pt x="519425" y="90548"/>
                    </a:cubicBezTo>
                    <a:cubicBezTo>
                      <a:pt x="550926" y="81139"/>
                      <a:pt x="558699" y="71184"/>
                      <a:pt x="558835" y="69275"/>
                    </a:cubicBezTo>
                    <a:cubicBezTo>
                      <a:pt x="558562" y="67366"/>
                      <a:pt x="550789" y="57547"/>
                      <a:pt x="519561" y="48138"/>
                    </a:cubicBezTo>
                    <a:cubicBezTo>
                      <a:pt x="488742" y="38728"/>
                      <a:pt x="446059" y="33410"/>
                      <a:pt x="402421" y="33410"/>
                    </a:cubicBezTo>
                    <a:cubicBezTo>
                      <a:pt x="358784" y="33410"/>
                      <a:pt x="317737" y="38592"/>
                      <a:pt x="286781" y="48138"/>
                    </a:cubicBezTo>
                    <a:lnTo>
                      <a:pt x="286781" y="48138"/>
                    </a:lnTo>
                    <a:cubicBezTo>
                      <a:pt x="257735" y="57138"/>
                      <a:pt x="249417" y="66548"/>
                      <a:pt x="248462" y="69002"/>
                    </a:cubicBezTo>
                    <a:cubicBezTo>
                      <a:pt x="248462" y="69138"/>
                      <a:pt x="248598" y="69275"/>
                      <a:pt x="248598" y="69411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Graphique 10">
              <a:extLst>
                <a:ext uri="{FF2B5EF4-FFF2-40B4-BE49-F238E27FC236}">
                  <a16:creationId xmlns:a16="http://schemas.microsoft.com/office/drawing/2014/main" id="{6DDFDE25-8125-1344-95CC-D56C66C1C073}"/>
                </a:ext>
              </a:extLst>
            </p:cNvPr>
            <p:cNvSpPr/>
            <p:nvPr/>
          </p:nvSpPr>
          <p:spPr>
            <a:xfrm>
              <a:off x="8237739" y="4865992"/>
              <a:ext cx="700752" cy="533552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10">
              <a:extLst>
                <a:ext uri="{FF2B5EF4-FFF2-40B4-BE49-F238E27FC236}">
                  <a16:creationId xmlns:a16="http://schemas.microsoft.com/office/drawing/2014/main" id="{C455A2D9-5B30-B745-A3BA-BA6697054E39}"/>
                </a:ext>
              </a:extLst>
            </p:cNvPr>
            <p:cNvSpPr/>
            <p:nvPr/>
          </p:nvSpPr>
          <p:spPr>
            <a:xfrm>
              <a:off x="8238297" y="5338075"/>
              <a:ext cx="129413" cy="154913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EC51296-095D-FB40-98B5-12A686F2504D}"/>
              </a:ext>
            </a:extLst>
          </p:cNvPr>
          <p:cNvGrpSpPr/>
          <p:nvPr userDrawn="1"/>
        </p:nvGrpSpPr>
        <p:grpSpPr>
          <a:xfrm>
            <a:off x="8825203" y="2889639"/>
            <a:ext cx="1528500" cy="981572"/>
            <a:chOff x="4157980" y="1844675"/>
            <a:chExt cx="4157984" cy="2670174"/>
          </a:xfrm>
        </p:grpSpPr>
        <p:grpSp>
          <p:nvGrpSpPr>
            <p:cNvPr id="43" name="Graphique 5">
              <a:extLst>
                <a:ext uri="{FF2B5EF4-FFF2-40B4-BE49-F238E27FC236}">
                  <a16:creationId xmlns:a16="http://schemas.microsoft.com/office/drawing/2014/main" id="{066EDD77-9D1E-6D46-939B-E3115029FF57}"/>
                </a:ext>
              </a:extLst>
            </p:cNvPr>
            <p:cNvGrpSpPr/>
            <p:nvPr/>
          </p:nvGrpSpPr>
          <p:grpSpPr>
            <a:xfrm>
              <a:off x="4157980" y="1844675"/>
              <a:ext cx="4157984" cy="2176779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48" name="Graphique 5">
                <a:extLst>
                  <a:ext uri="{FF2B5EF4-FFF2-40B4-BE49-F238E27FC236}">
                    <a16:creationId xmlns:a16="http://schemas.microsoft.com/office/drawing/2014/main" id="{F75EC407-0BD6-B647-8246-B1CFAC72FCC3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Graphique 5">
                <a:extLst>
                  <a:ext uri="{FF2B5EF4-FFF2-40B4-BE49-F238E27FC236}">
                    <a16:creationId xmlns:a16="http://schemas.microsoft.com/office/drawing/2014/main" id="{D5E6542D-13C5-EC44-9B09-50FF00DEFF6A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Graphique 5">
                <a:extLst>
                  <a:ext uri="{FF2B5EF4-FFF2-40B4-BE49-F238E27FC236}">
                    <a16:creationId xmlns:a16="http://schemas.microsoft.com/office/drawing/2014/main" id="{C0704CE1-1D02-2D48-AAD3-7C936643C91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Graphique 5">
                <a:extLst>
                  <a:ext uri="{FF2B5EF4-FFF2-40B4-BE49-F238E27FC236}">
                    <a16:creationId xmlns:a16="http://schemas.microsoft.com/office/drawing/2014/main" id="{CD0D6DC6-8208-A841-85E5-299E64A96276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Graphique 5">
                <a:extLst>
                  <a:ext uri="{FF2B5EF4-FFF2-40B4-BE49-F238E27FC236}">
                    <a16:creationId xmlns:a16="http://schemas.microsoft.com/office/drawing/2014/main" id="{133909EE-C564-2947-A924-51CCC41EE456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Graphique 5">
                <a:extLst>
                  <a:ext uri="{FF2B5EF4-FFF2-40B4-BE49-F238E27FC236}">
                    <a16:creationId xmlns:a16="http://schemas.microsoft.com/office/drawing/2014/main" id="{5691AFC9-7F40-474D-B83E-BAD7A9A28301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Graphique 5">
                <a:extLst>
                  <a:ext uri="{FF2B5EF4-FFF2-40B4-BE49-F238E27FC236}">
                    <a16:creationId xmlns:a16="http://schemas.microsoft.com/office/drawing/2014/main" id="{66D45725-26A9-B448-8276-6EE76A5A79A1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Graphique 5">
                <a:extLst>
                  <a:ext uri="{FF2B5EF4-FFF2-40B4-BE49-F238E27FC236}">
                    <a16:creationId xmlns:a16="http://schemas.microsoft.com/office/drawing/2014/main" id="{7433B643-0D61-3543-A599-4B0FFFB5C0ED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4" name="Graphique 5">
              <a:extLst>
                <a:ext uri="{FF2B5EF4-FFF2-40B4-BE49-F238E27FC236}">
                  <a16:creationId xmlns:a16="http://schemas.microsoft.com/office/drawing/2014/main" id="{E7FFCAE6-D733-2B4E-833A-AC231C87A074}"/>
                </a:ext>
              </a:extLst>
            </p:cNvPr>
            <p:cNvGrpSpPr/>
            <p:nvPr/>
          </p:nvGrpSpPr>
          <p:grpSpPr>
            <a:xfrm>
              <a:off x="5810250" y="2158658"/>
              <a:ext cx="886720" cy="2356191"/>
              <a:chOff x="5810250" y="2158658"/>
              <a:chExt cx="886720" cy="2356191"/>
            </a:xfrm>
            <a:solidFill>
              <a:srgbClr val="73D2EC"/>
            </a:solidFill>
          </p:grpSpPr>
          <p:sp>
            <p:nvSpPr>
              <p:cNvPr id="45" name="Graphique 5">
                <a:extLst>
                  <a:ext uri="{FF2B5EF4-FFF2-40B4-BE49-F238E27FC236}">
                    <a16:creationId xmlns:a16="http://schemas.microsoft.com/office/drawing/2014/main" id="{623B589C-5615-A647-8F89-F0DB909AE1B2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Graphique 5">
                <a:extLst>
                  <a:ext uri="{FF2B5EF4-FFF2-40B4-BE49-F238E27FC236}">
                    <a16:creationId xmlns:a16="http://schemas.microsoft.com/office/drawing/2014/main" id="{30536A78-5F44-2D43-8A29-B9E4545A167A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Graphique 5">
                <a:extLst>
                  <a:ext uri="{FF2B5EF4-FFF2-40B4-BE49-F238E27FC236}">
                    <a16:creationId xmlns:a16="http://schemas.microsoft.com/office/drawing/2014/main" id="{DA58502B-652C-F540-A841-B8F4D720F579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5F3FEB-8AE0-5949-971A-70E8DF5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6669" y="359886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F28F174-8255-9740-91E9-AD948DC7F7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669" y="4092640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6E1E7D39-1D90-F641-8EA8-487EF3FB50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4399" y="3598864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199A8600-D72F-744A-AE6C-5FE73FE82A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399" y="4092640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CDCE5668-F7BB-0748-ACF7-FB9524C18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8637" y="3737058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54CC44F8-AFB2-1947-AA56-11DB93A3F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8637" y="423083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48BB07F0-FD16-D245-A0DD-CED6DA78FD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8740117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e 55">
            <a:extLst>
              <a:ext uri="{FF2B5EF4-FFF2-40B4-BE49-F238E27FC236}">
                <a16:creationId xmlns:a16="http://schemas.microsoft.com/office/drawing/2014/main" id="{5783BC59-4C54-F44C-990B-ACBEE1A2796C}"/>
              </a:ext>
            </a:extLst>
          </p:cNvPr>
          <p:cNvSpPr/>
          <p:nvPr userDrawn="1"/>
        </p:nvSpPr>
        <p:spPr>
          <a:xfrm>
            <a:off x="3665122" y="1320818"/>
            <a:ext cx="4452264" cy="4452264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54F09DD-CAA2-2A4C-9B51-AF0756784DEA}"/>
              </a:ext>
            </a:extLst>
          </p:cNvPr>
          <p:cNvSpPr/>
          <p:nvPr userDrawn="1"/>
        </p:nvSpPr>
        <p:spPr>
          <a:xfrm>
            <a:off x="5390458" y="2475189"/>
            <a:ext cx="2397373" cy="2397373"/>
          </a:xfrm>
          <a:prstGeom prst="ellipse">
            <a:avLst/>
          </a:prstGeom>
          <a:solidFill>
            <a:srgbClr val="F39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B1F7F7B-715F-D544-A970-5611E5490520}"/>
              </a:ext>
            </a:extLst>
          </p:cNvPr>
          <p:cNvSpPr/>
          <p:nvPr userDrawn="1"/>
        </p:nvSpPr>
        <p:spPr>
          <a:xfrm>
            <a:off x="6625683" y="2642594"/>
            <a:ext cx="2102839" cy="2102838"/>
          </a:xfrm>
          <a:prstGeom prst="ellipse">
            <a:avLst/>
          </a:prstGeom>
          <a:solidFill>
            <a:srgbClr val="8E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05CFD1A-59E3-6C41-9D42-E3DDAB351065}"/>
              </a:ext>
            </a:extLst>
          </p:cNvPr>
          <p:cNvSpPr/>
          <p:nvPr userDrawn="1"/>
        </p:nvSpPr>
        <p:spPr>
          <a:xfrm>
            <a:off x="7725571" y="2817304"/>
            <a:ext cx="1859676" cy="1859676"/>
          </a:xfrm>
          <a:prstGeom prst="ellipse">
            <a:avLst/>
          </a:prstGeom>
          <a:solidFill>
            <a:srgbClr val="E8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6B252E2-EFAF-B144-9290-47AAB4ED3987}"/>
              </a:ext>
            </a:extLst>
          </p:cNvPr>
          <p:cNvSpPr/>
          <p:nvPr userDrawn="1"/>
        </p:nvSpPr>
        <p:spPr>
          <a:xfrm>
            <a:off x="8915156" y="2898073"/>
            <a:ext cx="1750083" cy="1750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251708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67" name="Espace réservé du texte 7">
            <a:extLst>
              <a:ext uri="{FF2B5EF4-FFF2-40B4-BE49-F238E27FC236}">
                <a16:creationId xmlns:a16="http://schemas.microsoft.com/office/drawing/2014/main" id="{C6267319-24C4-684B-AD74-BCFE4467C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395" y="3080279"/>
            <a:ext cx="1350560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5FA4C5BE-B51F-804E-8B11-660C102D3F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8869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69" name="Espace réservé du texte 7">
            <a:extLst>
              <a:ext uri="{FF2B5EF4-FFF2-40B4-BE49-F238E27FC236}">
                <a16:creationId xmlns:a16="http://schemas.microsoft.com/office/drawing/2014/main" id="{BA3FD221-BAEC-A845-A9DC-9F774F3114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9715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0" name="Espace réservé du texte 7">
            <a:extLst>
              <a:ext uri="{FF2B5EF4-FFF2-40B4-BE49-F238E27FC236}">
                <a16:creationId xmlns:a16="http://schemas.microsoft.com/office/drawing/2014/main" id="{D59CD43D-D0E8-F444-848A-803C6B143A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19297" y="3080279"/>
            <a:ext cx="121973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6863F183-9F22-A94F-9A50-65193C0FB5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1375" y="3080279"/>
            <a:ext cx="1252294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112209F-EF46-A748-A92C-1CB3E75260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5241228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ableau + petit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198991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2000"/>
              </a:spcBef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16" name="Espace réservé du tableau 11">
            <a:extLst>
              <a:ext uri="{FF2B5EF4-FFF2-40B4-BE49-F238E27FC236}">
                <a16:creationId xmlns:a16="http://schemas.microsoft.com/office/drawing/2014/main" id="{2F3FEBC2-2FE7-7C4B-A859-56AF7F71745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23672" y="1376363"/>
            <a:ext cx="7723556" cy="4418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7C53B14-65F3-DA42-AA3D-CE5295A605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76559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age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445D078-861D-314E-971D-6880F0D8B685}"/>
              </a:ext>
            </a:extLst>
          </p:cNvPr>
          <p:cNvSpPr txBox="1">
            <a:spLocks/>
          </p:cNvSpPr>
          <p:nvPr userDrawn="1"/>
        </p:nvSpPr>
        <p:spPr>
          <a:xfrm>
            <a:off x="9105737" y="268044"/>
            <a:ext cx="4205175" cy="7848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1" i="0" kern="1200" dirty="0">
                <a:solidFill>
                  <a:schemeClr val="tx1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500"/>
              <a:t>Z   om</a:t>
            </a:r>
          </a:p>
        </p:txBody>
      </p:sp>
      <p:sp>
        <p:nvSpPr>
          <p:cNvPr id="7" name="Graphique 2">
            <a:extLst>
              <a:ext uri="{FF2B5EF4-FFF2-40B4-BE49-F238E27FC236}">
                <a16:creationId xmlns:a16="http://schemas.microsoft.com/office/drawing/2014/main" id="{B1DB7DBE-4126-9E4D-97F9-D46E0A6D3178}"/>
              </a:ext>
            </a:extLst>
          </p:cNvPr>
          <p:cNvSpPr/>
          <p:nvPr userDrawn="1"/>
        </p:nvSpPr>
        <p:spPr>
          <a:xfrm>
            <a:off x="9576290" y="510464"/>
            <a:ext cx="410126" cy="410104"/>
          </a:xfrm>
          <a:custGeom>
            <a:avLst/>
            <a:gdLst>
              <a:gd name="connsiteX0" fmla="*/ 2417445 w 2450149"/>
              <a:gd name="connsiteY0" fmla="*/ 2260054 h 2450020"/>
              <a:gd name="connsiteX1" fmla="*/ 1767307 w 2450149"/>
              <a:gd name="connsiteY1" fmla="*/ 1609915 h 2450020"/>
              <a:gd name="connsiteX2" fmla="*/ 1905495 w 2450149"/>
              <a:gd name="connsiteY2" fmla="*/ 1377772 h 2450020"/>
              <a:gd name="connsiteX3" fmla="*/ 1983334 w 2450149"/>
              <a:gd name="connsiteY3" fmla="*/ 991667 h 2450020"/>
              <a:gd name="connsiteX4" fmla="*/ 1905495 w 2450149"/>
              <a:gd name="connsiteY4" fmla="*/ 605561 h 2450020"/>
              <a:gd name="connsiteX5" fmla="*/ 1692897 w 2450149"/>
              <a:gd name="connsiteY5" fmla="*/ 290436 h 2450020"/>
              <a:gd name="connsiteX6" fmla="*/ 1377772 w 2450149"/>
              <a:gd name="connsiteY6" fmla="*/ 77838 h 2450020"/>
              <a:gd name="connsiteX7" fmla="*/ 991667 w 2450149"/>
              <a:gd name="connsiteY7" fmla="*/ 0 h 2450020"/>
              <a:gd name="connsiteX8" fmla="*/ 605561 w 2450149"/>
              <a:gd name="connsiteY8" fmla="*/ 77838 h 2450020"/>
              <a:gd name="connsiteX9" fmla="*/ 290436 w 2450149"/>
              <a:gd name="connsiteY9" fmla="*/ 290436 h 2450020"/>
              <a:gd name="connsiteX10" fmla="*/ 77838 w 2450149"/>
              <a:gd name="connsiteY10" fmla="*/ 605561 h 2450020"/>
              <a:gd name="connsiteX11" fmla="*/ 0 w 2450149"/>
              <a:gd name="connsiteY11" fmla="*/ 991667 h 2450020"/>
              <a:gd name="connsiteX12" fmla="*/ 77838 w 2450149"/>
              <a:gd name="connsiteY12" fmla="*/ 1377772 h 2450020"/>
              <a:gd name="connsiteX13" fmla="*/ 290436 w 2450149"/>
              <a:gd name="connsiteY13" fmla="*/ 1692897 h 2450020"/>
              <a:gd name="connsiteX14" fmla="*/ 605561 w 2450149"/>
              <a:gd name="connsiteY14" fmla="*/ 1905495 h 2450020"/>
              <a:gd name="connsiteX15" fmla="*/ 991667 w 2450149"/>
              <a:gd name="connsiteY15" fmla="*/ 1983334 h 2450020"/>
              <a:gd name="connsiteX16" fmla="*/ 1377772 w 2450149"/>
              <a:gd name="connsiteY16" fmla="*/ 1905495 h 2450020"/>
              <a:gd name="connsiteX17" fmla="*/ 1609916 w 2450149"/>
              <a:gd name="connsiteY17" fmla="*/ 1767307 h 2450020"/>
              <a:gd name="connsiteX18" fmla="*/ 2260054 w 2450149"/>
              <a:gd name="connsiteY18" fmla="*/ 2417445 h 2450020"/>
              <a:gd name="connsiteX19" fmla="*/ 2338921 w 2450149"/>
              <a:gd name="connsiteY19" fmla="*/ 2450020 h 2450020"/>
              <a:gd name="connsiteX20" fmla="*/ 2417788 w 2450149"/>
              <a:gd name="connsiteY20" fmla="*/ 2417445 h 2450020"/>
              <a:gd name="connsiteX21" fmla="*/ 2417445 w 2450149"/>
              <a:gd name="connsiteY21" fmla="*/ 2260054 h 2450020"/>
              <a:gd name="connsiteX22" fmla="*/ 1545450 w 2450149"/>
              <a:gd name="connsiteY22" fmla="*/ 1524190 h 2450020"/>
              <a:gd name="connsiteX23" fmla="*/ 1533792 w 2450149"/>
              <a:gd name="connsiteY23" fmla="*/ 1534135 h 2450020"/>
              <a:gd name="connsiteX24" fmla="*/ 1523848 w 2450149"/>
              <a:gd name="connsiteY24" fmla="*/ 1545793 h 2450020"/>
              <a:gd name="connsiteX25" fmla="*/ 991324 w 2450149"/>
              <a:gd name="connsiteY25" fmla="*/ 1760449 h 2450020"/>
              <a:gd name="connsiteX26" fmla="*/ 222542 w 2450149"/>
              <a:gd name="connsiteY26" fmla="*/ 991667 h 2450020"/>
              <a:gd name="connsiteX27" fmla="*/ 991324 w 2450149"/>
              <a:gd name="connsiteY27" fmla="*/ 222885 h 2450020"/>
              <a:gd name="connsiteX28" fmla="*/ 1760106 w 2450149"/>
              <a:gd name="connsiteY28" fmla="*/ 991667 h 2450020"/>
              <a:gd name="connsiteX29" fmla="*/ 1545450 w 2450149"/>
              <a:gd name="connsiteY29" fmla="*/ 1524190 h 24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50149" h="2450020">
                <a:moveTo>
                  <a:pt x="2417445" y="2260054"/>
                </a:moveTo>
                <a:lnTo>
                  <a:pt x="1767307" y="1609915"/>
                </a:lnTo>
                <a:cubicBezTo>
                  <a:pt x="1823542" y="1539278"/>
                  <a:pt x="1869834" y="1461783"/>
                  <a:pt x="1905495" y="1377772"/>
                </a:cubicBezTo>
                <a:cubicBezTo>
                  <a:pt x="1957273" y="1255357"/>
                  <a:pt x="1983334" y="1125398"/>
                  <a:pt x="1983334" y="991667"/>
                </a:cubicBezTo>
                <a:cubicBezTo>
                  <a:pt x="1983334" y="857936"/>
                  <a:pt x="1957273" y="727977"/>
                  <a:pt x="1905495" y="605561"/>
                </a:cubicBezTo>
                <a:cubicBezTo>
                  <a:pt x="1855432" y="487261"/>
                  <a:pt x="1784109" y="381305"/>
                  <a:pt x="1692897" y="290436"/>
                </a:cubicBezTo>
                <a:cubicBezTo>
                  <a:pt x="1601686" y="199225"/>
                  <a:pt x="1495730" y="127902"/>
                  <a:pt x="1377772" y="77838"/>
                </a:cubicBezTo>
                <a:cubicBezTo>
                  <a:pt x="1255357" y="26060"/>
                  <a:pt x="1125398" y="0"/>
                  <a:pt x="991667" y="0"/>
                </a:cubicBezTo>
                <a:cubicBezTo>
                  <a:pt x="857936" y="0"/>
                  <a:pt x="727977" y="26403"/>
                  <a:pt x="605561" y="77838"/>
                </a:cubicBezTo>
                <a:cubicBezTo>
                  <a:pt x="487261" y="127902"/>
                  <a:pt x="381305" y="199225"/>
                  <a:pt x="290436" y="290436"/>
                </a:cubicBezTo>
                <a:cubicBezTo>
                  <a:pt x="199225" y="381648"/>
                  <a:pt x="127902" y="487604"/>
                  <a:pt x="77838" y="605561"/>
                </a:cubicBezTo>
                <a:cubicBezTo>
                  <a:pt x="26060" y="727977"/>
                  <a:pt x="0" y="857936"/>
                  <a:pt x="0" y="991667"/>
                </a:cubicBezTo>
                <a:cubicBezTo>
                  <a:pt x="0" y="1125398"/>
                  <a:pt x="26403" y="1255357"/>
                  <a:pt x="77838" y="1377772"/>
                </a:cubicBezTo>
                <a:cubicBezTo>
                  <a:pt x="127902" y="1496073"/>
                  <a:pt x="199225" y="1602029"/>
                  <a:pt x="290436" y="1692897"/>
                </a:cubicBezTo>
                <a:cubicBezTo>
                  <a:pt x="381648" y="1784109"/>
                  <a:pt x="487604" y="1855432"/>
                  <a:pt x="605561" y="1905495"/>
                </a:cubicBezTo>
                <a:cubicBezTo>
                  <a:pt x="727977" y="1957273"/>
                  <a:pt x="857936" y="1983334"/>
                  <a:pt x="991667" y="1983334"/>
                </a:cubicBezTo>
                <a:cubicBezTo>
                  <a:pt x="1125398" y="1983334"/>
                  <a:pt x="1255357" y="1956930"/>
                  <a:pt x="1377772" y="1905495"/>
                </a:cubicBezTo>
                <a:cubicBezTo>
                  <a:pt x="1461440" y="1870177"/>
                  <a:pt x="1539278" y="1823885"/>
                  <a:pt x="1609916" y="1767307"/>
                </a:cubicBezTo>
                <a:lnTo>
                  <a:pt x="2260054" y="2417445"/>
                </a:lnTo>
                <a:cubicBezTo>
                  <a:pt x="2281657" y="2439048"/>
                  <a:pt x="2310460" y="2450020"/>
                  <a:pt x="2338921" y="2450020"/>
                </a:cubicBezTo>
                <a:cubicBezTo>
                  <a:pt x="2367382" y="2450020"/>
                  <a:pt x="2395842" y="2439048"/>
                  <a:pt x="2417788" y="2417445"/>
                </a:cubicBezTo>
                <a:cubicBezTo>
                  <a:pt x="2460993" y="2374240"/>
                  <a:pt x="2460993" y="2303602"/>
                  <a:pt x="2417445" y="2260054"/>
                </a:cubicBezTo>
                <a:close/>
                <a:moveTo>
                  <a:pt x="1545450" y="1524190"/>
                </a:moveTo>
                <a:cubicBezTo>
                  <a:pt x="1541336" y="1527277"/>
                  <a:pt x="1537564" y="1530706"/>
                  <a:pt x="1533792" y="1534135"/>
                </a:cubicBezTo>
                <a:cubicBezTo>
                  <a:pt x="1530020" y="1537906"/>
                  <a:pt x="1526934" y="1541679"/>
                  <a:pt x="1523848" y="1545793"/>
                </a:cubicBezTo>
                <a:cubicBezTo>
                  <a:pt x="1385659" y="1678839"/>
                  <a:pt x="1197750" y="1760449"/>
                  <a:pt x="991324" y="1760449"/>
                </a:cubicBezTo>
                <a:cubicBezTo>
                  <a:pt x="567499" y="1760449"/>
                  <a:pt x="222542" y="1415491"/>
                  <a:pt x="222542" y="991667"/>
                </a:cubicBezTo>
                <a:cubicBezTo>
                  <a:pt x="222542" y="567842"/>
                  <a:pt x="567499" y="222885"/>
                  <a:pt x="991324" y="222885"/>
                </a:cubicBezTo>
                <a:cubicBezTo>
                  <a:pt x="1415148" y="222885"/>
                  <a:pt x="1760106" y="567842"/>
                  <a:pt x="1760106" y="991667"/>
                </a:cubicBezTo>
                <a:cubicBezTo>
                  <a:pt x="1760449" y="1198436"/>
                  <a:pt x="1678496" y="1386002"/>
                  <a:pt x="1545450" y="1524190"/>
                </a:cubicBezTo>
                <a:close/>
              </a:path>
            </a:pathLst>
          </a:custGeom>
          <a:solidFill>
            <a:srgbClr val="F3948C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Graphique 2">
            <a:extLst>
              <a:ext uri="{FF2B5EF4-FFF2-40B4-BE49-F238E27FC236}">
                <a16:creationId xmlns:a16="http://schemas.microsoft.com/office/drawing/2014/main" id="{38B9BEC7-450A-1E4C-9106-E06B811DEA0E}"/>
              </a:ext>
            </a:extLst>
          </p:cNvPr>
          <p:cNvSpPr/>
          <p:nvPr userDrawn="1"/>
        </p:nvSpPr>
        <p:spPr>
          <a:xfrm>
            <a:off x="9647061" y="581293"/>
            <a:ext cx="190330" cy="190330"/>
          </a:xfrm>
          <a:custGeom>
            <a:avLst/>
            <a:gdLst>
              <a:gd name="connsiteX0" fmla="*/ 1025614 w 1137058"/>
              <a:gd name="connsiteY0" fmla="*/ 457086 h 1137056"/>
              <a:gd name="connsiteX1" fmla="*/ 679971 w 1137058"/>
              <a:gd name="connsiteY1" fmla="*/ 457086 h 1137056"/>
              <a:gd name="connsiteX2" fmla="*/ 679971 w 1137058"/>
              <a:gd name="connsiteY2" fmla="*/ 111443 h 1137056"/>
              <a:gd name="connsiteX3" fmla="*/ 568528 w 1137058"/>
              <a:gd name="connsiteY3" fmla="*/ 0 h 1137056"/>
              <a:gd name="connsiteX4" fmla="*/ 457086 w 1137058"/>
              <a:gd name="connsiteY4" fmla="*/ 111443 h 1137056"/>
              <a:gd name="connsiteX5" fmla="*/ 457086 w 1137058"/>
              <a:gd name="connsiteY5" fmla="*/ 457086 h 1137056"/>
              <a:gd name="connsiteX6" fmla="*/ 111443 w 1137058"/>
              <a:gd name="connsiteY6" fmla="*/ 457086 h 1137056"/>
              <a:gd name="connsiteX7" fmla="*/ 0 w 1137058"/>
              <a:gd name="connsiteY7" fmla="*/ 568528 h 1137056"/>
              <a:gd name="connsiteX8" fmla="*/ 111443 w 1137058"/>
              <a:gd name="connsiteY8" fmla="*/ 679971 h 1137056"/>
              <a:gd name="connsiteX9" fmla="*/ 457086 w 1137058"/>
              <a:gd name="connsiteY9" fmla="*/ 679971 h 1137056"/>
              <a:gd name="connsiteX10" fmla="*/ 457086 w 1137058"/>
              <a:gd name="connsiteY10" fmla="*/ 1025614 h 1137056"/>
              <a:gd name="connsiteX11" fmla="*/ 568528 w 1137058"/>
              <a:gd name="connsiteY11" fmla="*/ 1137056 h 1137056"/>
              <a:gd name="connsiteX12" fmla="*/ 679971 w 1137058"/>
              <a:gd name="connsiteY12" fmla="*/ 1025614 h 1137056"/>
              <a:gd name="connsiteX13" fmla="*/ 679971 w 1137058"/>
              <a:gd name="connsiteY13" fmla="*/ 680314 h 1137056"/>
              <a:gd name="connsiteX14" fmla="*/ 1025614 w 1137058"/>
              <a:gd name="connsiteY14" fmla="*/ 680314 h 1137056"/>
              <a:gd name="connsiteX15" fmla="*/ 1137056 w 1137058"/>
              <a:gd name="connsiteY15" fmla="*/ 568871 h 1137056"/>
              <a:gd name="connsiteX16" fmla="*/ 1025614 w 1137058"/>
              <a:gd name="connsiteY16" fmla="*/ 457086 h 11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7058" h="1137056">
                <a:moveTo>
                  <a:pt x="1025614" y="457086"/>
                </a:moveTo>
                <a:lnTo>
                  <a:pt x="679971" y="457086"/>
                </a:lnTo>
                <a:lnTo>
                  <a:pt x="679971" y="111443"/>
                </a:lnTo>
                <a:cubicBezTo>
                  <a:pt x="679971" y="49721"/>
                  <a:pt x="629907" y="0"/>
                  <a:pt x="568528" y="0"/>
                </a:cubicBezTo>
                <a:cubicBezTo>
                  <a:pt x="506806" y="0"/>
                  <a:pt x="457086" y="50064"/>
                  <a:pt x="457086" y="111443"/>
                </a:cubicBezTo>
                <a:lnTo>
                  <a:pt x="457086" y="457086"/>
                </a:lnTo>
                <a:lnTo>
                  <a:pt x="111443" y="457086"/>
                </a:lnTo>
                <a:cubicBezTo>
                  <a:pt x="49721" y="457086"/>
                  <a:pt x="0" y="507149"/>
                  <a:pt x="0" y="568528"/>
                </a:cubicBezTo>
                <a:cubicBezTo>
                  <a:pt x="0" y="630250"/>
                  <a:pt x="50063" y="679971"/>
                  <a:pt x="111443" y="679971"/>
                </a:cubicBezTo>
                <a:lnTo>
                  <a:pt x="457086" y="679971"/>
                </a:lnTo>
                <a:lnTo>
                  <a:pt x="457086" y="1025614"/>
                </a:lnTo>
                <a:cubicBezTo>
                  <a:pt x="457086" y="1087336"/>
                  <a:pt x="507149" y="1137056"/>
                  <a:pt x="568528" y="1137056"/>
                </a:cubicBezTo>
                <a:cubicBezTo>
                  <a:pt x="630250" y="1137056"/>
                  <a:pt x="679971" y="1086993"/>
                  <a:pt x="679971" y="1025614"/>
                </a:cubicBezTo>
                <a:lnTo>
                  <a:pt x="679971" y="680314"/>
                </a:lnTo>
                <a:lnTo>
                  <a:pt x="1025614" y="680314"/>
                </a:lnTo>
                <a:cubicBezTo>
                  <a:pt x="1087336" y="680314"/>
                  <a:pt x="1137056" y="630250"/>
                  <a:pt x="1137056" y="568871"/>
                </a:cubicBezTo>
                <a:cubicBezTo>
                  <a:pt x="1137399" y="507149"/>
                  <a:pt x="1087336" y="457086"/>
                  <a:pt x="1025614" y="457086"/>
                </a:cubicBezTo>
                <a:close/>
              </a:path>
            </a:pathLst>
          </a:custGeom>
          <a:solidFill>
            <a:srgbClr val="A6DCFF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617BE6D-B916-9346-9A85-CEC606440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9EB23FE-7BD0-4341-8AC1-4B72FD26AF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FF3682A-5419-3C4E-B19B-DEF3F444B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18856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4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rme libre 50">
            <a:extLst>
              <a:ext uri="{FF2B5EF4-FFF2-40B4-BE49-F238E27FC236}">
                <a16:creationId xmlns:a16="http://schemas.microsoft.com/office/drawing/2014/main" id="{18AC54BD-4A66-F545-BCDE-EB6D2C1651F1}"/>
              </a:ext>
            </a:extLst>
          </p:cNvPr>
          <p:cNvSpPr/>
          <p:nvPr userDrawn="1"/>
        </p:nvSpPr>
        <p:spPr>
          <a:xfrm rot="2700000">
            <a:off x="8218442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D3EE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933575"/>
            <a:ext cx="1035208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C8D5102B-3563-4748-9076-30BFE2370390}"/>
              </a:ext>
            </a:extLst>
          </p:cNvPr>
          <p:cNvSpPr/>
          <p:nvPr userDrawn="1"/>
        </p:nvSpPr>
        <p:spPr>
          <a:xfrm rot="2700000">
            <a:off x="5417053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A6DD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88D07600-0510-484E-B38C-EF0D5F86334D}"/>
              </a:ext>
            </a:extLst>
          </p:cNvPr>
          <p:cNvSpPr/>
          <p:nvPr/>
        </p:nvSpPr>
        <p:spPr>
          <a:xfrm rot="2700000">
            <a:off x="2756980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3948C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948700DC-C044-1D4F-8372-2B0FA6CFE53B}"/>
              </a:ext>
            </a:extLst>
          </p:cNvPr>
          <p:cNvSpPr/>
          <p:nvPr userDrawn="1"/>
        </p:nvSpPr>
        <p:spPr>
          <a:xfrm rot="2700000">
            <a:off x="124996" y="2742312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9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44CE80-9AD1-E549-B0D3-0B7D7564F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910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E1F67C0B-858F-9A4A-9AAD-DA9EAFEEB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027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8DFE978E-924F-C541-ADEC-EFEB6DEA7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8474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4" name="Espace réservé du texte 3">
            <a:extLst>
              <a:ext uri="{FF2B5EF4-FFF2-40B4-BE49-F238E27FC236}">
                <a16:creationId xmlns:a16="http://schemas.microsoft.com/office/drawing/2014/main" id="{82B5DB42-A77F-6742-A3B0-0D1A34904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3238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46E21B0-45EC-E94D-B2C2-862392DC5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48318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lan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ZoneTexte 106">
            <a:extLst>
              <a:ext uri="{FF2B5EF4-FFF2-40B4-BE49-F238E27FC236}">
                <a16:creationId xmlns:a16="http://schemas.microsoft.com/office/drawing/2014/main" id="{87FD0636-D3C9-8947-A2BF-3FD57DEC8D58}"/>
              </a:ext>
            </a:extLst>
          </p:cNvPr>
          <p:cNvSpPr txBox="1"/>
          <p:nvPr userDrawn="1"/>
        </p:nvSpPr>
        <p:spPr>
          <a:xfrm>
            <a:off x="1097426" y="2841664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latin typeface="FranceTV Brown" panose="020B0504020101010102" pitchFamily="34" charset="77"/>
              </a:rPr>
              <a:t>Guadeloupe</a:t>
            </a:r>
          </a:p>
          <a:p>
            <a:r>
              <a:rPr lang="fr-FR" sz="600">
                <a:latin typeface="FranceTV Brown Light" panose="020B0404020101010102" pitchFamily="34" charset="77"/>
              </a:rPr>
              <a:t>RADIO - TÉLÉ -  INTERNET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CEB225E-F76D-8046-BDEC-599865BE554D}"/>
              </a:ext>
            </a:extLst>
          </p:cNvPr>
          <p:cNvSpPr/>
          <p:nvPr userDrawn="1"/>
        </p:nvSpPr>
        <p:spPr>
          <a:xfrm>
            <a:off x="1" y="1230522"/>
            <a:ext cx="11499272" cy="3802694"/>
          </a:xfrm>
          <a:prstGeom prst="rect">
            <a:avLst/>
          </a:prstGeom>
          <a:solidFill>
            <a:srgbClr val="A6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9" name="Group 68">
            <a:extLst>
              <a:ext uri="{FF2B5EF4-FFF2-40B4-BE49-F238E27FC236}">
                <a16:creationId xmlns:a16="http://schemas.microsoft.com/office/drawing/2014/main" id="{0F5AEBFD-ECB9-1446-8BE3-C631053C35AB}"/>
              </a:ext>
            </a:extLst>
          </p:cNvPr>
          <p:cNvGrpSpPr/>
          <p:nvPr userDrawn="1"/>
        </p:nvGrpSpPr>
        <p:grpSpPr>
          <a:xfrm>
            <a:off x="-265119" y="992345"/>
            <a:ext cx="10030517" cy="4447121"/>
            <a:chOff x="1751012" y="1676400"/>
            <a:chExt cx="8576143" cy="4277710"/>
          </a:xfrm>
          <a:solidFill>
            <a:schemeClr val="bg1"/>
          </a:solidFill>
          <a:scene3d>
            <a:camera prst="perspectiveRelaxedModerately" fov="4800000">
              <a:rot lat="18000000" lon="0" rev="0"/>
            </a:camera>
            <a:lightRig rig="threePt" dir="t"/>
          </a:scene3d>
        </p:grpSpPr>
        <p:sp>
          <p:nvSpPr>
            <p:cNvPr id="110" name="Freeform 1208">
              <a:extLst>
                <a:ext uri="{FF2B5EF4-FFF2-40B4-BE49-F238E27FC236}">
                  <a16:creationId xmlns:a16="http://schemas.microsoft.com/office/drawing/2014/main" id="{4648038B-CEE2-5E43-A5B9-AC31EF6C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220" y="3485722"/>
              <a:ext cx="1635229" cy="1832119"/>
            </a:xfrm>
            <a:custGeom>
              <a:avLst/>
              <a:gdLst/>
              <a:ahLst/>
              <a:cxnLst>
                <a:cxn ang="0">
                  <a:pos x="321" y="7"/>
                </a:cxn>
                <a:cxn ang="0">
                  <a:pos x="324" y="18"/>
                </a:cxn>
                <a:cxn ang="0">
                  <a:pos x="325" y="34"/>
                </a:cxn>
                <a:cxn ang="0">
                  <a:pos x="339" y="58"/>
                </a:cxn>
                <a:cxn ang="0">
                  <a:pos x="405" y="89"/>
                </a:cxn>
                <a:cxn ang="0">
                  <a:pos x="428" y="77"/>
                </a:cxn>
                <a:cxn ang="0">
                  <a:pos x="461" y="64"/>
                </a:cxn>
                <a:cxn ang="0">
                  <a:pos x="482" y="73"/>
                </a:cxn>
                <a:cxn ang="0">
                  <a:pos x="546" y="82"/>
                </a:cxn>
                <a:cxn ang="0">
                  <a:pos x="590" y="83"/>
                </a:cxn>
                <a:cxn ang="0">
                  <a:pos x="599" y="113"/>
                </a:cxn>
                <a:cxn ang="0">
                  <a:pos x="571" y="99"/>
                </a:cxn>
                <a:cxn ang="0">
                  <a:pos x="626" y="205"/>
                </a:cxn>
                <a:cxn ang="0">
                  <a:pos x="639" y="240"/>
                </a:cxn>
                <a:cxn ang="0">
                  <a:pos x="659" y="277"/>
                </a:cxn>
                <a:cxn ang="0">
                  <a:pos x="697" y="308"/>
                </a:cxn>
                <a:cxn ang="0">
                  <a:pos x="700" y="326"/>
                </a:cxn>
                <a:cxn ang="0">
                  <a:pos x="717" y="338"/>
                </a:cxn>
                <a:cxn ang="0">
                  <a:pos x="742" y="331"/>
                </a:cxn>
                <a:cxn ang="0">
                  <a:pos x="771" y="380"/>
                </a:cxn>
                <a:cxn ang="0">
                  <a:pos x="702" y="453"/>
                </a:cxn>
                <a:cxn ang="0">
                  <a:pos x="655" y="511"/>
                </a:cxn>
                <a:cxn ang="0">
                  <a:pos x="655" y="563"/>
                </a:cxn>
                <a:cxn ang="0">
                  <a:pos x="665" y="589"/>
                </a:cxn>
                <a:cxn ang="0">
                  <a:pos x="658" y="650"/>
                </a:cxn>
                <a:cxn ang="0">
                  <a:pos x="609" y="688"/>
                </a:cxn>
                <a:cxn ang="0">
                  <a:pos x="597" y="707"/>
                </a:cxn>
                <a:cxn ang="0">
                  <a:pos x="605" y="751"/>
                </a:cxn>
                <a:cxn ang="0">
                  <a:pos x="575" y="775"/>
                </a:cxn>
                <a:cxn ang="0">
                  <a:pos x="562" y="807"/>
                </a:cxn>
                <a:cxn ang="0">
                  <a:pos x="511" y="868"/>
                </a:cxn>
                <a:cxn ang="0">
                  <a:pos x="492" y="874"/>
                </a:cxn>
                <a:cxn ang="0">
                  <a:pos x="472" y="872"/>
                </a:cxn>
                <a:cxn ang="0">
                  <a:pos x="414" y="877"/>
                </a:cxn>
                <a:cxn ang="0">
                  <a:pos x="410" y="846"/>
                </a:cxn>
                <a:cxn ang="0">
                  <a:pos x="372" y="778"/>
                </a:cxn>
                <a:cxn ang="0">
                  <a:pos x="355" y="716"/>
                </a:cxn>
                <a:cxn ang="0">
                  <a:pos x="339" y="631"/>
                </a:cxn>
                <a:cxn ang="0">
                  <a:pos x="354" y="581"/>
                </a:cxn>
                <a:cxn ang="0">
                  <a:pos x="339" y="523"/>
                </a:cxn>
                <a:cxn ang="0">
                  <a:pos x="301" y="469"/>
                </a:cxn>
                <a:cxn ang="0">
                  <a:pos x="311" y="453"/>
                </a:cxn>
                <a:cxn ang="0">
                  <a:pos x="315" y="426"/>
                </a:cxn>
                <a:cxn ang="0">
                  <a:pos x="266" y="406"/>
                </a:cxn>
                <a:cxn ang="0">
                  <a:pos x="201" y="395"/>
                </a:cxn>
                <a:cxn ang="0">
                  <a:pos x="151" y="400"/>
                </a:cxn>
                <a:cxn ang="0">
                  <a:pos x="102" y="406"/>
                </a:cxn>
                <a:cxn ang="0">
                  <a:pos x="44" y="348"/>
                </a:cxn>
                <a:cxn ang="0">
                  <a:pos x="12" y="317"/>
                </a:cxn>
                <a:cxn ang="0">
                  <a:pos x="5" y="294"/>
                </a:cxn>
                <a:cxn ang="0">
                  <a:pos x="17" y="248"/>
                </a:cxn>
                <a:cxn ang="0">
                  <a:pos x="14" y="192"/>
                </a:cxn>
                <a:cxn ang="0">
                  <a:pos x="48" y="132"/>
                </a:cxn>
                <a:cxn ang="0">
                  <a:pos x="87" y="107"/>
                </a:cxn>
                <a:cxn ang="0">
                  <a:pos x="113" y="51"/>
                </a:cxn>
                <a:cxn ang="0">
                  <a:pos x="155" y="29"/>
                </a:cxn>
                <a:cxn ang="0">
                  <a:pos x="188" y="24"/>
                </a:cxn>
                <a:cxn ang="0">
                  <a:pos x="260" y="6"/>
                </a:cxn>
                <a:cxn ang="0">
                  <a:pos x="288" y="2"/>
                </a:cxn>
                <a:cxn ang="0">
                  <a:pos x="305" y="2"/>
                </a:cxn>
              </a:cxnLst>
              <a:rect l="0" t="0" r="r" b="b"/>
              <a:pathLst>
                <a:path w="789" h="884">
                  <a:moveTo>
                    <a:pt x="309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8" y="2"/>
                  </a:lnTo>
                  <a:lnTo>
                    <a:pt x="319" y="5"/>
                  </a:lnTo>
                  <a:lnTo>
                    <a:pt x="321" y="7"/>
                  </a:lnTo>
                  <a:lnTo>
                    <a:pt x="325" y="7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29" y="7"/>
                  </a:lnTo>
                  <a:lnTo>
                    <a:pt x="324" y="12"/>
                  </a:lnTo>
                  <a:lnTo>
                    <a:pt x="324" y="18"/>
                  </a:lnTo>
                  <a:lnTo>
                    <a:pt x="325" y="19"/>
                  </a:lnTo>
                  <a:lnTo>
                    <a:pt x="328" y="20"/>
                  </a:lnTo>
                  <a:lnTo>
                    <a:pt x="329" y="21"/>
                  </a:lnTo>
                  <a:lnTo>
                    <a:pt x="329" y="28"/>
                  </a:lnTo>
                  <a:lnTo>
                    <a:pt x="328" y="30"/>
                  </a:lnTo>
                  <a:lnTo>
                    <a:pt x="325" y="34"/>
                  </a:lnTo>
                  <a:lnTo>
                    <a:pt x="324" y="36"/>
                  </a:lnTo>
                  <a:lnTo>
                    <a:pt x="324" y="40"/>
                  </a:lnTo>
                  <a:lnTo>
                    <a:pt x="325" y="45"/>
                  </a:lnTo>
                  <a:lnTo>
                    <a:pt x="329" y="53"/>
                  </a:lnTo>
                  <a:lnTo>
                    <a:pt x="334" y="56"/>
                  </a:lnTo>
                  <a:lnTo>
                    <a:pt x="339" y="58"/>
                  </a:lnTo>
                  <a:lnTo>
                    <a:pt x="343" y="59"/>
                  </a:lnTo>
                  <a:lnTo>
                    <a:pt x="354" y="59"/>
                  </a:lnTo>
                  <a:lnTo>
                    <a:pt x="365" y="62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05" y="89"/>
                  </a:lnTo>
                  <a:lnTo>
                    <a:pt x="419" y="92"/>
                  </a:lnTo>
                  <a:lnTo>
                    <a:pt x="422" y="92"/>
                  </a:lnTo>
                  <a:lnTo>
                    <a:pt x="424" y="90"/>
                  </a:lnTo>
                  <a:lnTo>
                    <a:pt x="426" y="88"/>
                  </a:lnTo>
                  <a:lnTo>
                    <a:pt x="428" y="87"/>
                  </a:lnTo>
                  <a:lnTo>
                    <a:pt x="428" y="77"/>
                  </a:lnTo>
                  <a:lnTo>
                    <a:pt x="429" y="69"/>
                  </a:lnTo>
                  <a:lnTo>
                    <a:pt x="434" y="65"/>
                  </a:lnTo>
                  <a:lnTo>
                    <a:pt x="442" y="63"/>
                  </a:lnTo>
                  <a:lnTo>
                    <a:pt x="451" y="60"/>
                  </a:lnTo>
                  <a:lnTo>
                    <a:pt x="461" y="60"/>
                  </a:lnTo>
                  <a:lnTo>
                    <a:pt x="461" y="64"/>
                  </a:lnTo>
                  <a:lnTo>
                    <a:pt x="462" y="65"/>
                  </a:lnTo>
                  <a:lnTo>
                    <a:pt x="463" y="68"/>
                  </a:lnTo>
                  <a:lnTo>
                    <a:pt x="466" y="69"/>
                  </a:lnTo>
                  <a:lnTo>
                    <a:pt x="467" y="70"/>
                  </a:lnTo>
                  <a:lnTo>
                    <a:pt x="472" y="73"/>
                  </a:lnTo>
                  <a:lnTo>
                    <a:pt x="482" y="73"/>
                  </a:lnTo>
                  <a:lnTo>
                    <a:pt x="486" y="74"/>
                  </a:lnTo>
                  <a:lnTo>
                    <a:pt x="500" y="79"/>
                  </a:lnTo>
                  <a:lnTo>
                    <a:pt x="516" y="84"/>
                  </a:lnTo>
                  <a:lnTo>
                    <a:pt x="531" y="85"/>
                  </a:lnTo>
                  <a:lnTo>
                    <a:pt x="540" y="84"/>
                  </a:lnTo>
                  <a:lnTo>
                    <a:pt x="546" y="82"/>
                  </a:lnTo>
                  <a:lnTo>
                    <a:pt x="561" y="79"/>
                  </a:lnTo>
                  <a:lnTo>
                    <a:pt x="569" y="80"/>
                  </a:lnTo>
                  <a:lnTo>
                    <a:pt x="575" y="83"/>
                  </a:lnTo>
                  <a:lnTo>
                    <a:pt x="582" y="84"/>
                  </a:lnTo>
                  <a:lnTo>
                    <a:pt x="587" y="84"/>
                  </a:lnTo>
                  <a:lnTo>
                    <a:pt x="590" y="83"/>
                  </a:lnTo>
                  <a:lnTo>
                    <a:pt x="591" y="83"/>
                  </a:lnTo>
                  <a:lnTo>
                    <a:pt x="594" y="82"/>
                  </a:lnTo>
                  <a:lnTo>
                    <a:pt x="601" y="94"/>
                  </a:lnTo>
                  <a:lnTo>
                    <a:pt x="602" y="102"/>
                  </a:lnTo>
                  <a:lnTo>
                    <a:pt x="601" y="107"/>
                  </a:lnTo>
                  <a:lnTo>
                    <a:pt x="599" y="113"/>
                  </a:lnTo>
                  <a:lnTo>
                    <a:pt x="596" y="121"/>
                  </a:lnTo>
                  <a:lnTo>
                    <a:pt x="594" y="126"/>
                  </a:lnTo>
                  <a:lnTo>
                    <a:pt x="587" y="122"/>
                  </a:lnTo>
                  <a:lnTo>
                    <a:pt x="582" y="114"/>
                  </a:lnTo>
                  <a:lnTo>
                    <a:pt x="576" y="106"/>
                  </a:lnTo>
                  <a:lnTo>
                    <a:pt x="571" y="99"/>
                  </a:lnTo>
                  <a:lnTo>
                    <a:pt x="571" y="106"/>
                  </a:lnTo>
                  <a:lnTo>
                    <a:pt x="610" y="175"/>
                  </a:lnTo>
                  <a:lnTo>
                    <a:pt x="610" y="182"/>
                  </a:lnTo>
                  <a:lnTo>
                    <a:pt x="615" y="191"/>
                  </a:lnTo>
                  <a:lnTo>
                    <a:pt x="621" y="200"/>
                  </a:lnTo>
                  <a:lnTo>
                    <a:pt x="626" y="205"/>
                  </a:lnTo>
                  <a:lnTo>
                    <a:pt x="626" y="228"/>
                  </a:lnTo>
                  <a:lnTo>
                    <a:pt x="629" y="231"/>
                  </a:lnTo>
                  <a:lnTo>
                    <a:pt x="630" y="234"/>
                  </a:lnTo>
                  <a:lnTo>
                    <a:pt x="634" y="236"/>
                  </a:lnTo>
                  <a:lnTo>
                    <a:pt x="636" y="239"/>
                  </a:lnTo>
                  <a:lnTo>
                    <a:pt x="639" y="240"/>
                  </a:lnTo>
                  <a:lnTo>
                    <a:pt x="643" y="243"/>
                  </a:lnTo>
                  <a:lnTo>
                    <a:pt x="645" y="246"/>
                  </a:lnTo>
                  <a:lnTo>
                    <a:pt x="649" y="256"/>
                  </a:lnTo>
                  <a:lnTo>
                    <a:pt x="650" y="265"/>
                  </a:lnTo>
                  <a:lnTo>
                    <a:pt x="655" y="274"/>
                  </a:lnTo>
                  <a:lnTo>
                    <a:pt x="659" y="277"/>
                  </a:lnTo>
                  <a:lnTo>
                    <a:pt x="661" y="279"/>
                  </a:lnTo>
                  <a:lnTo>
                    <a:pt x="673" y="287"/>
                  </a:lnTo>
                  <a:lnTo>
                    <a:pt x="678" y="292"/>
                  </a:lnTo>
                  <a:lnTo>
                    <a:pt x="681" y="299"/>
                  </a:lnTo>
                  <a:lnTo>
                    <a:pt x="688" y="306"/>
                  </a:lnTo>
                  <a:lnTo>
                    <a:pt x="697" y="308"/>
                  </a:lnTo>
                  <a:lnTo>
                    <a:pt x="697" y="311"/>
                  </a:lnTo>
                  <a:lnTo>
                    <a:pt x="698" y="313"/>
                  </a:lnTo>
                  <a:lnTo>
                    <a:pt x="698" y="318"/>
                  </a:lnTo>
                  <a:lnTo>
                    <a:pt x="697" y="321"/>
                  </a:lnTo>
                  <a:lnTo>
                    <a:pt x="699" y="323"/>
                  </a:lnTo>
                  <a:lnTo>
                    <a:pt x="700" y="326"/>
                  </a:lnTo>
                  <a:lnTo>
                    <a:pt x="703" y="329"/>
                  </a:lnTo>
                  <a:lnTo>
                    <a:pt x="705" y="332"/>
                  </a:lnTo>
                  <a:lnTo>
                    <a:pt x="708" y="336"/>
                  </a:lnTo>
                  <a:lnTo>
                    <a:pt x="712" y="337"/>
                  </a:lnTo>
                  <a:lnTo>
                    <a:pt x="714" y="338"/>
                  </a:lnTo>
                  <a:lnTo>
                    <a:pt x="717" y="338"/>
                  </a:lnTo>
                  <a:lnTo>
                    <a:pt x="719" y="337"/>
                  </a:lnTo>
                  <a:lnTo>
                    <a:pt x="720" y="336"/>
                  </a:lnTo>
                  <a:lnTo>
                    <a:pt x="722" y="333"/>
                  </a:lnTo>
                  <a:lnTo>
                    <a:pt x="723" y="332"/>
                  </a:lnTo>
                  <a:lnTo>
                    <a:pt x="725" y="331"/>
                  </a:lnTo>
                  <a:lnTo>
                    <a:pt x="742" y="331"/>
                  </a:lnTo>
                  <a:lnTo>
                    <a:pt x="764" y="326"/>
                  </a:lnTo>
                  <a:lnTo>
                    <a:pt x="787" y="319"/>
                  </a:lnTo>
                  <a:lnTo>
                    <a:pt x="789" y="324"/>
                  </a:lnTo>
                  <a:lnTo>
                    <a:pt x="787" y="343"/>
                  </a:lnTo>
                  <a:lnTo>
                    <a:pt x="779" y="362"/>
                  </a:lnTo>
                  <a:lnTo>
                    <a:pt x="771" y="380"/>
                  </a:lnTo>
                  <a:lnTo>
                    <a:pt x="762" y="392"/>
                  </a:lnTo>
                  <a:lnTo>
                    <a:pt x="750" y="409"/>
                  </a:lnTo>
                  <a:lnTo>
                    <a:pt x="742" y="423"/>
                  </a:lnTo>
                  <a:lnTo>
                    <a:pt x="729" y="435"/>
                  </a:lnTo>
                  <a:lnTo>
                    <a:pt x="715" y="445"/>
                  </a:lnTo>
                  <a:lnTo>
                    <a:pt x="702" y="453"/>
                  </a:lnTo>
                  <a:lnTo>
                    <a:pt x="689" y="462"/>
                  </a:lnTo>
                  <a:lnTo>
                    <a:pt x="678" y="472"/>
                  </a:lnTo>
                  <a:lnTo>
                    <a:pt x="669" y="483"/>
                  </a:lnTo>
                  <a:lnTo>
                    <a:pt x="663" y="499"/>
                  </a:lnTo>
                  <a:lnTo>
                    <a:pt x="659" y="506"/>
                  </a:lnTo>
                  <a:lnTo>
                    <a:pt x="655" y="511"/>
                  </a:lnTo>
                  <a:lnTo>
                    <a:pt x="650" y="516"/>
                  </a:lnTo>
                  <a:lnTo>
                    <a:pt x="649" y="523"/>
                  </a:lnTo>
                  <a:lnTo>
                    <a:pt x="650" y="534"/>
                  </a:lnTo>
                  <a:lnTo>
                    <a:pt x="651" y="543"/>
                  </a:lnTo>
                  <a:lnTo>
                    <a:pt x="653" y="555"/>
                  </a:lnTo>
                  <a:lnTo>
                    <a:pt x="655" y="563"/>
                  </a:lnTo>
                  <a:lnTo>
                    <a:pt x="660" y="571"/>
                  </a:lnTo>
                  <a:lnTo>
                    <a:pt x="665" y="577"/>
                  </a:lnTo>
                  <a:lnTo>
                    <a:pt x="668" y="582"/>
                  </a:lnTo>
                  <a:lnTo>
                    <a:pt x="668" y="585"/>
                  </a:lnTo>
                  <a:lnTo>
                    <a:pt x="666" y="586"/>
                  </a:lnTo>
                  <a:lnTo>
                    <a:pt x="665" y="589"/>
                  </a:lnTo>
                  <a:lnTo>
                    <a:pt x="665" y="610"/>
                  </a:lnTo>
                  <a:lnTo>
                    <a:pt x="664" y="625"/>
                  </a:lnTo>
                  <a:lnTo>
                    <a:pt x="666" y="630"/>
                  </a:lnTo>
                  <a:lnTo>
                    <a:pt x="666" y="633"/>
                  </a:lnTo>
                  <a:lnTo>
                    <a:pt x="664" y="643"/>
                  </a:lnTo>
                  <a:lnTo>
                    <a:pt x="658" y="650"/>
                  </a:lnTo>
                  <a:lnTo>
                    <a:pt x="650" y="656"/>
                  </a:lnTo>
                  <a:lnTo>
                    <a:pt x="640" y="663"/>
                  </a:lnTo>
                  <a:lnTo>
                    <a:pt x="629" y="667"/>
                  </a:lnTo>
                  <a:lnTo>
                    <a:pt x="620" y="673"/>
                  </a:lnTo>
                  <a:lnTo>
                    <a:pt x="612" y="679"/>
                  </a:lnTo>
                  <a:lnTo>
                    <a:pt x="609" y="688"/>
                  </a:lnTo>
                  <a:lnTo>
                    <a:pt x="605" y="689"/>
                  </a:lnTo>
                  <a:lnTo>
                    <a:pt x="602" y="692"/>
                  </a:lnTo>
                  <a:lnTo>
                    <a:pt x="599" y="694"/>
                  </a:lnTo>
                  <a:lnTo>
                    <a:pt x="597" y="698"/>
                  </a:lnTo>
                  <a:lnTo>
                    <a:pt x="596" y="700"/>
                  </a:lnTo>
                  <a:lnTo>
                    <a:pt x="597" y="707"/>
                  </a:lnTo>
                  <a:lnTo>
                    <a:pt x="602" y="713"/>
                  </a:lnTo>
                  <a:lnTo>
                    <a:pt x="606" y="719"/>
                  </a:lnTo>
                  <a:lnTo>
                    <a:pt x="607" y="727"/>
                  </a:lnTo>
                  <a:lnTo>
                    <a:pt x="607" y="736"/>
                  </a:lnTo>
                  <a:lnTo>
                    <a:pt x="606" y="745"/>
                  </a:lnTo>
                  <a:lnTo>
                    <a:pt x="605" y="751"/>
                  </a:lnTo>
                  <a:lnTo>
                    <a:pt x="604" y="752"/>
                  </a:lnTo>
                  <a:lnTo>
                    <a:pt x="601" y="753"/>
                  </a:lnTo>
                  <a:lnTo>
                    <a:pt x="592" y="753"/>
                  </a:lnTo>
                  <a:lnTo>
                    <a:pt x="581" y="762"/>
                  </a:lnTo>
                  <a:lnTo>
                    <a:pt x="572" y="773"/>
                  </a:lnTo>
                  <a:lnTo>
                    <a:pt x="575" y="775"/>
                  </a:lnTo>
                  <a:lnTo>
                    <a:pt x="577" y="777"/>
                  </a:lnTo>
                  <a:lnTo>
                    <a:pt x="579" y="780"/>
                  </a:lnTo>
                  <a:lnTo>
                    <a:pt x="579" y="782"/>
                  </a:lnTo>
                  <a:lnTo>
                    <a:pt x="576" y="792"/>
                  </a:lnTo>
                  <a:lnTo>
                    <a:pt x="569" y="801"/>
                  </a:lnTo>
                  <a:lnTo>
                    <a:pt x="562" y="807"/>
                  </a:lnTo>
                  <a:lnTo>
                    <a:pt x="556" y="816"/>
                  </a:lnTo>
                  <a:lnTo>
                    <a:pt x="546" y="834"/>
                  </a:lnTo>
                  <a:lnTo>
                    <a:pt x="537" y="846"/>
                  </a:lnTo>
                  <a:lnTo>
                    <a:pt x="527" y="856"/>
                  </a:lnTo>
                  <a:lnTo>
                    <a:pt x="515" y="867"/>
                  </a:lnTo>
                  <a:lnTo>
                    <a:pt x="511" y="868"/>
                  </a:lnTo>
                  <a:lnTo>
                    <a:pt x="505" y="868"/>
                  </a:lnTo>
                  <a:lnTo>
                    <a:pt x="501" y="869"/>
                  </a:lnTo>
                  <a:lnTo>
                    <a:pt x="498" y="869"/>
                  </a:lnTo>
                  <a:lnTo>
                    <a:pt x="497" y="870"/>
                  </a:lnTo>
                  <a:lnTo>
                    <a:pt x="496" y="873"/>
                  </a:lnTo>
                  <a:lnTo>
                    <a:pt x="492" y="874"/>
                  </a:lnTo>
                  <a:lnTo>
                    <a:pt x="487" y="877"/>
                  </a:lnTo>
                  <a:lnTo>
                    <a:pt x="482" y="877"/>
                  </a:lnTo>
                  <a:lnTo>
                    <a:pt x="479" y="875"/>
                  </a:lnTo>
                  <a:lnTo>
                    <a:pt x="477" y="873"/>
                  </a:lnTo>
                  <a:lnTo>
                    <a:pt x="474" y="872"/>
                  </a:lnTo>
                  <a:lnTo>
                    <a:pt x="472" y="872"/>
                  </a:lnTo>
                  <a:lnTo>
                    <a:pt x="461" y="874"/>
                  </a:lnTo>
                  <a:lnTo>
                    <a:pt x="441" y="882"/>
                  </a:lnTo>
                  <a:lnTo>
                    <a:pt x="429" y="884"/>
                  </a:lnTo>
                  <a:lnTo>
                    <a:pt x="422" y="882"/>
                  </a:lnTo>
                  <a:lnTo>
                    <a:pt x="417" y="877"/>
                  </a:lnTo>
                  <a:lnTo>
                    <a:pt x="414" y="877"/>
                  </a:lnTo>
                  <a:lnTo>
                    <a:pt x="413" y="878"/>
                  </a:lnTo>
                  <a:lnTo>
                    <a:pt x="410" y="867"/>
                  </a:lnTo>
                  <a:lnTo>
                    <a:pt x="405" y="858"/>
                  </a:lnTo>
                  <a:lnTo>
                    <a:pt x="408" y="855"/>
                  </a:lnTo>
                  <a:lnTo>
                    <a:pt x="410" y="850"/>
                  </a:lnTo>
                  <a:lnTo>
                    <a:pt x="410" y="846"/>
                  </a:lnTo>
                  <a:lnTo>
                    <a:pt x="409" y="841"/>
                  </a:lnTo>
                  <a:lnTo>
                    <a:pt x="404" y="834"/>
                  </a:lnTo>
                  <a:lnTo>
                    <a:pt x="400" y="829"/>
                  </a:lnTo>
                  <a:lnTo>
                    <a:pt x="397" y="825"/>
                  </a:lnTo>
                  <a:lnTo>
                    <a:pt x="379" y="795"/>
                  </a:lnTo>
                  <a:lnTo>
                    <a:pt x="372" y="778"/>
                  </a:lnTo>
                  <a:lnTo>
                    <a:pt x="367" y="760"/>
                  </a:lnTo>
                  <a:lnTo>
                    <a:pt x="364" y="739"/>
                  </a:lnTo>
                  <a:lnTo>
                    <a:pt x="364" y="726"/>
                  </a:lnTo>
                  <a:lnTo>
                    <a:pt x="362" y="723"/>
                  </a:lnTo>
                  <a:lnTo>
                    <a:pt x="360" y="721"/>
                  </a:lnTo>
                  <a:lnTo>
                    <a:pt x="355" y="716"/>
                  </a:lnTo>
                  <a:lnTo>
                    <a:pt x="346" y="702"/>
                  </a:lnTo>
                  <a:lnTo>
                    <a:pt x="340" y="687"/>
                  </a:lnTo>
                  <a:lnTo>
                    <a:pt x="335" y="672"/>
                  </a:lnTo>
                  <a:lnTo>
                    <a:pt x="333" y="654"/>
                  </a:lnTo>
                  <a:lnTo>
                    <a:pt x="334" y="641"/>
                  </a:lnTo>
                  <a:lnTo>
                    <a:pt x="339" y="631"/>
                  </a:lnTo>
                  <a:lnTo>
                    <a:pt x="345" y="623"/>
                  </a:lnTo>
                  <a:lnTo>
                    <a:pt x="352" y="615"/>
                  </a:lnTo>
                  <a:lnTo>
                    <a:pt x="357" y="607"/>
                  </a:lnTo>
                  <a:lnTo>
                    <a:pt x="358" y="597"/>
                  </a:lnTo>
                  <a:lnTo>
                    <a:pt x="357" y="589"/>
                  </a:lnTo>
                  <a:lnTo>
                    <a:pt x="354" y="581"/>
                  </a:lnTo>
                  <a:lnTo>
                    <a:pt x="353" y="573"/>
                  </a:lnTo>
                  <a:lnTo>
                    <a:pt x="350" y="560"/>
                  </a:lnTo>
                  <a:lnTo>
                    <a:pt x="346" y="548"/>
                  </a:lnTo>
                  <a:lnTo>
                    <a:pt x="343" y="539"/>
                  </a:lnTo>
                  <a:lnTo>
                    <a:pt x="340" y="532"/>
                  </a:lnTo>
                  <a:lnTo>
                    <a:pt x="339" y="523"/>
                  </a:lnTo>
                  <a:lnTo>
                    <a:pt x="335" y="516"/>
                  </a:lnTo>
                  <a:lnTo>
                    <a:pt x="328" y="507"/>
                  </a:lnTo>
                  <a:lnTo>
                    <a:pt x="319" y="499"/>
                  </a:lnTo>
                  <a:lnTo>
                    <a:pt x="310" y="489"/>
                  </a:lnTo>
                  <a:lnTo>
                    <a:pt x="304" y="480"/>
                  </a:lnTo>
                  <a:lnTo>
                    <a:pt x="301" y="469"/>
                  </a:lnTo>
                  <a:lnTo>
                    <a:pt x="301" y="467"/>
                  </a:lnTo>
                  <a:lnTo>
                    <a:pt x="303" y="463"/>
                  </a:lnTo>
                  <a:lnTo>
                    <a:pt x="305" y="459"/>
                  </a:lnTo>
                  <a:lnTo>
                    <a:pt x="308" y="456"/>
                  </a:lnTo>
                  <a:lnTo>
                    <a:pt x="309" y="454"/>
                  </a:lnTo>
                  <a:lnTo>
                    <a:pt x="311" y="453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11" y="448"/>
                  </a:lnTo>
                  <a:lnTo>
                    <a:pt x="311" y="440"/>
                  </a:lnTo>
                  <a:lnTo>
                    <a:pt x="313" y="431"/>
                  </a:lnTo>
                  <a:lnTo>
                    <a:pt x="315" y="426"/>
                  </a:lnTo>
                  <a:lnTo>
                    <a:pt x="311" y="419"/>
                  </a:lnTo>
                  <a:lnTo>
                    <a:pt x="306" y="414"/>
                  </a:lnTo>
                  <a:lnTo>
                    <a:pt x="299" y="410"/>
                  </a:lnTo>
                  <a:lnTo>
                    <a:pt x="290" y="409"/>
                  </a:lnTo>
                  <a:lnTo>
                    <a:pt x="272" y="409"/>
                  </a:lnTo>
                  <a:lnTo>
                    <a:pt x="266" y="406"/>
                  </a:lnTo>
                  <a:lnTo>
                    <a:pt x="256" y="394"/>
                  </a:lnTo>
                  <a:lnTo>
                    <a:pt x="250" y="387"/>
                  </a:lnTo>
                  <a:lnTo>
                    <a:pt x="241" y="385"/>
                  </a:lnTo>
                  <a:lnTo>
                    <a:pt x="226" y="386"/>
                  </a:lnTo>
                  <a:lnTo>
                    <a:pt x="214" y="390"/>
                  </a:lnTo>
                  <a:lnTo>
                    <a:pt x="201" y="395"/>
                  </a:lnTo>
                  <a:lnTo>
                    <a:pt x="186" y="400"/>
                  </a:lnTo>
                  <a:lnTo>
                    <a:pt x="180" y="406"/>
                  </a:lnTo>
                  <a:lnTo>
                    <a:pt x="176" y="406"/>
                  </a:lnTo>
                  <a:lnTo>
                    <a:pt x="168" y="405"/>
                  </a:lnTo>
                  <a:lnTo>
                    <a:pt x="160" y="401"/>
                  </a:lnTo>
                  <a:lnTo>
                    <a:pt x="151" y="400"/>
                  </a:lnTo>
                  <a:lnTo>
                    <a:pt x="141" y="401"/>
                  </a:lnTo>
                  <a:lnTo>
                    <a:pt x="132" y="405"/>
                  </a:lnTo>
                  <a:lnTo>
                    <a:pt x="123" y="407"/>
                  </a:lnTo>
                  <a:lnTo>
                    <a:pt x="113" y="409"/>
                  </a:lnTo>
                  <a:lnTo>
                    <a:pt x="109" y="409"/>
                  </a:lnTo>
                  <a:lnTo>
                    <a:pt x="102" y="406"/>
                  </a:lnTo>
                  <a:lnTo>
                    <a:pt x="101" y="405"/>
                  </a:lnTo>
                  <a:lnTo>
                    <a:pt x="91" y="397"/>
                  </a:lnTo>
                  <a:lnTo>
                    <a:pt x="65" y="380"/>
                  </a:lnTo>
                  <a:lnTo>
                    <a:pt x="57" y="370"/>
                  </a:lnTo>
                  <a:lnTo>
                    <a:pt x="50" y="358"/>
                  </a:lnTo>
                  <a:lnTo>
                    <a:pt x="44" y="348"/>
                  </a:lnTo>
                  <a:lnTo>
                    <a:pt x="37" y="339"/>
                  </a:lnTo>
                  <a:lnTo>
                    <a:pt x="33" y="337"/>
                  </a:lnTo>
                  <a:lnTo>
                    <a:pt x="27" y="332"/>
                  </a:lnTo>
                  <a:lnTo>
                    <a:pt x="19" y="326"/>
                  </a:lnTo>
                  <a:lnTo>
                    <a:pt x="14" y="321"/>
                  </a:lnTo>
                  <a:lnTo>
                    <a:pt x="12" y="317"/>
                  </a:lnTo>
                  <a:lnTo>
                    <a:pt x="6" y="312"/>
                  </a:lnTo>
                  <a:lnTo>
                    <a:pt x="8" y="312"/>
                  </a:lnTo>
                  <a:lnTo>
                    <a:pt x="8" y="308"/>
                  </a:lnTo>
                  <a:lnTo>
                    <a:pt x="6" y="304"/>
                  </a:lnTo>
                  <a:lnTo>
                    <a:pt x="6" y="298"/>
                  </a:lnTo>
                  <a:lnTo>
                    <a:pt x="5" y="294"/>
                  </a:lnTo>
                  <a:lnTo>
                    <a:pt x="3" y="289"/>
                  </a:lnTo>
                  <a:lnTo>
                    <a:pt x="0" y="285"/>
                  </a:lnTo>
                  <a:lnTo>
                    <a:pt x="6" y="279"/>
                  </a:lnTo>
                  <a:lnTo>
                    <a:pt x="12" y="269"/>
                  </a:lnTo>
                  <a:lnTo>
                    <a:pt x="15" y="258"/>
                  </a:lnTo>
                  <a:lnTo>
                    <a:pt x="17" y="248"/>
                  </a:lnTo>
                  <a:lnTo>
                    <a:pt x="14" y="231"/>
                  </a:lnTo>
                  <a:lnTo>
                    <a:pt x="12" y="217"/>
                  </a:lnTo>
                  <a:lnTo>
                    <a:pt x="9" y="202"/>
                  </a:lnTo>
                  <a:lnTo>
                    <a:pt x="10" y="199"/>
                  </a:lnTo>
                  <a:lnTo>
                    <a:pt x="12" y="196"/>
                  </a:lnTo>
                  <a:lnTo>
                    <a:pt x="14" y="192"/>
                  </a:lnTo>
                  <a:lnTo>
                    <a:pt x="17" y="190"/>
                  </a:lnTo>
                  <a:lnTo>
                    <a:pt x="19" y="186"/>
                  </a:lnTo>
                  <a:lnTo>
                    <a:pt x="20" y="184"/>
                  </a:lnTo>
                  <a:lnTo>
                    <a:pt x="28" y="166"/>
                  </a:lnTo>
                  <a:lnTo>
                    <a:pt x="38" y="148"/>
                  </a:lnTo>
                  <a:lnTo>
                    <a:pt x="48" y="132"/>
                  </a:lnTo>
                  <a:lnTo>
                    <a:pt x="53" y="128"/>
                  </a:lnTo>
                  <a:lnTo>
                    <a:pt x="65" y="123"/>
                  </a:lnTo>
                  <a:lnTo>
                    <a:pt x="70" y="121"/>
                  </a:lnTo>
                  <a:lnTo>
                    <a:pt x="74" y="118"/>
                  </a:lnTo>
                  <a:lnTo>
                    <a:pt x="79" y="114"/>
                  </a:lnTo>
                  <a:lnTo>
                    <a:pt x="87" y="107"/>
                  </a:lnTo>
                  <a:lnTo>
                    <a:pt x="89" y="103"/>
                  </a:lnTo>
                  <a:lnTo>
                    <a:pt x="92" y="93"/>
                  </a:lnTo>
                  <a:lnTo>
                    <a:pt x="92" y="85"/>
                  </a:lnTo>
                  <a:lnTo>
                    <a:pt x="93" y="78"/>
                  </a:lnTo>
                  <a:lnTo>
                    <a:pt x="97" y="70"/>
                  </a:lnTo>
                  <a:lnTo>
                    <a:pt x="113" y="51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32" y="29"/>
                  </a:lnTo>
                  <a:lnTo>
                    <a:pt x="133" y="26"/>
                  </a:lnTo>
                  <a:lnTo>
                    <a:pt x="138" y="21"/>
                  </a:lnTo>
                  <a:lnTo>
                    <a:pt x="155" y="29"/>
                  </a:lnTo>
                  <a:lnTo>
                    <a:pt x="173" y="31"/>
                  </a:lnTo>
                  <a:lnTo>
                    <a:pt x="177" y="31"/>
                  </a:lnTo>
                  <a:lnTo>
                    <a:pt x="181" y="29"/>
                  </a:lnTo>
                  <a:lnTo>
                    <a:pt x="183" y="28"/>
                  </a:lnTo>
                  <a:lnTo>
                    <a:pt x="186" y="25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9" y="11"/>
                  </a:lnTo>
                  <a:lnTo>
                    <a:pt x="236" y="6"/>
                  </a:lnTo>
                  <a:lnTo>
                    <a:pt x="252" y="5"/>
                  </a:lnTo>
                  <a:lnTo>
                    <a:pt x="256" y="5"/>
                  </a:lnTo>
                  <a:lnTo>
                    <a:pt x="260" y="6"/>
                  </a:lnTo>
                  <a:lnTo>
                    <a:pt x="264" y="9"/>
                  </a:lnTo>
                  <a:lnTo>
                    <a:pt x="266" y="9"/>
                  </a:lnTo>
                  <a:lnTo>
                    <a:pt x="270" y="7"/>
                  </a:lnTo>
                  <a:lnTo>
                    <a:pt x="272" y="6"/>
                  </a:lnTo>
                  <a:lnTo>
                    <a:pt x="284" y="2"/>
                  </a:lnTo>
                  <a:lnTo>
                    <a:pt x="288" y="2"/>
                  </a:lnTo>
                  <a:lnTo>
                    <a:pt x="290" y="4"/>
                  </a:lnTo>
                  <a:lnTo>
                    <a:pt x="293" y="6"/>
                  </a:lnTo>
                  <a:lnTo>
                    <a:pt x="299" y="6"/>
                  </a:lnTo>
                  <a:lnTo>
                    <a:pt x="301" y="5"/>
                  </a:lnTo>
                  <a:lnTo>
                    <a:pt x="303" y="4"/>
                  </a:lnTo>
                  <a:lnTo>
                    <a:pt x="305" y="2"/>
                  </a:lnTo>
                  <a:lnTo>
                    <a:pt x="306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227">
              <a:extLst>
                <a:ext uri="{FF2B5EF4-FFF2-40B4-BE49-F238E27FC236}">
                  <a16:creationId xmlns:a16="http://schemas.microsoft.com/office/drawing/2014/main" id="{CDABF7B2-A6A8-D540-97B1-56BF0A7D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9436" y="4828724"/>
              <a:ext cx="24870" cy="1658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" name="Group 1110">
              <a:extLst>
                <a:ext uri="{FF2B5EF4-FFF2-40B4-BE49-F238E27FC236}">
                  <a16:creationId xmlns:a16="http://schemas.microsoft.com/office/drawing/2014/main" id="{E31B3BDB-5640-A340-81B3-2B425D629CB0}"/>
                </a:ext>
              </a:extLst>
            </p:cNvPr>
            <p:cNvGrpSpPr/>
            <p:nvPr/>
          </p:nvGrpSpPr>
          <p:grpSpPr>
            <a:xfrm>
              <a:off x="3823545" y="4144788"/>
              <a:ext cx="1121241" cy="1809322"/>
              <a:chOff x="3823545" y="4144788"/>
              <a:chExt cx="1121241" cy="1809322"/>
            </a:xfrm>
            <a:grpFill/>
          </p:grpSpPr>
          <p:sp>
            <p:nvSpPr>
              <p:cNvPr id="289" name="Freeform 1228">
                <a:extLst>
                  <a:ext uri="{FF2B5EF4-FFF2-40B4-BE49-F238E27FC236}">
                    <a16:creationId xmlns:a16="http://schemas.microsoft.com/office/drawing/2014/main" id="{E76B30B1-B488-594E-8EF2-7446A2579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083" y="4184165"/>
                <a:ext cx="16580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lnTo>
                      <a:pt x="8" y="0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230">
                <a:extLst>
                  <a:ext uri="{FF2B5EF4-FFF2-40B4-BE49-F238E27FC236}">
                    <a16:creationId xmlns:a16="http://schemas.microsoft.com/office/drawing/2014/main" id="{B362458B-C20A-F64E-9A44-2CF9D104D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638" y="5527167"/>
                <a:ext cx="18653" cy="497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24">
                    <a:moveTo>
                      <a:pt x="4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231">
                <a:extLst>
                  <a:ext uri="{FF2B5EF4-FFF2-40B4-BE49-F238E27FC236}">
                    <a16:creationId xmlns:a16="http://schemas.microsoft.com/office/drawing/2014/main" id="{70BE102A-721C-5345-AB23-80D56633A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545" y="4144788"/>
                <a:ext cx="1121241" cy="1809322"/>
              </a:xfrm>
              <a:custGeom>
                <a:avLst/>
                <a:gdLst/>
                <a:ahLst/>
                <a:cxnLst>
                  <a:cxn ang="0">
                    <a:pos x="110" y="23"/>
                  </a:cxn>
                  <a:cxn ang="0">
                    <a:pos x="120" y="28"/>
                  </a:cxn>
                  <a:cxn ang="0">
                    <a:pos x="134" y="9"/>
                  </a:cxn>
                  <a:cxn ang="0">
                    <a:pos x="146" y="13"/>
                  </a:cxn>
                  <a:cxn ang="0">
                    <a:pos x="182" y="24"/>
                  </a:cxn>
                  <a:cxn ang="0">
                    <a:pos x="218" y="19"/>
                  </a:cxn>
                  <a:cxn ang="0">
                    <a:pos x="233" y="33"/>
                  </a:cxn>
                  <a:cxn ang="0">
                    <a:pos x="261" y="54"/>
                  </a:cxn>
                  <a:cxn ang="0">
                    <a:pos x="324" y="81"/>
                  </a:cxn>
                  <a:cxn ang="0">
                    <a:pos x="356" y="112"/>
                  </a:cxn>
                  <a:cxn ang="0">
                    <a:pos x="348" y="152"/>
                  </a:cxn>
                  <a:cxn ang="0">
                    <a:pos x="376" y="166"/>
                  </a:cxn>
                  <a:cxn ang="0">
                    <a:pos x="427" y="165"/>
                  </a:cxn>
                  <a:cxn ang="0">
                    <a:pos x="452" y="176"/>
                  </a:cxn>
                  <a:cxn ang="0">
                    <a:pos x="516" y="203"/>
                  </a:cxn>
                  <a:cxn ang="0">
                    <a:pos x="513" y="278"/>
                  </a:cxn>
                  <a:cxn ang="0">
                    <a:pos x="494" y="326"/>
                  </a:cxn>
                  <a:cxn ang="0">
                    <a:pos x="484" y="366"/>
                  </a:cxn>
                  <a:cxn ang="0">
                    <a:pos x="465" y="403"/>
                  </a:cxn>
                  <a:cxn ang="0">
                    <a:pos x="424" y="421"/>
                  </a:cxn>
                  <a:cxn ang="0">
                    <a:pos x="370" y="492"/>
                  </a:cxn>
                  <a:cxn ang="0">
                    <a:pos x="322" y="564"/>
                  </a:cxn>
                  <a:cxn ang="0">
                    <a:pos x="275" y="564"/>
                  </a:cxn>
                  <a:cxn ang="0">
                    <a:pos x="281" y="588"/>
                  </a:cxn>
                  <a:cxn ang="0">
                    <a:pos x="267" y="620"/>
                  </a:cxn>
                  <a:cxn ang="0">
                    <a:pos x="222" y="643"/>
                  </a:cxn>
                  <a:cxn ang="0">
                    <a:pos x="197" y="652"/>
                  </a:cxn>
                  <a:cxn ang="0">
                    <a:pos x="198" y="673"/>
                  </a:cxn>
                  <a:cxn ang="0">
                    <a:pos x="201" y="679"/>
                  </a:cxn>
                  <a:cxn ang="0">
                    <a:pos x="189" y="698"/>
                  </a:cxn>
                  <a:cxn ang="0">
                    <a:pos x="164" y="727"/>
                  </a:cxn>
                  <a:cxn ang="0">
                    <a:pos x="173" y="764"/>
                  </a:cxn>
                  <a:cxn ang="0">
                    <a:pos x="149" y="789"/>
                  </a:cxn>
                  <a:cxn ang="0">
                    <a:pos x="161" y="844"/>
                  </a:cxn>
                  <a:cxn ang="0">
                    <a:pos x="158" y="873"/>
                  </a:cxn>
                  <a:cxn ang="0">
                    <a:pos x="122" y="857"/>
                  </a:cxn>
                  <a:cxn ang="0">
                    <a:pos x="82" y="830"/>
                  </a:cxn>
                  <a:cxn ang="0">
                    <a:pos x="89" y="814"/>
                  </a:cxn>
                  <a:cxn ang="0">
                    <a:pos x="73" y="770"/>
                  </a:cxn>
                  <a:cxn ang="0">
                    <a:pos x="77" y="733"/>
                  </a:cxn>
                  <a:cxn ang="0">
                    <a:pos x="85" y="727"/>
                  </a:cxn>
                  <a:cxn ang="0">
                    <a:pos x="94" y="668"/>
                  </a:cxn>
                  <a:cxn ang="0">
                    <a:pos x="93" y="635"/>
                  </a:cxn>
                  <a:cxn ang="0">
                    <a:pos x="92" y="619"/>
                  </a:cxn>
                  <a:cxn ang="0">
                    <a:pos x="109" y="575"/>
                  </a:cxn>
                  <a:cxn ang="0">
                    <a:pos x="124" y="469"/>
                  </a:cxn>
                  <a:cxn ang="0">
                    <a:pos x="132" y="400"/>
                  </a:cxn>
                  <a:cxn ang="0">
                    <a:pos x="103" y="345"/>
                  </a:cxn>
                  <a:cxn ang="0">
                    <a:pos x="58" y="305"/>
                  </a:cxn>
                  <a:cxn ang="0">
                    <a:pos x="25" y="239"/>
                  </a:cxn>
                  <a:cxn ang="0">
                    <a:pos x="4" y="214"/>
                  </a:cxn>
                  <a:cxn ang="0">
                    <a:pos x="16" y="175"/>
                  </a:cxn>
                  <a:cxn ang="0">
                    <a:pos x="13" y="145"/>
                  </a:cxn>
                  <a:cxn ang="0">
                    <a:pos x="33" y="115"/>
                  </a:cxn>
                  <a:cxn ang="0">
                    <a:pos x="45" y="94"/>
                  </a:cxn>
                  <a:cxn ang="0">
                    <a:pos x="43" y="66"/>
                  </a:cxn>
                  <a:cxn ang="0">
                    <a:pos x="50" y="48"/>
                  </a:cxn>
                  <a:cxn ang="0">
                    <a:pos x="63" y="34"/>
                  </a:cxn>
                  <a:cxn ang="0">
                    <a:pos x="105" y="6"/>
                  </a:cxn>
                </a:cxnLst>
                <a:rect l="0" t="0" r="r" b="b"/>
                <a:pathLst>
                  <a:path w="541" h="873">
                    <a:moveTo>
                      <a:pt x="112" y="0"/>
                    </a:moveTo>
                    <a:lnTo>
                      <a:pt x="115" y="0"/>
                    </a:lnTo>
                    <a:lnTo>
                      <a:pt x="117" y="3"/>
                    </a:lnTo>
                    <a:lnTo>
                      <a:pt x="118" y="4"/>
                    </a:lnTo>
                    <a:lnTo>
                      <a:pt x="118" y="6"/>
                    </a:lnTo>
                    <a:lnTo>
                      <a:pt x="115" y="9"/>
                    </a:lnTo>
                    <a:lnTo>
                      <a:pt x="114" y="9"/>
                    </a:lnTo>
                    <a:lnTo>
                      <a:pt x="112" y="19"/>
                    </a:lnTo>
                    <a:lnTo>
                      <a:pt x="110" y="23"/>
                    </a:lnTo>
                    <a:lnTo>
                      <a:pt x="110" y="29"/>
                    </a:lnTo>
                    <a:lnTo>
                      <a:pt x="112" y="32"/>
                    </a:lnTo>
                    <a:lnTo>
                      <a:pt x="113" y="35"/>
                    </a:lnTo>
                    <a:lnTo>
                      <a:pt x="114" y="37"/>
                    </a:lnTo>
                    <a:lnTo>
                      <a:pt x="117" y="38"/>
                    </a:lnTo>
                    <a:lnTo>
                      <a:pt x="118" y="38"/>
                    </a:lnTo>
                    <a:lnTo>
                      <a:pt x="119" y="35"/>
                    </a:lnTo>
                    <a:lnTo>
                      <a:pt x="120" y="34"/>
                    </a:lnTo>
                    <a:lnTo>
                      <a:pt x="120" y="28"/>
                    </a:lnTo>
                    <a:lnTo>
                      <a:pt x="118" y="25"/>
                    </a:lnTo>
                    <a:lnTo>
                      <a:pt x="117" y="23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23" y="13"/>
                    </a:lnTo>
                    <a:lnTo>
                      <a:pt x="124" y="13"/>
                    </a:lnTo>
                    <a:lnTo>
                      <a:pt x="127" y="11"/>
                    </a:lnTo>
                    <a:lnTo>
                      <a:pt x="135" y="11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2" y="8"/>
                    </a:lnTo>
                    <a:lnTo>
                      <a:pt x="129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37" y="6"/>
                    </a:lnTo>
                    <a:lnTo>
                      <a:pt x="142" y="11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52" y="14"/>
                    </a:lnTo>
                    <a:lnTo>
                      <a:pt x="152" y="16"/>
                    </a:lnTo>
                    <a:lnTo>
                      <a:pt x="153" y="19"/>
                    </a:lnTo>
                    <a:lnTo>
                      <a:pt x="156" y="20"/>
                    </a:lnTo>
                    <a:lnTo>
                      <a:pt x="157" y="21"/>
                    </a:lnTo>
                    <a:lnTo>
                      <a:pt x="179" y="21"/>
                    </a:lnTo>
                    <a:lnTo>
                      <a:pt x="179" y="23"/>
                    </a:lnTo>
                    <a:lnTo>
                      <a:pt x="182" y="24"/>
                    </a:lnTo>
                    <a:lnTo>
                      <a:pt x="183" y="25"/>
                    </a:lnTo>
                    <a:lnTo>
                      <a:pt x="194" y="25"/>
                    </a:lnTo>
                    <a:lnTo>
                      <a:pt x="199" y="20"/>
                    </a:lnTo>
                    <a:lnTo>
                      <a:pt x="201" y="20"/>
                    </a:lnTo>
                    <a:lnTo>
                      <a:pt x="203" y="19"/>
                    </a:lnTo>
                    <a:lnTo>
                      <a:pt x="206" y="19"/>
                    </a:lnTo>
                    <a:lnTo>
                      <a:pt x="208" y="18"/>
                    </a:lnTo>
                    <a:lnTo>
                      <a:pt x="216" y="18"/>
                    </a:lnTo>
                    <a:lnTo>
                      <a:pt x="218" y="19"/>
                    </a:lnTo>
                    <a:lnTo>
                      <a:pt x="221" y="19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6" y="23"/>
                    </a:lnTo>
                    <a:lnTo>
                      <a:pt x="217" y="25"/>
                    </a:lnTo>
                    <a:lnTo>
                      <a:pt x="220" y="28"/>
                    </a:lnTo>
                    <a:lnTo>
                      <a:pt x="227" y="30"/>
                    </a:lnTo>
                    <a:lnTo>
                      <a:pt x="230" y="32"/>
                    </a:lnTo>
                    <a:lnTo>
                      <a:pt x="233" y="33"/>
                    </a:lnTo>
                    <a:lnTo>
                      <a:pt x="236" y="34"/>
                    </a:lnTo>
                    <a:lnTo>
                      <a:pt x="237" y="35"/>
                    </a:lnTo>
                    <a:lnTo>
                      <a:pt x="237" y="40"/>
                    </a:lnTo>
                    <a:lnTo>
                      <a:pt x="238" y="43"/>
                    </a:lnTo>
                    <a:lnTo>
                      <a:pt x="238" y="45"/>
                    </a:lnTo>
                    <a:lnTo>
                      <a:pt x="250" y="45"/>
                    </a:lnTo>
                    <a:lnTo>
                      <a:pt x="253" y="48"/>
                    </a:lnTo>
                    <a:lnTo>
                      <a:pt x="258" y="53"/>
                    </a:lnTo>
                    <a:lnTo>
                      <a:pt x="261" y="54"/>
                    </a:lnTo>
                    <a:lnTo>
                      <a:pt x="266" y="62"/>
                    </a:lnTo>
                    <a:lnTo>
                      <a:pt x="268" y="63"/>
                    </a:lnTo>
                    <a:lnTo>
                      <a:pt x="272" y="64"/>
                    </a:lnTo>
                    <a:lnTo>
                      <a:pt x="276" y="69"/>
                    </a:lnTo>
                    <a:lnTo>
                      <a:pt x="281" y="73"/>
                    </a:lnTo>
                    <a:lnTo>
                      <a:pt x="304" y="77"/>
                    </a:lnTo>
                    <a:lnTo>
                      <a:pt x="314" y="77"/>
                    </a:lnTo>
                    <a:lnTo>
                      <a:pt x="316" y="78"/>
                    </a:lnTo>
                    <a:lnTo>
                      <a:pt x="324" y="81"/>
                    </a:lnTo>
                    <a:lnTo>
                      <a:pt x="327" y="81"/>
                    </a:lnTo>
                    <a:lnTo>
                      <a:pt x="327" y="82"/>
                    </a:lnTo>
                    <a:lnTo>
                      <a:pt x="330" y="82"/>
                    </a:lnTo>
                    <a:lnTo>
                      <a:pt x="335" y="84"/>
                    </a:lnTo>
                    <a:lnTo>
                      <a:pt x="340" y="89"/>
                    </a:lnTo>
                    <a:lnTo>
                      <a:pt x="346" y="94"/>
                    </a:lnTo>
                    <a:lnTo>
                      <a:pt x="351" y="97"/>
                    </a:lnTo>
                    <a:lnTo>
                      <a:pt x="353" y="105"/>
                    </a:lnTo>
                    <a:lnTo>
                      <a:pt x="356" y="112"/>
                    </a:lnTo>
                    <a:lnTo>
                      <a:pt x="359" y="120"/>
                    </a:lnTo>
                    <a:lnTo>
                      <a:pt x="363" y="123"/>
                    </a:lnTo>
                    <a:lnTo>
                      <a:pt x="364" y="123"/>
                    </a:lnTo>
                    <a:lnTo>
                      <a:pt x="366" y="126"/>
                    </a:lnTo>
                    <a:lnTo>
                      <a:pt x="366" y="127"/>
                    </a:lnTo>
                    <a:lnTo>
                      <a:pt x="361" y="133"/>
                    </a:lnTo>
                    <a:lnTo>
                      <a:pt x="355" y="138"/>
                    </a:lnTo>
                    <a:lnTo>
                      <a:pt x="350" y="145"/>
                    </a:lnTo>
                    <a:lnTo>
                      <a:pt x="348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4" y="156"/>
                    </a:lnTo>
                    <a:lnTo>
                      <a:pt x="358" y="159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0" y="167"/>
                    </a:lnTo>
                    <a:lnTo>
                      <a:pt x="373" y="170"/>
                    </a:lnTo>
                    <a:lnTo>
                      <a:pt x="376" y="166"/>
                    </a:lnTo>
                    <a:lnTo>
                      <a:pt x="381" y="159"/>
                    </a:lnTo>
                    <a:lnTo>
                      <a:pt x="389" y="151"/>
                    </a:lnTo>
                    <a:lnTo>
                      <a:pt x="393" y="151"/>
                    </a:lnTo>
                    <a:lnTo>
                      <a:pt x="399" y="152"/>
                    </a:lnTo>
                    <a:lnTo>
                      <a:pt x="406" y="155"/>
                    </a:lnTo>
                    <a:lnTo>
                      <a:pt x="422" y="162"/>
                    </a:lnTo>
                    <a:lnTo>
                      <a:pt x="423" y="162"/>
                    </a:lnTo>
                    <a:lnTo>
                      <a:pt x="425" y="164"/>
                    </a:lnTo>
                    <a:lnTo>
                      <a:pt x="427" y="165"/>
                    </a:lnTo>
                    <a:lnTo>
                      <a:pt x="427" y="166"/>
                    </a:lnTo>
                    <a:lnTo>
                      <a:pt x="428" y="170"/>
                    </a:lnTo>
                    <a:lnTo>
                      <a:pt x="428" y="176"/>
                    </a:lnTo>
                    <a:lnTo>
                      <a:pt x="430" y="176"/>
                    </a:lnTo>
                    <a:lnTo>
                      <a:pt x="435" y="174"/>
                    </a:lnTo>
                    <a:lnTo>
                      <a:pt x="438" y="171"/>
                    </a:lnTo>
                    <a:lnTo>
                      <a:pt x="444" y="171"/>
                    </a:lnTo>
                    <a:lnTo>
                      <a:pt x="447" y="174"/>
                    </a:lnTo>
                    <a:lnTo>
                      <a:pt x="452" y="176"/>
                    </a:lnTo>
                    <a:lnTo>
                      <a:pt x="454" y="179"/>
                    </a:lnTo>
                    <a:lnTo>
                      <a:pt x="458" y="179"/>
                    </a:lnTo>
                    <a:lnTo>
                      <a:pt x="473" y="176"/>
                    </a:lnTo>
                    <a:lnTo>
                      <a:pt x="484" y="180"/>
                    </a:lnTo>
                    <a:lnTo>
                      <a:pt x="493" y="182"/>
                    </a:lnTo>
                    <a:lnTo>
                      <a:pt x="497" y="188"/>
                    </a:lnTo>
                    <a:lnTo>
                      <a:pt x="503" y="194"/>
                    </a:lnTo>
                    <a:lnTo>
                      <a:pt x="509" y="199"/>
                    </a:lnTo>
                    <a:lnTo>
                      <a:pt x="516" y="203"/>
                    </a:lnTo>
                    <a:lnTo>
                      <a:pt x="531" y="203"/>
                    </a:lnTo>
                    <a:lnTo>
                      <a:pt x="537" y="206"/>
                    </a:lnTo>
                    <a:lnTo>
                      <a:pt x="539" y="214"/>
                    </a:lnTo>
                    <a:lnTo>
                      <a:pt x="541" y="223"/>
                    </a:lnTo>
                    <a:lnTo>
                      <a:pt x="539" y="238"/>
                    </a:lnTo>
                    <a:lnTo>
                      <a:pt x="534" y="250"/>
                    </a:lnTo>
                    <a:lnTo>
                      <a:pt x="528" y="259"/>
                    </a:lnTo>
                    <a:lnTo>
                      <a:pt x="521" y="268"/>
                    </a:lnTo>
                    <a:lnTo>
                      <a:pt x="513" y="278"/>
                    </a:lnTo>
                    <a:lnTo>
                      <a:pt x="508" y="283"/>
                    </a:lnTo>
                    <a:lnTo>
                      <a:pt x="507" y="286"/>
                    </a:lnTo>
                    <a:lnTo>
                      <a:pt x="501" y="292"/>
                    </a:lnTo>
                    <a:lnTo>
                      <a:pt x="497" y="294"/>
                    </a:lnTo>
                    <a:lnTo>
                      <a:pt x="494" y="297"/>
                    </a:lnTo>
                    <a:lnTo>
                      <a:pt x="492" y="303"/>
                    </a:lnTo>
                    <a:lnTo>
                      <a:pt x="492" y="310"/>
                    </a:lnTo>
                    <a:lnTo>
                      <a:pt x="493" y="318"/>
                    </a:lnTo>
                    <a:lnTo>
                      <a:pt x="494" y="326"/>
                    </a:lnTo>
                    <a:lnTo>
                      <a:pt x="494" y="331"/>
                    </a:lnTo>
                    <a:lnTo>
                      <a:pt x="492" y="336"/>
                    </a:lnTo>
                    <a:lnTo>
                      <a:pt x="491" y="341"/>
                    </a:lnTo>
                    <a:lnTo>
                      <a:pt x="491" y="347"/>
                    </a:lnTo>
                    <a:lnTo>
                      <a:pt x="489" y="349"/>
                    </a:lnTo>
                    <a:lnTo>
                      <a:pt x="489" y="350"/>
                    </a:lnTo>
                    <a:lnTo>
                      <a:pt x="487" y="352"/>
                    </a:lnTo>
                    <a:lnTo>
                      <a:pt x="484" y="360"/>
                    </a:lnTo>
                    <a:lnTo>
                      <a:pt x="484" y="366"/>
                    </a:lnTo>
                    <a:lnTo>
                      <a:pt x="483" y="370"/>
                    </a:lnTo>
                    <a:lnTo>
                      <a:pt x="483" y="372"/>
                    </a:lnTo>
                    <a:lnTo>
                      <a:pt x="482" y="374"/>
                    </a:lnTo>
                    <a:lnTo>
                      <a:pt x="477" y="381"/>
                    </a:lnTo>
                    <a:lnTo>
                      <a:pt x="473" y="388"/>
                    </a:lnTo>
                    <a:lnTo>
                      <a:pt x="468" y="395"/>
                    </a:lnTo>
                    <a:lnTo>
                      <a:pt x="467" y="398"/>
                    </a:lnTo>
                    <a:lnTo>
                      <a:pt x="467" y="400"/>
                    </a:lnTo>
                    <a:lnTo>
                      <a:pt x="465" y="403"/>
                    </a:lnTo>
                    <a:lnTo>
                      <a:pt x="465" y="404"/>
                    </a:lnTo>
                    <a:lnTo>
                      <a:pt x="463" y="406"/>
                    </a:lnTo>
                    <a:lnTo>
                      <a:pt x="460" y="410"/>
                    </a:lnTo>
                    <a:lnTo>
                      <a:pt x="457" y="413"/>
                    </a:lnTo>
                    <a:lnTo>
                      <a:pt x="452" y="414"/>
                    </a:lnTo>
                    <a:lnTo>
                      <a:pt x="448" y="415"/>
                    </a:lnTo>
                    <a:lnTo>
                      <a:pt x="438" y="415"/>
                    </a:lnTo>
                    <a:lnTo>
                      <a:pt x="428" y="418"/>
                    </a:lnTo>
                    <a:lnTo>
                      <a:pt x="424" y="421"/>
                    </a:lnTo>
                    <a:lnTo>
                      <a:pt x="417" y="427"/>
                    </a:lnTo>
                    <a:lnTo>
                      <a:pt x="409" y="429"/>
                    </a:lnTo>
                    <a:lnTo>
                      <a:pt x="403" y="430"/>
                    </a:lnTo>
                    <a:lnTo>
                      <a:pt x="391" y="442"/>
                    </a:lnTo>
                    <a:lnTo>
                      <a:pt x="384" y="445"/>
                    </a:lnTo>
                    <a:lnTo>
                      <a:pt x="381" y="449"/>
                    </a:lnTo>
                    <a:lnTo>
                      <a:pt x="380" y="452"/>
                    </a:lnTo>
                    <a:lnTo>
                      <a:pt x="380" y="483"/>
                    </a:lnTo>
                    <a:lnTo>
                      <a:pt x="370" y="492"/>
                    </a:lnTo>
                    <a:lnTo>
                      <a:pt x="364" y="503"/>
                    </a:lnTo>
                    <a:lnTo>
                      <a:pt x="363" y="507"/>
                    </a:lnTo>
                    <a:lnTo>
                      <a:pt x="360" y="512"/>
                    </a:lnTo>
                    <a:lnTo>
                      <a:pt x="358" y="516"/>
                    </a:lnTo>
                    <a:lnTo>
                      <a:pt x="350" y="525"/>
                    </a:lnTo>
                    <a:lnTo>
                      <a:pt x="336" y="538"/>
                    </a:lnTo>
                    <a:lnTo>
                      <a:pt x="331" y="547"/>
                    </a:lnTo>
                    <a:lnTo>
                      <a:pt x="327" y="555"/>
                    </a:lnTo>
                    <a:lnTo>
                      <a:pt x="322" y="564"/>
                    </a:lnTo>
                    <a:lnTo>
                      <a:pt x="316" y="569"/>
                    </a:lnTo>
                    <a:lnTo>
                      <a:pt x="306" y="571"/>
                    </a:lnTo>
                    <a:lnTo>
                      <a:pt x="301" y="571"/>
                    </a:lnTo>
                    <a:lnTo>
                      <a:pt x="297" y="570"/>
                    </a:lnTo>
                    <a:lnTo>
                      <a:pt x="292" y="569"/>
                    </a:lnTo>
                    <a:lnTo>
                      <a:pt x="290" y="567"/>
                    </a:lnTo>
                    <a:lnTo>
                      <a:pt x="287" y="567"/>
                    </a:lnTo>
                    <a:lnTo>
                      <a:pt x="282" y="566"/>
                    </a:lnTo>
                    <a:lnTo>
                      <a:pt x="275" y="564"/>
                    </a:lnTo>
                    <a:lnTo>
                      <a:pt x="270" y="562"/>
                    </a:lnTo>
                    <a:lnTo>
                      <a:pt x="267" y="565"/>
                    </a:lnTo>
                    <a:lnTo>
                      <a:pt x="271" y="569"/>
                    </a:lnTo>
                    <a:lnTo>
                      <a:pt x="273" y="570"/>
                    </a:lnTo>
                    <a:lnTo>
                      <a:pt x="275" y="571"/>
                    </a:lnTo>
                    <a:lnTo>
                      <a:pt x="277" y="579"/>
                    </a:lnTo>
                    <a:lnTo>
                      <a:pt x="279" y="584"/>
                    </a:lnTo>
                    <a:lnTo>
                      <a:pt x="280" y="586"/>
                    </a:lnTo>
                    <a:lnTo>
                      <a:pt x="281" y="588"/>
                    </a:lnTo>
                    <a:lnTo>
                      <a:pt x="284" y="589"/>
                    </a:lnTo>
                    <a:lnTo>
                      <a:pt x="285" y="590"/>
                    </a:lnTo>
                    <a:lnTo>
                      <a:pt x="287" y="591"/>
                    </a:lnTo>
                    <a:lnTo>
                      <a:pt x="287" y="599"/>
                    </a:lnTo>
                    <a:lnTo>
                      <a:pt x="285" y="604"/>
                    </a:lnTo>
                    <a:lnTo>
                      <a:pt x="282" y="608"/>
                    </a:lnTo>
                    <a:lnTo>
                      <a:pt x="277" y="613"/>
                    </a:lnTo>
                    <a:lnTo>
                      <a:pt x="275" y="616"/>
                    </a:lnTo>
                    <a:lnTo>
                      <a:pt x="267" y="620"/>
                    </a:lnTo>
                    <a:lnTo>
                      <a:pt x="258" y="623"/>
                    </a:lnTo>
                    <a:lnTo>
                      <a:pt x="248" y="624"/>
                    </a:lnTo>
                    <a:lnTo>
                      <a:pt x="242" y="625"/>
                    </a:lnTo>
                    <a:lnTo>
                      <a:pt x="236" y="624"/>
                    </a:lnTo>
                    <a:lnTo>
                      <a:pt x="230" y="624"/>
                    </a:lnTo>
                    <a:lnTo>
                      <a:pt x="226" y="625"/>
                    </a:lnTo>
                    <a:lnTo>
                      <a:pt x="223" y="630"/>
                    </a:lnTo>
                    <a:lnTo>
                      <a:pt x="222" y="637"/>
                    </a:lnTo>
                    <a:lnTo>
                      <a:pt x="222" y="643"/>
                    </a:lnTo>
                    <a:lnTo>
                      <a:pt x="221" y="649"/>
                    </a:lnTo>
                    <a:lnTo>
                      <a:pt x="221" y="653"/>
                    </a:lnTo>
                    <a:lnTo>
                      <a:pt x="217" y="657"/>
                    </a:lnTo>
                    <a:lnTo>
                      <a:pt x="215" y="658"/>
                    </a:lnTo>
                    <a:lnTo>
                      <a:pt x="208" y="658"/>
                    </a:lnTo>
                    <a:lnTo>
                      <a:pt x="206" y="657"/>
                    </a:lnTo>
                    <a:lnTo>
                      <a:pt x="202" y="655"/>
                    </a:lnTo>
                    <a:lnTo>
                      <a:pt x="199" y="653"/>
                    </a:lnTo>
                    <a:lnTo>
                      <a:pt x="197" y="652"/>
                    </a:lnTo>
                    <a:lnTo>
                      <a:pt x="192" y="652"/>
                    </a:lnTo>
                    <a:lnTo>
                      <a:pt x="191" y="654"/>
                    </a:lnTo>
                    <a:lnTo>
                      <a:pt x="189" y="655"/>
                    </a:lnTo>
                    <a:lnTo>
                      <a:pt x="189" y="660"/>
                    </a:lnTo>
                    <a:lnTo>
                      <a:pt x="191" y="664"/>
                    </a:lnTo>
                    <a:lnTo>
                      <a:pt x="192" y="667"/>
                    </a:lnTo>
                    <a:lnTo>
                      <a:pt x="194" y="671"/>
                    </a:lnTo>
                    <a:lnTo>
                      <a:pt x="196" y="672"/>
                    </a:lnTo>
                    <a:lnTo>
                      <a:pt x="198" y="673"/>
                    </a:lnTo>
                    <a:lnTo>
                      <a:pt x="199" y="673"/>
                    </a:lnTo>
                    <a:lnTo>
                      <a:pt x="202" y="672"/>
                    </a:lnTo>
                    <a:lnTo>
                      <a:pt x="203" y="671"/>
                    </a:lnTo>
                    <a:lnTo>
                      <a:pt x="204" y="671"/>
                    </a:lnTo>
                    <a:lnTo>
                      <a:pt x="207" y="673"/>
                    </a:lnTo>
                    <a:lnTo>
                      <a:pt x="207" y="676"/>
                    </a:lnTo>
                    <a:lnTo>
                      <a:pt x="206" y="678"/>
                    </a:lnTo>
                    <a:lnTo>
                      <a:pt x="204" y="679"/>
                    </a:lnTo>
                    <a:lnTo>
                      <a:pt x="201" y="679"/>
                    </a:lnTo>
                    <a:lnTo>
                      <a:pt x="198" y="678"/>
                    </a:lnTo>
                    <a:lnTo>
                      <a:pt x="196" y="676"/>
                    </a:lnTo>
                    <a:lnTo>
                      <a:pt x="193" y="676"/>
                    </a:lnTo>
                    <a:lnTo>
                      <a:pt x="193" y="678"/>
                    </a:lnTo>
                    <a:lnTo>
                      <a:pt x="194" y="681"/>
                    </a:lnTo>
                    <a:lnTo>
                      <a:pt x="196" y="682"/>
                    </a:lnTo>
                    <a:lnTo>
                      <a:pt x="197" y="682"/>
                    </a:lnTo>
                    <a:lnTo>
                      <a:pt x="192" y="689"/>
                    </a:lnTo>
                    <a:lnTo>
                      <a:pt x="189" y="698"/>
                    </a:lnTo>
                    <a:lnTo>
                      <a:pt x="188" y="707"/>
                    </a:lnTo>
                    <a:lnTo>
                      <a:pt x="187" y="710"/>
                    </a:lnTo>
                    <a:lnTo>
                      <a:pt x="186" y="711"/>
                    </a:lnTo>
                    <a:lnTo>
                      <a:pt x="183" y="712"/>
                    </a:lnTo>
                    <a:lnTo>
                      <a:pt x="177" y="712"/>
                    </a:lnTo>
                    <a:lnTo>
                      <a:pt x="173" y="713"/>
                    </a:lnTo>
                    <a:lnTo>
                      <a:pt x="169" y="716"/>
                    </a:lnTo>
                    <a:lnTo>
                      <a:pt x="167" y="720"/>
                    </a:lnTo>
                    <a:lnTo>
                      <a:pt x="164" y="727"/>
                    </a:lnTo>
                    <a:lnTo>
                      <a:pt x="167" y="735"/>
                    </a:lnTo>
                    <a:lnTo>
                      <a:pt x="171" y="738"/>
                    </a:lnTo>
                    <a:lnTo>
                      <a:pt x="177" y="741"/>
                    </a:lnTo>
                    <a:lnTo>
                      <a:pt x="181" y="743"/>
                    </a:lnTo>
                    <a:lnTo>
                      <a:pt x="183" y="750"/>
                    </a:lnTo>
                    <a:lnTo>
                      <a:pt x="183" y="754"/>
                    </a:lnTo>
                    <a:lnTo>
                      <a:pt x="181" y="757"/>
                    </a:lnTo>
                    <a:lnTo>
                      <a:pt x="176" y="762"/>
                    </a:lnTo>
                    <a:lnTo>
                      <a:pt x="173" y="764"/>
                    </a:lnTo>
                    <a:lnTo>
                      <a:pt x="169" y="765"/>
                    </a:lnTo>
                    <a:lnTo>
                      <a:pt x="164" y="770"/>
                    </a:lnTo>
                    <a:lnTo>
                      <a:pt x="164" y="774"/>
                    </a:lnTo>
                    <a:lnTo>
                      <a:pt x="162" y="781"/>
                    </a:lnTo>
                    <a:lnTo>
                      <a:pt x="161" y="784"/>
                    </a:lnTo>
                    <a:lnTo>
                      <a:pt x="156" y="786"/>
                    </a:lnTo>
                    <a:lnTo>
                      <a:pt x="153" y="786"/>
                    </a:lnTo>
                    <a:lnTo>
                      <a:pt x="152" y="788"/>
                    </a:lnTo>
                    <a:lnTo>
                      <a:pt x="149" y="789"/>
                    </a:lnTo>
                    <a:lnTo>
                      <a:pt x="144" y="796"/>
                    </a:lnTo>
                    <a:lnTo>
                      <a:pt x="143" y="801"/>
                    </a:lnTo>
                    <a:lnTo>
                      <a:pt x="143" y="810"/>
                    </a:lnTo>
                    <a:lnTo>
                      <a:pt x="144" y="814"/>
                    </a:lnTo>
                    <a:lnTo>
                      <a:pt x="147" y="815"/>
                    </a:lnTo>
                    <a:lnTo>
                      <a:pt x="153" y="821"/>
                    </a:lnTo>
                    <a:lnTo>
                      <a:pt x="156" y="830"/>
                    </a:lnTo>
                    <a:lnTo>
                      <a:pt x="158" y="838"/>
                    </a:lnTo>
                    <a:lnTo>
                      <a:pt x="161" y="844"/>
                    </a:lnTo>
                    <a:lnTo>
                      <a:pt x="171" y="852"/>
                    </a:lnTo>
                    <a:lnTo>
                      <a:pt x="181" y="857"/>
                    </a:lnTo>
                    <a:lnTo>
                      <a:pt x="192" y="863"/>
                    </a:lnTo>
                    <a:lnTo>
                      <a:pt x="189" y="864"/>
                    </a:lnTo>
                    <a:lnTo>
                      <a:pt x="186" y="864"/>
                    </a:lnTo>
                    <a:lnTo>
                      <a:pt x="171" y="869"/>
                    </a:lnTo>
                    <a:lnTo>
                      <a:pt x="166" y="872"/>
                    </a:lnTo>
                    <a:lnTo>
                      <a:pt x="161" y="872"/>
                    </a:lnTo>
                    <a:lnTo>
                      <a:pt x="158" y="873"/>
                    </a:lnTo>
                    <a:lnTo>
                      <a:pt x="142" y="873"/>
                    </a:lnTo>
                    <a:lnTo>
                      <a:pt x="140" y="872"/>
                    </a:lnTo>
                    <a:lnTo>
                      <a:pt x="138" y="867"/>
                    </a:lnTo>
                    <a:lnTo>
                      <a:pt x="137" y="865"/>
                    </a:lnTo>
                    <a:lnTo>
                      <a:pt x="137" y="863"/>
                    </a:lnTo>
                    <a:lnTo>
                      <a:pt x="135" y="862"/>
                    </a:lnTo>
                    <a:lnTo>
                      <a:pt x="130" y="859"/>
                    </a:lnTo>
                    <a:lnTo>
                      <a:pt x="127" y="859"/>
                    </a:lnTo>
                    <a:lnTo>
                      <a:pt x="122" y="857"/>
                    </a:lnTo>
                    <a:lnTo>
                      <a:pt x="118" y="853"/>
                    </a:lnTo>
                    <a:lnTo>
                      <a:pt x="118" y="850"/>
                    </a:lnTo>
                    <a:lnTo>
                      <a:pt x="108" y="850"/>
                    </a:lnTo>
                    <a:lnTo>
                      <a:pt x="107" y="849"/>
                    </a:lnTo>
                    <a:lnTo>
                      <a:pt x="105" y="847"/>
                    </a:lnTo>
                    <a:lnTo>
                      <a:pt x="105" y="845"/>
                    </a:lnTo>
                    <a:lnTo>
                      <a:pt x="97" y="844"/>
                    </a:lnTo>
                    <a:lnTo>
                      <a:pt x="90" y="839"/>
                    </a:lnTo>
                    <a:lnTo>
                      <a:pt x="82" y="830"/>
                    </a:lnTo>
                    <a:lnTo>
                      <a:pt x="82" y="829"/>
                    </a:lnTo>
                    <a:lnTo>
                      <a:pt x="84" y="828"/>
                    </a:lnTo>
                    <a:lnTo>
                      <a:pt x="87" y="825"/>
                    </a:lnTo>
                    <a:lnTo>
                      <a:pt x="89" y="824"/>
                    </a:lnTo>
                    <a:lnTo>
                      <a:pt x="89" y="823"/>
                    </a:lnTo>
                    <a:lnTo>
                      <a:pt x="88" y="823"/>
                    </a:lnTo>
                    <a:lnTo>
                      <a:pt x="88" y="821"/>
                    </a:lnTo>
                    <a:lnTo>
                      <a:pt x="87" y="821"/>
                    </a:lnTo>
                    <a:lnTo>
                      <a:pt x="89" y="814"/>
                    </a:lnTo>
                    <a:lnTo>
                      <a:pt x="89" y="811"/>
                    </a:lnTo>
                    <a:lnTo>
                      <a:pt x="88" y="809"/>
                    </a:lnTo>
                    <a:lnTo>
                      <a:pt x="83" y="806"/>
                    </a:lnTo>
                    <a:lnTo>
                      <a:pt x="82" y="804"/>
                    </a:lnTo>
                    <a:lnTo>
                      <a:pt x="79" y="803"/>
                    </a:lnTo>
                    <a:lnTo>
                      <a:pt x="78" y="800"/>
                    </a:lnTo>
                    <a:lnTo>
                      <a:pt x="78" y="791"/>
                    </a:lnTo>
                    <a:lnTo>
                      <a:pt x="77" y="781"/>
                    </a:lnTo>
                    <a:lnTo>
                      <a:pt x="73" y="770"/>
                    </a:lnTo>
                    <a:lnTo>
                      <a:pt x="71" y="761"/>
                    </a:lnTo>
                    <a:lnTo>
                      <a:pt x="74" y="756"/>
                    </a:lnTo>
                    <a:lnTo>
                      <a:pt x="77" y="754"/>
                    </a:lnTo>
                    <a:lnTo>
                      <a:pt x="79" y="750"/>
                    </a:lnTo>
                    <a:lnTo>
                      <a:pt x="82" y="745"/>
                    </a:lnTo>
                    <a:lnTo>
                      <a:pt x="82" y="742"/>
                    </a:lnTo>
                    <a:lnTo>
                      <a:pt x="80" y="740"/>
                    </a:lnTo>
                    <a:lnTo>
                      <a:pt x="78" y="737"/>
                    </a:lnTo>
                    <a:lnTo>
                      <a:pt x="77" y="733"/>
                    </a:lnTo>
                    <a:lnTo>
                      <a:pt x="75" y="731"/>
                    </a:lnTo>
                    <a:lnTo>
                      <a:pt x="75" y="727"/>
                    </a:lnTo>
                    <a:lnTo>
                      <a:pt x="77" y="727"/>
                    </a:lnTo>
                    <a:lnTo>
                      <a:pt x="77" y="726"/>
                    </a:lnTo>
                    <a:lnTo>
                      <a:pt x="78" y="723"/>
                    </a:lnTo>
                    <a:lnTo>
                      <a:pt x="79" y="722"/>
                    </a:lnTo>
                    <a:lnTo>
                      <a:pt x="83" y="722"/>
                    </a:lnTo>
                    <a:lnTo>
                      <a:pt x="85" y="725"/>
                    </a:lnTo>
                    <a:lnTo>
                      <a:pt x="85" y="727"/>
                    </a:lnTo>
                    <a:lnTo>
                      <a:pt x="88" y="730"/>
                    </a:lnTo>
                    <a:lnTo>
                      <a:pt x="90" y="730"/>
                    </a:lnTo>
                    <a:lnTo>
                      <a:pt x="104" y="669"/>
                    </a:lnTo>
                    <a:lnTo>
                      <a:pt x="104" y="663"/>
                    </a:lnTo>
                    <a:lnTo>
                      <a:pt x="100" y="663"/>
                    </a:lnTo>
                    <a:lnTo>
                      <a:pt x="99" y="664"/>
                    </a:lnTo>
                    <a:lnTo>
                      <a:pt x="97" y="665"/>
                    </a:lnTo>
                    <a:lnTo>
                      <a:pt x="95" y="668"/>
                    </a:lnTo>
                    <a:lnTo>
                      <a:pt x="94" y="668"/>
                    </a:lnTo>
                    <a:lnTo>
                      <a:pt x="93" y="667"/>
                    </a:lnTo>
                    <a:lnTo>
                      <a:pt x="90" y="665"/>
                    </a:lnTo>
                    <a:lnTo>
                      <a:pt x="89" y="663"/>
                    </a:lnTo>
                    <a:lnTo>
                      <a:pt x="89" y="659"/>
                    </a:lnTo>
                    <a:lnTo>
                      <a:pt x="88" y="657"/>
                    </a:lnTo>
                    <a:lnTo>
                      <a:pt x="88" y="649"/>
                    </a:lnTo>
                    <a:lnTo>
                      <a:pt x="89" y="645"/>
                    </a:lnTo>
                    <a:lnTo>
                      <a:pt x="90" y="643"/>
                    </a:lnTo>
                    <a:lnTo>
                      <a:pt x="93" y="635"/>
                    </a:lnTo>
                    <a:lnTo>
                      <a:pt x="95" y="635"/>
                    </a:lnTo>
                    <a:lnTo>
                      <a:pt x="97" y="634"/>
                    </a:lnTo>
                    <a:lnTo>
                      <a:pt x="97" y="632"/>
                    </a:lnTo>
                    <a:lnTo>
                      <a:pt x="95" y="629"/>
                    </a:lnTo>
                    <a:lnTo>
                      <a:pt x="94" y="628"/>
                    </a:lnTo>
                    <a:lnTo>
                      <a:pt x="94" y="627"/>
                    </a:lnTo>
                    <a:lnTo>
                      <a:pt x="93" y="625"/>
                    </a:lnTo>
                    <a:lnTo>
                      <a:pt x="93" y="621"/>
                    </a:lnTo>
                    <a:lnTo>
                      <a:pt x="92" y="619"/>
                    </a:lnTo>
                    <a:lnTo>
                      <a:pt x="92" y="614"/>
                    </a:lnTo>
                    <a:lnTo>
                      <a:pt x="93" y="605"/>
                    </a:lnTo>
                    <a:lnTo>
                      <a:pt x="98" y="596"/>
                    </a:lnTo>
                    <a:lnTo>
                      <a:pt x="102" y="590"/>
                    </a:lnTo>
                    <a:lnTo>
                      <a:pt x="105" y="579"/>
                    </a:lnTo>
                    <a:lnTo>
                      <a:pt x="107" y="577"/>
                    </a:lnTo>
                    <a:lnTo>
                      <a:pt x="108" y="577"/>
                    </a:lnTo>
                    <a:lnTo>
                      <a:pt x="109" y="576"/>
                    </a:lnTo>
                    <a:lnTo>
                      <a:pt x="109" y="575"/>
                    </a:lnTo>
                    <a:lnTo>
                      <a:pt x="113" y="562"/>
                    </a:lnTo>
                    <a:lnTo>
                      <a:pt x="115" y="550"/>
                    </a:lnTo>
                    <a:lnTo>
                      <a:pt x="114" y="518"/>
                    </a:lnTo>
                    <a:lnTo>
                      <a:pt x="113" y="515"/>
                    </a:lnTo>
                    <a:lnTo>
                      <a:pt x="117" y="503"/>
                    </a:lnTo>
                    <a:lnTo>
                      <a:pt x="117" y="499"/>
                    </a:lnTo>
                    <a:lnTo>
                      <a:pt x="118" y="488"/>
                    </a:lnTo>
                    <a:lnTo>
                      <a:pt x="120" y="478"/>
                    </a:lnTo>
                    <a:lnTo>
                      <a:pt x="124" y="469"/>
                    </a:lnTo>
                    <a:lnTo>
                      <a:pt x="125" y="459"/>
                    </a:lnTo>
                    <a:lnTo>
                      <a:pt x="125" y="453"/>
                    </a:lnTo>
                    <a:lnTo>
                      <a:pt x="128" y="448"/>
                    </a:lnTo>
                    <a:lnTo>
                      <a:pt x="128" y="444"/>
                    </a:lnTo>
                    <a:lnTo>
                      <a:pt x="129" y="442"/>
                    </a:lnTo>
                    <a:lnTo>
                      <a:pt x="129" y="424"/>
                    </a:lnTo>
                    <a:lnTo>
                      <a:pt x="130" y="416"/>
                    </a:lnTo>
                    <a:lnTo>
                      <a:pt x="130" y="408"/>
                    </a:lnTo>
                    <a:lnTo>
                      <a:pt x="132" y="400"/>
                    </a:lnTo>
                    <a:lnTo>
                      <a:pt x="132" y="394"/>
                    </a:lnTo>
                    <a:lnTo>
                      <a:pt x="130" y="384"/>
                    </a:lnTo>
                    <a:lnTo>
                      <a:pt x="130" y="374"/>
                    </a:lnTo>
                    <a:lnTo>
                      <a:pt x="129" y="367"/>
                    </a:lnTo>
                    <a:lnTo>
                      <a:pt x="125" y="361"/>
                    </a:lnTo>
                    <a:lnTo>
                      <a:pt x="122" y="356"/>
                    </a:lnTo>
                    <a:lnTo>
                      <a:pt x="112" y="349"/>
                    </a:lnTo>
                    <a:lnTo>
                      <a:pt x="108" y="347"/>
                    </a:lnTo>
                    <a:lnTo>
                      <a:pt x="103" y="345"/>
                    </a:lnTo>
                    <a:lnTo>
                      <a:pt x="99" y="343"/>
                    </a:lnTo>
                    <a:lnTo>
                      <a:pt x="97" y="342"/>
                    </a:lnTo>
                    <a:lnTo>
                      <a:pt x="90" y="336"/>
                    </a:lnTo>
                    <a:lnTo>
                      <a:pt x="88" y="335"/>
                    </a:lnTo>
                    <a:lnTo>
                      <a:pt x="84" y="333"/>
                    </a:lnTo>
                    <a:lnTo>
                      <a:pt x="74" y="330"/>
                    </a:lnTo>
                    <a:lnTo>
                      <a:pt x="59" y="317"/>
                    </a:lnTo>
                    <a:lnTo>
                      <a:pt x="58" y="315"/>
                    </a:lnTo>
                    <a:lnTo>
                      <a:pt x="58" y="305"/>
                    </a:lnTo>
                    <a:lnTo>
                      <a:pt x="56" y="301"/>
                    </a:lnTo>
                    <a:lnTo>
                      <a:pt x="55" y="298"/>
                    </a:lnTo>
                    <a:lnTo>
                      <a:pt x="54" y="294"/>
                    </a:lnTo>
                    <a:lnTo>
                      <a:pt x="51" y="292"/>
                    </a:lnTo>
                    <a:lnTo>
                      <a:pt x="50" y="288"/>
                    </a:lnTo>
                    <a:lnTo>
                      <a:pt x="35" y="263"/>
                    </a:lnTo>
                    <a:lnTo>
                      <a:pt x="31" y="250"/>
                    </a:lnTo>
                    <a:lnTo>
                      <a:pt x="26" y="240"/>
                    </a:lnTo>
                    <a:lnTo>
                      <a:pt x="25" y="239"/>
                    </a:lnTo>
                    <a:lnTo>
                      <a:pt x="24" y="239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19" y="234"/>
                    </a:lnTo>
                    <a:lnTo>
                      <a:pt x="16" y="227"/>
                    </a:lnTo>
                    <a:lnTo>
                      <a:pt x="14" y="224"/>
                    </a:lnTo>
                    <a:lnTo>
                      <a:pt x="11" y="224"/>
                    </a:lnTo>
                    <a:lnTo>
                      <a:pt x="10" y="223"/>
                    </a:lnTo>
                    <a:lnTo>
                      <a:pt x="4" y="214"/>
                    </a:lnTo>
                    <a:lnTo>
                      <a:pt x="0" y="203"/>
                    </a:lnTo>
                    <a:lnTo>
                      <a:pt x="1" y="198"/>
                    </a:lnTo>
                    <a:lnTo>
                      <a:pt x="2" y="194"/>
                    </a:lnTo>
                    <a:lnTo>
                      <a:pt x="7" y="186"/>
                    </a:lnTo>
                    <a:lnTo>
                      <a:pt x="10" y="184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8" y="176"/>
                    </a:lnTo>
                    <a:lnTo>
                      <a:pt x="16" y="175"/>
                    </a:lnTo>
                    <a:lnTo>
                      <a:pt x="14" y="175"/>
                    </a:lnTo>
                    <a:lnTo>
                      <a:pt x="13" y="176"/>
                    </a:lnTo>
                    <a:lnTo>
                      <a:pt x="9" y="176"/>
                    </a:lnTo>
                    <a:lnTo>
                      <a:pt x="7" y="175"/>
                    </a:lnTo>
                    <a:lnTo>
                      <a:pt x="5" y="170"/>
                    </a:lnTo>
                    <a:lnTo>
                      <a:pt x="5" y="162"/>
                    </a:lnTo>
                    <a:lnTo>
                      <a:pt x="6" y="157"/>
                    </a:lnTo>
                    <a:lnTo>
                      <a:pt x="11" y="150"/>
                    </a:lnTo>
                    <a:lnTo>
                      <a:pt x="13" y="145"/>
                    </a:lnTo>
                    <a:lnTo>
                      <a:pt x="13" y="136"/>
                    </a:lnTo>
                    <a:lnTo>
                      <a:pt x="18" y="135"/>
                    </a:lnTo>
                    <a:lnTo>
                      <a:pt x="20" y="133"/>
                    </a:lnTo>
                    <a:lnTo>
                      <a:pt x="24" y="131"/>
                    </a:lnTo>
                    <a:lnTo>
                      <a:pt x="25" y="128"/>
                    </a:lnTo>
                    <a:lnTo>
                      <a:pt x="28" y="125"/>
                    </a:lnTo>
                    <a:lnTo>
                      <a:pt x="29" y="121"/>
                    </a:lnTo>
                    <a:lnTo>
                      <a:pt x="30" y="118"/>
                    </a:lnTo>
                    <a:lnTo>
                      <a:pt x="33" y="115"/>
                    </a:lnTo>
                    <a:lnTo>
                      <a:pt x="35" y="113"/>
                    </a:lnTo>
                    <a:lnTo>
                      <a:pt x="39" y="111"/>
                    </a:lnTo>
                    <a:lnTo>
                      <a:pt x="44" y="108"/>
                    </a:lnTo>
                    <a:lnTo>
                      <a:pt x="46" y="106"/>
                    </a:lnTo>
                    <a:lnTo>
                      <a:pt x="48" y="102"/>
                    </a:lnTo>
                    <a:lnTo>
                      <a:pt x="45" y="101"/>
                    </a:lnTo>
                    <a:lnTo>
                      <a:pt x="44" y="98"/>
                    </a:lnTo>
                    <a:lnTo>
                      <a:pt x="44" y="97"/>
                    </a:lnTo>
                    <a:lnTo>
                      <a:pt x="45" y="94"/>
                    </a:lnTo>
                    <a:lnTo>
                      <a:pt x="45" y="89"/>
                    </a:lnTo>
                    <a:lnTo>
                      <a:pt x="44" y="88"/>
                    </a:lnTo>
                    <a:lnTo>
                      <a:pt x="43" y="86"/>
                    </a:lnTo>
                    <a:lnTo>
                      <a:pt x="43" y="79"/>
                    </a:lnTo>
                    <a:lnTo>
                      <a:pt x="44" y="78"/>
                    </a:lnTo>
                    <a:lnTo>
                      <a:pt x="45" y="76"/>
                    </a:lnTo>
                    <a:lnTo>
                      <a:pt x="45" y="69"/>
                    </a:lnTo>
                    <a:lnTo>
                      <a:pt x="44" y="68"/>
                    </a:lnTo>
                    <a:lnTo>
                      <a:pt x="43" y="66"/>
                    </a:lnTo>
                    <a:lnTo>
                      <a:pt x="40" y="64"/>
                    </a:lnTo>
                    <a:lnTo>
                      <a:pt x="39" y="63"/>
                    </a:lnTo>
                    <a:lnTo>
                      <a:pt x="38" y="60"/>
                    </a:lnTo>
                    <a:lnTo>
                      <a:pt x="38" y="55"/>
                    </a:lnTo>
                    <a:lnTo>
                      <a:pt x="40" y="53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3" y="47"/>
                    </a:lnTo>
                    <a:lnTo>
                      <a:pt x="53" y="44"/>
                    </a:lnTo>
                    <a:lnTo>
                      <a:pt x="55" y="42"/>
                    </a:lnTo>
                    <a:lnTo>
                      <a:pt x="55" y="39"/>
                    </a:lnTo>
                    <a:lnTo>
                      <a:pt x="58" y="38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3" y="34"/>
                    </a:lnTo>
                    <a:lnTo>
                      <a:pt x="64" y="32"/>
                    </a:lnTo>
                    <a:lnTo>
                      <a:pt x="64" y="28"/>
                    </a:lnTo>
                    <a:lnTo>
                      <a:pt x="65" y="25"/>
                    </a:lnTo>
                    <a:lnTo>
                      <a:pt x="68" y="21"/>
                    </a:lnTo>
                    <a:lnTo>
                      <a:pt x="73" y="16"/>
                    </a:lnTo>
                    <a:lnTo>
                      <a:pt x="77" y="15"/>
                    </a:lnTo>
                    <a:lnTo>
                      <a:pt x="89" y="11"/>
                    </a:lnTo>
                    <a:lnTo>
                      <a:pt x="103" y="8"/>
                    </a:lnTo>
                    <a:lnTo>
                      <a:pt x="105" y="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3" name="Group 1109">
              <a:extLst>
                <a:ext uri="{FF2B5EF4-FFF2-40B4-BE49-F238E27FC236}">
                  <a16:creationId xmlns:a16="http://schemas.microsoft.com/office/drawing/2014/main" id="{9E3A5F02-520D-C54D-83B2-826CDFBC29FE}"/>
                </a:ext>
              </a:extLst>
            </p:cNvPr>
            <p:cNvGrpSpPr/>
            <p:nvPr/>
          </p:nvGrpSpPr>
          <p:grpSpPr>
            <a:xfrm>
              <a:off x="1751012" y="1676400"/>
              <a:ext cx="3720198" cy="2808284"/>
              <a:chOff x="1751012" y="1676400"/>
              <a:chExt cx="3720198" cy="2808284"/>
            </a:xfrm>
            <a:grpFill/>
          </p:grpSpPr>
          <p:sp>
            <p:nvSpPr>
              <p:cNvPr id="224" name="Freeform 1229">
                <a:extLst>
                  <a:ext uri="{FF2B5EF4-FFF2-40B4-BE49-F238E27FC236}">
                    <a16:creationId xmlns:a16="http://schemas.microsoft.com/office/drawing/2014/main" id="{5204A52B-58E2-B24A-B7B8-C1D9912BD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222" y="4439088"/>
                <a:ext cx="60104" cy="4559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4" y="3"/>
                  </a:cxn>
                  <a:cxn ang="0">
                    <a:pos x="16" y="4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2" y="7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9" y="8"/>
                  </a:cxn>
                  <a:cxn ang="0">
                    <a:pos x="29" y="10"/>
                  </a:cxn>
                  <a:cxn ang="0">
                    <a:pos x="27" y="13"/>
                  </a:cxn>
                  <a:cxn ang="0">
                    <a:pos x="25" y="17"/>
                  </a:cxn>
                  <a:cxn ang="0">
                    <a:pos x="22" y="19"/>
                  </a:cxn>
                  <a:cxn ang="0">
                    <a:pos x="17" y="22"/>
                  </a:cxn>
                  <a:cxn ang="0">
                    <a:pos x="15" y="22"/>
                  </a:cxn>
                  <a:cxn ang="0">
                    <a:pos x="11" y="20"/>
                  </a:cxn>
                  <a:cxn ang="0">
                    <a:pos x="7" y="18"/>
                  </a:cxn>
                  <a:cxn ang="0">
                    <a:pos x="5" y="17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29" h="22">
                    <a:moveTo>
                      <a:pt x="9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7" y="13"/>
                    </a:lnTo>
                    <a:lnTo>
                      <a:pt x="25" y="17"/>
                    </a:lnTo>
                    <a:lnTo>
                      <a:pt x="22" y="19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233">
                <a:extLst>
                  <a:ext uri="{FF2B5EF4-FFF2-40B4-BE49-F238E27FC236}">
                    <a16:creationId xmlns:a16="http://schemas.microsoft.com/office/drawing/2014/main" id="{338286F3-EBA7-1E4A-A67F-7E5D1DC80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1781" y="2528212"/>
                <a:ext cx="244559" cy="1119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4"/>
                  </a:cxn>
                  <a:cxn ang="0">
                    <a:pos x="21" y="10"/>
                  </a:cxn>
                  <a:cxn ang="0">
                    <a:pos x="25" y="14"/>
                  </a:cxn>
                  <a:cxn ang="0">
                    <a:pos x="33" y="13"/>
                  </a:cxn>
                  <a:cxn ang="0">
                    <a:pos x="34" y="7"/>
                  </a:cxn>
                  <a:cxn ang="0">
                    <a:pos x="40" y="10"/>
                  </a:cxn>
                  <a:cxn ang="0">
                    <a:pos x="54" y="10"/>
                  </a:cxn>
                  <a:cxn ang="0">
                    <a:pos x="55" y="7"/>
                  </a:cxn>
                  <a:cxn ang="0">
                    <a:pos x="65" y="8"/>
                  </a:cxn>
                  <a:cxn ang="0">
                    <a:pos x="74" y="7"/>
                  </a:cxn>
                  <a:cxn ang="0">
                    <a:pos x="79" y="5"/>
                  </a:cxn>
                  <a:cxn ang="0">
                    <a:pos x="81" y="4"/>
                  </a:cxn>
                  <a:cxn ang="0">
                    <a:pos x="84" y="0"/>
                  </a:cxn>
                  <a:cxn ang="0">
                    <a:pos x="87" y="2"/>
                  </a:cxn>
                  <a:cxn ang="0">
                    <a:pos x="88" y="3"/>
                  </a:cxn>
                  <a:cxn ang="0">
                    <a:pos x="92" y="5"/>
                  </a:cxn>
                  <a:cxn ang="0">
                    <a:pos x="98" y="7"/>
                  </a:cxn>
                  <a:cxn ang="0">
                    <a:pos x="105" y="4"/>
                  </a:cxn>
                  <a:cxn ang="0">
                    <a:pos x="103" y="8"/>
                  </a:cxn>
                  <a:cxn ang="0">
                    <a:pos x="108" y="17"/>
                  </a:cxn>
                  <a:cxn ang="0">
                    <a:pos x="117" y="23"/>
                  </a:cxn>
                  <a:cxn ang="0">
                    <a:pos x="117" y="29"/>
                  </a:cxn>
                  <a:cxn ang="0">
                    <a:pos x="110" y="35"/>
                  </a:cxn>
                  <a:cxn ang="0">
                    <a:pos x="99" y="44"/>
                  </a:cxn>
                  <a:cxn ang="0">
                    <a:pos x="80" y="52"/>
                  </a:cxn>
                  <a:cxn ang="0">
                    <a:pos x="54" y="53"/>
                  </a:cxn>
                  <a:cxn ang="0">
                    <a:pos x="30" y="47"/>
                  </a:cxn>
                  <a:cxn ang="0">
                    <a:pos x="24" y="43"/>
                  </a:cxn>
                  <a:cxn ang="0">
                    <a:pos x="18" y="39"/>
                  </a:cxn>
                  <a:cxn ang="0">
                    <a:pos x="14" y="38"/>
                  </a:cxn>
                  <a:cxn ang="0">
                    <a:pos x="16" y="33"/>
                  </a:cxn>
                  <a:cxn ang="0">
                    <a:pos x="18" y="28"/>
                  </a:cxn>
                  <a:cxn ang="0">
                    <a:pos x="15" y="24"/>
                  </a:cxn>
                  <a:cxn ang="0">
                    <a:pos x="9" y="25"/>
                  </a:cxn>
                  <a:cxn ang="0">
                    <a:pos x="1" y="23"/>
                  </a:cxn>
                  <a:cxn ang="0">
                    <a:pos x="23" y="19"/>
                  </a:cxn>
                  <a:cxn ang="0">
                    <a:pos x="15" y="15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12" y="2"/>
                  </a:cxn>
                </a:cxnLst>
                <a:rect l="0" t="0" r="r" b="b"/>
                <a:pathLst>
                  <a:path w="118" h="54">
                    <a:moveTo>
                      <a:pt x="14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30" y="14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7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9" y="8"/>
                    </a:lnTo>
                    <a:lnTo>
                      <a:pt x="54" y="10"/>
                    </a:lnTo>
                    <a:lnTo>
                      <a:pt x="55" y="12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65" y="8"/>
                    </a:lnTo>
                    <a:lnTo>
                      <a:pt x="70" y="8"/>
                    </a:lnTo>
                    <a:lnTo>
                      <a:pt x="74" y="7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81" y="7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0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2" y="5"/>
                    </a:lnTo>
                    <a:lnTo>
                      <a:pt x="93" y="7"/>
                    </a:lnTo>
                    <a:lnTo>
                      <a:pt x="98" y="7"/>
                    </a:lnTo>
                    <a:lnTo>
                      <a:pt x="103" y="4"/>
                    </a:lnTo>
                    <a:lnTo>
                      <a:pt x="105" y="4"/>
                    </a:lnTo>
                    <a:lnTo>
                      <a:pt x="104" y="5"/>
                    </a:lnTo>
                    <a:lnTo>
                      <a:pt x="103" y="8"/>
                    </a:lnTo>
                    <a:lnTo>
                      <a:pt x="104" y="13"/>
                    </a:lnTo>
                    <a:lnTo>
                      <a:pt x="108" y="17"/>
                    </a:lnTo>
                    <a:lnTo>
                      <a:pt x="113" y="19"/>
                    </a:lnTo>
                    <a:lnTo>
                      <a:pt x="117" y="23"/>
                    </a:lnTo>
                    <a:lnTo>
                      <a:pt x="118" y="28"/>
                    </a:lnTo>
                    <a:lnTo>
                      <a:pt x="117" y="29"/>
                    </a:lnTo>
                    <a:lnTo>
                      <a:pt x="114" y="33"/>
                    </a:lnTo>
                    <a:lnTo>
                      <a:pt x="110" y="35"/>
                    </a:lnTo>
                    <a:lnTo>
                      <a:pt x="107" y="39"/>
                    </a:lnTo>
                    <a:lnTo>
                      <a:pt x="99" y="44"/>
                    </a:lnTo>
                    <a:lnTo>
                      <a:pt x="89" y="48"/>
                    </a:lnTo>
                    <a:lnTo>
                      <a:pt x="80" y="52"/>
                    </a:lnTo>
                    <a:lnTo>
                      <a:pt x="68" y="54"/>
                    </a:lnTo>
                    <a:lnTo>
                      <a:pt x="54" y="53"/>
                    </a:lnTo>
                    <a:lnTo>
                      <a:pt x="41" y="51"/>
                    </a:lnTo>
                    <a:lnTo>
                      <a:pt x="30" y="47"/>
                    </a:lnTo>
                    <a:lnTo>
                      <a:pt x="28" y="46"/>
                    </a:lnTo>
                    <a:lnTo>
                      <a:pt x="24" y="43"/>
                    </a:lnTo>
                    <a:lnTo>
                      <a:pt x="21" y="42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6" y="33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1" y="23"/>
                    </a:lnTo>
                    <a:lnTo>
                      <a:pt x="12" y="22"/>
                    </a:lnTo>
                    <a:lnTo>
                      <a:pt x="23" y="19"/>
                    </a:lnTo>
                    <a:lnTo>
                      <a:pt x="20" y="17"/>
                    </a:lnTo>
                    <a:lnTo>
                      <a:pt x="15" y="15"/>
                    </a:lnTo>
                    <a:lnTo>
                      <a:pt x="7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234">
                <a:extLst>
                  <a:ext uri="{FF2B5EF4-FFF2-40B4-BE49-F238E27FC236}">
                    <a16:creationId xmlns:a16="http://schemas.microsoft.com/office/drawing/2014/main" id="{9D1152DE-E1AF-004F-A848-719FAA63E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644" y="3873285"/>
                <a:ext cx="248704" cy="8704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5" y="2"/>
                  </a:cxn>
                  <a:cxn ang="0">
                    <a:pos x="63" y="9"/>
                  </a:cxn>
                  <a:cxn ang="0">
                    <a:pos x="73" y="10"/>
                  </a:cxn>
                  <a:cxn ang="0">
                    <a:pos x="75" y="10"/>
                  </a:cxn>
                  <a:cxn ang="0">
                    <a:pos x="76" y="13"/>
                  </a:cxn>
                  <a:cxn ang="0">
                    <a:pos x="79" y="14"/>
                  </a:cxn>
                  <a:cxn ang="0">
                    <a:pos x="80" y="15"/>
                  </a:cxn>
                  <a:cxn ang="0">
                    <a:pos x="90" y="23"/>
                  </a:cxn>
                  <a:cxn ang="0">
                    <a:pos x="105" y="25"/>
                  </a:cxn>
                  <a:cxn ang="0">
                    <a:pos x="105" y="28"/>
                  </a:cxn>
                  <a:cxn ang="0">
                    <a:pos x="111" y="29"/>
                  </a:cxn>
                  <a:cxn ang="0">
                    <a:pos x="114" y="30"/>
                  </a:cxn>
                  <a:cxn ang="0">
                    <a:pos x="117" y="33"/>
                  </a:cxn>
                  <a:cxn ang="0">
                    <a:pos x="118" y="36"/>
                  </a:cxn>
                  <a:cxn ang="0">
                    <a:pos x="120" y="37"/>
                  </a:cxn>
                  <a:cxn ang="0">
                    <a:pos x="118" y="39"/>
                  </a:cxn>
                  <a:cxn ang="0">
                    <a:pos x="115" y="41"/>
                  </a:cxn>
                  <a:cxn ang="0">
                    <a:pos x="111" y="42"/>
                  </a:cxn>
                  <a:cxn ang="0">
                    <a:pos x="105" y="42"/>
                  </a:cxn>
                  <a:cxn ang="0">
                    <a:pos x="93" y="41"/>
                  </a:cxn>
                  <a:cxn ang="0">
                    <a:pos x="81" y="39"/>
                  </a:cxn>
                  <a:cxn ang="0">
                    <a:pos x="81" y="37"/>
                  </a:cxn>
                  <a:cxn ang="0">
                    <a:pos x="83" y="37"/>
                  </a:cxn>
                  <a:cxn ang="0">
                    <a:pos x="85" y="34"/>
                  </a:cxn>
                  <a:cxn ang="0">
                    <a:pos x="85" y="33"/>
                  </a:cxn>
                  <a:cxn ang="0">
                    <a:pos x="83" y="32"/>
                  </a:cxn>
                  <a:cxn ang="0">
                    <a:pos x="79" y="30"/>
                  </a:cxn>
                  <a:cxn ang="0">
                    <a:pos x="76" y="30"/>
                  </a:cxn>
                  <a:cxn ang="0">
                    <a:pos x="74" y="29"/>
                  </a:cxn>
                  <a:cxn ang="0">
                    <a:pos x="71" y="24"/>
                  </a:cxn>
                  <a:cxn ang="0">
                    <a:pos x="70" y="24"/>
                  </a:cxn>
                  <a:cxn ang="0">
                    <a:pos x="69" y="23"/>
                  </a:cxn>
                  <a:cxn ang="0">
                    <a:pos x="69" y="22"/>
                  </a:cxn>
                  <a:cxn ang="0">
                    <a:pos x="68" y="22"/>
                  </a:cxn>
                  <a:cxn ang="0">
                    <a:pos x="68" y="20"/>
                  </a:cxn>
                  <a:cxn ang="0">
                    <a:pos x="59" y="20"/>
                  </a:cxn>
                  <a:cxn ang="0">
                    <a:pos x="55" y="19"/>
                  </a:cxn>
                  <a:cxn ang="0">
                    <a:pos x="47" y="15"/>
                  </a:cxn>
                  <a:cxn ang="0">
                    <a:pos x="44" y="14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17" y="9"/>
                  </a:cxn>
                  <a:cxn ang="0">
                    <a:pos x="10" y="14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5" y="10"/>
                  </a:cxn>
                  <a:cxn ang="0">
                    <a:pos x="12" y="5"/>
                  </a:cxn>
                  <a:cxn ang="0">
                    <a:pos x="21" y="2"/>
                  </a:cxn>
                  <a:cxn ang="0">
                    <a:pos x="32" y="0"/>
                  </a:cxn>
                </a:cxnLst>
                <a:rect l="0" t="0" r="r" b="b"/>
                <a:pathLst>
                  <a:path w="120" h="42">
                    <a:moveTo>
                      <a:pt x="32" y="0"/>
                    </a:moveTo>
                    <a:lnTo>
                      <a:pt x="45" y="2"/>
                    </a:lnTo>
                    <a:lnTo>
                      <a:pt x="63" y="9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6" y="13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90" y="23"/>
                    </a:lnTo>
                    <a:lnTo>
                      <a:pt x="105" y="25"/>
                    </a:lnTo>
                    <a:lnTo>
                      <a:pt x="105" y="28"/>
                    </a:lnTo>
                    <a:lnTo>
                      <a:pt x="111" y="29"/>
                    </a:lnTo>
                    <a:lnTo>
                      <a:pt x="114" y="30"/>
                    </a:lnTo>
                    <a:lnTo>
                      <a:pt x="117" y="33"/>
                    </a:lnTo>
                    <a:lnTo>
                      <a:pt x="118" y="36"/>
                    </a:lnTo>
                    <a:lnTo>
                      <a:pt x="120" y="37"/>
                    </a:lnTo>
                    <a:lnTo>
                      <a:pt x="118" y="39"/>
                    </a:lnTo>
                    <a:lnTo>
                      <a:pt x="115" y="41"/>
                    </a:lnTo>
                    <a:lnTo>
                      <a:pt x="111" y="42"/>
                    </a:lnTo>
                    <a:lnTo>
                      <a:pt x="105" y="42"/>
                    </a:lnTo>
                    <a:lnTo>
                      <a:pt x="93" y="41"/>
                    </a:lnTo>
                    <a:lnTo>
                      <a:pt x="81" y="39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4" y="29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59" y="20"/>
                    </a:lnTo>
                    <a:lnTo>
                      <a:pt x="55" y="19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17" y="9"/>
                    </a:lnTo>
                    <a:lnTo>
                      <a:pt x="10" y="14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5" y="10"/>
                    </a:lnTo>
                    <a:lnTo>
                      <a:pt x="12" y="5"/>
                    </a:lnTo>
                    <a:lnTo>
                      <a:pt x="21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235">
                <a:extLst>
                  <a:ext uri="{FF2B5EF4-FFF2-40B4-BE49-F238E27FC236}">
                    <a16:creationId xmlns:a16="http://schemas.microsoft.com/office/drawing/2014/main" id="{E38DD717-17A3-D54E-A8BE-8EACA3754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805" y="3904374"/>
                <a:ext cx="12435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236">
                <a:extLst>
                  <a:ext uri="{FF2B5EF4-FFF2-40B4-BE49-F238E27FC236}">
                    <a16:creationId xmlns:a16="http://schemas.microsoft.com/office/drawing/2014/main" id="{2D3AD7FA-509B-C54C-99AE-B63B2148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157" y="3991420"/>
                <a:ext cx="41451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20" y="5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10" y="9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20" h="9">
                    <a:moveTo>
                      <a:pt x="3" y="0"/>
                    </a:moveTo>
                    <a:lnTo>
                      <a:pt x="9" y="0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1237">
                <a:extLst>
                  <a:ext uri="{FF2B5EF4-FFF2-40B4-BE49-F238E27FC236}">
                    <a16:creationId xmlns:a16="http://schemas.microsoft.com/office/drawing/2014/main" id="{6604494E-EE77-E647-BEDF-846885493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441" y="3989347"/>
                <a:ext cx="37306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7" y="6"/>
                  </a:cxn>
                  <a:cxn ang="0">
                    <a:pos x="14" y="7"/>
                  </a:cxn>
                  <a:cxn ang="0">
                    <a:pos x="8" y="7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8" h="7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238">
                <a:extLst>
                  <a:ext uri="{FF2B5EF4-FFF2-40B4-BE49-F238E27FC236}">
                    <a16:creationId xmlns:a16="http://schemas.microsoft.com/office/drawing/2014/main" id="{9722F29B-8D62-D340-9C51-8945AD14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493" y="3954115"/>
                <a:ext cx="143005" cy="5803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31" y="3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45" y="3"/>
                  </a:cxn>
                  <a:cxn ang="0">
                    <a:pos x="55" y="8"/>
                  </a:cxn>
                  <a:cxn ang="0">
                    <a:pos x="60" y="12"/>
                  </a:cxn>
                  <a:cxn ang="0">
                    <a:pos x="57" y="10"/>
                  </a:cxn>
                  <a:cxn ang="0">
                    <a:pos x="62" y="14"/>
                  </a:cxn>
                  <a:cxn ang="0">
                    <a:pos x="69" y="19"/>
                  </a:cxn>
                  <a:cxn ang="0">
                    <a:pos x="53" y="19"/>
                  </a:cxn>
                  <a:cxn ang="0">
                    <a:pos x="48" y="22"/>
                  </a:cxn>
                  <a:cxn ang="0">
                    <a:pos x="43" y="22"/>
                  </a:cxn>
                  <a:cxn ang="0">
                    <a:pos x="43" y="20"/>
                  </a:cxn>
                  <a:cxn ang="0">
                    <a:pos x="40" y="20"/>
                  </a:cxn>
                  <a:cxn ang="0">
                    <a:pos x="37" y="23"/>
                  </a:cxn>
                  <a:cxn ang="0">
                    <a:pos x="36" y="25"/>
                  </a:cxn>
                  <a:cxn ang="0">
                    <a:pos x="33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8" y="24"/>
                  </a:cxn>
                  <a:cxn ang="0">
                    <a:pos x="28" y="23"/>
                  </a:cxn>
                  <a:cxn ang="0">
                    <a:pos x="27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17" y="10"/>
                  </a:cxn>
                  <a:cxn ang="0">
                    <a:pos x="17" y="8"/>
                  </a:cxn>
                  <a:cxn ang="0">
                    <a:pos x="15" y="8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3" y="0"/>
                  </a:cxn>
                </a:cxnLst>
                <a:rect l="0" t="0" r="r" b="b"/>
                <a:pathLst>
                  <a:path w="69" h="28">
                    <a:moveTo>
                      <a:pt x="13" y="0"/>
                    </a:moveTo>
                    <a:lnTo>
                      <a:pt x="17" y="0"/>
                    </a:lnTo>
                    <a:lnTo>
                      <a:pt x="22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5" y="3"/>
                    </a:lnTo>
                    <a:lnTo>
                      <a:pt x="55" y="8"/>
                    </a:lnTo>
                    <a:lnTo>
                      <a:pt x="60" y="12"/>
                    </a:lnTo>
                    <a:lnTo>
                      <a:pt x="57" y="10"/>
                    </a:lnTo>
                    <a:lnTo>
                      <a:pt x="62" y="14"/>
                    </a:lnTo>
                    <a:lnTo>
                      <a:pt x="69" y="19"/>
                    </a:lnTo>
                    <a:lnTo>
                      <a:pt x="53" y="19"/>
                    </a:lnTo>
                    <a:lnTo>
                      <a:pt x="48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7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239">
                <a:extLst>
                  <a:ext uri="{FF2B5EF4-FFF2-40B4-BE49-F238E27FC236}">
                    <a16:creationId xmlns:a16="http://schemas.microsoft.com/office/drawing/2014/main" id="{A7EA250F-4131-AA4D-9379-5F4FD0234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940" y="3827690"/>
                <a:ext cx="1243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240">
                <a:extLst>
                  <a:ext uri="{FF2B5EF4-FFF2-40B4-BE49-F238E27FC236}">
                    <a16:creationId xmlns:a16="http://schemas.microsoft.com/office/drawing/2014/main" id="{C522B9A1-3D9F-9D4E-9862-4495C145C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576" y="3780022"/>
                <a:ext cx="20725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0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241">
                <a:extLst>
                  <a:ext uri="{FF2B5EF4-FFF2-40B4-BE49-F238E27FC236}">
                    <a16:creationId xmlns:a16="http://schemas.microsoft.com/office/drawing/2014/main" id="{A8EB64F6-38D8-5743-80A1-2382456F5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810" y="3788312"/>
                <a:ext cx="6218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242">
                <a:extLst>
                  <a:ext uri="{FF2B5EF4-FFF2-40B4-BE49-F238E27FC236}">
                    <a16:creationId xmlns:a16="http://schemas.microsoft.com/office/drawing/2014/main" id="{3B8E62B6-5BF5-C74F-93DB-ED652A78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856" y="3914736"/>
                <a:ext cx="14508" cy="1450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1243">
                <a:extLst>
                  <a:ext uri="{FF2B5EF4-FFF2-40B4-BE49-F238E27FC236}">
                    <a16:creationId xmlns:a16="http://schemas.microsoft.com/office/drawing/2014/main" id="{35CCB767-8DAD-F547-95D4-7F4B9749F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2" y="2310595"/>
                <a:ext cx="2683931" cy="1962690"/>
              </a:xfrm>
              <a:custGeom>
                <a:avLst/>
                <a:gdLst/>
                <a:ahLst/>
                <a:cxnLst>
                  <a:cxn ang="0">
                    <a:pos x="890" y="63"/>
                  </a:cxn>
                  <a:cxn ang="0">
                    <a:pos x="930" y="93"/>
                  </a:cxn>
                  <a:cxn ang="0">
                    <a:pos x="991" y="68"/>
                  </a:cxn>
                  <a:cxn ang="0">
                    <a:pos x="960" y="114"/>
                  </a:cxn>
                  <a:cxn ang="0">
                    <a:pos x="915" y="127"/>
                  </a:cxn>
                  <a:cxn ang="0">
                    <a:pos x="867" y="161"/>
                  </a:cxn>
                  <a:cxn ang="0">
                    <a:pos x="852" y="249"/>
                  </a:cxn>
                  <a:cxn ang="0">
                    <a:pos x="989" y="347"/>
                  </a:cxn>
                  <a:cxn ang="0">
                    <a:pos x="1049" y="293"/>
                  </a:cxn>
                  <a:cxn ang="0">
                    <a:pos x="1034" y="196"/>
                  </a:cxn>
                  <a:cxn ang="0">
                    <a:pos x="1132" y="213"/>
                  </a:cxn>
                  <a:cxn ang="0">
                    <a:pos x="1193" y="225"/>
                  </a:cxn>
                  <a:cxn ang="0">
                    <a:pos x="1242" y="296"/>
                  </a:cxn>
                  <a:cxn ang="0">
                    <a:pos x="1287" y="330"/>
                  </a:cxn>
                  <a:cxn ang="0">
                    <a:pos x="1167" y="395"/>
                  </a:cxn>
                  <a:cxn ang="0">
                    <a:pos x="1189" y="430"/>
                  </a:cxn>
                  <a:cxn ang="0">
                    <a:pos x="1179" y="484"/>
                  </a:cxn>
                  <a:cxn ang="0">
                    <a:pos x="1163" y="471"/>
                  </a:cxn>
                  <a:cxn ang="0">
                    <a:pos x="1089" y="523"/>
                  </a:cxn>
                  <a:cxn ang="0">
                    <a:pos x="1069" y="548"/>
                  </a:cxn>
                  <a:cxn ang="0">
                    <a:pos x="1059" y="573"/>
                  </a:cxn>
                  <a:cxn ang="0">
                    <a:pos x="1048" y="610"/>
                  </a:cxn>
                  <a:cxn ang="0">
                    <a:pos x="1011" y="724"/>
                  </a:cxn>
                  <a:cxn ang="0">
                    <a:pos x="957" y="671"/>
                  </a:cxn>
                  <a:cxn ang="0">
                    <a:pos x="896" y="680"/>
                  </a:cxn>
                  <a:cxn ang="0">
                    <a:pos x="811" y="714"/>
                  </a:cxn>
                  <a:cxn ang="0">
                    <a:pos x="838" y="810"/>
                  </a:cxn>
                  <a:cxn ang="0">
                    <a:pos x="917" y="774"/>
                  </a:cxn>
                  <a:cxn ang="0">
                    <a:pos x="936" y="845"/>
                  </a:cxn>
                  <a:cxn ang="0">
                    <a:pos x="1019" y="919"/>
                  </a:cxn>
                  <a:cxn ang="0">
                    <a:pos x="1011" y="937"/>
                  </a:cxn>
                  <a:cxn ang="0">
                    <a:pos x="962" y="915"/>
                  </a:cxn>
                  <a:cxn ang="0">
                    <a:pos x="887" y="866"/>
                  </a:cxn>
                  <a:cxn ang="0">
                    <a:pos x="778" y="830"/>
                  </a:cxn>
                  <a:cxn ang="0">
                    <a:pos x="724" y="784"/>
                  </a:cxn>
                  <a:cxn ang="0">
                    <a:pos x="659" y="696"/>
                  </a:cxn>
                  <a:cxn ang="0">
                    <a:pos x="634" y="690"/>
                  </a:cxn>
                  <a:cxn ang="0">
                    <a:pos x="662" y="752"/>
                  </a:cxn>
                  <a:cxn ang="0">
                    <a:pos x="610" y="685"/>
                  </a:cxn>
                  <a:cxn ang="0">
                    <a:pos x="524" y="573"/>
                  </a:cxn>
                  <a:cxn ang="0">
                    <a:pos x="502" y="418"/>
                  </a:cxn>
                  <a:cxn ang="0">
                    <a:pos x="481" y="386"/>
                  </a:cxn>
                  <a:cxn ang="0">
                    <a:pos x="428" y="315"/>
                  </a:cxn>
                  <a:cxn ang="0">
                    <a:pos x="388" y="273"/>
                  </a:cxn>
                  <a:cxn ang="0">
                    <a:pos x="348" y="257"/>
                  </a:cxn>
                  <a:cxn ang="0">
                    <a:pos x="201" y="239"/>
                  </a:cxn>
                  <a:cxn ang="0">
                    <a:pos x="154" y="263"/>
                  </a:cxn>
                  <a:cxn ang="0">
                    <a:pos x="46" y="317"/>
                  </a:cxn>
                  <a:cxn ang="0">
                    <a:pos x="112" y="254"/>
                  </a:cxn>
                  <a:cxn ang="0">
                    <a:pos x="61" y="232"/>
                  </a:cxn>
                  <a:cxn ang="0">
                    <a:pos x="60" y="174"/>
                  </a:cxn>
                  <a:cxn ang="0">
                    <a:pos x="16" y="149"/>
                  </a:cxn>
                  <a:cxn ang="0">
                    <a:pos x="36" y="86"/>
                  </a:cxn>
                  <a:cxn ang="0">
                    <a:pos x="114" y="20"/>
                  </a:cxn>
                  <a:cxn ang="0">
                    <a:pos x="217" y="30"/>
                  </a:cxn>
                  <a:cxn ang="0">
                    <a:pos x="364" y="63"/>
                  </a:cxn>
                  <a:cxn ang="0">
                    <a:pos x="435" y="36"/>
                  </a:cxn>
                  <a:cxn ang="0">
                    <a:pos x="503" y="49"/>
                  </a:cxn>
                  <a:cxn ang="0">
                    <a:pos x="602" y="80"/>
                  </a:cxn>
                  <a:cxn ang="0">
                    <a:pos x="685" y="81"/>
                  </a:cxn>
                  <a:cxn ang="0">
                    <a:pos x="724" y="75"/>
                  </a:cxn>
                  <a:cxn ang="0">
                    <a:pos x="843" y="74"/>
                  </a:cxn>
                  <a:cxn ang="0">
                    <a:pos x="823" y="20"/>
                  </a:cxn>
                </a:cxnLst>
                <a:rect l="0" t="0" r="r" b="b"/>
                <a:pathLst>
                  <a:path w="1295" h="947">
                    <a:moveTo>
                      <a:pt x="833" y="0"/>
                    </a:moveTo>
                    <a:lnTo>
                      <a:pt x="837" y="0"/>
                    </a:lnTo>
                    <a:lnTo>
                      <a:pt x="848" y="1"/>
                    </a:lnTo>
                    <a:lnTo>
                      <a:pt x="856" y="5"/>
                    </a:lnTo>
                    <a:lnTo>
                      <a:pt x="861" y="11"/>
                    </a:lnTo>
                    <a:lnTo>
                      <a:pt x="862" y="20"/>
                    </a:lnTo>
                    <a:lnTo>
                      <a:pt x="863" y="22"/>
                    </a:lnTo>
                    <a:lnTo>
                      <a:pt x="867" y="26"/>
                    </a:lnTo>
                    <a:lnTo>
                      <a:pt x="872" y="29"/>
                    </a:lnTo>
                    <a:lnTo>
                      <a:pt x="875" y="34"/>
                    </a:lnTo>
                    <a:lnTo>
                      <a:pt x="872" y="39"/>
                    </a:lnTo>
                    <a:lnTo>
                      <a:pt x="869" y="41"/>
                    </a:lnTo>
                    <a:lnTo>
                      <a:pt x="864" y="44"/>
                    </a:lnTo>
                    <a:lnTo>
                      <a:pt x="868" y="46"/>
                    </a:lnTo>
                    <a:lnTo>
                      <a:pt x="875" y="47"/>
                    </a:lnTo>
                    <a:lnTo>
                      <a:pt x="880" y="47"/>
                    </a:lnTo>
                    <a:lnTo>
                      <a:pt x="885" y="50"/>
                    </a:lnTo>
                    <a:lnTo>
                      <a:pt x="882" y="52"/>
                    </a:lnTo>
                    <a:lnTo>
                      <a:pt x="881" y="55"/>
                    </a:lnTo>
                    <a:lnTo>
                      <a:pt x="885" y="57"/>
                    </a:lnTo>
                    <a:lnTo>
                      <a:pt x="890" y="63"/>
                    </a:lnTo>
                    <a:lnTo>
                      <a:pt x="890" y="70"/>
                    </a:lnTo>
                    <a:lnTo>
                      <a:pt x="893" y="70"/>
                    </a:lnTo>
                    <a:lnTo>
                      <a:pt x="897" y="66"/>
                    </a:lnTo>
                    <a:lnTo>
                      <a:pt x="897" y="64"/>
                    </a:lnTo>
                    <a:lnTo>
                      <a:pt x="898" y="61"/>
                    </a:lnTo>
                    <a:lnTo>
                      <a:pt x="898" y="59"/>
                    </a:lnTo>
                    <a:lnTo>
                      <a:pt x="901" y="54"/>
                    </a:lnTo>
                    <a:lnTo>
                      <a:pt x="903" y="52"/>
                    </a:lnTo>
                    <a:lnTo>
                      <a:pt x="906" y="52"/>
                    </a:lnTo>
                    <a:lnTo>
                      <a:pt x="911" y="55"/>
                    </a:lnTo>
                    <a:lnTo>
                      <a:pt x="918" y="63"/>
                    </a:lnTo>
                    <a:lnTo>
                      <a:pt x="921" y="68"/>
                    </a:lnTo>
                    <a:lnTo>
                      <a:pt x="921" y="70"/>
                    </a:lnTo>
                    <a:lnTo>
                      <a:pt x="920" y="71"/>
                    </a:lnTo>
                    <a:lnTo>
                      <a:pt x="917" y="73"/>
                    </a:lnTo>
                    <a:lnTo>
                      <a:pt x="915" y="75"/>
                    </a:lnTo>
                    <a:lnTo>
                      <a:pt x="915" y="78"/>
                    </a:lnTo>
                    <a:lnTo>
                      <a:pt x="916" y="81"/>
                    </a:lnTo>
                    <a:lnTo>
                      <a:pt x="920" y="86"/>
                    </a:lnTo>
                    <a:lnTo>
                      <a:pt x="925" y="91"/>
                    </a:lnTo>
                    <a:lnTo>
                      <a:pt x="930" y="93"/>
                    </a:lnTo>
                    <a:lnTo>
                      <a:pt x="936" y="89"/>
                    </a:lnTo>
                    <a:lnTo>
                      <a:pt x="940" y="83"/>
                    </a:lnTo>
                    <a:lnTo>
                      <a:pt x="941" y="75"/>
                    </a:lnTo>
                    <a:lnTo>
                      <a:pt x="944" y="69"/>
                    </a:lnTo>
                    <a:lnTo>
                      <a:pt x="945" y="68"/>
                    </a:lnTo>
                    <a:lnTo>
                      <a:pt x="952" y="64"/>
                    </a:lnTo>
                    <a:lnTo>
                      <a:pt x="955" y="61"/>
                    </a:lnTo>
                    <a:lnTo>
                      <a:pt x="954" y="59"/>
                    </a:lnTo>
                    <a:lnTo>
                      <a:pt x="952" y="57"/>
                    </a:lnTo>
                    <a:lnTo>
                      <a:pt x="949" y="50"/>
                    </a:lnTo>
                    <a:lnTo>
                      <a:pt x="949" y="47"/>
                    </a:lnTo>
                    <a:lnTo>
                      <a:pt x="952" y="44"/>
                    </a:lnTo>
                    <a:lnTo>
                      <a:pt x="956" y="42"/>
                    </a:lnTo>
                    <a:lnTo>
                      <a:pt x="959" y="42"/>
                    </a:lnTo>
                    <a:lnTo>
                      <a:pt x="969" y="45"/>
                    </a:lnTo>
                    <a:lnTo>
                      <a:pt x="977" y="46"/>
                    </a:lnTo>
                    <a:lnTo>
                      <a:pt x="982" y="49"/>
                    </a:lnTo>
                    <a:lnTo>
                      <a:pt x="990" y="54"/>
                    </a:lnTo>
                    <a:lnTo>
                      <a:pt x="996" y="55"/>
                    </a:lnTo>
                    <a:lnTo>
                      <a:pt x="996" y="65"/>
                    </a:lnTo>
                    <a:lnTo>
                      <a:pt x="991" y="68"/>
                    </a:lnTo>
                    <a:lnTo>
                      <a:pt x="989" y="70"/>
                    </a:lnTo>
                    <a:lnTo>
                      <a:pt x="987" y="73"/>
                    </a:lnTo>
                    <a:lnTo>
                      <a:pt x="987" y="78"/>
                    </a:lnTo>
                    <a:lnTo>
                      <a:pt x="989" y="79"/>
                    </a:lnTo>
                    <a:lnTo>
                      <a:pt x="989" y="80"/>
                    </a:lnTo>
                    <a:lnTo>
                      <a:pt x="990" y="81"/>
                    </a:lnTo>
                    <a:lnTo>
                      <a:pt x="991" y="84"/>
                    </a:lnTo>
                    <a:lnTo>
                      <a:pt x="992" y="85"/>
                    </a:lnTo>
                    <a:lnTo>
                      <a:pt x="995" y="86"/>
                    </a:lnTo>
                    <a:lnTo>
                      <a:pt x="996" y="89"/>
                    </a:lnTo>
                    <a:lnTo>
                      <a:pt x="997" y="90"/>
                    </a:lnTo>
                    <a:lnTo>
                      <a:pt x="995" y="95"/>
                    </a:lnTo>
                    <a:lnTo>
                      <a:pt x="990" y="102"/>
                    </a:lnTo>
                    <a:lnTo>
                      <a:pt x="984" y="107"/>
                    </a:lnTo>
                    <a:lnTo>
                      <a:pt x="977" y="110"/>
                    </a:lnTo>
                    <a:lnTo>
                      <a:pt x="974" y="110"/>
                    </a:lnTo>
                    <a:lnTo>
                      <a:pt x="970" y="107"/>
                    </a:lnTo>
                    <a:lnTo>
                      <a:pt x="969" y="107"/>
                    </a:lnTo>
                    <a:lnTo>
                      <a:pt x="969" y="112"/>
                    </a:lnTo>
                    <a:lnTo>
                      <a:pt x="965" y="112"/>
                    </a:lnTo>
                    <a:lnTo>
                      <a:pt x="960" y="114"/>
                    </a:lnTo>
                    <a:lnTo>
                      <a:pt x="959" y="115"/>
                    </a:lnTo>
                    <a:lnTo>
                      <a:pt x="954" y="115"/>
                    </a:lnTo>
                    <a:lnTo>
                      <a:pt x="951" y="114"/>
                    </a:lnTo>
                    <a:lnTo>
                      <a:pt x="950" y="112"/>
                    </a:lnTo>
                    <a:lnTo>
                      <a:pt x="947" y="110"/>
                    </a:lnTo>
                    <a:lnTo>
                      <a:pt x="945" y="108"/>
                    </a:lnTo>
                    <a:lnTo>
                      <a:pt x="942" y="107"/>
                    </a:lnTo>
                    <a:lnTo>
                      <a:pt x="937" y="107"/>
                    </a:lnTo>
                    <a:lnTo>
                      <a:pt x="937" y="108"/>
                    </a:lnTo>
                    <a:lnTo>
                      <a:pt x="938" y="110"/>
                    </a:lnTo>
                    <a:lnTo>
                      <a:pt x="938" y="112"/>
                    </a:lnTo>
                    <a:lnTo>
                      <a:pt x="940" y="114"/>
                    </a:lnTo>
                    <a:lnTo>
                      <a:pt x="941" y="115"/>
                    </a:lnTo>
                    <a:lnTo>
                      <a:pt x="941" y="117"/>
                    </a:lnTo>
                    <a:lnTo>
                      <a:pt x="940" y="118"/>
                    </a:lnTo>
                    <a:lnTo>
                      <a:pt x="938" y="120"/>
                    </a:lnTo>
                    <a:lnTo>
                      <a:pt x="936" y="123"/>
                    </a:lnTo>
                    <a:lnTo>
                      <a:pt x="928" y="128"/>
                    </a:lnTo>
                    <a:lnTo>
                      <a:pt x="925" y="129"/>
                    </a:lnTo>
                    <a:lnTo>
                      <a:pt x="922" y="129"/>
                    </a:lnTo>
                    <a:lnTo>
                      <a:pt x="915" y="127"/>
                    </a:lnTo>
                    <a:lnTo>
                      <a:pt x="907" y="122"/>
                    </a:lnTo>
                    <a:lnTo>
                      <a:pt x="905" y="120"/>
                    </a:lnTo>
                    <a:lnTo>
                      <a:pt x="897" y="120"/>
                    </a:lnTo>
                    <a:lnTo>
                      <a:pt x="903" y="127"/>
                    </a:lnTo>
                    <a:lnTo>
                      <a:pt x="911" y="130"/>
                    </a:lnTo>
                    <a:lnTo>
                      <a:pt x="931" y="133"/>
                    </a:lnTo>
                    <a:lnTo>
                      <a:pt x="931" y="139"/>
                    </a:lnTo>
                    <a:lnTo>
                      <a:pt x="925" y="146"/>
                    </a:lnTo>
                    <a:lnTo>
                      <a:pt x="917" y="152"/>
                    </a:lnTo>
                    <a:lnTo>
                      <a:pt x="910" y="154"/>
                    </a:lnTo>
                    <a:lnTo>
                      <a:pt x="898" y="154"/>
                    </a:lnTo>
                    <a:lnTo>
                      <a:pt x="897" y="156"/>
                    </a:lnTo>
                    <a:lnTo>
                      <a:pt x="897" y="162"/>
                    </a:lnTo>
                    <a:lnTo>
                      <a:pt x="896" y="163"/>
                    </a:lnTo>
                    <a:lnTo>
                      <a:pt x="892" y="163"/>
                    </a:lnTo>
                    <a:lnTo>
                      <a:pt x="881" y="159"/>
                    </a:lnTo>
                    <a:lnTo>
                      <a:pt x="873" y="158"/>
                    </a:lnTo>
                    <a:lnTo>
                      <a:pt x="869" y="158"/>
                    </a:lnTo>
                    <a:lnTo>
                      <a:pt x="868" y="159"/>
                    </a:lnTo>
                    <a:lnTo>
                      <a:pt x="868" y="161"/>
                    </a:lnTo>
                    <a:lnTo>
                      <a:pt x="867" y="161"/>
                    </a:lnTo>
                    <a:lnTo>
                      <a:pt x="873" y="162"/>
                    </a:lnTo>
                    <a:lnTo>
                      <a:pt x="886" y="167"/>
                    </a:lnTo>
                    <a:lnTo>
                      <a:pt x="888" y="171"/>
                    </a:lnTo>
                    <a:lnTo>
                      <a:pt x="888" y="173"/>
                    </a:lnTo>
                    <a:lnTo>
                      <a:pt x="886" y="176"/>
                    </a:lnTo>
                    <a:lnTo>
                      <a:pt x="885" y="176"/>
                    </a:lnTo>
                    <a:lnTo>
                      <a:pt x="882" y="177"/>
                    </a:lnTo>
                    <a:lnTo>
                      <a:pt x="872" y="177"/>
                    </a:lnTo>
                    <a:lnTo>
                      <a:pt x="869" y="178"/>
                    </a:lnTo>
                    <a:lnTo>
                      <a:pt x="866" y="182"/>
                    </a:lnTo>
                    <a:lnTo>
                      <a:pt x="862" y="188"/>
                    </a:lnTo>
                    <a:lnTo>
                      <a:pt x="859" y="195"/>
                    </a:lnTo>
                    <a:lnTo>
                      <a:pt x="856" y="198"/>
                    </a:lnTo>
                    <a:lnTo>
                      <a:pt x="848" y="208"/>
                    </a:lnTo>
                    <a:lnTo>
                      <a:pt x="843" y="220"/>
                    </a:lnTo>
                    <a:lnTo>
                      <a:pt x="842" y="235"/>
                    </a:lnTo>
                    <a:lnTo>
                      <a:pt x="842" y="252"/>
                    </a:lnTo>
                    <a:lnTo>
                      <a:pt x="844" y="252"/>
                    </a:lnTo>
                    <a:lnTo>
                      <a:pt x="847" y="250"/>
                    </a:lnTo>
                    <a:lnTo>
                      <a:pt x="849" y="249"/>
                    </a:lnTo>
                    <a:lnTo>
                      <a:pt x="852" y="249"/>
                    </a:lnTo>
                    <a:lnTo>
                      <a:pt x="858" y="252"/>
                    </a:lnTo>
                    <a:lnTo>
                      <a:pt x="863" y="261"/>
                    </a:lnTo>
                    <a:lnTo>
                      <a:pt x="866" y="273"/>
                    </a:lnTo>
                    <a:lnTo>
                      <a:pt x="867" y="281"/>
                    </a:lnTo>
                    <a:lnTo>
                      <a:pt x="871" y="280"/>
                    </a:lnTo>
                    <a:lnTo>
                      <a:pt x="876" y="278"/>
                    </a:lnTo>
                    <a:lnTo>
                      <a:pt x="880" y="276"/>
                    </a:lnTo>
                    <a:lnTo>
                      <a:pt x="882" y="275"/>
                    </a:lnTo>
                    <a:lnTo>
                      <a:pt x="886" y="275"/>
                    </a:lnTo>
                    <a:lnTo>
                      <a:pt x="888" y="278"/>
                    </a:lnTo>
                    <a:lnTo>
                      <a:pt x="896" y="280"/>
                    </a:lnTo>
                    <a:lnTo>
                      <a:pt x="898" y="283"/>
                    </a:lnTo>
                    <a:lnTo>
                      <a:pt x="901" y="283"/>
                    </a:lnTo>
                    <a:lnTo>
                      <a:pt x="918" y="290"/>
                    </a:lnTo>
                    <a:lnTo>
                      <a:pt x="935" y="298"/>
                    </a:lnTo>
                    <a:lnTo>
                      <a:pt x="951" y="308"/>
                    </a:lnTo>
                    <a:lnTo>
                      <a:pt x="977" y="308"/>
                    </a:lnTo>
                    <a:lnTo>
                      <a:pt x="984" y="314"/>
                    </a:lnTo>
                    <a:lnTo>
                      <a:pt x="986" y="320"/>
                    </a:lnTo>
                    <a:lnTo>
                      <a:pt x="986" y="338"/>
                    </a:lnTo>
                    <a:lnTo>
                      <a:pt x="989" y="347"/>
                    </a:lnTo>
                    <a:lnTo>
                      <a:pt x="995" y="356"/>
                    </a:lnTo>
                    <a:lnTo>
                      <a:pt x="1002" y="364"/>
                    </a:lnTo>
                    <a:lnTo>
                      <a:pt x="1011" y="371"/>
                    </a:lnTo>
                    <a:lnTo>
                      <a:pt x="1013" y="372"/>
                    </a:lnTo>
                    <a:lnTo>
                      <a:pt x="1015" y="371"/>
                    </a:lnTo>
                    <a:lnTo>
                      <a:pt x="1016" y="369"/>
                    </a:lnTo>
                    <a:lnTo>
                      <a:pt x="1019" y="368"/>
                    </a:lnTo>
                    <a:lnTo>
                      <a:pt x="1020" y="367"/>
                    </a:lnTo>
                    <a:lnTo>
                      <a:pt x="1023" y="366"/>
                    </a:lnTo>
                    <a:lnTo>
                      <a:pt x="1024" y="363"/>
                    </a:lnTo>
                    <a:lnTo>
                      <a:pt x="1029" y="358"/>
                    </a:lnTo>
                    <a:lnTo>
                      <a:pt x="1030" y="356"/>
                    </a:lnTo>
                    <a:lnTo>
                      <a:pt x="1028" y="351"/>
                    </a:lnTo>
                    <a:lnTo>
                      <a:pt x="1028" y="342"/>
                    </a:lnTo>
                    <a:lnTo>
                      <a:pt x="1025" y="334"/>
                    </a:lnTo>
                    <a:lnTo>
                      <a:pt x="1023" y="325"/>
                    </a:lnTo>
                    <a:lnTo>
                      <a:pt x="1016" y="320"/>
                    </a:lnTo>
                    <a:lnTo>
                      <a:pt x="1023" y="318"/>
                    </a:lnTo>
                    <a:lnTo>
                      <a:pt x="1040" y="305"/>
                    </a:lnTo>
                    <a:lnTo>
                      <a:pt x="1046" y="298"/>
                    </a:lnTo>
                    <a:lnTo>
                      <a:pt x="1049" y="293"/>
                    </a:lnTo>
                    <a:lnTo>
                      <a:pt x="1048" y="279"/>
                    </a:lnTo>
                    <a:lnTo>
                      <a:pt x="1043" y="269"/>
                    </a:lnTo>
                    <a:lnTo>
                      <a:pt x="1038" y="261"/>
                    </a:lnTo>
                    <a:lnTo>
                      <a:pt x="1031" y="254"/>
                    </a:lnTo>
                    <a:lnTo>
                      <a:pt x="1025" y="245"/>
                    </a:lnTo>
                    <a:lnTo>
                      <a:pt x="1035" y="240"/>
                    </a:lnTo>
                    <a:lnTo>
                      <a:pt x="1038" y="237"/>
                    </a:lnTo>
                    <a:lnTo>
                      <a:pt x="1039" y="235"/>
                    </a:lnTo>
                    <a:lnTo>
                      <a:pt x="1040" y="231"/>
                    </a:lnTo>
                    <a:lnTo>
                      <a:pt x="1040" y="225"/>
                    </a:lnTo>
                    <a:lnTo>
                      <a:pt x="1038" y="222"/>
                    </a:lnTo>
                    <a:lnTo>
                      <a:pt x="1036" y="220"/>
                    </a:lnTo>
                    <a:lnTo>
                      <a:pt x="1034" y="217"/>
                    </a:lnTo>
                    <a:lnTo>
                      <a:pt x="1031" y="212"/>
                    </a:lnTo>
                    <a:lnTo>
                      <a:pt x="1031" y="210"/>
                    </a:lnTo>
                    <a:lnTo>
                      <a:pt x="1033" y="208"/>
                    </a:lnTo>
                    <a:lnTo>
                      <a:pt x="1036" y="206"/>
                    </a:lnTo>
                    <a:lnTo>
                      <a:pt x="1038" y="203"/>
                    </a:lnTo>
                    <a:lnTo>
                      <a:pt x="1038" y="200"/>
                    </a:lnTo>
                    <a:lnTo>
                      <a:pt x="1036" y="197"/>
                    </a:lnTo>
                    <a:lnTo>
                      <a:pt x="1034" y="196"/>
                    </a:lnTo>
                    <a:lnTo>
                      <a:pt x="1033" y="193"/>
                    </a:lnTo>
                    <a:lnTo>
                      <a:pt x="1031" y="192"/>
                    </a:lnTo>
                    <a:lnTo>
                      <a:pt x="1031" y="187"/>
                    </a:lnTo>
                    <a:lnTo>
                      <a:pt x="1033" y="185"/>
                    </a:lnTo>
                    <a:lnTo>
                      <a:pt x="1040" y="181"/>
                    </a:lnTo>
                    <a:lnTo>
                      <a:pt x="1043" y="181"/>
                    </a:lnTo>
                    <a:lnTo>
                      <a:pt x="1054" y="182"/>
                    </a:lnTo>
                    <a:lnTo>
                      <a:pt x="1063" y="186"/>
                    </a:lnTo>
                    <a:lnTo>
                      <a:pt x="1074" y="187"/>
                    </a:lnTo>
                    <a:lnTo>
                      <a:pt x="1077" y="187"/>
                    </a:lnTo>
                    <a:lnTo>
                      <a:pt x="1082" y="185"/>
                    </a:lnTo>
                    <a:lnTo>
                      <a:pt x="1083" y="183"/>
                    </a:lnTo>
                    <a:lnTo>
                      <a:pt x="1085" y="183"/>
                    </a:lnTo>
                    <a:lnTo>
                      <a:pt x="1093" y="186"/>
                    </a:lnTo>
                    <a:lnTo>
                      <a:pt x="1103" y="196"/>
                    </a:lnTo>
                    <a:lnTo>
                      <a:pt x="1110" y="198"/>
                    </a:lnTo>
                    <a:lnTo>
                      <a:pt x="1112" y="205"/>
                    </a:lnTo>
                    <a:lnTo>
                      <a:pt x="1115" y="207"/>
                    </a:lnTo>
                    <a:lnTo>
                      <a:pt x="1122" y="210"/>
                    </a:lnTo>
                    <a:lnTo>
                      <a:pt x="1127" y="211"/>
                    </a:lnTo>
                    <a:lnTo>
                      <a:pt x="1132" y="213"/>
                    </a:lnTo>
                    <a:lnTo>
                      <a:pt x="1134" y="217"/>
                    </a:lnTo>
                    <a:lnTo>
                      <a:pt x="1135" y="226"/>
                    </a:lnTo>
                    <a:lnTo>
                      <a:pt x="1138" y="235"/>
                    </a:lnTo>
                    <a:lnTo>
                      <a:pt x="1140" y="242"/>
                    </a:lnTo>
                    <a:lnTo>
                      <a:pt x="1146" y="246"/>
                    </a:lnTo>
                    <a:lnTo>
                      <a:pt x="1147" y="246"/>
                    </a:lnTo>
                    <a:lnTo>
                      <a:pt x="1148" y="247"/>
                    </a:lnTo>
                    <a:lnTo>
                      <a:pt x="1149" y="250"/>
                    </a:lnTo>
                    <a:lnTo>
                      <a:pt x="1153" y="254"/>
                    </a:lnTo>
                    <a:lnTo>
                      <a:pt x="1156" y="255"/>
                    </a:lnTo>
                    <a:lnTo>
                      <a:pt x="1158" y="255"/>
                    </a:lnTo>
                    <a:lnTo>
                      <a:pt x="1166" y="252"/>
                    </a:lnTo>
                    <a:lnTo>
                      <a:pt x="1173" y="246"/>
                    </a:lnTo>
                    <a:lnTo>
                      <a:pt x="1179" y="240"/>
                    </a:lnTo>
                    <a:lnTo>
                      <a:pt x="1182" y="234"/>
                    </a:lnTo>
                    <a:lnTo>
                      <a:pt x="1183" y="230"/>
                    </a:lnTo>
                    <a:lnTo>
                      <a:pt x="1184" y="227"/>
                    </a:lnTo>
                    <a:lnTo>
                      <a:pt x="1187" y="225"/>
                    </a:lnTo>
                    <a:lnTo>
                      <a:pt x="1189" y="224"/>
                    </a:lnTo>
                    <a:lnTo>
                      <a:pt x="1191" y="222"/>
                    </a:lnTo>
                    <a:lnTo>
                      <a:pt x="1193" y="225"/>
                    </a:lnTo>
                    <a:lnTo>
                      <a:pt x="1196" y="226"/>
                    </a:lnTo>
                    <a:lnTo>
                      <a:pt x="1197" y="227"/>
                    </a:lnTo>
                    <a:lnTo>
                      <a:pt x="1198" y="227"/>
                    </a:lnTo>
                    <a:lnTo>
                      <a:pt x="1202" y="235"/>
                    </a:lnTo>
                    <a:lnTo>
                      <a:pt x="1207" y="240"/>
                    </a:lnTo>
                    <a:lnTo>
                      <a:pt x="1212" y="244"/>
                    </a:lnTo>
                    <a:lnTo>
                      <a:pt x="1212" y="256"/>
                    </a:lnTo>
                    <a:lnTo>
                      <a:pt x="1215" y="260"/>
                    </a:lnTo>
                    <a:lnTo>
                      <a:pt x="1217" y="263"/>
                    </a:lnTo>
                    <a:lnTo>
                      <a:pt x="1221" y="265"/>
                    </a:lnTo>
                    <a:lnTo>
                      <a:pt x="1226" y="268"/>
                    </a:lnTo>
                    <a:lnTo>
                      <a:pt x="1226" y="270"/>
                    </a:lnTo>
                    <a:lnTo>
                      <a:pt x="1228" y="275"/>
                    </a:lnTo>
                    <a:lnTo>
                      <a:pt x="1228" y="279"/>
                    </a:lnTo>
                    <a:lnTo>
                      <a:pt x="1227" y="281"/>
                    </a:lnTo>
                    <a:lnTo>
                      <a:pt x="1225" y="284"/>
                    </a:lnTo>
                    <a:lnTo>
                      <a:pt x="1222" y="285"/>
                    </a:lnTo>
                    <a:lnTo>
                      <a:pt x="1227" y="290"/>
                    </a:lnTo>
                    <a:lnTo>
                      <a:pt x="1235" y="294"/>
                    </a:lnTo>
                    <a:lnTo>
                      <a:pt x="1242" y="295"/>
                    </a:lnTo>
                    <a:lnTo>
                      <a:pt x="1242" y="296"/>
                    </a:lnTo>
                    <a:lnTo>
                      <a:pt x="1245" y="304"/>
                    </a:lnTo>
                    <a:lnTo>
                      <a:pt x="1250" y="309"/>
                    </a:lnTo>
                    <a:lnTo>
                      <a:pt x="1257" y="313"/>
                    </a:lnTo>
                    <a:lnTo>
                      <a:pt x="1265" y="314"/>
                    </a:lnTo>
                    <a:lnTo>
                      <a:pt x="1272" y="314"/>
                    </a:lnTo>
                    <a:lnTo>
                      <a:pt x="1272" y="315"/>
                    </a:lnTo>
                    <a:lnTo>
                      <a:pt x="1273" y="315"/>
                    </a:lnTo>
                    <a:lnTo>
                      <a:pt x="1276" y="317"/>
                    </a:lnTo>
                    <a:lnTo>
                      <a:pt x="1276" y="318"/>
                    </a:lnTo>
                    <a:lnTo>
                      <a:pt x="1271" y="323"/>
                    </a:lnTo>
                    <a:lnTo>
                      <a:pt x="1261" y="328"/>
                    </a:lnTo>
                    <a:lnTo>
                      <a:pt x="1251" y="330"/>
                    </a:lnTo>
                    <a:lnTo>
                      <a:pt x="1242" y="334"/>
                    </a:lnTo>
                    <a:lnTo>
                      <a:pt x="1243" y="334"/>
                    </a:lnTo>
                    <a:lnTo>
                      <a:pt x="1246" y="335"/>
                    </a:lnTo>
                    <a:lnTo>
                      <a:pt x="1247" y="335"/>
                    </a:lnTo>
                    <a:lnTo>
                      <a:pt x="1256" y="334"/>
                    </a:lnTo>
                    <a:lnTo>
                      <a:pt x="1276" y="327"/>
                    </a:lnTo>
                    <a:lnTo>
                      <a:pt x="1285" y="323"/>
                    </a:lnTo>
                    <a:lnTo>
                      <a:pt x="1285" y="328"/>
                    </a:lnTo>
                    <a:lnTo>
                      <a:pt x="1287" y="330"/>
                    </a:lnTo>
                    <a:lnTo>
                      <a:pt x="1287" y="334"/>
                    </a:lnTo>
                    <a:lnTo>
                      <a:pt x="1289" y="334"/>
                    </a:lnTo>
                    <a:lnTo>
                      <a:pt x="1292" y="340"/>
                    </a:lnTo>
                    <a:lnTo>
                      <a:pt x="1294" y="346"/>
                    </a:lnTo>
                    <a:lnTo>
                      <a:pt x="1295" y="354"/>
                    </a:lnTo>
                    <a:lnTo>
                      <a:pt x="1292" y="359"/>
                    </a:lnTo>
                    <a:lnTo>
                      <a:pt x="1286" y="364"/>
                    </a:lnTo>
                    <a:lnTo>
                      <a:pt x="1277" y="367"/>
                    </a:lnTo>
                    <a:lnTo>
                      <a:pt x="1262" y="372"/>
                    </a:lnTo>
                    <a:lnTo>
                      <a:pt x="1257" y="376"/>
                    </a:lnTo>
                    <a:lnTo>
                      <a:pt x="1248" y="385"/>
                    </a:lnTo>
                    <a:lnTo>
                      <a:pt x="1238" y="387"/>
                    </a:lnTo>
                    <a:lnTo>
                      <a:pt x="1227" y="387"/>
                    </a:lnTo>
                    <a:lnTo>
                      <a:pt x="1213" y="386"/>
                    </a:lnTo>
                    <a:lnTo>
                      <a:pt x="1203" y="386"/>
                    </a:lnTo>
                    <a:lnTo>
                      <a:pt x="1193" y="385"/>
                    </a:lnTo>
                    <a:lnTo>
                      <a:pt x="1184" y="385"/>
                    </a:lnTo>
                    <a:lnTo>
                      <a:pt x="1173" y="387"/>
                    </a:lnTo>
                    <a:lnTo>
                      <a:pt x="1168" y="390"/>
                    </a:lnTo>
                    <a:lnTo>
                      <a:pt x="1167" y="391"/>
                    </a:lnTo>
                    <a:lnTo>
                      <a:pt x="1167" y="395"/>
                    </a:lnTo>
                    <a:lnTo>
                      <a:pt x="1166" y="397"/>
                    </a:lnTo>
                    <a:lnTo>
                      <a:pt x="1163" y="400"/>
                    </a:lnTo>
                    <a:lnTo>
                      <a:pt x="1157" y="405"/>
                    </a:lnTo>
                    <a:lnTo>
                      <a:pt x="1151" y="407"/>
                    </a:lnTo>
                    <a:lnTo>
                      <a:pt x="1146" y="410"/>
                    </a:lnTo>
                    <a:lnTo>
                      <a:pt x="1140" y="416"/>
                    </a:lnTo>
                    <a:lnTo>
                      <a:pt x="1149" y="413"/>
                    </a:lnTo>
                    <a:lnTo>
                      <a:pt x="1157" y="408"/>
                    </a:lnTo>
                    <a:lnTo>
                      <a:pt x="1167" y="403"/>
                    </a:lnTo>
                    <a:lnTo>
                      <a:pt x="1178" y="401"/>
                    </a:lnTo>
                    <a:lnTo>
                      <a:pt x="1192" y="401"/>
                    </a:lnTo>
                    <a:lnTo>
                      <a:pt x="1197" y="403"/>
                    </a:lnTo>
                    <a:lnTo>
                      <a:pt x="1199" y="407"/>
                    </a:lnTo>
                    <a:lnTo>
                      <a:pt x="1199" y="410"/>
                    </a:lnTo>
                    <a:lnTo>
                      <a:pt x="1194" y="415"/>
                    </a:lnTo>
                    <a:lnTo>
                      <a:pt x="1184" y="420"/>
                    </a:lnTo>
                    <a:lnTo>
                      <a:pt x="1183" y="421"/>
                    </a:lnTo>
                    <a:lnTo>
                      <a:pt x="1187" y="421"/>
                    </a:lnTo>
                    <a:lnTo>
                      <a:pt x="1191" y="422"/>
                    </a:lnTo>
                    <a:lnTo>
                      <a:pt x="1193" y="422"/>
                    </a:lnTo>
                    <a:lnTo>
                      <a:pt x="1189" y="430"/>
                    </a:lnTo>
                    <a:lnTo>
                      <a:pt x="1189" y="432"/>
                    </a:lnTo>
                    <a:lnTo>
                      <a:pt x="1192" y="440"/>
                    </a:lnTo>
                    <a:lnTo>
                      <a:pt x="1199" y="446"/>
                    </a:lnTo>
                    <a:lnTo>
                      <a:pt x="1209" y="451"/>
                    </a:lnTo>
                    <a:lnTo>
                      <a:pt x="1220" y="454"/>
                    </a:lnTo>
                    <a:lnTo>
                      <a:pt x="1226" y="454"/>
                    </a:lnTo>
                    <a:lnTo>
                      <a:pt x="1228" y="455"/>
                    </a:lnTo>
                    <a:lnTo>
                      <a:pt x="1230" y="455"/>
                    </a:lnTo>
                    <a:lnTo>
                      <a:pt x="1232" y="457"/>
                    </a:lnTo>
                    <a:lnTo>
                      <a:pt x="1232" y="459"/>
                    </a:lnTo>
                    <a:lnTo>
                      <a:pt x="1230" y="461"/>
                    </a:lnTo>
                    <a:lnTo>
                      <a:pt x="1222" y="465"/>
                    </a:lnTo>
                    <a:lnTo>
                      <a:pt x="1213" y="469"/>
                    </a:lnTo>
                    <a:lnTo>
                      <a:pt x="1198" y="474"/>
                    </a:lnTo>
                    <a:lnTo>
                      <a:pt x="1193" y="479"/>
                    </a:lnTo>
                    <a:lnTo>
                      <a:pt x="1189" y="481"/>
                    </a:lnTo>
                    <a:lnTo>
                      <a:pt x="1187" y="484"/>
                    </a:lnTo>
                    <a:lnTo>
                      <a:pt x="1184" y="485"/>
                    </a:lnTo>
                    <a:lnTo>
                      <a:pt x="1183" y="486"/>
                    </a:lnTo>
                    <a:lnTo>
                      <a:pt x="1182" y="485"/>
                    </a:lnTo>
                    <a:lnTo>
                      <a:pt x="1179" y="484"/>
                    </a:lnTo>
                    <a:lnTo>
                      <a:pt x="1178" y="481"/>
                    </a:lnTo>
                    <a:lnTo>
                      <a:pt x="1176" y="479"/>
                    </a:lnTo>
                    <a:lnTo>
                      <a:pt x="1176" y="476"/>
                    </a:lnTo>
                    <a:lnTo>
                      <a:pt x="1178" y="470"/>
                    </a:lnTo>
                    <a:lnTo>
                      <a:pt x="1183" y="465"/>
                    </a:lnTo>
                    <a:lnTo>
                      <a:pt x="1192" y="461"/>
                    </a:lnTo>
                    <a:lnTo>
                      <a:pt x="1199" y="460"/>
                    </a:lnTo>
                    <a:lnTo>
                      <a:pt x="1196" y="460"/>
                    </a:lnTo>
                    <a:lnTo>
                      <a:pt x="1193" y="457"/>
                    </a:lnTo>
                    <a:lnTo>
                      <a:pt x="1193" y="454"/>
                    </a:lnTo>
                    <a:lnTo>
                      <a:pt x="1191" y="454"/>
                    </a:lnTo>
                    <a:lnTo>
                      <a:pt x="1188" y="455"/>
                    </a:lnTo>
                    <a:lnTo>
                      <a:pt x="1187" y="457"/>
                    </a:lnTo>
                    <a:lnTo>
                      <a:pt x="1183" y="461"/>
                    </a:lnTo>
                    <a:lnTo>
                      <a:pt x="1181" y="462"/>
                    </a:lnTo>
                    <a:lnTo>
                      <a:pt x="1163" y="462"/>
                    </a:lnTo>
                    <a:lnTo>
                      <a:pt x="1163" y="465"/>
                    </a:lnTo>
                    <a:lnTo>
                      <a:pt x="1164" y="466"/>
                    </a:lnTo>
                    <a:lnTo>
                      <a:pt x="1164" y="468"/>
                    </a:lnTo>
                    <a:lnTo>
                      <a:pt x="1166" y="468"/>
                    </a:lnTo>
                    <a:lnTo>
                      <a:pt x="1163" y="471"/>
                    </a:lnTo>
                    <a:lnTo>
                      <a:pt x="1159" y="473"/>
                    </a:lnTo>
                    <a:lnTo>
                      <a:pt x="1156" y="475"/>
                    </a:lnTo>
                    <a:lnTo>
                      <a:pt x="1149" y="475"/>
                    </a:lnTo>
                    <a:lnTo>
                      <a:pt x="1148" y="474"/>
                    </a:lnTo>
                    <a:lnTo>
                      <a:pt x="1144" y="474"/>
                    </a:lnTo>
                    <a:lnTo>
                      <a:pt x="1143" y="475"/>
                    </a:lnTo>
                    <a:lnTo>
                      <a:pt x="1130" y="485"/>
                    </a:lnTo>
                    <a:lnTo>
                      <a:pt x="1125" y="491"/>
                    </a:lnTo>
                    <a:lnTo>
                      <a:pt x="1123" y="501"/>
                    </a:lnTo>
                    <a:lnTo>
                      <a:pt x="1123" y="503"/>
                    </a:lnTo>
                    <a:lnTo>
                      <a:pt x="1124" y="505"/>
                    </a:lnTo>
                    <a:lnTo>
                      <a:pt x="1124" y="509"/>
                    </a:lnTo>
                    <a:lnTo>
                      <a:pt x="1128" y="513"/>
                    </a:lnTo>
                    <a:lnTo>
                      <a:pt x="1129" y="513"/>
                    </a:lnTo>
                    <a:lnTo>
                      <a:pt x="1133" y="509"/>
                    </a:lnTo>
                    <a:lnTo>
                      <a:pt x="1133" y="513"/>
                    </a:lnTo>
                    <a:lnTo>
                      <a:pt x="1129" y="514"/>
                    </a:lnTo>
                    <a:lnTo>
                      <a:pt x="1119" y="514"/>
                    </a:lnTo>
                    <a:lnTo>
                      <a:pt x="1110" y="518"/>
                    </a:lnTo>
                    <a:lnTo>
                      <a:pt x="1099" y="519"/>
                    </a:lnTo>
                    <a:lnTo>
                      <a:pt x="1089" y="523"/>
                    </a:lnTo>
                    <a:lnTo>
                      <a:pt x="1095" y="523"/>
                    </a:lnTo>
                    <a:lnTo>
                      <a:pt x="1098" y="522"/>
                    </a:lnTo>
                    <a:lnTo>
                      <a:pt x="1100" y="522"/>
                    </a:lnTo>
                    <a:lnTo>
                      <a:pt x="1103" y="523"/>
                    </a:lnTo>
                    <a:lnTo>
                      <a:pt x="1098" y="524"/>
                    </a:lnTo>
                    <a:lnTo>
                      <a:pt x="1084" y="524"/>
                    </a:lnTo>
                    <a:lnTo>
                      <a:pt x="1082" y="527"/>
                    </a:lnTo>
                    <a:lnTo>
                      <a:pt x="1082" y="528"/>
                    </a:lnTo>
                    <a:lnTo>
                      <a:pt x="1083" y="530"/>
                    </a:lnTo>
                    <a:lnTo>
                      <a:pt x="1085" y="532"/>
                    </a:lnTo>
                    <a:lnTo>
                      <a:pt x="1085" y="534"/>
                    </a:lnTo>
                    <a:lnTo>
                      <a:pt x="1084" y="537"/>
                    </a:lnTo>
                    <a:lnTo>
                      <a:pt x="1082" y="540"/>
                    </a:lnTo>
                    <a:lnTo>
                      <a:pt x="1079" y="543"/>
                    </a:lnTo>
                    <a:lnTo>
                      <a:pt x="1078" y="547"/>
                    </a:lnTo>
                    <a:lnTo>
                      <a:pt x="1075" y="548"/>
                    </a:lnTo>
                    <a:lnTo>
                      <a:pt x="1074" y="549"/>
                    </a:lnTo>
                    <a:lnTo>
                      <a:pt x="1073" y="549"/>
                    </a:lnTo>
                    <a:lnTo>
                      <a:pt x="1073" y="548"/>
                    </a:lnTo>
                    <a:lnTo>
                      <a:pt x="1071" y="547"/>
                    </a:lnTo>
                    <a:lnTo>
                      <a:pt x="1069" y="548"/>
                    </a:lnTo>
                    <a:lnTo>
                      <a:pt x="1070" y="551"/>
                    </a:lnTo>
                    <a:lnTo>
                      <a:pt x="1071" y="552"/>
                    </a:lnTo>
                    <a:lnTo>
                      <a:pt x="1073" y="554"/>
                    </a:lnTo>
                    <a:lnTo>
                      <a:pt x="1073" y="557"/>
                    </a:lnTo>
                    <a:lnTo>
                      <a:pt x="1070" y="562"/>
                    </a:lnTo>
                    <a:lnTo>
                      <a:pt x="1069" y="566"/>
                    </a:lnTo>
                    <a:lnTo>
                      <a:pt x="1066" y="571"/>
                    </a:lnTo>
                    <a:lnTo>
                      <a:pt x="1064" y="573"/>
                    </a:lnTo>
                    <a:lnTo>
                      <a:pt x="1063" y="573"/>
                    </a:lnTo>
                    <a:lnTo>
                      <a:pt x="1063" y="572"/>
                    </a:lnTo>
                    <a:lnTo>
                      <a:pt x="1061" y="571"/>
                    </a:lnTo>
                    <a:lnTo>
                      <a:pt x="1061" y="563"/>
                    </a:lnTo>
                    <a:lnTo>
                      <a:pt x="1059" y="558"/>
                    </a:lnTo>
                    <a:lnTo>
                      <a:pt x="1058" y="554"/>
                    </a:lnTo>
                    <a:lnTo>
                      <a:pt x="1058" y="552"/>
                    </a:lnTo>
                    <a:lnTo>
                      <a:pt x="1056" y="554"/>
                    </a:lnTo>
                    <a:lnTo>
                      <a:pt x="1056" y="561"/>
                    </a:lnTo>
                    <a:lnTo>
                      <a:pt x="1058" y="563"/>
                    </a:lnTo>
                    <a:lnTo>
                      <a:pt x="1058" y="566"/>
                    </a:lnTo>
                    <a:lnTo>
                      <a:pt x="1059" y="569"/>
                    </a:lnTo>
                    <a:lnTo>
                      <a:pt x="1059" y="573"/>
                    </a:lnTo>
                    <a:lnTo>
                      <a:pt x="1058" y="574"/>
                    </a:lnTo>
                    <a:lnTo>
                      <a:pt x="1058" y="577"/>
                    </a:lnTo>
                    <a:lnTo>
                      <a:pt x="1059" y="578"/>
                    </a:lnTo>
                    <a:lnTo>
                      <a:pt x="1061" y="578"/>
                    </a:lnTo>
                    <a:lnTo>
                      <a:pt x="1061" y="585"/>
                    </a:lnTo>
                    <a:lnTo>
                      <a:pt x="1060" y="586"/>
                    </a:lnTo>
                    <a:lnTo>
                      <a:pt x="1058" y="587"/>
                    </a:lnTo>
                    <a:lnTo>
                      <a:pt x="1056" y="587"/>
                    </a:lnTo>
                    <a:lnTo>
                      <a:pt x="1058" y="590"/>
                    </a:lnTo>
                    <a:lnTo>
                      <a:pt x="1060" y="591"/>
                    </a:lnTo>
                    <a:lnTo>
                      <a:pt x="1063" y="591"/>
                    </a:lnTo>
                    <a:lnTo>
                      <a:pt x="1061" y="593"/>
                    </a:lnTo>
                    <a:lnTo>
                      <a:pt x="1060" y="595"/>
                    </a:lnTo>
                    <a:lnTo>
                      <a:pt x="1056" y="595"/>
                    </a:lnTo>
                    <a:lnTo>
                      <a:pt x="1056" y="598"/>
                    </a:lnTo>
                    <a:lnTo>
                      <a:pt x="1060" y="601"/>
                    </a:lnTo>
                    <a:lnTo>
                      <a:pt x="1058" y="603"/>
                    </a:lnTo>
                    <a:lnTo>
                      <a:pt x="1056" y="606"/>
                    </a:lnTo>
                    <a:lnTo>
                      <a:pt x="1053" y="606"/>
                    </a:lnTo>
                    <a:lnTo>
                      <a:pt x="1050" y="607"/>
                    </a:lnTo>
                    <a:lnTo>
                      <a:pt x="1048" y="610"/>
                    </a:lnTo>
                    <a:lnTo>
                      <a:pt x="1045" y="610"/>
                    </a:lnTo>
                    <a:lnTo>
                      <a:pt x="1043" y="611"/>
                    </a:lnTo>
                    <a:lnTo>
                      <a:pt x="1041" y="612"/>
                    </a:lnTo>
                    <a:lnTo>
                      <a:pt x="1040" y="615"/>
                    </a:lnTo>
                    <a:lnTo>
                      <a:pt x="1039" y="616"/>
                    </a:lnTo>
                    <a:lnTo>
                      <a:pt x="1040" y="616"/>
                    </a:lnTo>
                    <a:lnTo>
                      <a:pt x="1030" y="621"/>
                    </a:lnTo>
                    <a:lnTo>
                      <a:pt x="1020" y="627"/>
                    </a:lnTo>
                    <a:lnTo>
                      <a:pt x="1011" y="634"/>
                    </a:lnTo>
                    <a:lnTo>
                      <a:pt x="1004" y="641"/>
                    </a:lnTo>
                    <a:lnTo>
                      <a:pt x="999" y="651"/>
                    </a:lnTo>
                    <a:lnTo>
                      <a:pt x="996" y="665"/>
                    </a:lnTo>
                    <a:lnTo>
                      <a:pt x="997" y="673"/>
                    </a:lnTo>
                    <a:lnTo>
                      <a:pt x="1001" y="680"/>
                    </a:lnTo>
                    <a:lnTo>
                      <a:pt x="1006" y="686"/>
                    </a:lnTo>
                    <a:lnTo>
                      <a:pt x="1007" y="695"/>
                    </a:lnTo>
                    <a:lnTo>
                      <a:pt x="1007" y="696"/>
                    </a:lnTo>
                    <a:lnTo>
                      <a:pt x="1010" y="704"/>
                    </a:lnTo>
                    <a:lnTo>
                      <a:pt x="1013" y="708"/>
                    </a:lnTo>
                    <a:lnTo>
                      <a:pt x="1013" y="720"/>
                    </a:lnTo>
                    <a:lnTo>
                      <a:pt x="1011" y="724"/>
                    </a:lnTo>
                    <a:lnTo>
                      <a:pt x="1009" y="727"/>
                    </a:lnTo>
                    <a:lnTo>
                      <a:pt x="1007" y="729"/>
                    </a:lnTo>
                    <a:lnTo>
                      <a:pt x="1001" y="729"/>
                    </a:lnTo>
                    <a:lnTo>
                      <a:pt x="999" y="728"/>
                    </a:lnTo>
                    <a:lnTo>
                      <a:pt x="997" y="725"/>
                    </a:lnTo>
                    <a:lnTo>
                      <a:pt x="997" y="723"/>
                    </a:lnTo>
                    <a:lnTo>
                      <a:pt x="996" y="722"/>
                    </a:lnTo>
                    <a:lnTo>
                      <a:pt x="996" y="719"/>
                    </a:lnTo>
                    <a:lnTo>
                      <a:pt x="994" y="715"/>
                    </a:lnTo>
                    <a:lnTo>
                      <a:pt x="990" y="713"/>
                    </a:lnTo>
                    <a:lnTo>
                      <a:pt x="985" y="708"/>
                    </a:lnTo>
                    <a:lnTo>
                      <a:pt x="981" y="696"/>
                    </a:lnTo>
                    <a:lnTo>
                      <a:pt x="980" y="689"/>
                    </a:lnTo>
                    <a:lnTo>
                      <a:pt x="979" y="680"/>
                    </a:lnTo>
                    <a:lnTo>
                      <a:pt x="976" y="674"/>
                    </a:lnTo>
                    <a:lnTo>
                      <a:pt x="971" y="669"/>
                    </a:lnTo>
                    <a:lnTo>
                      <a:pt x="964" y="666"/>
                    </a:lnTo>
                    <a:lnTo>
                      <a:pt x="961" y="666"/>
                    </a:lnTo>
                    <a:lnTo>
                      <a:pt x="960" y="668"/>
                    </a:lnTo>
                    <a:lnTo>
                      <a:pt x="959" y="670"/>
                    </a:lnTo>
                    <a:lnTo>
                      <a:pt x="957" y="671"/>
                    </a:lnTo>
                    <a:lnTo>
                      <a:pt x="955" y="671"/>
                    </a:lnTo>
                    <a:lnTo>
                      <a:pt x="950" y="670"/>
                    </a:lnTo>
                    <a:lnTo>
                      <a:pt x="945" y="666"/>
                    </a:lnTo>
                    <a:lnTo>
                      <a:pt x="940" y="664"/>
                    </a:lnTo>
                    <a:lnTo>
                      <a:pt x="933" y="662"/>
                    </a:lnTo>
                    <a:lnTo>
                      <a:pt x="930" y="662"/>
                    </a:lnTo>
                    <a:lnTo>
                      <a:pt x="928" y="664"/>
                    </a:lnTo>
                    <a:lnTo>
                      <a:pt x="926" y="665"/>
                    </a:lnTo>
                    <a:lnTo>
                      <a:pt x="925" y="666"/>
                    </a:lnTo>
                    <a:lnTo>
                      <a:pt x="923" y="666"/>
                    </a:lnTo>
                    <a:lnTo>
                      <a:pt x="921" y="664"/>
                    </a:lnTo>
                    <a:lnTo>
                      <a:pt x="921" y="662"/>
                    </a:lnTo>
                    <a:lnTo>
                      <a:pt x="910" y="664"/>
                    </a:lnTo>
                    <a:lnTo>
                      <a:pt x="898" y="666"/>
                    </a:lnTo>
                    <a:lnTo>
                      <a:pt x="901" y="668"/>
                    </a:lnTo>
                    <a:lnTo>
                      <a:pt x="903" y="668"/>
                    </a:lnTo>
                    <a:lnTo>
                      <a:pt x="905" y="666"/>
                    </a:lnTo>
                    <a:lnTo>
                      <a:pt x="902" y="671"/>
                    </a:lnTo>
                    <a:lnTo>
                      <a:pt x="902" y="676"/>
                    </a:lnTo>
                    <a:lnTo>
                      <a:pt x="905" y="679"/>
                    </a:lnTo>
                    <a:lnTo>
                      <a:pt x="896" y="680"/>
                    </a:lnTo>
                    <a:lnTo>
                      <a:pt x="888" y="676"/>
                    </a:lnTo>
                    <a:lnTo>
                      <a:pt x="882" y="673"/>
                    </a:lnTo>
                    <a:lnTo>
                      <a:pt x="876" y="670"/>
                    </a:lnTo>
                    <a:lnTo>
                      <a:pt x="875" y="670"/>
                    </a:lnTo>
                    <a:lnTo>
                      <a:pt x="872" y="671"/>
                    </a:lnTo>
                    <a:lnTo>
                      <a:pt x="871" y="674"/>
                    </a:lnTo>
                    <a:lnTo>
                      <a:pt x="867" y="674"/>
                    </a:lnTo>
                    <a:lnTo>
                      <a:pt x="864" y="673"/>
                    </a:lnTo>
                    <a:lnTo>
                      <a:pt x="863" y="671"/>
                    </a:lnTo>
                    <a:lnTo>
                      <a:pt x="861" y="670"/>
                    </a:lnTo>
                    <a:lnTo>
                      <a:pt x="858" y="670"/>
                    </a:lnTo>
                    <a:lnTo>
                      <a:pt x="851" y="671"/>
                    </a:lnTo>
                    <a:lnTo>
                      <a:pt x="844" y="675"/>
                    </a:lnTo>
                    <a:lnTo>
                      <a:pt x="839" y="680"/>
                    </a:lnTo>
                    <a:lnTo>
                      <a:pt x="836" y="685"/>
                    </a:lnTo>
                    <a:lnTo>
                      <a:pt x="833" y="686"/>
                    </a:lnTo>
                    <a:lnTo>
                      <a:pt x="824" y="686"/>
                    </a:lnTo>
                    <a:lnTo>
                      <a:pt x="817" y="693"/>
                    </a:lnTo>
                    <a:lnTo>
                      <a:pt x="812" y="701"/>
                    </a:lnTo>
                    <a:lnTo>
                      <a:pt x="811" y="713"/>
                    </a:lnTo>
                    <a:lnTo>
                      <a:pt x="811" y="714"/>
                    </a:lnTo>
                    <a:lnTo>
                      <a:pt x="813" y="717"/>
                    </a:lnTo>
                    <a:lnTo>
                      <a:pt x="813" y="718"/>
                    </a:lnTo>
                    <a:lnTo>
                      <a:pt x="812" y="718"/>
                    </a:lnTo>
                    <a:lnTo>
                      <a:pt x="813" y="722"/>
                    </a:lnTo>
                    <a:lnTo>
                      <a:pt x="813" y="729"/>
                    </a:lnTo>
                    <a:lnTo>
                      <a:pt x="812" y="733"/>
                    </a:lnTo>
                    <a:lnTo>
                      <a:pt x="811" y="738"/>
                    </a:lnTo>
                    <a:lnTo>
                      <a:pt x="809" y="742"/>
                    </a:lnTo>
                    <a:lnTo>
                      <a:pt x="809" y="767"/>
                    </a:lnTo>
                    <a:lnTo>
                      <a:pt x="811" y="768"/>
                    </a:lnTo>
                    <a:lnTo>
                      <a:pt x="812" y="771"/>
                    </a:lnTo>
                    <a:lnTo>
                      <a:pt x="813" y="772"/>
                    </a:lnTo>
                    <a:lnTo>
                      <a:pt x="813" y="779"/>
                    </a:lnTo>
                    <a:lnTo>
                      <a:pt x="816" y="784"/>
                    </a:lnTo>
                    <a:lnTo>
                      <a:pt x="818" y="788"/>
                    </a:lnTo>
                    <a:lnTo>
                      <a:pt x="823" y="793"/>
                    </a:lnTo>
                    <a:lnTo>
                      <a:pt x="826" y="797"/>
                    </a:lnTo>
                    <a:lnTo>
                      <a:pt x="831" y="802"/>
                    </a:lnTo>
                    <a:lnTo>
                      <a:pt x="832" y="806"/>
                    </a:lnTo>
                    <a:lnTo>
                      <a:pt x="834" y="807"/>
                    </a:lnTo>
                    <a:lnTo>
                      <a:pt x="838" y="810"/>
                    </a:lnTo>
                    <a:lnTo>
                      <a:pt x="842" y="811"/>
                    </a:lnTo>
                    <a:lnTo>
                      <a:pt x="844" y="812"/>
                    </a:lnTo>
                    <a:lnTo>
                      <a:pt x="846" y="813"/>
                    </a:lnTo>
                    <a:lnTo>
                      <a:pt x="847" y="816"/>
                    </a:lnTo>
                    <a:lnTo>
                      <a:pt x="848" y="816"/>
                    </a:lnTo>
                    <a:lnTo>
                      <a:pt x="871" y="811"/>
                    </a:lnTo>
                    <a:lnTo>
                      <a:pt x="873" y="811"/>
                    </a:lnTo>
                    <a:lnTo>
                      <a:pt x="876" y="812"/>
                    </a:lnTo>
                    <a:lnTo>
                      <a:pt x="877" y="813"/>
                    </a:lnTo>
                    <a:lnTo>
                      <a:pt x="881" y="813"/>
                    </a:lnTo>
                    <a:lnTo>
                      <a:pt x="882" y="811"/>
                    </a:lnTo>
                    <a:lnTo>
                      <a:pt x="883" y="810"/>
                    </a:lnTo>
                    <a:lnTo>
                      <a:pt x="883" y="807"/>
                    </a:lnTo>
                    <a:lnTo>
                      <a:pt x="885" y="806"/>
                    </a:lnTo>
                    <a:lnTo>
                      <a:pt x="886" y="803"/>
                    </a:lnTo>
                    <a:lnTo>
                      <a:pt x="888" y="800"/>
                    </a:lnTo>
                    <a:lnTo>
                      <a:pt x="891" y="797"/>
                    </a:lnTo>
                    <a:lnTo>
                      <a:pt x="896" y="782"/>
                    </a:lnTo>
                    <a:lnTo>
                      <a:pt x="901" y="778"/>
                    </a:lnTo>
                    <a:lnTo>
                      <a:pt x="908" y="776"/>
                    </a:lnTo>
                    <a:lnTo>
                      <a:pt x="917" y="774"/>
                    </a:lnTo>
                    <a:lnTo>
                      <a:pt x="923" y="774"/>
                    </a:lnTo>
                    <a:lnTo>
                      <a:pt x="925" y="776"/>
                    </a:lnTo>
                    <a:lnTo>
                      <a:pt x="935" y="776"/>
                    </a:lnTo>
                    <a:lnTo>
                      <a:pt x="935" y="779"/>
                    </a:lnTo>
                    <a:lnTo>
                      <a:pt x="932" y="786"/>
                    </a:lnTo>
                    <a:lnTo>
                      <a:pt x="927" y="801"/>
                    </a:lnTo>
                    <a:lnTo>
                      <a:pt x="927" y="805"/>
                    </a:lnTo>
                    <a:lnTo>
                      <a:pt x="926" y="808"/>
                    </a:lnTo>
                    <a:lnTo>
                      <a:pt x="925" y="811"/>
                    </a:lnTo>
                    <a:lnTo>
                      <a:pt x="923" y="815"/>
                    </a:lnTo>
                    <a:lnTo>
                      <a:pt x="923" y="811"/>
                    </a:lnTo>
                    <a:lnTo>
                      <a:pt x="920" y="811"/>
                    </a:lnTo>
                    <a:lnTo>
                      <a:pt x="920" y="834"/>
                    </a:lnTo>
                    <a:lnTo>
                      <a:pt x="917" y="835"/>
                    </a:lnTo>
                    <a:lnTo>
                      <a:pt x="916" y="836"/>
                    </a:lnTo>
                    <a:lnTo>
                      <a:pt x="913" y="837"/>
                    </a:lnTo>
                    <a:lnTo>
                      <a:pt x="912" y="839"/>
                    </a:lnTo>
                    <a:lnTo>
                      <a:pt x="912" y="842"/>
                    </a:lnTo>
                    <a:lnTo>
                      <a:pt x="913" y="844"/>
                    </a:lnTo>
                    <a:lnTo>
                      <a:pt x="916" y="845"/>
                    </a:lnTo>
                    <a:lnTo>
                      <a:pt x="936" y="845"/>
                    </a:lnTo>
                    <a:lnTo>
                      <a:pt x="956" y="844"/>
                    </a:lnTo>
                    <a:lnTo>
                      <a:pt x="961" y="844"/>
                    </a:lnTo>
                    <a:lnTo>
                      <a:pt x="964" y="845"/>
                    </a:lnTo>
                    <a:lnTo>
                      <a:pt x="967" y="847"/>
                    </a:lnTo>
                    <a:lnTo>
                      <a:pt x="975" y="851"/>
                    </a:lnTo>
                    <a:lnTo>
                      <a:pt x="975" y="869"/>
                    </a:lnTo>
                    <a:lnTo>
                      <a:pt x="974" y="873"/>
                    </a:lnTo>
                    <a:lnTo>
                      <a:pt x="972" y="875"/>
                    </a:lnTo>
                    <a:lnTo>
                      <a:pt x="972" y="900"/>
                    </a:lnTo>
                    <a:lnTo>
                      <a:pt x="975" y="908"/>
                    </a:lnTo>
                    <a:lnTo>
                      <a:pt x="977" y="910"/>
                    </a:lnTo>
                    <a:lnTo>
                      <a:pt x="981" y="913"/>
                    </a:lnTo>
                    <a:lnTo>
                      <a:pt x="984" y="914"/>
                    </a:lnTo>
                    <a:lnTo>
                      <a:pt x="987" y="917"/>
                    </a:lnTo>
                    <a:lnTo>
                      <a:pt x="990" y="918"/>
                    </a:lnTo>
                    <a:lnTo>
                      <a:pt x="992" y="923"/>
                    </a:lnTo>
                    <a:lnTo>
                      <a:pt x="996" y="927"/>
                    </a:lnTo>
                    <a:lnTo>
                      <a:pt x="999" y="927"/>
                    </a:lnTo>
                    <a:lnTo>
                      <a:pt x="1006" y="925"/>
                    </a:lnTo>
                    <a:lnTo>
                      <a:pt x="1013" y="923"/>
                    </a:lnTo>
                    <a:lnTo>
                      <a:pt x="1019" y="919"/>
                    </a:lnTo>
                    <a:lnTo>
                      <a:pt x="1025" y="918"/>
                    </a:lnTo>
                    <a:lnTo>
                      <a:pt x="1033" y="919"/>
                    </a:lnTo>
                    <a:lnTo>
                      <a:pt x="1038" y="923"/>
                    </a:lnTo>
                    <a:lnTo>
                      <a:pt x="1043" y="928"/>
                    </a:lnTo>
                    <a:lnTo>
                      <a:pt x="1048" y="932"/>
                    </a:lnTo>
                    <a:lnTo>
                      <a:pt x="1046" y="932"/>
                    </a:lnTo>
                    <a:lnTo>
                      <a:pt x="1045" y="934"/>
                    </a:lnTo>
                    <a:lnTo>
                      <a:pt x="1039" y="940"/>
                    </a:lnTo>
                    <a:lnTo>
                      <a:pt x="1036" y="940"/>
                    </a:lnTo>
                    <a:lnTo>
                      <a:pt x="1035" y="939"/>
                    </a:lnTo>
                    <a:lnTo>
                      <a:pt x="1033" y="939"/>
                    </a:lnTo>
                    <a:lnTo>
                      <a:pt x="1033" y="937"/>
                    </a:lnTo>
                    <a:lnTo>
                      <a:pt x="1035" y="934"/>
                    </a:lnTo>
                    <a:lnTo>
                      <a:pt x="1033" y="933"/>
                    </a:lnTo>
                    <a:lnTo>
                      <a:pt x="1029" y="929"/>
                    </a:lnTo>
                    <a:lnTo>
                      <a:pt x="1028" y="927"/>
                    </a:lnTo>
                    <a:lnTo>
                      <a:pt x="1024" y="927"/>
                    </a:lnTo>
                    <a:lnTo>
                      <a:pt x="1021" y="928"/>
                    </a:lnTo>
                    <a:lnTo>
                      <a:pt x="1019" y="930"/>
                    </a:lnTo>
                    <a:lnTo>
                      <a:pt x="1016" y="932"/>
                    </a:lnTo>
                    <a:lnTo>
                      <a:pt x="1011" y="937"/>
                    </a:lnTo>
                    <a:lnTo>
                      <a:pt x="1011" y="938"/>
                    </a:lnTo>
                    <a:lnTo>
                      <a:pt x="1014" y="940"/>
                    </a:lnTo>
                    <a:lnTo>
                      <a:pt x="1011" y="945"/>
                    </a:lnTo>
                    <a:lnTo>
                      <a:pt x="1010" y="947"/>
                    </a:lnTo>
                    <a:lnTo>
                      <a:pt x="1007" y="947"/>
                    </a:lnTo>
                    <a:lnTo>
                      <a:pt x="1004" y="945"/>
                    </a:lnTo>
                    <a:lnTo>
                      <a:pt x="1001" y="944"/>
                    </a:lnTo>
                    <a:lnTo>
                      <a:pt x="999" y="940"/>
                    </a:lnTo>
                    <a:lnTo>
                      <a:pt x="994" y="935"/>
                    </a:lnTo>
                    <a:lnTo>
                      <a:pt x="991" y="934"/>
                    </a:lnTo>
                    <a:lnTo>
                      <a:pt x="986" y="934"/>
                    </a:lnTo>
                    <a:lnTo>
                      <a:pt x="985" y="935"/>
                    </a:lnTo>
                    <a:lnTo>
                      <a:pt x="982" y="935"/>
                    </a:lnTo>
                    <a:lnTo>
                      <a:pt x="980" y="933"/>
                    </a:lnTo>
                    <a:lnTo>
                      <a:pt x="975" y="930"/>
                    </a:lnTo>
                    <a:lnTo>
                      <a:pt x="974" y="928"/>
                    </a:lnTo>
                    <a:lnTo>
                      <a:pt x="974" y="927"/>
                    </a:lnTo>
                    <a:lnTo>
                      <a:pt x="972" y="924"/>
                    </a:lnTo>
                    <a:lnTo>
                      <a:pt x="967" y="919"/>
                    </a:lnTo>
                    <a:lnTo>
                      <a:pt x="965" y="918"/>
                    </a:lnTo>
                    <a:lnTo>
                      <a:pt x="962" y="915"/>
                    </a:lnTo>
                    <a:lnTo>
                      <a:pt x="957" y="913"/>
                    </a:lnTo>
                    <a:lnTo>
                      <a:pt x="956" y="914"/>
                    </a:lnTo>
                    <a:lnTo>
                      <a:pt x="956" y="917"/>
                    </a:lnTo>
                    <a:lnTo>
                      <a:pt x="954" y="917"/>
                    </a:lnTo>
                    <a:lnTo>
                      <a:pt x="951" y="914"/>
                    </a:lnTo>
                    <a:lnTo>
                      <a:pt x="950" y="912"/>
                    </a:lnTo>
                    <a:lnTo>
                      <a:pt x="950" y="904"/>
                    </a:lnTo>
                    <a:lnTo>
                      <a:pt x="946" y="896"/>
                    </a:lnTo>
                    <a:lnTo>
                      <a:pt x="937" y="888"/>
                    </a:lnTo>
                    <a:lnTo>
                      <a:pt x="931" y="883"/>
                    </a:lnTo>
                    <a:lnTo>
                      <a:pt x="927" y="874"/>
                    </a:lnTo>
                    <a:lnTo>
                      <a:pt x="923" y="874"/>
                    </a:lnTo>
                    <a:lnTo>
                      <a:pt x="921" y="875"/>
                    </a:lnTo>
                    <a:lnTo>
                      <a:pt x="920" y="876"/>
                    </a:lnTo>
                    <a:lnTo>
                      <a:pt x="913" y="876"/>
                    </a:lnTo>
                    <a:lnTo>
                      <a:pt x="910" y="874"/>
                    </a:lnTo>
                    <a:lnTo>
                      <a:pt x="907" y="873"/>
                    </a:lnTo>
                    <a:lnTo>
                      <a:pt x="903" y="870"/>
                    </a:lnTo>
                    <a:lnTo>
                      <a:pt x="901" y="869"/>
                    </a:lnTo>
                    <a:lnTo>
                      <a:pt x="893" y="866"/>
                    </a:lnTo>
                    <a:lnTo>
                      <a:pt x="887" y="866"/>
                    </a:lnTo>
                    <a:lnTo>
                      <a:pt x="880" y="864"/>
                    </a:lnTo>
                    <a:lnTo>
                      <a:pt x="871" y="859"/>
                    </a:lnTo>
                    <a:lnTo>
                      <a:pt x="866" y="852"/>
                    </a:lnTo>
                    <a:lnTo>
                      <a:pt x="861" y="847"/>
                    </a:lnTo>
                    <a:lnTo>
                      <a:pt x="853" y="842"/>
                    </a:lnTo>
                    <a:lnTo>
                      <a:pt x="851" y="842"/>
                    </a:lnTo>
                    <a:lnTo>
                      <a:pt x="846" y="840"/>
                    </a:lnTo>
                    <a:lnTo>
                      <a:pt x="839" y="840"/>
                    </a:lnTo>
                    <a:lnTo>
                      <a:pt x="837" y="842"/>
                    </a:lnTo>
                    <a:lnTo>
                      <a:pt x="834" y="844"/>
                    </a:lnTo>
                    <a:lnTo>
                      <a:pt x="831" y="847"/>
                    </a:lnTo>
                    <a:lnTo>
                      <a:pt x="824" y="847"/>
                    </a:lnTo>
                    <a:lnTo>
                      <a:pt x="822" y="846"/>
                    </a:lnTo>
                    <a:lnTo>
                      <a:pt x="819" y="844"/>
                    </a:lnTo>
                    <a:lnTo>
                      <a:pt x="809" y="844"/>
                    </a:lnTo>
                    <a:lnTo>
                      <a:pt x="804" y="842"/>
                    </a:lnTo>
                    <a:lnTo>
                      <a:pt x="798" y="839"/>
                    </a:lnTo>
                    <a:lnTo>
                      <a:pt x="792" y="834"/>
                    </a:lnTo>
                    <a:lnTo>
                      <a:pt x="787" y="831"/>
                    </a:lnTo>
                    <a:lnTo>
                      <a:pt x="780" y="831"/>
                    </a:lnTo>
                    <a:lnTo>
                      <a:pt x="778" y="830"/>
                    </a:lnTo>
                    <a:lnTo>
                      <a:pt x="775" y="830"/>
                    </a:lnTo>
                    <a:lnTo>
                      <a:pt x="772" y="829"/>
                    </a:lnTo>
                    <a:lnTo>
                      <a:pt x="769" y="827"/>
                    </a:lnTo>
                    <a:lnTo>
                      <a:pt x="768" y="825"/>
                    </a:lnTo>
                    <a:lnTo>
                      <a:pt x="765" y="822"/>
                    </a:lnTo>
                    <a:lnTo>
                      <a:pt x="758" y="820"/>
                    </a:lnTo>
                    <a:lnTo>
                      <a:pt x="755" y="820"/>
                    </a:lnTo>
                    <a:lnTo>
                      <a:pt x="753" y="818"/>
                    </a:lnTo>
                    <a:lnTo>
                      <a:pt x="749" y="817"/>
                    </a:lnTo>
                    <a:lnTo>
                      <a:pt x="744" y="815"/>
                    </a:lnTo>
                    <a:lnTo>
                      <a:pt x="742" y="812"/>
                    </a:lnTo>
                    <a:lnTo>
                      <a:pt x="738" y="810"/>
                    </a:lnTo>
                    <a:lnTo>
                      <a:pt x="733" y="808"/>
                    </a:lnTo>
                    <a:lnTo>
                      <a:pt x="729" y="806"/>
                    </a:lnTo>
                    <a:lnTo>
                      <a:pt x="726" y="803"/>
                    </a:lnTo>
                    <a:lnTo>
                      <a:pt x="725" y="801"/>
                    </a:lnTo>
                    <a:lnTo>
                      <a:pt x="720" y="798"/>
                    </a:lnTo>
                    <a:lnTo>
                      <a:pt x="719" y="796"/>
                    </a:lnTo>
                    <a:lnTo>
                      <a:pt x="719" y="791"/>
                    </a:lnTo>
                    <a:lnTo>
                      <a:pt x="720" y="788"/>
                    </a:lnTo>
                    <a:lnTo>
                      <a:pt x="724" y="784"/>
                    </a:lnTo>
                    <a:lnTo>
                      <a:pt x="724" y="778"/>
                    </a:lnTo>
                    <a:lnTo>
                      <a:pt x="723" y="777"/>
                    </a:lnTo>
                    <a:lnTo>
                      <a:pt x="721" y="774"/>
                    </a:lnTo>
                    <a:lnTo>
                      <a:pt x="719" y="772"/>
                    </a:lnTo>
                    <a:lnTo>
                      <a:pt x="713" y="758"/>
                    </a:lnTo>
                    <a:lnTo>
                      <a:pt x="703" y="747"/>
                    </a:lnTo>
                    <a:lnTo>
                      <a:pt x="691" y="737"/>
                    </a:lnTo>
                    <a:lnTo>
                      <a:pt x="684" y="732"/>
                    </a:lnTo>
                    <a:lnTo>
                      <a:pt x="681" y="729"/>
                    </a:lnTo>
                    <a:lnTo>
                      <a:pt x="678" y="727"/>
                    </a:lnTo>
                    <a:lnTo>
                      <a:pt x="676" y="724"/>
                    </a:lnTo>
                    <a:lnTo>
                      <a:pt x="675" y="723"/>
                    </a:lnTo>
                    <a:lnTo>
                      <a:pt x="675" y="715"/>
                    </a:lnTo>
                    <a:lnTo>
                      <a:pt x="674" y="713"/>
                    </a:lnTo>
                    <a:lnTo>
                      <a:pt x="671" y="710"/>
                    </a:lnTo>
                    <a:lnTo>
                      <a:pt x="669" y="709"/>
                    </a:lnTo>
                    <a:lnTo>
                      <a:pt x="665" y="707"/>
                    </a:lnTo>
                    <a:lnTo>
                      <a:pt x="662" y="705"/>
                    </a:lnTo>
                    <a:lnTo>
                      <a:pt x="661" y="703"/>
                    </a:lnTo>
                    <a:lnTo>
                      <a:pt x="659" y="700"/>
                    </a:lnTo>
                    <a:lnTo>
                      <a:pt x="659" y="696"/>
                    </a:lnTo>
                    <a:lnTo>
                      <a:pt x="654" y="696"/>
                    </a:lnTo>
                    <a:lnTo>
                      <a:pt x="640" y="683"/>
                    </a:lnTo>
                    <a:lnTo>
                      <a:pt x="637" y="678"/>
                    </a:lnTo>
                    <a:lnTo>
                      <a:pt x="636" y="674"/>
                    </a:lnTo>
                    <a:lnTo>
                      <a:pt x="632" y="666"/>
                    </a:lnTo>
                    <a:lnTo>
                      <a:pt x="630" y="659"/>
                    </a:lnTo>
                    <a:lnTo>
                      <a:pt x="630" y="656"/>
                    </a:lnTo>
                    <a:lnTo>
                      <a:pt x="629" y="654"/>
                    </a:lnTo>
                    <a:lnTo>
                      <a:pt x="619" y="651"/>
                    </a:lnTo>
                    <a:lnTo>
                      <a:pt x="614" y="649"/>
                    </a:lnTo>
                    <a:lnTo>
                      <a:pt x="610" y="646"/>
                    </a:lnTo>
                    <a:lnTo>
                      <a:pt x="609" y="647"/>
                    </a:lnTo>
                    <a:lnTo>
                      <a:pt x="609" y="651"/>
                    </a:lnTo>
                    <a:lnTo>
                      <a:pt x="610" y="659"/>
                    </a:lnTo>
                    <a:lnTo>
                      <a:pt x="612" y="665"/>
                    </a:lnTo>
                    <a:lnTo>
                      <a:pt x="617" y="675"/>
                    </a:lnTo>
                    <a:lnTo>
                      <a:pt x="620" y="678"/>
                    </a:lnTo>
                    <a:lnTo>
                      <a:pt x="622" y="679"/>
                    </a:lnTo>
                    <a:lnTo>
                      <a:pt x="626" y="680"/>
                    </a:lnTo>
                    <a:lnTo>
                      <a:pt x="629" y="683"/>
                    </a:lnTo>
                    <a:lnTo>
                      <a:pt x="634" y="690"/>
                    </a:lnTo>
                    <a:lnTo>
                      <a:pt x="635" y="694"/>
                    </a:lnTo>
                    <a:lnTo>
                      <a:pt x="636" y="699"/>
                    </a:lnTo>
                    <a:lnTo>
                      <a:pt x="641" y="708"/>
                    </a:lnTo>
                    <a:lnTo>
                      <a:pt x="646" y="714"/>
                    </a:lnTo>
                    <a:lnTo>
                      <a:pt x="650" y="722"/>
                    </a:lnTo>
                    <a:lnTo>
                      <a:pt x="654" y="732"/>
                    </a:lnTo>
                    <a:lnTo>
                      <a:pt x="657" y="740"/>
                    </a:lnTo>
                    <a:lnTo>
                      <a:pt x="664" y="747"/>
                    </a:lnTo>
                    <a:lnTo>
                      <a:pt x="665" y="745"/>
                    </a:lnTo>
                    <a:lnTo>
                      <a:pt x="666" y="747"/>
                    </a:lnTo>
                    <a:lnTo>
                      <a:pt x="669" y="748"/>
                    </a:lnTo>
                    <a:lnTo>
                      <a:pt x="670" y="749"/>
                    </a:lnTo>
                    <a:lnTo>
                      <a:pt x="671" y="752"/>
                    </a:lnTo>
                    <a:lnTo>
                      <a:pt x="671" y="756"/>
                    </a:lnTo>
                    <a:lnTo>
                      <a:pt x="670" y="757"/>
                    </a:lnTo>
                    <a:lnTo>
                      <a:pt x="670" y="759"/>
                    </a:lnTo>
                    <a:lnTo>
                      <a:pt x="669" y="759"/>
                    </a:lnTo>
                    <a:lnTo>
                      <a:pt x="666" y="757"/>
                    </a:lnTo>
                    <a:lnTo>
                      <a:pt x="664" y="756"/>
                    </a:lnTo>
                    <a:lnTo>
                      <a:pt x="662" y="753"/>
                    </a:lnTo>
                    <a:lnTo>
                      <a:pt x="662" y="752"/>
                    </a:lnTo>
                    <a:lnTo>
                      <a:pt x="659" y="751"/>
                    </a:lnTo>
                    <a:lnTo>
                      <a:pt x="656" y="749"/>
                    </a:lnTo>
                    <a:lnTo>
                      <a:pt x="654" y="747"/>
                    </a:lnTo>
                    <a:lnTo>
                      <a:pt x="651" y="743"/>
                    </a:lnTo>
                    <a:lnTo>
                      <a:pt x="649" y="740"/>
                    </a:lnTo>
                    <a:lnTo>
                      <a:pt x="646" y="739"/>
                    </a:lnTo>
                    <a:lnTo>
                      <a:pt x="642" y="735"/>
                    </a:lnTo>
                    <a:lnTo>
                      <a:pt x="642" y="724"/>
                    </a:lnTo>
                    <a:lnTo>
                      <a:pt x="639" y="722"/>
                    </a:lnTo>
                    <a:lnTo>
                      <a:pt x="634" y="714"/>
                    </a:lnTo>
                    <a:lnTo>
                      <a:pt x="630" y="712"/>
                    </a:lnTo>
                    <a:lnTo>
                      <a:pt x="627" y="709"/>
                    </a:lnTo>
                    <a:lnTo>
                      <a:pt x="624" y="708"/>
                    </a:lnTo>
                    <a:lnTo>
                      <a:pt x="621" y="705"/>
                    </a:lnTo>
                    <a:lnTo>
                      <a:pt x="617" y="704"/>
                    </a:lnTo>
                    <a:lnTo>
                      <a:pt x="615" y="703"/>
                    </a:lnTo>
                    <a:lnTo>
                      <a:pt x="612" y="700"/>
                    </a:lnTo>
                    <a:lnTo>
                      <a:pt x="620" y="700"/>
                    </a:lnTo>
                    <a:lnTo>
                      <a:pt x="621" y="699"/>
                    </a:lnTo>
                    <a:lnTo>
                      <a:pt x="620" y="698"/>
                    </a:lnTo>
                    <a:lnTo>
                      <a:pt x="610" y="685"/>
                    </a:lnTo>
                    <a:lnTo>
                      <a:pt x="598" y="674"/>
                    </a:lnTo>
                    <a:lnTo>
                      <a:pt x="596" y="669"/>
                    </a:lnTo>
                    <a:lnTo>
                      <a:pt x="596" y="665"/>
                    </a:lnTo>
                    <a:lnTo>
                      <a:pt x="595" y="661"/>
                    </a:lnTo>
                    <a:lnTo>
                      <a:pt x="595" y="659"/>
                    </a:lnTo>
                    <a:lnTo>
                      <a:pt x="593" y="656"/>
                    </a:lnTo>
                    <a:lnTo>
                      <a:pt x="588" y="649"/>
                    </a:lnTo>
                    <a:lnTo>
                      <a:pt x="587" y="646"/>
                    </a:lnTo>
                    <a:lnTo>
                      <a:pt x="585" y="642"/>
                    </a:lnTo>
                    <a:lnTo>
                      <a:pt x="583" y="637"/>
                    </a:lnTo>
                    <a:lnTo>
                      <a:pt x="583" y="634"/>
                    </a:lnTo>
                    <a:lnTo>
                      <a:pt x="576" y="626"/>
                    </a:lnTo>
                    <a:lnTo>
                      <a:pt x="566" y="618"/>
                    </a:lnTo>
                    <a:lnTo>
                      <a:pt x="555" y="612"/>
                    </a:lnTo>
                    <a:lnTo>
                      <a:pt x="542" y="607"/>
                    </a:lnTo>
                    <a:lnTo>
                      <a:pt x="541" y="606"/>
                    </a:lnTo>
                    <a:lnTo>
                      <a:pt x="540" y="603"/>
                    </a:lnTo>
                    <a:lnTo>
                      <a:pt x="540" y="598"/>
                    </a:lnTo>
                    <a:lnTo>
                      <a:pt x="534" y="590"/>
                    </a:lnTo>
                    <a:lnTo>
                      <a:pt x="528" y="582"/>
                    </a:lnTo>
                    <a:lnTo>
                      <a:pt x="524" y="573"/>
                    </a:lnTo>
                    <a:lnTo>
                      <a:pt x="524" y="563"/>
                    </a:lnTo>
                    <a:lnTo>
                      <a:pt x="518" y="559"/>
                    </a:lnTo>
                    <a:lnTo>
                      <a:pt x="506" y="542"/>
                    </a:lnTo>
                    <a:lnTo>
                      <a:pt x="499" y="532"/>
                    </a:lnTo>
                    <a:lnTo>
                      <a:pt x="498" y="529"/>
                    </a:lnTo>
                    <a:lnTo>
                      <a:pt x="499" y="528"/>
                    </a:lnTo>
                    <a:lnTo>
                      <a:pt x="501" y="525"/>
                    </a:lnTo>
                    <a:lnTo>
                      <a:pt x="503" y="523"/>
                    </a:lnTo>
                    <a:lnTo>
                      <a:pt x="502" y="513"/>
                    </a:lnTo>
                    <a:lnTo>
                      <a:pt x="501" y="500"/>
                    </a:lnTo>
                    <a:lnTo>
                      <a:pt x="499" y="489"/>
                    </a:lnTo>
                    <a:lnTo>
                      <a:pt x="498" y="481"/>
                    </a:lnTo>
                    <a:lnTo>
                      <a:pt x="501" y="473"/>
                    </a:lnTo>
                    <a:lnTo>
                      <a:pt x="506" y="452"/>
                    </a:lnTo>
                    <a:lnTo>
                      <a:pt x="507" y="444"/>
                    </a:lnTo>
                    <a:lnTo>
                      <a:pt x="506" y="437"/>
                    </a:lnTo>
                    <a:lnTo>
                      <a:pt x="497" y="429"/>
                    </a:lnTo>
                    <a:lnTo>
                      <a:pt x="496" y="422"/>
                    </a:lnTo>
                    <a:lnTo>
                      <a:pt x="498" y="420"/>
                    </a:lnTo>
                    <a:lnTo>
                      <a:pt x="501" y="418"/>
                    </a:lnTo>
                    <a:lnTo>
                      <a:pt x="502" y="418"/>
                    </a:lnTo>
                    <a:lnTo>
                      <a:pt x="509" y="421"/>
                    </a:lnTo>
                    <a:lnTo>
                      <a:pt x="514" y="426"/>
                    </a:lnTo>
                    <a:lnTo>
                      <a:pt x="517" y="421"/>
                    </a:lnTo>
                    <a:lnTo>
                      <a:pt x="519" y="417"/>
                    </a:lnTo>
                    <a:lnTo>
                      <a:pt x="519" y="412"/>
                    </a:lnTo>
                    <a:lnTo>
                      <a:pt x="516" y="408"/>
                    </a:lnTo>
                    <a:lnTo>
                      <a:pt x="514" y="406"/>
                    </a:lnTo>
                    <a:lnTo>
                      <a:pt x="513" y="405"/>
                    </a:lnTo>
                    <a:lnTo>
                      <a:pt x="512" y="405"/>
                    </a:lnTo>
                    <a:lnTo>
                      <a:pt x="511" y="403"/>
                    </a:lnTo>
                    <a:lnTo>
                      <a:pt x="508" y="402"/>
                    </a:lnTo>
                    <a:lnTo>
                      <a:pt x="504" y="401"/>
                    </a:lnTo>
                    <a:lnTo>
                      <a:pt x="501" y="398"/>
                    </a:lnTo>
                    <a:lnTo>
                      <a:pt x="496" y="396"/>
                    </a:lnTo>
                    <a:lnTo>
                      <a:pt x="494" y="395"/>
                    </a:lnTo>
                    <a:lnTo>
                      <a:pt x="493" y="391"/>
                    </a:lnTo>
                    <a:lnTo>
                      <a:pt x="491" y="390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3" y="386"/>
                    </a:lnTo>
                    <a:lnTo>
                      <a:pt x="481" y="386"/>
                    </a:lnTo>
                    <a:lnTo>
                      <a:pt x="478" y="385"/>
                    </a:lnTo>
                    <a:lnTo>
                      <a:pt x="477" y="383"/>
                    </a:lnTo>
                    <a:lnTo>
                      <a:pt x="476" y="381"/>
                    </a:lnTo>
                    <a:lnTo>
                      <a:pt x="467" y="378"/>
                    </a:lnTo>
                    <a:lnTo>
                      <a:pt x="463" y="374"/>
                    </a:lnTo>
                    <a:lnTo>
                      <a:pt x="459" y="367"/>
                    </a:lnTo>
                    <a:lnTo>
                      <a:pt x="458" y="361"/>
                    </a:lnTo>
                    <a:lnTo>
                      <a:pt x="455" y="358"/>
                    </a:lnTo>
                    <a:lnTo>
                      <a:pt x="450" y="356"/>
                    </a:lnTo>
                    <a:lnTo>
                      <a:pt x="449" y="354"/>
                    </a:lnTo>
                    <a:lnTo>
                      <a:pt x="447" y="353"/>
                    </a:lnTo>
                    <a:lnTo>
                      <a:pt x="445" y="351"/>
                    </a:lnTo>
                    <a:lnTo>
                      <a:pt x="444" y="349"/>
                    </a:lnTo>
                    <a:lnTo>
                      <a:pt x="444" y="343"/>
                    </a:lnTo>
                    <a:lnTo>
                      <a:pt x="443" y="340"/>
                    </a:lnTo>
                    <a:lnTo>
                      <a:pt x="438" y="338"/>
                    </a:lnTo>
                    <a:lnTo>
                      <a:pt x="437" y="338"/>
                    </a:lnTo>
                    <a:lnTo>
                      <a:pt x="432" y="335"/>
                    </a:lnTo>
                    <a:lnTo>
                      <a:pt x="429" y="330"/>
                    </a:lnTo>
                    <a:lnTo>
                      <a:pt x="429" y="318"/>
                    </a:lnTo>
                    <a:lnTo>
                      <a:pt x="428" y="315"/>
                    </a:lnTo>
                    <a:lnTo>
                      <a:pt x="427" y="314"/>
                    </a:lnTo>
                    <a:lnTo>
                      <a:pt x="427" y="313"/>
                    </a:lnTo>
                    <a:lnTo>
                      <a:pt x="425" y="313"/>
                    </a:lnTo>
                    <a:lnTo>
                      <a:pt x="424" y="314"/>
                    </a:lnTo>
                    <a:lnTo>
                      <a:pt x="419" y="314"/>
                    </a:lnTo>
                    <a:lnTo>
                      <a:pt x="415" y="312"/>
                    </a:lnTo>
                    <a:lnTo>
                      <a:pt x="413" y="309"/>
                    </a:lnTo>
                    <a:lnTo>
                      <a:pt x="409" y="307"/>
                    </a:lnTo>
                    <a:lnTo>
                      <a:pt x="407" y="301"/>
                    </a:lnTo>
                    <a:lnTo>
                      <a:pt x="407" y="293"/>
                    </a:lnTo>
                    <a:lnTo>
                      <a:pt x="405" y="290"/>
                    </a:lnTo>
                    <a:lnTo>
                      <a:pt x="403" y="290"/>
                    </a:lnTo>
                    <a:lnTo>
                      <a:pt x="400" y="289"/>
                    </a:lnTo>
                    <a:lnTo>
                      <a:pt x="390" y="289"/>
                    </a:lnTo>
                    <a:lnTo>
                      <a:pt x="388" y="286"/>
                    </a:lnTo>
                    <a:lnTo>
                      <a:pt x="386" y="284"/>
                    </a:lnTo>
                    <a:lnTo>
                      <a:pt x="386" y="283"/>
                    </a:lnTo>
                    <a:lnTo>
                      <a:pt x="393" y="276"/>
                    </a:lnTo>
                    <a:lnTo>
                      <a:pt x="393" y="271"/>
                    </a:lnTo>
                    <a:lnTo>
                      <a:pt x="390" y="271"/>
                    </a:lnTo>
                    <a:lnTo>
                      <a:pt x="388" y="273"/>
                    </a:lnTo>
                    <a:lnTo>
                      <a:pt x="384" y="276"/>
                    </a:lnTo>
                    <a:lnTo>
                      <a:pt x="380" y="276"/>
                    </a:lnTo>
                    <a:lnTo>
                      <a:pt x="379" y="275"/>
                    </a:lnTo>
                    <a:lnTo>
                      <a:pt x="376" y="274"/>
                    </a:lnTo>
                    <a:lnTo>
                      <a:pt x="375" y="271"/>
                    </a:lnTo>
                    <a:lnTo>
                      <a:pt x="375" y="266"/>
                    </a:lnTo>
                    <a:lnTo>
                      <a:pt x="376" y="265"/>
                    </a:lnTo>
                    <a:lnTo>
                      <a:pt x="378" y="263"/>
                    </a:lnTo>
                    <a:lnTo>
                      <a:pt x="379" y="261"/>
                    </a:lnTo>
                    <a:lnTo>
                      <a:pt x="376" y="259"/>
                    </a:lnTo>
                    <a:lnTo>
                      <a:pt x="375" y="259"/>
                    </a:lnTo>
                    <a:lnTo>
                      <a:pt x="374" y="257"/>
                    </a:lnTo>
                    <a:lnTo>
                      <a:pt x="373" y="259"/>
                    </a:lnTo>
                    <a:lnTo>
                      <a:pt x="369" y="259"/>
                    </a:lnTo>
                    <a:lnTo>
                      <a:pt x="365" y="257"/>
                    </a:lnTo>
                    <a:lnTo>
                      <a:pt x="360" y="252"/>
                    </a:lnTo>
                    <a:lnTo>
                      <a:pt x="358" y="257"/>
                    </a:lnTo>
                    <a:lnTo>
                      <a:pt x="356" y="259"/>
                    </a:lnTo>
                    <a:lnTo>
                      <a:pt x="354" y="260"/>
                    </a:lnTo>
                    <a:lnTo>
                      <a:pt x="350" y="259"/>
                    </a:lnTo>
                    <a:lnTo>
                      <a:pt x="348" y="257"/>
                    </a:lnTo>
                    <a:lnTo>
                      <a:pt x="344" y="255"/>
                    </a:lnTo>
                    <a:lnTo>
                      <a:pt x="339" y="250"/>
                    </a:lnTo>
                    <a:lnTo>
                      <a:pt x="338" y="247"/>
                    </a:lnTo>
                    <a:lnTo>
                      <a:pt x="335" y="245"/>
                    </a:lnTo>
                    <a:lnTo>
                      <a:pt x="322" y="240"/>
                    </a:lnTo>
                    <a:lnTo>
                      <a:pt x="311" y="235"/>
                    </a:lnTo>
                    <a:lnTo>
                      <a:pt x="299" y="230"/>
                    </a:lnTo>
                    <a:lnTo>
                      <a:pt x="276" y="230"/>
                    </a:lnTo>
                    <a:lnTo>
                      <a:pt x="265" y="227"/>
                    </a:lnTo>
                    <a:lnTo>
                      <a:pt x="255" y="224"/>
                    </a:lnTo>
                    <a:lnTo>
                      <a:pt x="245" y="218"/>
                    </a:lnTo>
                    <a:lnTo>
                      <a:pt x="237" y="210"/>
                    </a:lnTo>
                    <a:lnTo>
                      <a:pt x="233" y="211"/>
                    </a:lnTo>
                    <a:lnTo>
                      <a:pt x="228" y="212"/>
                    </a:lnTo>
                    <a:lnTo>
                      <a:pt x="225" y="215"/>
                    </a:lnTo>
                    <a:lnTo>
                      <a:pt x="221" y="216"/>
                    </a:lnTo>
                    <a:lnTo>
                      <a:pt x="222" y="218"/>
                    </a:lnTo>
                    <a:lnTo>
                      <a:pt x="225" y="222"/>
                    </a:lnTo>
                    <a:lnTo>
                      <a:pt x="220" y="227"/>
                    </a:lnTo>
                    <a:lnTo>
                      <a:pt x="211" y="234"/>
                    </a:lnTo>
                    <a:lnTo>
                      <a:pt x="201" y="239"/>
                    </a:lnTo>
                    <a:lnTo>
                      <a:pt x="192" y="244"/>
                    </a:lnTo>
                    <a:lnTo>
                      <a:pt x="184" y="245"/>
                    </a:lnTo>
                    <a:lnTo>
                      <a:pt x="183" y="245"/>
                    </a:lnTo>
                    <a:lnTo>
                      <a:pt x="181" y="242"/>
                    </a:lnTo>
                    <a:lnTo>
                      <a:pt x="181" y="240"/>
                    </a:lnTo>
                    <a:lnTo>
                      <a:pt x="182" y="239"/>
                    </a:lnTo>
                    <a:lnTo>
                      <a:pt x="183" y="239"/>
                    </a:lnTo>
                    <a:lnTo>
                      <a:pt x="183" y="234"/>
                    </a:lnTo>
                    <a:lnTo>
                      <a:pt x="186" y="225"/>
                    </a:lnTo>
                    <a:lnTo>
                      <a:pt x="191" y="218"/>
                    </a:lnTo>
                    <a:lnTo>
                      <a:pt x="201" y="213"/>
                    </a:lnTo>
                    <a:lnTo>
                      <a:pt x="201" y="210"/>
                    </a:lnTo>
                    <a:lnTo>
                      <a:pt x="197" y="210"/>
                    </a:lnTo>
                    <a:lnTo>
                      <a:pt x="189" y="212"/>
                    </a:lnTo>
                    <a:lnTo>
                      <a:pt x="179" y="218"/>
                    </a:lnTo>
                    <a:lnTo>
                      <a:pt x="169" y="227"/>
                    </a:lnTo>
                    <a:lnTo>
                      <a:pt x="162" y="237"/>
                    </a:lnTo>
                    <a:lnTo>
                      <a:pt x="159" y="246"/>
                    </a:lnTo>
                    <a:lnTo>
                      <a:pt x="159" y="252"/>
                    </a:lnTo>
                    <a:lnTo>
                      <a:pt x="157" y="260"/>
                    </a:lnTo>
                    <a:lnTo>
                      <a:pt x="154" y="263"/>
                    </a:lnTo>
                    <a:lnTo>
                      <a:pt x="151" y="265"/>
                    </a:lnTo>
                    <a:lnTo>
                      <a:pt x="146" y="266"/>
                    </a:lnTo>
                    <a:lnTo>
                      <a:pt x="142" y="268"/>
                    </a:lnTo>
                    <a:lnTo>
                      <a:pt x="138" y="270"/>
                    </a:lnTo>
                    <a:lnTo>
                      <a:pt x="136" y="273"/>
                    </a:lnTo>
                    <a:lnTo>
                      <a:pt x="134" y="275"/>
                    </a:lnTo>
                    <a:lnTo>
                      <a:pt x="132" y="279"/>
                    </a:lnTo>
                    <a:lnTo>
                      <a:pt x="123" y="285"/>
                    </a:lnTo>
                    <a:lnTo>
                      <a:pt x="114" y="290"/>
                    </a:lnTo>
                    <a:lnTo>
                      <a:pt x="97" y="303"/>
                    </a:lnTo>
                    <a:lnTo>
                      <a:pt x="85" y="307"/>
                    </a:lnTo>
                    <a:lnTo>
                      <a:pt x="73" y="309"/>
                    </a:lnTo>
                    <a:lnTo>
                      <a:pt x="64" y="312"/>
                    </a:lnTo>
                    <a:lnTo>
                      <a:pt x="58" y="317"/>
                    </a:lnTo>
                    <a:lnTo>
                      <a:pt x="50" y="322"/>
                    </a:lnTo>
                    <a:lnTo>
                      <a:pt x="43" y="324"/>
                    </a:lnTo>
                    <a:lnTo>
                      <a:pt x="33" y="324"/>
                    </a:lnTo>
                    <a:lnTo>
                      <a:pt x="38" y="319"/>
                    </a:lnTo>
                    <a:lnTo>
                      <a:pt x="40" y="318"/>
                    </a:lnTo>
                    <a:lnTo>
                      <a:pt x="43" y="318"/>
                    </a:lnTo>
                    <a:lnTo>
                      <a:pt x="46" y="317"/>
                    </a:lnTo>
                    <a:lnTo>
                      <a:pt x="49" y="317"/>
                    </a:lnTo>
                    <a:lnTo>
                      <a:pt x="51" y="315"/>
                    </a:lnTo>
                    <a:lnTo>
                      <a:pt x="55" y="312"/>
                    </a:lnTo>
                    <a:lnTo>
                      <a:pt x="58" y="308"/>
                    </a:lnTo>
                    <a:lnTo>
                      <a:pt x="61" y="304"/>
                    </a:lnTo>
                    <a:lnTo>
                      <a:pt x="65" y="301"/>
                    </a:lnTo>
                    <a:lnTo>
                      <a:pt x="68" y="300"/>
                    </a:lnTo>
                    <a:lnTo>
                      <a:pt x="72" y="300"/>
                    </a:lnTo>
                    <a:lnTo>
                      <a:pt x="74" y="299"/>
                    </a:lnTo>
                    <a:lnTo>
                      <a:pt x="80" y="299"/>
                    </a:lnTo>
                    <a:lnTo>
                      <a:pt x="84" y="295"/>
                    </a:lnTo>
                    <a:lnTo>
                      <a:pt x="94" y="288"/>
                    </a:lnTo>
                    <a:lnTo>
                      <a:pt x="117" y="273"/>
                    </a:lnTo>
                    <a:lnTo>
                      <a:pt x="123" y="268"/>
                    </a:lnTo>
                    <a:lnTo>
                      <a:pt x="130" y="255"/>
                    </a:lnTo>
                    <a:lnTo>
                      <a:pt x="137" y="249"/>
                    </a:lnTo>
                    <a:lnTo>
                      <a:pt x="130" y="249"/>
                    </a:lnTo>
                    <a:lnTo>
                      <a:pt x="127" y="250"/>
                    </a:lnTo>
                    <a:lnTo>
                      <a:pt x="123" y="252"/>
                    </a:lnTo>
                    <a:lnTo>
                      <a:pt x="119" y="254"/>
                    </a:lnTo>
                    <a:lnTo>
                      <a:pt x="112" y="254"/>
                    </a:lnTo>
                    <a:lnTo>
                      <a:pt x="109" y="252"/>
                    </a:lnTo>
                    <a:lnTo>
                      <a:pt x="107" y="252"/>
                    </a:lnTo>
                    <a:lnTo>
                      <a:pt x="104" y="251"/>
                    </a:lnTo>
                    <a:lnTo>
                      <a:pt x="103" y="254"/>
                    </a:lnTo>
                    <a:lnTo>
                      <a:pt x="102" y="255"/>
                    </a:lnTo>
                    <a:lnTo>
                      <a:pt x="102" y="257"/>
                    </a:lnTo>
                    <a:lnTo>
                      <a:pt x="94" y="254"/>
                    </a:lnTo>
                    <a:lnTo>
                      <a:pt x="88" y="251"/>
                    </a:lnTo>
                    <a:lnTo>
                      <a:pt x="82" y="246"/>
                    </a:lnTo>
                    <a:lnTo>
                      <a:pt x="82" y="252"/>
                    </a:lnTo>
                    <a:lnTo>
                      <a:pt x="75" y="252"/>
                    </a:lnTo>
                    <a:lnTo>
                      <a:pt x="73" y="254"/>
                    </a:lnTo>
                    <a:lnTo>
                      <a:pt x="72" y="256"/>
                    </a:lnTo>
                    <a:lnTo>
                      <a:pt x="70" y="256"/>
                    </a:lnTo>
                    <a:lnTo>
                      <a:pt x="68" y="254"/>
                    </a:lnTo>
                    <a:lnTo>
                      <a:pt x="67" y="251"/>
                    </a:lnTo>
                    <a:lnTo>
                      <a:pt x="67" y="235"/>
                    </a:lnTo>
                    <a:lnTo>
                      <a:pt x="65" y="232"/>
                    </a:lnTo>
                    <a:lnTo>
                      <a:pt x="64" y="231"/>
                    </a:lnTo>
                    <a:lnTo>
                      <a:pt x="63" y="231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5" y="239"/>
                    </a:lnTo>
                    <a:lnTo>
                      <a:pt x="50" y="237"/>
                    </a:lnTo>
                    <a:lnTo>
                      <a:pt x="44" y="234"/>
                    </a:lnTo>
                    <a:lnTo>
                      <a:pt x="36" y="229"/>
                    </a:lnTo>
                    <a:lnTo>
                      <a:pt x="28" y="220"/>
                    </a:lnTo>
                    <a:lnTo>
                      <a:pt x="30" y="220"/>
                    </a:lnTo>
                    <a:lnTo>
                      <a:pt x="31" y="218"/>
                    </a:lnTo>
                    <a:lnTo>
                      <a:pt x="34" y="218"/>
                    </a:lnTo>
                    <a:lnTo>
                      <a:pt x="31" y="215"/>
                    </a:lnTo>
                    <a:lnTo>
                      <a:pt x="26" y="210"/>
                    </a:lnTo>
                    <a:lnTo>
                      <a:pt x="23" y="207"/>
                    </a:lnTo>
                    <a:lnTo>
                      <a:pt x="20" y="206"/>
                    </a:lnTo>
                    <a:lnTo>
                      <a:pt x="18" y="201"/>
                    </a:lnTo>
                    <a:lnTo>
                      <a:pt x="21" y="192"/>
                    </a:lnTo>
                    <a:lnTo>
                      <a:pt x="29" y="185"/>
                    </a:lnTo>
                    <a:lnTo>
                      <a:pt x="39" y="179"/>
                    </a:lnTo>
                    <a:lnTo>
                      <a:pt x="48" y="178"/>
                    </a:lnTo>
                    <a:lnTo>
                      <a:pt x="53" y="177"/>
                    </a:lnTo>
                    <a:lnTo>
                      <a:pt x="60" y="174"/>
                    </a:lnTo>
                    <a:lnTo>
                      <a:pt x="69" y="169"/>
                    </a:lnTo>
                    <a:lnTo>
                      <a:pt x="77" y="166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8" y="158"/>
                    </a:lnTo>
                    <a:lnTo>
                      <a:pt x="75" y="157"/>
                    </a:lnTo>
                    <a:lnTo>
                      <a:pt x="74" y="154"/>
                    </a:lnTo>
                    <a:lnTo>
                      <a:pt x="73" y="153"/>
                    </a:lnTo>
                    <a:lnTo>
                      <a:pt x="73" y="152"/>
                    </a:lnTo>
                    <a:lnTo>
                      <a:pt x="74" y="151"/>
                    </a:lnTo>
                    <a:lnTo>
                      <a:pt x="78" y="151"/>
                    </a:lnTo>
                    <a:lnTo>
                      <a:pt x="79" y="152"/>
                    </a:lnTo>
                    <a:lnTo>
                      <a:pt x="79" y="146"/>
                    </a:lnTo>
                    <a:lnTo>
                      <a:pt x="70" y="146"/>
                    </a:lnTo>
                    <a:lnTo>
                      <a:pt x="68" y="148"/>
                    </a:lnTo>
                    <a:lnTo>
                      <a:pt x="63" y="151"/>
                    </a:lnTo>
                    <a:lnTo>
                      <a:pt x="59" y="153"/>
                    </a:lnTo>
                    <a:lnTo>
                      <a:pt x="50" y="153"/>
                    </a:lnTo>
                    <a:lnTo>
                      <a:pt x="46" y="152"/>
                    </a:lnTo>
                    <a:lnTo>
                      <a:pt x="41" y="149"/>
                    </a:lnTo>
                    <a:lnTo>
                      <a:pt x="16" y="149"/>
                    </a:lnTo>
                    <a:lnTo>
                      <a:pt x="16" y="147"/>
                    </a:lnTo>
                    <a:lnTo>
                      <a:pt x="15" y="144"/>
                    </a:lnTo>
                    <a:lnTo>
                      <a:pt x="11" y="140"/>
                    </a:lnTo>
                    <a:lnTo>
                      <a:pt x="11" y="135"/>
                    </a:lnTo>
                    <a:lnTo>
                      <a:pt x="13" y="134"/>
                    </a:lnTo>
                    <a:lnTo>
                      <a:pt x="9" y="134"/>
                    </a:lnTo>
                    <a:lnTo>
                      <a:pt x="5" y="133"/>
                    </a:lnTo>
                    <a:lnTo>
                      <a:pt x="0" y="128"/>
                    </a:lnTo>
                    <a:lnTo>
                      <a:pt x="11" y="122"/>
                    </a:lnTo>
                    <a:lnTo>
                      <a:pt x="25" y="117"/>
                    </a:lnTo>
                    <a:lnTo>
                      <a:pt x="36" y="110"/>
                    </a:lnTo>
                    <a:lnTo>
                      <a:pt x="44" y="110"/>
                    </a:lnTo>
                    <a:lnTo>
                      <a:pt x="44" y="114"/>
                    </a:lnTo>
                    <a:lnTo>
                      <a:pt x="46" y="119"/>
                    </a:lnTo>
                    <a:lnTo>
                      <a:pt x="70" y="119"/>
                    </a:lnTo>
                    <a:lnTo>
                      <a:pt x="67" y="112"/>
                    </a:lnTo>
                    <a:lnTo>
                      <a:pt x="61" y="107"/>
                    </a:lnTo>
                    <a:lnTo>
                      <a:pt x="54" y="104"/>
                    </a:lnTo>
                    <a:lnTo>
                      <a:pt x="46" y="100"/>
                    </a:lnTo>
                    <a:lnTo>
                      <a:pt x="44" y="98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29" y="81"/>
                    </a:lnTo>
                    <a:lnTo>
                      <a:pt x="21" y="79"/>
                    </a:lnTo>
                    <a:lnTo>
                      <a:pt x="15" y="78"/>
                    </a:lnTo>
                    <a:lnTo>
                      <a:pt x="13" y="75"/>
                    </a:lnTo>
                    <a:lnTo>
                      <a:pt x="13" y="74"/>
                    </a:lnTo>
                    <a:lnTo>
                      <a:pt x="14" y="73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9" y="63"/>
                    </a:lnTo>
                    <a:lnTo>
                      <a:pt x="40" y="63"/>
                    </a:lnTo>
                    <a:lnTo>
                      <a:pt x="55" y="47"/>
                    </a:lnTo>
                    <a:lnTo>
                      <a:pt x="73" y="34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9" y="24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4" y="20"/>
                    </a:lnTo>
                    <a:lnTo>
                      <a:pt x="119" y="15"/>
                    </a:lnTo>
                    <a:lnTo>
                      <a:pt x="122" y="13"/>
                    </a:lnTo>
                    <a:lnTo>
                      <a:pt x="125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4" y="16"/>
                    </a:lnTo>
                    <a:lnTo>
                      <a:pt x="138" y="18"/>
                    </a:lnTo>
                    <a:lnTo>
                      <a:pt x="136" y="21"/>
                    </a:lnTo>
                    <a:lnTo>
                      <a:pt x="136" y="22"/>
                    </a:lnTo>
                    <a:lnTo>
                      <a:pt x="134" y="24"/>
                    </a:lnTo>
                    <a:lnTo>
                      <a:pt x="137" y="24"/>
                    </a:lnTo>
                    <a:lnTo>
                      <a:pt x="142" y="21"/>
                    </a:lnTo>
                    <a:lnTo>
                      <a:pt x="144" y="18"/>
                    </a:lnTo>
                    <a:lnTo>
                      <a:pt x="148" y="20"/>
                    </a:lnTo>
                    <a:lnTo>
                      <a:pt x="149" y="20"/>
                    </a:lnTo>
                    <a:lnTo>
                      <a:pt x="154" y="22"/>
                    </a:lnTo>
                    <a:lnTo>
                      <a:pt x="174" y="22"/>
                    </a:lnTo>
                    <a:lnTo>
                      <a:pt x="178" y="25"/>
                    </a:lnTo>
                    <a:lnTo>
                      <a:pt x="182" y="29"/>
                    </a:lnTo>
                    <a:lnTo>
                      <a:pt x="186" y="30"/>
                    </a:lnTo>
                    <a:lnTo>
                      <a:pt x="217" y="30"/>
                    </a:lnTo>
                    <a:lnTo>
                      <a:pt x="226" y="35"/>
                    </a:lnTo>
                    <a:lnTo>
                      <a:pt x="238" y="39"/>
                    </a:lnTo>
                    <a:lnTo>
                      <a:pt x="252" y="41"/>
                    </a:lnTo>
                    <a:lnTo>
                      <a:pt x="267" y="41"/>
                    </a:lnTo>
                    <a:lnTo>
                      <a:pt x="279" y="37"/>
                    </a:lnTo>
                    <a:lnTo>
                      <a:pt x="282" y="37"/>
                    </a:lnTo>
                    <a:lnTo>
                      <a:pt x="292" y="39"/>
                    </a:lnTo>
                    <a:lnTo>
                      <a:pt x="300" y="42"/>
                    </a:lnTo>
                    <a:lnTo>
                      <a:pt x="309" y="46"/>
                    </a:lnTo>
                    <a:lnTo>
                      <a:pt x="309" y="45"/>
                    </a:lnTo>
                    <a:lnTo>
                      <a:pt x="310" y="46"/>
                    </a:lnTo>
                    <a:lnTo>
                      <a:pt x="312" y="46"/>
                    </a:lnTo>
                    <a:lnTo>
                      <a:pt x="314" y="45"/>
                    </a:lnTo>
                    <a:lnTo>
                      <a:pt x="314" y="46"/>
                    </a:lnTo>
                    <a:lnTo>
                      <a:pt x="315" y="47"/>
                    </a:lnTo>
                    <a:lnTo>
                      <a:pt x="317" y="49"/>
                    </a:lnTo>
                    <a:lnTo>
                      <a:pt x="319" y="50"/>
                    </a:lnTo>
                    <a:lnTo>
                      <a:pt x="319" y="51"/>
                    </a:lnTo>
                    <a:lnTo>
                      <a:pt x="335" y="59"/>
                    </a:lnTo>
                    <a:lnTo>
                      <a:pt x="351" y="61"/>
                    </a:lnTo>
                    <a:lnTo>
                      <a:pt x="364" y="63"/>
                    </a:lnTo>
                    <a:lnTo>
                      <a:pt x="364" y="61"/>
                    </a:lnTo>
                    <a:lnTo>
                      <a:pt x="361" y="59"/>
                    </a:lnTo>
                    <a:lnTo>
                      <a:pt x="361" y="56"/>
                    </a:lnTo>
                    <a:lnTo>
                      <a:pt x="366" y="54"/>
                    </a:lnTo>
                    <a:lnTo>
                      <a:pt x="370" y="52"/>
                    </a:lnTo>
                    <a:lnTo>
                      <a:pt x="378" y="52"/>
                    </a:lnTo>
                    <a:lnTo>
                      <a:pt x="378" y="51"/>
                    </a:lnTo>
                    <a:lnTo>
                      <a:pt x="379" y="50"/>
                    </a:lnTo>
                    <a:lnTo>
                      <a:pt x="379" y="49"/>
                    </a:lnTo>
                    <a:lnTo>
                      <a:pt x="380" y="47"/>
                    </a:lnTo>
                    <a:lnTo>
                      <a:pt x="380" y="46"/>
                    </a:lnTo>
                    <a:lnTo>
                      <a:pt x="384" y="46"/>
                    </a:lnTo>
                    <a:lnTo>
                      <a:pt x="386" y="47"/>
                    </a:lnTo>
                    <a:lnTo>
                      <a:pt x="389" y="50"/>
                    </a:lnTo>
                    <a:lnTo>
                      <a:pt x="393" y="50"/>
                    </a:lnTo>
                    <a:lnTo>
                      <a:pt x="395" y="49"/>
                    </a:lnTo>
                    <a:lnTo>
                      <a:pt x="399" y="47"/>
                    </a:lnTo>
                    <a:lnTo>
                      <a:pt x="407" y="44"/>
                    </a:lnTo>
                    <a:lnTo>
                      <a:pt x="417" y="41"/>
                    </a:lnTo>
                    <a:lnTo>
                      <a:pt x="425" y="39"/>
                    </a:lnTo>
                    <a:lnTo>
                      <a:pt x="435" y="36"/>
                    </a:lnTo>
                    <a:lnTo>
                      <a:pt x="438" y="41"/>
                    </a:lnTo>
                    <a:lnTo>
                      <a:pt x="440" y="42"/>
                    </a:lnTo>
                    <a:lnTo>
                      <a:pt x="445" y="42"/>
                    </a:lnTo>
                    <a:lnTo>
                      <a:pt x="449" y="39"/>
                    </a:lnTo>
                    <a:lnTo>
                      <a:pt x="452" y="34"/>
                    </a:lnTo>
                    <a:lnTo>
                      <a:pt x="453" y="32"/>
                    </a:lnTo>
                    <a:lnTo>
                      <a:pt x="454" y="30"/>
                    </a:lnTo>
                    <a:lnTo>
                      <a:pt x="457" y="30"/>
                    </a:lnTo>
                    <a:lnTo>
                      <a:pt x="463" y="36"/>
                    </a:lnTo>
                    <a:lnTo>
                      <a:pt x="468" y="42"/>
                    </a:lnTo>
                    <a:lnTo>
                      <a:pt x="473" y="46"/>
                    </a:lnTo>
                    <a:lnTo>
                      <a:pt x="478" y="49"/>
                    </a:lnTo>
                    <a:lnTo>
                      <a:pt x="481" y="49"/>
                    </a:lnTo>
                    <a:lnTo>
                      <a:pt x="483" y="47"/>
                    </a:lnTo>
                    <a:lnTo>
                      <a:pt x="484" y="45"/>
                    </a:lnTo>
                    <a:lnTo>
                      <a:pt x="491" y="39"/>
                    </a:lnTo>
                    <a:lnTo>
                      <a:pt x="494" y="37"/>
                    </a:lnTo>
                    <a:lnTo>
                      <a:pt x="494" y="40"/>
                    </a:lnTo>
                    <a:lnTo>
                      <a:pt x="497" y="42"/>
                    </a:lnTo>
                    <a:lnTo>
                      <a:pt x="498" y="46"/>
                    </a:lnTo>
                    <a:lnTo>
                      <a:pt x="503" y="49"/>
                    </a:lnTo>
                    <a:lnTo>
                      <a:pt x="507" y="49"/>
                    </a:lnTo>
                    <a:lnTo>
                      <a:pt x="511" y="47"/>
                    </a:lnTo>
                    <a:lnTo>
                      <a:pt x="513" y="45"/>
                    </a:lnTo>
                    <a:lnTo>
                      <a:pt x="517" y="44"/>
                    </a:lnTo>
                    <a:lnTo>
                      <a:pt x="521" y="44"/>
                    </a:lnTo>
                    <a:lnTo>
                      <a:pt x="534" y="46"/>
                    </a:lnTo>
                    <a:lnTo>
                      <a:pt x="546" y="51"/>
                    </a:lnTo>
                    <a:lnTo>
                      <a:pt x="558" y="56"/>
                    </a:lnTo>
                    <a:lnTo>
                      <a:pt x="570" y="60"/>
                    </a:lnTo>
                    <a:lnTo>
                      <a:pt x="583" y="61"/>
                    </a:lnTo>
                    <a:lnTo>
                      <a:pt x="595" y="60"/>
                    </a:lnTo>
                    <a:lnTo>
                      <a:pt x="601" y="60"/>
                    </a:lnTo>
                    <a:lnTo>
                      <a:pt x="605" y="63"/>
                    </a:lnTo>
                    <a:lnTo>
                      <a:pt x="610" y="66"/>
                    </a:lnTo>
                    <a:lnTo>
                      <a:pt x="615" y="74"/>
                    </a:lnTo>
                    <a:lnTo>
                      <a:pt x="614" y="74"/>
                    </a:lnTo>
                    <a:lnTo>
                      <a:pt x="611" y="75"/>
                    </a:lnTo>
                    <a:lnTo>
                      <a:pt x="604" y="75"/>
                    </a:lnTo>
                    <a:lnTo>
                      <a:pt x="601" y="78"/>
                    </a:lnTo>
                    <a:lnTo>
                      <a:pt x="601" y="79"/>
                    </a:lnTo>
                    <a:lnTo>
                      <a:pt x="602" y="80"/>
                    </a:lnTo>
                    <a:lnTo>
                      <a:pt x="602" y="81"/>
                    </a:lnTo>
                    <a:lnTo>
                      <a:pt x="607" y="84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31" y="81"/>
                    </a:lnTo>
                    <a:lnTo>
                      <a:pt x="639" y="80"/>
                    </a:lnTo>
                    <a:lnTo>
                      <a:pt x="665" y="80"/>
                    </a:lnTo>
                    <a:lnTo>
                      <a:pt x="671" y="84"/>
                    </a:lnTo>
                    <a:lnTo>
                      <a:pt x="674" y="85"/>
                    </a:lnTo>
                    <a:lnTo>
                      <a:pt x="676" y="88"/>
                    </a:lnTo>
                    <a:lnTo>
                      <a:pt x="678" y="90"/>
                    </a:lnTo>
                    <a:lnTo>
                      <a:pt x="680" y="93"/>
                    </a:lnTo>
                    <a:lnTo>
                      <a:pt x="683" y="94"/>
                    </a:lnTo>
                    <a:lnTo>
                      <a:pt x="685" y="96"/>
                    </a:lnTo>
                    <a:lnTo>
                      <a:pt x="689" y="96"/>
                    </a:lnTo>
                    <a:lnTo>
                      <a:pt x="688" y="95"/>
                    </a:lnTo>
                    <a:lnTo>
                      <a:pt x="688" y="93"/>
                    </a:lnTo>
                    <a:lnTo>
                      <a:pt x="686" y="90"/>
                    </a:lnTo>
                    <a:lnTo>
                      <a:pt x="686" y="89"/>
                    </a:lnTo>
                    <a:lnTo>
                      <a:pt x="685" y="86"/>
                    </a:lnTo>
                    <a:lnTo>
                      <a:pt x="685" y="81"/>
                    </a:lnTo>
                    <a:lnTo>
                      <a:pt x="689" y="78"/>
                    </a:lnTo>
                    <a:lnTo>
                      <a:pt x="691" y="78"/>
                    </a:lnTo>
                    <a:lnTo>
                      <a:pt x="694" y="76"/>
                    </a:lnTo>
                    <a:lnTo>
                      <a:pt x="699" y="76"/>
                    </a:lnTo>
                    <a:lnTo>
                      <a:pt x="701" y="75"/>
                    </a:lnTo>
                    <a:lnTo>
                      <a:pt x="703" y="74"/>
                    </a:lnTo>
                    <a:lnTo>
                      <a:pt x="704" y="71"/>
                    </a:lnTo>
                    <a:lnTo>
                      <a:pt x="704" y="69"/>
                    </a:lnTo>
                    <a:lnTo>
                      <a:pt x="698" y="71"/>
                    </a:lnTo>
                    <a:lnTo>
                      <a:pt x="690" y="74"/>
                    </a:lnTo>
                    <a:lnTo>
                      <a:pt x="683" y="75"/>
                    </a:lnTo>
                    <a:lnTo>
                      <a:pt x="680" y="75"/>
                    </a:lnTo>
                    <a:lnTo>
                      <a:pt x="678" y="73"/>
                    </a:lnTo>
                    <a:lnTo>
                      <a:pt x="678" y="70"/>
                    </a:lnTo>
                    <a:lnTo>
                      <a:pt x="680" y="66"/>
                    </a:lnTo>
                    <a:lnTo>
                      <a:pt x="686" y="63"/>
                    </a:lnTo>
                    <a:lnTo>
                      <a:pt x="695" y="61"/>
                    </a:lnTo>
                    <a:lnTo>
                      <a:pt x="703" y="60"/>
                    </a:lnTo>
                    <a:lnTo>
                      <a:pt x="709" y="59"/>
                    </a:lnTo>
                    <a:lnTo>
                      <a:pt x="714" y="68"/>
                    </a:lnTo>
                    <a:lnTo>
                      <a:pt x="724" y="75"/>
                    </a:lnTo>
                    <a:lnTo>
                      <a:pt x="735" y="80"/>
                    </a:lnTo>
                    <a:lnTo>
                      <a:pt x="748" y="83"/>
                    </a:lnTo>
                    <a:lnTo>
                      <a:pt x="762" y="84"/>
                    </a:lnTo>
                    <a:lnTo>
                      <a:pt x="797" y="84"/>
                    </a:lnTo>
                    <a:lnTo>
                      <a:pt x="797" y="79"/>
                    </a:lnTo>
                    <a:lnTo>
                      <a:pt x="798" y="75"/>
                    </a:lnTo>
                    <a:lnTo>
                      <a:pt x="803" y="70"/>
                    </a:lnTo>
                    <a:lnTo>
                      <a:pt x="811" y="70"/>
                    </a:lnTo>
                    <a:lnTo>
                      <a:pt x="814" y="71"/>
                    </a:lnTo>
                    <a:lnTo>
                      <a:pt x="817" y="73"/>
                    </a:lnTo>
                    <a:lnTo>
                      <a:pt x="821" y="74"/>
                    </a:lnTo>
                    <a:lnTo>
                      <a:pt x="823" y="74"/>
                    </a:lnTo>
                    <a:lnTo>
                      <a:pt x="826" y="76"/>
                    </a:lnTo>
                    <a:lnTo>
                      <a:pt x="826" y="81"/>
                    </a:lnTo>
                    <a:lnTo>
                      <a:pt x="824" y="83"/>
                    </a:lnTo>
                    <a:lnTo>
                      <a:pt x="824" y="89"/>
                    </a:lnTo>
                    <a:lnTo>
                      <a:pt x="826" y="89"/>
                    </a:lnTo>
                    <a:lnTo>
                      <a:pt x="828" y="90"/>
                    </a:lnTo>
                    <a:lnTo>
                      <a:pt x="831" y="89"/>
                    </a:lnTo>
                    <a:lnTo>
                      <a:pt x="833" y="81"/>
                    </a:lnTo>
                    <a:lnTo>
                      <a:pt x="843" y="74"/>
                    </a:lnTo>
                    <a:lnTo>
                      <a:pt x="849" y="71"/>
                    </a:lnTo>
                    <a:lnTo>
                      <a:pt x="852" y="68"/>
                    </a:lnTo>
                    <a:lnTo>
                      <a:pt x="852" y="61"/>
                    </a:lnTo>
                    <a:lnTo>
                      <a:pt x="844" y="65"/>
                    </a:lnTo>
                    <a:lnTo>
                      <a:pt x="844" y="64"/>
                    </a:lnTo>
                    <a:lnTo>
                      <a:pt x="846" y="63"/>
                    </a:lnTo>
                    <a:lnTo>
                      <a:pt x="846" y="56"/>
                    </a:lnTo>
                    <a:lnTo>
                      <a:pt x="847" y="54"/>
                    </a:lnTo>
                    <a:lnTo>
                      <a:pt x="847" y="52"/>
                    </a:lnTo>
                    <a:lnTo>
                      <a:pt x="844" y="47"/>
                    </a:lnTo>
                    <a:lnTo>
                      <a:pt x="839" y="45"/>
                    </a:lnTo>
                    <a:lnTo>
                      <a:pt x="833" y="42"/>
                    </a:lnTo>
                    <a:lnTo>
                      <a:pt x="827" y="41"/>
                    </a:lnTo>
                    <a:lnTo>
                      <a:pt x="822" y="39"/>
                    </a:lnTo>
                    <a:lnTo>
                      <a:pt x="819" y="34"/>
                    </a:lnTo>
                    <a:lnTo>
                      <a:pt x="819" y="31"/>
                    </a:lnTo>
                    <a:lnTo>
                      <a:pt x="821" y="30"/>
                    </a:lnTo>
                    <a:lnTo>
                      <a:pt x="823" y="29"/>
                    </a:lnTo>
                    <a:lnTo>
                      <a:pt x="824" y="26"/>
                    </a:lnTo>
                    <a:lnTo>
                      <a:pt x="824" y="21"/>
                    </a:lnTo>
                    <a:lnTo>
                      <a:pt x="823" y="20"/>
                    </a:lnTo>
                    <a:lnTo>
                      <a:pt x="822" y="17"/>
                    </a:lnTo>
                    <a:lnTo>
                      <a:pt x="822" y="12"/>
                    </a:lnTo>
                    <a:lnTo>
                      <a:pt x="823" y="11"/>
                    </a:lnTo>
                    <a:lnTo>
                      <a:pt x="826" y="10"/>
                    </a:lnTo>
                    <a:lnTo>
                      <a:pt x="828" y="10"/>
                    </a:lnTo>
                    <a:lnTo>
                      <a:pt x="831" y="8"/>
                    </a:lnTo>
                    <a:lnTo>
                      <a:pt x="833" y="8"/>
                    </a:lnTo>
                    <a:lnTo>
                      <a:pt x="833" y="5"/>
                    </a:lnTo>
                    <a:lnTo>
                      <a:pt x="832" y="2"/>
                    </a:lnTo>
                    <a:lnTo>
                      <a:pt x="832" y="1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244">
                <a:extLst>
                  <a:ext uri="{FF2B5EF4-FFF2-40B4-BE49-F238E27FC236}">
                    <a16:creationId xmlns:a16="http://schemas.microsoft.com/office/drawing/2014/main" id="{BF09EE30-72D0-DC4D-81FA-4368C91A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300" y="2917848"/>
                <a:ext cx="41451" cy="518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2" y="6"/>
                  </a:cxn>
                  <a:cxn ang="0">
                    <a:pos x="19" y="16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19" y="25"/>
                  </a:cxn>
                  <a:cxn ang="0">
                    <a:pos x="17" y="25"/>
                  </a:cxn>
                  <a:cxn ang="0">
                    <a:pos x="15" y="24"/>
                  </a:cxn>
                  <a:cxn ang="0">
                    <a:pos x="13" y="22"/>
                  </a:cxn>
                  <a:cxn ang="0">
                    <a:pos x="12" y="20"/>
                  </a:cxn>
                  <a:cxn ang="0">
                    <a:pos x="9" y="17"/>
                  </a:cxn>
                  <a:cxn ang="0">
                    <a:pos x="9" y="7"/>
                  </a:cxn>
                  <a:cxn ang="0">
                    <a:pos x="6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20" h="25">
                    <a:moveTo>
                      <a:pt x="3" y="0"/>
                    </a:moveTo>
                    <a:lnTo>
                      <a:pt x="10" y="0"/>
                    </a:lnTo>
                    <a:lnTo>
                      <a:pt x="12" y="6"/>
                    </a:lnTo>
                    <a:lnTo>
                      <a:pt x="19" y="16"/>
                    </a:lnTo>
                    <a:lnTo>
                      <a:pt x="20" y="21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9" y="17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1245">
                <a:extLst>
                  <a:ext uri="{FF2B5EF4-FFF2-40B4-BE49-F238E27FC236}">
                    <a16:creationId xmlns:a16="http://schemas.microsoft.com/office/drawing/2014/main" id="{44444CEF-5E2D-8846-9588-449F7AD5E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52" y="2849454"/>
                <a:ext cx="39379" cy="683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14" y="10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0"/>
                  </a:cxn>
                  <a:cxn ang="0">
                    <a:pos x="17" y="33"/>
                  </a:cxn>
                  <a:cxn ang="0">
                    <a:pos x="12" y="25"/>
                  </a:cxn>
                  <a:cxn ang="0">
                    <a:pos x="11" y="21"/>
                  </a:cxn>
                  <a:cxn ang="0">
                    <a:pos x="11" y="16"/>
                  </a:cxn>
                  <a:cxn ang="0">
                    <a:pos x="6" y="15"/>
                  </a:cxn>
                  <a:cxn ang="0">
                    <a:pos x="4" y="11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9" h="33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19" y="30"/>
                    </a:lnTo>
                    <a:lnTo>
                      <a:pt x="17" y="33"/>
                    </a:lnTo>
                    <a:lnTo>
                      <a:pt x="12" y="25"/>
                    </a:lnTo>
                    <a:lnTo>
                      <a:pt x="11" y="21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1246">
                <a:extLst>
                  <a:ext uri="{FF2B5EF4-FFF2-40B4-BE49-F238E27FC236}">
                    <a16:creationId xmlns:a16="http://schemas.microsoft.com/office/drawing/2014/main" id="{97875C4F-B5D4-EF46-AC81-D1A90A31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341" y="2215259"/>
                <a:ext cx="443522" cy="232124"/>
              </a:xfrm>
              <a:custGeom>
                <a:avLst/>
                <a:gdLst/>
                <a:ahLst/>
                <a:cxnLst>
                  <a:cxn ang="0">
                    <a:pos x="163" y="2"/>
                  </a:cxn>
                  <a:cxn ang="0">
                    <a:pos x="170" y="9"/>
                  </a:cxn>
                  <a:cxn ang="0">
                    <a:pos x="164" y="19"/>
                  </a:cxn>
                  <a:cxn ang="0">
                    <a:pos x="164" y="36"/>
                  </a:cxn>
                  <a:cxn ang="0">
                    <a:pos x="175" y="64"/>
                  </a:cxn>
                  <a:cxn ang="0">
                    <a:pos x="207" y="82"/>
                  </a:cxn>
                  <a:cxn ang="0">
                    <a:pos x="208" y="88"/>
                  </a:cxn>
                  <a:cxn ang="0">
                    <a:pos x="192" y="91"/>
                  </a:cxn>
                  <a:cxn ang="0">
                    <a:pos x="196" y="96"/>
                  </a:cxn>
                  <a:cxn ang="0">
                    <a:pos x="203" y="102"/>
                  </a:cxn>
                  <a:cxn ang="0">
                    <a:pos x="179" y="109"/>
                  </a:cxn>
                  <a:cxn ang="0">
                    <a:pos x="154" y="98"/>
                  </a:cxn>
                  <a:cxn ang="0">
                    <a:pos x="142" y="98"/>
                  </a:cxn>
                  <a:cxn ang="0">
                    <a:pos x="135" y="105"/>
                  </a:cxn>
                  <a:cxn ang="0">
                    <a:pos x="106" y="112"/>
                  </a:cxn>
                  <a:cxn ang="0">
                    <a:pos x="65" y="106"/>
                  </a:cxn>
                  <a:cxn ang="0">
                    <a:pos x="55" y="100"/>
                  </a:cxn>
                  <a:cxn ang="0">
                    <a:pos x="30" y="96"/>
                  </a:cxn>
                  <a:cxn ang="0">
                    <a:pos x="31" y="80"/>
                  </a:cxn>
                  <a:cxn ang="0">
                    <a:pos x="74" y="76"/>
                  </a:cxn>
                  <a:cxn ang="0">
                    <a:pos x="19" y="72"/>
                  </a:cxn>
                  <a:cxn ang="0">
                    <a:pos x="11" y="62"/>
                  </a:cxn>
                  <a:cxn ang="0">
                    <a:pos x="17" y="58"/>
                  </a:cxn>
                  <a:cxn ang="0">
                    <a:pos x="27" y="56"/>
                  </a:cxn>
                  <a:cxn ang="0">
                    <a:pos x="5" y="52"/>
                  </a:cxn>
                  <a:cxn ang="0">
                    <a:pos x="0" y="47"/>
                  </a:cxn>
                  <a:cxn ang="0">
                    <a:pos x="20" y="22"/>
                  </a:cxn>
                  <a:cxn ang="0">
                    <a:pos x="53" y="13"/>
                  </a:cxn>
                  <a:cxn ang="0">
                    <a:pos x="56" y="18"/>
                  </a:cxn>
                  <a:cxn ang="0">
                    <a:pos x="59" y="25"/>
                  </a:cxn>
                  <a:cxn ang="0">
                    <a:pos x="63" y="23"/>
                  </a:cxn>
                  <a:cxn ang="0">
                    <a:pos x="76" y="19"/>
                  </a:cxn>
                  <a:cxn ang="0">
                    <a:pos x="86" y="25"/>
                  </a:cxn>
                  <a:cxn ang="0">
                    <a:pos x="95" y="31"/>
                  </a:cxn>
                  <a:cxn ang="0">
                    <a:pos x="100" y="22"/>
                  </a:cxn>
                  <a:cxn ang="0">
                    <a:pos x="118" y="25"/>
                  </a:cxn>
                  <a:cxn ang="0">
                    <a:pos x="124" y="44"/>
                  </a:cxn>
                  <a:cxn ang="0">
                    <a:pos x="132" y="48"/>
                  </a:cxn>
                  <a:cxn ang="0">
                    <a:pos x="134" y="44"/>
                  </a:cxn>
                  <a:cxn ang="0">
                    <a:pos x="127" y="22"/>
                  </a:cxn>
                  <a:cxn ang="0">
                    <a:pos x="128" y="13"/>
                  </a:cxn>
                  <a:cxn ang="0">
                    <a:pos x="139" y="13"/>
                  </a:cxn>
                  <a:cxn ang="0">
                    <a:pos x="144" y="7"/>
                  </a:cxn>
                  <a:cxn ang="0">
                    <a:pos x="150" y="0"/>
                  </a:cxn>
                </a:cxnLst>
                <a:rect l="0" t="0" r="r" b="b"/>
                <a:pathLst>
                  <a:path w="214" h="112">
                    <a:moveTo>
                      <a:pt x="150" y="0"/>
                    </a:moveTo>
                    <a:lnTo>
                      <a:pt x="159" y="0"/>
                    </a:lnTo>
                    <a:lnTo>
                      <a:pt x="163" y="2"/>
                    </a:lnTo>
                    <a:lnTo>
                      <a:pt x="168" y="4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68" y="14"/>
                    </a:lnTo>
                    <a:lnTo>
                      <a:pt x="165" y="17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2" y="23"/>
                    </a:lnTo>
                    <a:lnTo>
                      <a:pt x="164" y="36"/>
                    </a:lnTo>
                    <a:lnTo>
                      <a:pt x="169" y="47"/>
                    </a:lnTo>
                    <a:lnTo>
                      <a:pt x="172" y="57"/>
                    </a:lnTo>
                    <a:lnTo>
                      <a:pt x="175" y="64"/>
                    </a:lnTo>
                    <a:lnTo>
                      <a:pt x="184" y="71"/>
                    </a:lnTo>
                    <a:lnTo>
                      <a:pt x="196" y="77"/>
                    </a:lnTo>
                    <a:lnTo>
                      <a:pt x="207" y="82"/>
                    </a:lnTo>
                    <a:lnTo>
                      <a:pt x="214" y="86"/>
                    </a:lnTo>
                    <a:lnTo>
                      <a:pt x="211" y="87"/>
                    </a:lnTo>
                    <a:lnTo>
                      <a:pt x="208" y="88"/>
                    </a:lnTo>
                    <a:lnTo>
                      <a:pt x="196" y="88"/>
                    </a:lnTo>
                    <a:lnTo>
                      <a:pt x="193" y="90"/>
                    </a:lnTo>
                    <a:lnTo>
                      <a:pt x="192" y="91"/>
                    </a:lnTo>
                    <a:lnTo>
                      <a:pt x="192" y="93"/>
                    </a:lnTo>
                    <a:lnTo>
                      <a:pt x="193" y="95"/>
                    </a:lnTo>
                    <a:lnTo>
                      <a:pt x="196" y="96"/>
                    </a:lnTo>
                    <a:lnTo>
                      <a:pt x="198" y="96"/>
                    </a:lnTo>
                    <a:lnTo>
                      <a:pt x="201" y="101"/>
                    </a:lnTo>
                    <a:lnTo>
                      <a:pt x="203" y="102"/>
                    </a:lnTo>
                    <a:lnTo>
                      <a:pt x="199" y="106"/>
                    </a:lnTo>
                    <a:lnTo>
                      <a:pt x="193" y="109"/>
                    </a:lnTo>
                    <a:lnTo>
                      <a:pt x="179" y="109"/>
                    </a:lnTo>
                    <a:lnTo>
                      <a:pt x="169" y="107"/>
                    </a:lnTo>
                    <a:lnTo>
                      <a:pt x="160" y="102"/>
                    </a:lnTo>
                    <a:lnTo>
                      <a:pt x="154" y="98"/>
                    </a:lnTo>
                    <a:lnTo>
                      <a:pt x="147" y="97"/>
                    </a:lnTo>
                    <a:lnTo>
                      <a:pt x="144" y="97"/>
                    </a:lnTo>
                    <a:lnTo>
                      <a:pt x="142" y="98"/>
                    </a:lnTo>
                    <a:lnTo>
                      <a:pt x="139" y="101"/>
                    </a:lnTo>
                    <a:lnTo>
                      <a:pt x="138" y="103"/>
                    </a:lnTo>
                    <a:lnTo>
                      <a:pt x="135" y="105"/>
                    </a:lnTo>
                    <a:lnTo>
                      <a:pt x="125" y="107"/>
                    </a:lnTo>
                    <a:lnTo>
                      <a:pt x="115" y="109"/>
                    </a:lnTo>
                    <a:lnTo>
                      <a:pt x="106" y="112"/>
                    </a:lnTo>
                    <a:lnTo>
                      <a:pt x="68" y="112"/>
                    </a:lnTo>
                    <a:lnTo>
                      <a:pt x="65" y="110"/>
                    </a:lnTo>
                    <a:lnTo>
                      <a:pt x="65" y="106"/>
                    </a:lnTo>
                    <a:lnTo>
                      <a:pt x="64" y="103"/>
                    </a:lnTo>
                    <a:lnTo>
                      <a:pt x="63" y="102"/>
                    </a:lnTo>
                    <a:lnTo>
                      <a:pt x="55" y="100"/>
                    </a:lnTo>
                    <a:lnTo>
                      <a:pt x="40" y="100"/>
                    </a:lnTo>
                    <a:lnTo>
                      <a:pt x="35" y="98"/>
                    </a:lnTo>
                    <a:lnTo>
                      <a:pt x="30" y="96"/>
                    </a:lnTo>
                    <a:lnTo>
                      <a:pt x="26" y="93"/>
                    </a:lnTo>
                    <a:lnTo>
                      <a:pt x="21" y="86"/>
                    </a:lnTo>
                    <a:lnTo>
                      <a:pt x="31" y="80"/>
                    </a:lnTo>
                    <a:lnTo>
                      <a:pt x="44" y="77"/>
                    </a:lnTo>
                    <a:lnTo>
                      <a:pt x="60" y="76"/>
                    </a:lnTo>
                    <a:lnTo>
                      <a:pt x="74" y="76"/>
                    </a:lnTo>
                    <a:lnTo>
                      <a:pt x="71" y="75"/>
                    </a:lnTo>
                    <a:lnTo>
                      <a:pt x="64" y="72"/>
                    </a:lnTo>
                    <a:lnTo>
                      <a:pt x="19" y="72"/>
                    </a:lnTo>
                    <a:lnTo>
                      <a:pt x="14" y="70"/>
                    </a:lnTo>
                    <a:lnTo>
                      <a:pt x="11" y="64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0" y="57"/>
                    </a:lnTo>
                    <a:lnTo>
                      <a:pt x="25" y="57"/>
                    </a:lnTo>
                    <a:lnTo>
                      <a:pt x="27" y="56"/>
                    </a:lnTo>
                    <a:lnTo>
                      <a:pt x="10" y="56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2" y="51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2" y="37"/>
                    </a:lnTo>
                    <a:lnTo>
                      <a:pt x="10" y="29"/>
                    </a:lnTo>
                    <a:lnTo>
                      <a:pt x="20" y="22"/>
                    </a:lnTo>
                    <a:lnTo>
                      <a:pt x="32" y="17"/>
                    </a:lnTo>
                    <a:lnTo>
                      <a:pt x="44" y="14"/>
                    </a:lnTo>
                    <a:lnTo>
                      <a:pt x="53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6" y="18"/>
                    </a:lnTo>
                    <a:lnTo>
                      <a:pt x="58" y="20"/>
                    </a:lnTo>
                    <a:lnTo>
                      <a:pt x="58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5" y="22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80" y="20"/>
                    </a:lnTo>
                    <a:lnTo>
                      <a:pt x="84" y="23"/>
                    </a:lnTo>
                    <a:lnTo>
                      <a:pt x="86" y="25"/>
                    </a:lnTo>
                    <a:lnTo>
                      <a:pt x="88" y="28"/>
                    </a:lnTo>
                    <a:lnTo>
                      <a:pt x="90" y="32"/>
                    </a:lnTo>
                    <a:lnTo>
                      <a:pt x="95" y="31"/>
                    </a:lnTo>
                    <a:lnTo>
                      <a:pt x="101" y="29"/>
                    </a:lnTo>
                    <a:lnTo>
                      <a:pt x="101" y="24"/>
                    </a:lnTo>
                    <a:lnTo>
                      <a:pt x="100" y="22"/>
                    </a:lnTo>
                    <a:lnTo>
                      <a:pt x="109" y="22"/>
                    </a:lnTo>
                    <a:lnTo>
                      <a:pt x="114" y="23"/>
                    </a:lnTo>
                    <a:lnTo>
                      <a:pt x="118" y="25"/>
                    </a:lnTo>
                    <a:lnTo>
                      <a:pt x="123" y="33"/>
                    </a:lnTo>
                    <a:lnTo>
                      <a:pt x="124" y="36"/>
                    </a:lnTo>
                    <a:lnTo>
                      <a:pt x="124" y="44"/>
                    </a:lnTo>
                    <a:lnTo>
                      <a:pt x="125" y="47"/>
                    </a:lnTo>
                    <a:lnTo>
                      <a:pt x="127" y="48"/>
                    </a:lnTo>
                    <a:lnTo>
                      <a:pt x="132" y="48"/>
                    </a:lnTo>
                    <a:lnTo>
                      <a:pt x="133" y="47"/>
                    </a:lnTo>
                    <a:lnTo>
                      <a:pt x="133" y="46"/>
                    </a:lnTo>
                    <a:lnTo>
                      <a:pt x="134" y="44"/>
                    </a:lnTo>
                    <a:lnTo>
                      <a:pt x="132" y="38"/>
                    </a:lnTo>
                    <a:lnTo>
                      <a:pt x="129" y="31"/>
                    </a:lnTo>
                    <a:lnTo>
                      <a:pt x="127" y="22"/>
                    </a:lnTo>
                    <a:lnTo>
                      <a:pt x="125" y="17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8" y="12"/>
                    </a:lnTo>
                    <a:lnTo>
                      <a:pt x="139" y="13"/>
                    </a:lnTo>
                    <a:lnTo>
                      <a:pt x="142" y="13"/>
                    </a:lnTo>
                    <a:lnTo>
                      <a:pt x="144" y="12"/>
                    </a:lnTo>
                    <a:lnTo>
                      <a:pt x="144" y="7"/>
                    </a:lnTo>
                    <a:lnTo>
                      <a:pt x="145" y="4"/>
                    </a:lnTo>
                    <a:lnTo>
                      <a:pt x="148" y="2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1247">
                <a:extLst>
                  <a:ext uri="{FF2B5EF4-FFF2-40B4-BE49-F238E27FC236}">
                    <a16:creationId xmlns:a16="http://schemas.microsoft.com/office/drawing/2014/main" id="{93047E24-793E-5D4F-950D-727CF4ECC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83" y="2180026"/>
                <a:ext cx="246632" cy="16165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3" y="4"/>
                  </a:cxn>
                  <a:cxn ang="0">
                    <a:pos x="69" y="7"/>
                  </a:cxn>
                  <a:cxn ang="0">
                    <a:pos x="77" y="9"/>
                  </a:cxn>
                  <a:cxn ang="0">
                    <a:pos x="79" y="10"/>
                  </a:cxn>
                  <a:cxn ang="0">
                    <a:pos x="82" y="10"/>
                  </a:cxn>
                  <a:cxn ang="0">
                    <a:pos x="84" y="9"/>
                  </a:cxn>
                  <a:cxn ang="0">
                    <a:pos x="88" y="7"/>
                  </a:cxn>
                  <a:cxn ang="0">
                    <a:pos x="90" y="7"/>
                  </a:cxn>
                  <a:cxn ang="0">
                    <a:pos x="99" y="9"/>
                  </a:cxn>
                  <a:cxn ang="0">
                    <a:pos x="108" y="12"/>
                  </a:cxn>
                  <a:cxn ang="0">
                    <a:pos x="115" y="19"/>
                  </a:cxn>
                  <a:cxn ang="0">
                    <a:pos x="119" y="25"/>
                  </a:cxn>
                  <a:cxn ang="0">
                    <a:pos x="115" y="29"/>
                  </a:cxn>
                  <a:cxn ang="0">
                    <a:pos x="108" y="31"/>
                  </a:cxn>
                  <a:cxn ang="0">
                    <a:pos x="99" y="32"/>
                  </a:cxn>
                  <a:cxn ang="0">
                    <a:pos x="93" y="34"/>
                  </a:cxn>
                  <a:cxn ang="0">
                    <a:pos x="83" y="39"/>
                  </a:cxn>
                  <a:cxn ang="0">
                    <a:pos x="73" y="48"/>
                  </a:cxn>
                  <a:cxn ang="0">
                    <a:pos x="65" y="56"/>
                  </a:cxn>
                  <a:cxn ang="0">
                    <a:pos x="63" y="65"/>
                  </a:cxn>
                  <a:cxn ang="0">
                    <a:pos x="60" y="68"/>
                  </a:cxn>
                  <a:cxn ang="0">
                    <a:pos x="53" y="70"/>
                  </a:cxn>
                  <a:cxn ang="0">
                    <a:pos x="44" y="74"/>
                  </a:cxn>
                  <a:cxn ang="0">
                    <a:pos x="36" y="76"/>
                  </a:cxn>
                  <a:cxn ang="0">
                    <a:pos x="31" y="78"/>
                  </a:cxn>
                  <a:cxn ang="0">
                    <a:pos x="30" y="78"/>
                  </a:cxn>
                  <a:cxn ang="0">
                    <a:pos x="26" y="74"/>
                  </a:cxn>
                  <a:cxn ang="0">
                    <a:pos x="25" y="74"/>
                  </a:cxn>
                  <a:cxn ang="0">
                    <a:pos x="21" y="70"/>
                  </a:cxn>
                  <a:cxn ang="0">
                    <a:pos x="20" y="68"/>
                  </a:cxn>
                  <a:cxn ang="0">
                    <a:pos x="18" y="65"/>
                  </a:cxn>
                  <a:cxn ang="0">
                    <a:pos x="15" y="64"/>
                  </a:cxn>
                  <a:cxn ang="0">
                    <a:pos x="11" y="63"/>
                  </a:cxn>
                  <a:cxn ang="0">
                    <a:pos x="9" y="61"/>
                  </a:cxn>
                  <a:cxn ang="0">
                    <a:pos x="5" y="61"/>
                  </a:cxn>
                  <a:cxn ang="0">
                    <a:pos x="3" y="60"/>
                  </a:cxn>
                  <a:cxn ang="0">
                    <a:pos x="0" y="58"/>
                  </a:cxn>
                  <a:cxn ang="0">
                    <a:pos x="3" y="48"/>
                  </a:cxn>
                  <a:cxn ang="0">
                    <a:pos x="10" y="37"/>
                  </a:cxn>
                  <a:cxn ang="0">
                    <a:pos x="16" y="29"/>
                  </a:cxn>
                  <a:cxn ang="0">
                    <a:pos x="20" y="19"/>
                  </a:cxn>
                  <a:cxn ang="0">
                    <a:pos x="20" y="16"/>
                  </a:cxn>
                  <a:cxn ang="0">
                    <a:pos x="19" y="14"/>
                  </a:cxn>
                  <a:cxn ang="0">
                    <a:pos x="16" y="10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23" y="2"/>
                  </a:cxn>
                  <a:cxn ang="0">
                    <a:pos x="30" y="2"/>
                  </a:cxn>
                  <a:cxn ang="0">
                    <a:pos x="39" y="4"/>
                  </a:cxn>
                  <a:cxn ang="0">
                    <a:pos x="41" y="4"/>
                  </a:cxn>
                  <a:cxn ang="0">
                    <a:pos x="46" y="1"/>
                  </a:cxn>
                  <a:cxn ang="0">
                    <a:pos x="49" y="1"/>
                  </a:cxn>
                  <a:cxn ang="0">
                    <a:pos x="51" y="0"/>
                  </a:cxn>
                </a:cxnLst>
                <a:rect l="0" t="0" r="r" b="b"/>
                <a:pathLst>
                  <a:path w="119" h="78">
                    <a:moveTo>
                      <a:pt x="51" y="0"/>
                    </a:moveTo>
                    <a:lnTo>
                      <a:pt x="63" y="4"/>
                    </a:lnTo>
                    <a:lnTo>
                      <a:pt x="69" y="7"/>
                    </a:lnTo>
                    <a:lnTo>
                      <a:pt x="77" y="9"/>
                    </a:lnTo>
                    <a:lnTo>
                      <a:pt x="79" y="10"/>
                    </a:lnTo>
                    <a:lnTo>
                      <a:pt x="82" y="10"/>
                    </a:lnTo>
                    <a:lnTo>
                      <a:pt x="84" y="9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9" y="9"/>
                    </a:lnTo>
                    <a:lnTo>
                      <a:pt x="108" y="12"/>
                    </a:lnTo>
                    <a:lnTo>
                      <a:pt x="115" y="19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08" y="31"/>
                    </a:lnTo>
                    <a:lnTo>
                      <a:pt x="99" y="32"/>
                    </a:lnTo>
                    <a:lnTo>
                      <a:pt x="93" y="34"/>
                    </a:lnTo>
                    <a:lnTo>
                      <a:pt x="83" y="39"/>
                    </a:lnTo>
                    <a:lnTo>
                      <a:pt x="73" y="48"/>
                    </a:lnTo>
                    <a:lnTo>
                      <a:pt x="65" y="56"/>
                    </a:lnTo>
                    <a:lnTo>
                      <a:pt x="63" y="65"/>
                    </a:lnTo>
                    <a:lnTo>
                      <a:pt x="60" y="68"/>
                    </a:lnTo>
                    <a:lnTo>
                      <a:pt x="53" y="70"/>
                    </a:lnTo>
                    <a:lnTo>
                      <a:pt x="44" y="74"/>
                    </a:lnTo>
                    <a:lnTo>
                      <a:pt x="36" y="76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1" y="70"/>
                    </a:lnTo>
                    <a:lnTo>
                      <a:pt x="20" y="68"/>
                    </a:lnTo>
                    <a:lnTo>
                      <a:pt x="18" y="65"/>
                    </a:lnTo>
                    <a:lnTo>
                      <a:pt x="15" y="64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0" y="58"/>
                    </a:lnTo>
                    <a:lnTo>
                      <a:pt x="3" y="48"/>
                    </a:lnTo>
                    <a:lnTo>
                      <a:pt x="10" y="37"/>
                    </a:lnTo>
                    <a:lnTo>
                      <a:pt x="16" y="29"/>
                    </a:lnTo>
                    <a:lnTo>
                      <a:pt x="20" y="19"/>
                    </a:lnTo>
                    <a:lnTo>
                      <a:pt x="20" y="16"/>
                    </a:lnTo>
                    <a:lnTo>
                      <a:pt x="19" y="14"/>
                    </a:lnTo>
                    <a:lnTo>
                      <a:pt x="16" y="10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1248">
                <a:extLst>
                  <a:ext uri="{FF2B5EF4-FFF2-40B4-BE49-F238E27FC236}">
                    <a16:creationId xmlns:a16="http://schemas.microsoft.com/office/drawing/2014/main" id="{D2F63A67-23EC-674F-A3C8-60B1BB587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501" y="2063964"/>
                <a:ext cx="296373" cy="124352"/>
              </a:xfrm>
              <a:custGeom>
                <a:avLst/>
                <a:gdLst/>
                <a:ahLst/>
                <a:cxnLst>
                  <a:cxn ang="0">
                    <a:pos x="107" y="3"/>
                  </a:cxn>
                  <a:cxn ang="0">
                    <a:pos x="108" y="12"/>
                  </a:cxn>
                  <a:cxn ang="0">
                    <a:pos x="112" y="18"/>
                  </a:cxn>
                  <a:cxn ang="0">
                    <a:pos x="123" y="23"/>
                  </a:cxn>
                  <a:cxn ang="0">
                    <a:pos x="127" y="22"/>
                  </a:cxn>
                  <a:cxn ang="0">
                    <a:pos x="131" y="18"/>
                  </a:cxn>
                  <a:cxn ang="0">
                    <a:pos x="137" y="19"/>
                  </a:cxn>
                  <a:cxn ang="0">
                    <a:pos x="142" y="24"/>
                  </a:cxn>
                  <a:cxn ang="0">
                    <a:pos x="143" y="31"/>
                  </a:cxn>
                  <a:cxn ang="0">
                    <a:pos x="139" y="38"/>
                  </a:cxn>
                  <a:cxn ang="0">
                    <a:pos x="133" y="43"/>
                  </a:cxn>
                  <a:cxn ang="0">
                    <a:pos x="129" y="47"/>
                  </a:cxn>
                  <a:cxn ang="0">
                    <a:pos x="101" y="48"/>
                  </a:cxn>
                  <a:cxn ang="0">
                    <a:pos x="85" y="51"/>
                  </a:cxn>
                  <a:cxn ang="0">
                    <a:pos x="75" y="53"/>
                  </a:cxn>
                  <a:cxn ang="0">
                    <a:pos x="49" y="60"/>
                  </a:cxn>
                  <a:cxn ang="0">
                    <a:pos x="43" y="58"/>
                  </a:cxn>
                  <a:cxn ang="0">
                    <a:pos x="39" y="54"/>
                  </a:cxn>
                  <a:cxn ang="0">
                    <a:pos x="38" y="51"/>
                  </a:cxn>
                  <a:cxn ang="0">
                    <a:pos x="42" y="48"/>
                  </a:cxn>
                  <a:cxn ang="0">
                    <a:pos x="43" y="42"/>
                  </a:cxn>
                  <a:cxn ang="0">
                    <a:pos x="40" y="41"/>
                  </a:cxn>
                  <a:cxn ang="0">
                    <a:pos x="38" y="44"/>
                  </a:cxn>
                  <a:cxn ang="0">
                    <a:pos x="21" y="47"/>
                  </a:cxn>
                  <a:cxn ang="0">
                    <a:pos x="9" y="44"/>
                  </a:cxn>
                  <a:cxn ang="0">
                    <a:pos x="0" y="41"/>
                  </a:cxn>
                  <a:cxn ang="0">
                    <a:pos x="1" y="36"/>
                  </a:cxn>
                  <a:cxn ang="0">
                    <a:pos x="0" y="32"/>
                  </a:cxn>
                  <a:cxn ang="0">
                    <a:pos x="5" y="31"/>
                  </a:cxn>
                  <a:cxn ang="0">
                    <a:pos x="9" y="28"/>
                  </a:cxn>
                  <a:cxn ang="0">
                    <a:pos x="11" y="27"/>
                  </a:cxn>
                  <a:cxn ang="0">
                    <a:pos x="16" y="21"/>
                  </a:cxn>
                  <a:cxn ang="0">
                    <a:pos x="18" y="17"/>
                  </a:cxn>
                  <a:cxn ang="0">
                    <a:pos x="25" y="15"/>
                  </a:cxn>
                  <a:cxn ang="0">
                    <a:pos x="21" y="13"/>
                  </a:cxn>
                  <a:cxn ang="0">
                    <a:pos x="37" y="10"/>
                  </a:cxn>
                  <a:cxn ang="0">
                    <a:pos x="40" y="13"/>
                  </a:cxn>
                  <a:cxn ang="0">
                    <a:pos x="42" y="17"/>
                  </a:cxn>
                  <a:cxn ang="0">
                    <a:pos x="60" y="19"/>
                  </a:cxn>
                  <a:cxn ang="0">
                    <a:pos x="90" y="32"/>
                  </a:cxn>
                  <a:cxn ang="0">
                    <a:pos x="97" y="31"/>
                  </a:cxn>
                  <a:cxn ang="0">
                    <a:pos x="99" y="27"/>
                  </a:cxn>
                  <a:cxn ang="0">
                    <a:pos x="90" y="26"/>
                  </a:cxn>
                  <a:cxn ang="0">
                    <a:pos x="94" y="24"/>
                  </a:cxn>
                  <a:cxn ang="0">
                    <a:pos x="95" y="19"/>
                  </a:cxn>
                  <a:cxn ang="0">
                    <a:pos x="90" y="18"/>
                  </a:cxn>
                  <a:cxn ang="0">
                    <a:pos x="87" y="15"/>
                  </a:cxn>
                  <a:cxn ang="0">
                    <a:pos x="88" y="8"/>
                  </a:cxn>
                  <a:cxn ang="0">
                    <a:pos x="94" y="3"/>
                  </a:cxn>
                </a:cxnLst>
                <a:rect l="0" t="0" r="r" b="b"/>
                <a:pathLst>
                  <a:path w="143" h="60">
                    <a:moveTo>
                      <a:pt x="99" y="0"/>
                    </a:moveTo>
                    <a:lnTo>
                      <a:pt x="107" y="3"/>
                    </a:lnTo>
                    <a:lnTo>
                      <a:pt x="107" y="8"/>
                    </a:lnTo>
                    <a:lnTo>
                      <a:pt x="108" y="12"/>
                    </a:lnTo>
                    <a:lnTo>
                      <a:pt x="109" y="14"/>
                    </a:lnTo>
                    <a:lnTo>
                      <a:pt x="112" y="18"/>
                    </a:lnTo>
                    <a:lnTo>
                      <a:pt x="116" y="21"/>
                    </a:lnTo>
                    <a:lnTo>
                      <a:pt x="123" y="23"/>
                    </a:lnTo>
                    <a:lnTo>
                      <a:pt x="126" y="23"/>
                    </a:lnTo>
                    <a:lnTo>
                      <a:pt x="127" y="22"/>
                    </a:lnTo>
                    <a:lnTo>
                      <a:pt x="128" y="19"/>
                    </a:lnTo>
                    <a:lnTo>
                      <a:pt x="131" y="18"/>
                    </a:lnTo>
                    <a:lnTo>
                      <a:pt x="133" y="18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2" y="24"/>
                    </a:lnTo>
                    <a:lnTo>
                      <a:pt x="143" y="28"/>
                    </a:lnTo>
                    <a:lnTo>
                      <a:pt x="143" y="31"/>
                    </a:lnTo>
                    <a:lnTo>
                      <a:pt x="141" y="34"/>
                    </a:lnTo>
                    <a:lnTo>
                      <a:pt x="139" y="38"/>
                    </a:lnTo>
                    <a:lnTo>
                      <a:pt x="137" y="41"/>
                    </a:lnTo>
                    <a:lnTo>
                      <a:pt x="133" y="43"/>
                    </a:lnTo>
                    <a:lnTo>
                      <a:pt x="132" y="46"/>
                    </a:lnTo>
                    <a:lnTo>
                      <a:pt x="129" y="47"/>
                    </a:lnTo>
                    <a:lnTo>
                      <a:pt x="103" y="47"/>
                    </a:lnTo>
                    <a:lnTo>
                      <a:pt x="101" y="48"/>
                    </a:lnTo>
                    <a:lnTo>
                      <a:pt x="94" y="49"/>
                    </a:lnTo>
                    <a:lnTo>
                      <a:pt x="85" y="51"/>
                    </a:lnTo>
                    <a:lnTo>
                      <a:pt x="79" y="52"/>
                    </a:lnTo>
                    <a:lnTo>
                      <a:pt x="75" y="53"/>
                    </a:lnTo>
                    <a:lnTo>
                      <a:pt x="63" y="58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3" y="58"/>
                    </a:lnTo>
                    <a:lnTo>
                      <a:pt x="40" y="57"/>
                    </a:lnTo>
                    <a:lnTo>
                      <a:pt x="39" y="54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39" y="49"/>
                    </a:lnTo>
                    <a:lnTo>
                      <a:pt x="42" y="48"/>
                    </a:lnTo>
                    <a:lnTo>
                      <a:pt x="49" y="48"/>
                    </a:lnTo>
                    <a:lnTo>
                      <a:pt x="43" y="42"/>
                    </a:lnTo>
                    <a:lnTo>
                      <a:pt x="43" y="39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29" y="46"/>
                    </a:lnTo>
                    <a:lnTo>
                      <a:pt x="21" y="47"/>
                    </a:lnTo>
                    <a:lnTo>
                      <a:pt x="16" y="47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9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1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0" y="15"/>
                    </a:lnTo>
                    <a:lnTo>
                      <a:pt x="25" y="15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40" y="13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52" y="17"/>
                    </a:lnTo>
                    <a:lnTo>
                      <a:pt x="60" y="19"/>
                    </a:lnTo>
                    <a:lnTo>
                      <a:pt x="78" y="29"/>
                    </a:lnTo>
                    <a:lnTo>
                      <a:pt x="90" y="32"/>
                    </a:lnTo>
                    <a:lnTo>
                      <a:pt x="94" y="32"/>
                    </a:lnTo>
                    <a:lnTo>
                      <a:pt x="97" y="31"/>
                    </a:lnTo>
                    <a:lnTo>
                      <a:pt x="98" y="29"/>
                    </a:lnTo>
                    <a:lnTo>
                      <a:pt x="99" y="27"/>
                    </a:lnTo>
                    <a:lnTo>
                      <a:pt x="92" y="27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5" y="19"/>
                    </a:lnTo>
                    <a:lnTo>
                      <a:pt x="93" y="18"/>
                    </a:lnTo>
                    <a:lnTo>
                      <a:pt x="90" y="18"/>
                    </a:lnTo>
                    <a:lnTo>
                      <a:pt x="88" y="17"/>
                    </a:lnTo>
                    <a:lnTo>
                      <a:pt x="87" y="15"/>
                    </a:lnTo>
                    <a:lnTo>
                      <a:pt x="85" y="13"/>
                    </a:lnTo>
                    <a:lnTo>
                      <a:pt x="88" y="8"/>
                    </a:lnTo>
                    <a:lnTo>
                      <a:pt x="90" y="5"/>
                    </a:lnTo>
                    <a:lnTo>
                      <a:pt x="94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249">
                <a:extLst>
                  <a:ext uri="{FF2B5EF4-FFF2-40B4-BE49-F238E27FC236}">
                    <a16:creationId xmlns:a16="http://schemas.microsoft.com/office/drawing/2014/main" id="{B7E95607-7AC3-4E45-9740-22E18832A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050" y="2107487"/>
                <a:ext cx="39379" cy="3108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0"/>
                  </a:cxn>
                  <a:cxn ang="0">
                    <a:pos x="16" y="7"/>
                  </a:cxn>
                  <a:cxn ang="0">
                    <a:pos x="14" y="11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19" h="15">
                    <a:moveTo>
                      <a:pt x="16" y="0"/>
                    </a:moveTo>
                    <a:lnTo>
                      <a:pt x="19" y="0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14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1250">
                <a:extLst>
                  <a:ext uri="{FF2B5EF4-FFF2-40B4-BE49-F238E27FC236}">
                    <a16:creationId xmlns:a16="http://schemas.microsoft.com/office/drawing/2014/main" id="{F5F4884C-F496-A74B-862C-B4A4C787D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822" y="2063964"/>
                <a:ext cx="31089" cy="10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1251">
                <a:extLst>
                  <a:ext uri="{FF2B5EF4-FFF2-40B4-BE49-F238E27FC236}">
                    <a16:creationId xmlns:a16="http://schemas.microsoft.com/office/drawing/2014/main" id="{C10C835F-FE0A-E64F-8837-96EE7E6E3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149" y="2032876"/>
                <a:ext cx="167876" cy="870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9" y="2"/>
                  </a:cxn>
                  <a:cxn ang="0">
                    <a:pos x="81" y="4"/>
                  </a:cxn>
                  <a:cxn ang="0">
                    <a:pos x="81" y="7"/>
                  </a:cxn>
                  <a:cxn ang="0">
                    <a:pos x="80" y="8"/>
                  </a:cxn>
                  <a:cxn ang="0">
                    <a:pos x="75" y="10"/>
                  </a:cxn>
                  <a:cxn ang="0">
                    <a:pos x="78" y="15"/>
                  </a:cxn>
                  <a:cxn ang="0">
                    <a:pos x="79" y="17"/>
                  </a:cxn>
                  <a:cxn ang="0">
                    <a:pos x="79" y="19"/>
                  </a:cxn>
                  <a:cxn ang="0">
                    <a:pos x="61" y="32"/>
                  </a:cxn>
                  <a:cxn ang="0">
                    <a:pos x="59" y="32"/>
                  </a:cxn>
                  <a:cxn ang="0">
                    <a:pos x="58" y="30"/>
                  </a:cxn>
                  <a:cxn ang="0">
                    <a:pos x="55" y="25"/>
                  </a:cxn>
                  <a:cxn ang="0">
                    <a:pos x="54" y="24"/>
                  </a:cxn>
                  <a:cxn ang="0">
                    <a:pos x="53" y="22"/>
                  </a:cxn>
                  <a:cxn ang="0">
                    <a:pos x="51" y="20"/>
                  </a:cxn>
                  <a:cxn ang="0">
                    <a:pos x="50" y="24"/>
                  </a:cxn>
                  <a:cxn ang="0">
                    <a:pos x="45" y="32"/>
                  </a:cxn>
                  <a:cxn ang="0">
                    <a:pos x="41" y="33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5" y="39"/>
                  </a:cxn>
                  <a:cxn ang="0">
                    <a:pos x="33" y="41"/>
                  </a:cxn>
                  <a:cxn ang="0">
                    <a:pos x="29" y="42"/>
                  </a:cxn>
                  <a:cxn ang="0">
                    <a:pos x="26" y="41"/>
                  </a:cxn>
                  <a:cxn ang="0">
                    <a:pos x="25" y="39"/>
                  </a:cxn>
                  <a:cxn ang="0">
                    <a:pos x="22" y="38"/>
                  </a:cxn>
                  <a:cxn ang="0">
                    <a:pos x="22" y="36"/>
                  </a:cxn>
                  <a:cxn ang="0">
                    <a:pos x="20" y="37"/>
                  </a:cxn>
                  <a:cxn ang="0">
                    <a:pos x="15" y="37"/>
                  </a:cxn>
                  <a:cxn ang="0">
                    <a:pos x="14" y="36"/>
                  </a:cxn>
                  <a:cxn ang="0">
                    <a:pos x="10" y="36"/>
                  </a:cxn>
                  <a:cxn ang="0">
                    <a:pos x="7" y="37"/>
                  </a:cxn>
                  <a:cxn ang="0">
                    <a:pos x="6" y="39"/>
                  </a:cxn>
                  <a:cxn ang="0">
                    <a:pos x="4" y="39"/>
                  </a:cxn>
                  <a:cxn ang="0">
                    <a:pos x="2" y="38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2" y="30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9" y="25"/>
                  </a:cxn>
                  <a:cxn ang="0">
                    <a:pos x="28" y="18"/>
                  </a:cxn>
                  <a:cxn ang="0">
                    <a:pos x="38" y="8"/>
                  </a:cxn>
                  <a:cxn ang="0">
                    <a:pos x="43" y="4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5" y="2"/>
                  </a:cxn>
                  <a:cxn ang="0">
                    <a:pos x="73" y="0"/>
                  </a:cxn>
                </a:cxnLst>
                <a:rect l="0" t="0" r="r" b="b"/>
                <a:pathLst>
                  <a:path w="81" h="42">
                    <a:moveTo>
                      <a:pt x="73" y="0"/>
                    </a:moveTo>
                    <a:lnTo>
                      <a:pt x="79" y="2"/>
                    </a:lnTo>
                    <a:lnTo>
                      <a:pt x="81" y="4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5" y="10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8" y="30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2"/>
                    </a:lnTo>
                    <a:lnTo>
                      <a:pt x="51" y="20"/>
                    </a:lnTo>
                    <a:lnTo>
                      <a:pt x="50" y="24"/>
                    </a:lnTo>
                    <a:lnTo>
                      <a:pt x="45" y="32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7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29" y="42"/>
                    </a:lnTo>
                    <a:lnTo>
                      <a:pt x="26" y="41"/>
                    </a:lnTo>
                    <a:lnTo>
                      <a:pt x="25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0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7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6" y="28"/>
                    </a:lnTo>
                    <a:lnTo>
                      <a:pt x="9" y="25"/>
                    </a:lnTo>
                    <a:lnTo>
                      <a:pt x="28" y="18"/>
                    </a:lnTo>
                    <a:lnTo>
                      <a:pt x="38" y="8"/>
                    </a:lnTo>
                    <a:lnTo>
                      <a:pt x="43" y="4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5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252">
                <a:extLst>
                  <a:ext uri="{FF2B5EF4-FFF2-40B4-BE49-F238E27FC236}">
                    <a16:creationId xmlns:a16="http://schemas.microsoft.com/office/drawing/2014/main" id="{6F449AF8-8AE3-A24B-B096-FA6EDE180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983" y="1966555"/>
                <a:ext cx="97410" cy="3108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2" y="3"/>
                  </a:cxn>
                  <a:cxn ang="0">
                    <a:pos x="45" y="7"/>
                  </a:cxn>
                  <a:cxn ang="0">
                    <a:pos x="47" y="10"/>
                  </a:cxn>
                  <a:cxn ang="0">
                    <a:pos x="45" y="11"/>
                  </a:cxn>
                  <a:cxn ang="0">
                    <a:pos x="42" y="13"/>
                  </a:cxn>
                  <a:cxn ang="0">
                    <a:pos x="40" y="15"/>
                  </a:cxn>
                  <a:cxn ang="0">
                    <a:pos x="16" y="15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6" y="11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9" y="7"/>
                  </a:cxn>
                  <a:cxn ang="0">
                    <a:pos x="17" y="3"/>
                  </a:cxn>
                  <a:cxn ang="0">
                    <a:pos x="25" y="1"/>
                  </a:cxn>
                  <a:cxn ang="0">
                    <a:pos x="30" y="0"/>
                  </a:cxn>
                </a:cxnLst>
                <a:rect l="0" t="0" r="r" b="b"/>
                <a:pathLst>
                  <a:path w="47" h="15">
                    <a:moveTo>
                      <a:pt x="30" y="0"/>
                    </a:moveTo>
                    <a:lnTo>
                      <a:pt x="35" y="0"/>
                    </a:lnTo>
                    <a:lnTo>
                      <a:pt x="39" y="2"/>
                    </a:lnTo>
                    <a:lnTo>
                      <a:pt x="42" y="3"/>
                    </a:lnTo>
                    <a:lnTo>
                      <a:pt x="45" y="7"/>
                    </a:lnTo>
                    <a:lnTo>
                      <a:pt x="47" y="10"/>
                    </a:lnTo>
                    <a:lnTo>
                      <a:pt x="45" y="11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5" y="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1253">
                <a:extLst>
                  <a:ext uri="{FF2B5EF4-FFF2-40B4-BE49-F238E27FC236}">
                    <a16:creationId xmlns:a16="http://schemas.microsoft.com/office/drawing/2014/main" id="{E93A9ED6-EA06-2945-B77C-DEF83AA5D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056" y="1999715"/>
                <a:ext cx="84975" cy="4352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41" y="4"/>
                  </a:cxn>
                  <a:cxn ang="0">
                    <a:pos x="38" y="6"/>
                  </a:cxn>
                  <a:cxn ang="0">
                    <a:pos x="33" y="7"/>
                  </a:cxn>
                  <a:cxn ang="0">
                    <a:pos x="29" y="9"/>
                  </a:cxn>
                  <a:cxn ang="0">
                    <a:pos x="35" y="9"/>
                  </a:cxn>
                  <a:cxn ang="0">
                    <a:pos x="34" y="15"/>
                  </a:cxn>
                  <a:cxn ang="0">
                    <a:pos x="28" y="19"/>
                  </a:cxn>
                  <a:cxn ang="0">
                    <a:pos x="21" y="20"/>
                  </a:cxn>
                  <a:cxn ang="0">
                    <a:pos x="14" y="21"/>
                  </a:cxn>
                  <a:cxn ang="0">
                    <a:pos x="10" y="21"/>
                  </a:cxn>
                  <a:cxn ang="0">
                    <a:pos x="8" y="19"/>
                  </a:cxn>
                  <a:cxn ang="0">
                    <a:pos x="5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8" y="1"/>
                  </a:cxn>
                  <a:cxn ang="0">
                    <a:pos x="28" y="0"/>
                  </a:cxn>
                </a:cxnLst>
                <a:rect l="0" t="0" r="r" b="b"/>
                <a:pathLst>
                  <a:path w="41" h="21">
                    <a:moveTo>
                      <a:pt x="28" y="0"/>
                    </a:moveTo>
                    <a:lnTo>
                      <a:pt x="36" y="0"/>
                    </a:lnTo>
                    <a:lnTo>
                      <a:pt x="39" y="1"/>
                    </a:lnTo>
                    <a:lnTo>
                      <a:pt x="41" y="4"/>
                    </a:lnTo>
                    <a:lnTo>
                      <a:pt x="38" y="6"/>
                    </a:lnTo>
                    <a:lnTo>
                      <a:pt x="33" y="7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34" y="15"/>
                    </a:lnTo>
                    <a:lnTo>
                      <a:pt x="28" y="19"/>
                    </a:lnTo>
                    <a:lnTo>
                      <a:pt x="21" y="20"/>
                    </a:lnTo>
                    <a:lnTo>
                      <a:pt x="14" y="21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1254">
                <a:extLst>
                  <a:ext uri="{FF2B5EF4-FFF2-40B4-BE49-F238E27FC236}">
                    <a16:creationId xmlns:a16="http://schemas.microsoft.com/office/drawing/2014/main" id="{C581AC6E-541F-1E4E-AD54-D18231F1E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677" y="2003860"/>
                <a:ext cx="29015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3" y="8"/>
                  </a:cxn>
                  <a:cxn ang="0">
                    <a:pos x="12" y="11"/>
                  </a:cxn>
                  <a:cxn ang="0">
                    <a:pos x="10" y="12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255">
                <a:extLst>
                  <a:ext uri="{FF2B5EF4-FFF2-40B4-BE49-F238E27FC236}">
                    <a16:creationId xmlns:a16="http://schemas.microsoft.com/office/drawing/2014/main" id="{CE4D8087-6BE8-784A-BAB3-5ABCACC39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630" y="2219404"/>
                <a:ext cx="143005" cy="1119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5" y="0"/>
                  </a:cxn>
                  <a:cxn ang="0">
                    <a:pos x="56" y="1"/>
                  </a:cxn>
                  <a:cxn ang="0">
                    <a:pos x="59" y="2"/>
                  </a:cxn>
                  <a:cxn ang="0">
                    <a:pos x="59" y="3"/>
                  </a:cxn>
                  <a:cxn ang="0">
                    <a:pos x="58" y="7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50" y="15"/>
                  </a:cxn>
                  <a:cxn ang="0">
                    <a:pos x="47" y="16"/>
                  </a:cxn>
                  <a:cxn ang="0">
                    <a:pos x="45" y="18"/>
                  </a:cxn>
                  <a:cxn ang="0">
                    <a:pos x="47" y="18"/>
                  </a:cxn>
                  <a:cxn ang="0">
                    <a:pos x="50" y="17"/>
                  </a:cxn>
                  <a:cxn ang="0">
                    <a:pos x="53" y="17"/>
                  </a:cxn>
                  <a:cxn ang="0">
                    <a:pos x="55" y="16"/>
                  </a:cxn>
                  <a:cxn ang="0">
                    <a:pos x="58" y="17"/>
                  </a:cxn>
                  <a:cxn ang="0">
                    <a:pos x="59" y="17"/>
                  </a:cxn>
                  <a:cxn ang="0">
                    <a:pos x="60" y="18"/>
                  </a:cxn>
                  <a:cxn ang="0">
                    <a:pos x="60" y="22"/>
                  </a:cxn>
                  <a:cxn ang="0">
                    <a:pos x="59" y="22"/>
                  </a:cxn>
                  <a:cxn ang="0">
                    <a:pos x="59" y="25"/>
                  </a:cxn>
                  <a:cxn ang="0">
                    <a:pos x="61" y="25"/>
                  </a:cxn>
                  <a:cxn ang="0">
                    <a:pos x="64" y="26"/>
                  </a:cxn>
                  <a:cxn ang="0">
                    <a:pos x="66" y="26"/>
                  </a:cxn>
                  <a:cxn ang="0">
                    <a:pos x="69" y="27"/>
                  </a:cxn>
                  <a:cxn ang="0">
                    <a:pos x="68" y="37"/>
                  </a:cxn>
                  <a:cxn ang="0">
                    <a:pos x="65" y="42"/>
                  </a:cxn>
                  <a:cxn ang="0">
                    <a:pos x="63" y="45"/>
                  </a:cxn>
                  <a:cxn ang="0">
                    <a:pos x="59" y="46"/>
                  </a:cxn>
                  <a:cxn ang="0">
                    <a:pos x="53" y="47"/>
                  </a:cxn>
                  <a:cxn ang="0">
                    <a:pos x="50" y="49"/>
                  </a:cxn>
                  <a:cxn ang="0">
                    <a:pos x="49" y="50"/>
                  </a:cxn>
                  <a:cxn ang="0">
                    <a:pos x="47" y="52"/>
                  </a:cxn>
                  <a:cxn ang="0">
                    <a:pos x="46" y="54"/>
                  </a:cxn>
                  <a:cxn ang="0">
                    <a:pos x="41" y="54"/>
                  </a:cxn>
                  <a:cxn ang="0">
                    <a:pos x="39" y="52"/>
                  </a:cxn>
                  <a:cxn ang="0">
                    <a:pos x="37" y="51"/>
                  </a:cxn>
                  <a:cxn ang="0">
                    <a:pos x="36" y="49"/>
                  </a:cxn>
                  <a:cxn ang="0">
                    <a:pos x="35" y="47"/>
                  </a:cxn>
                  <a:cxn ang="0">
                    <a:pos x="24" y="40"/>
                  </a:cxn>
                  <a:cxn ang="0">
                    <a:pos x="11" y="34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9" y="21"/>
                  </a:cxn>
                  <a:cxn ang="0">
                    <a:pos x="12" y="22"/>
                  </a:cxn>
                  <a:cxn ang="0">
                    <a:pos x="17" y="23"/>
                  </a:cxn>
                  <a:cxn ang="0">
                    <a:pos x="24" y="23"/>
                  </a:cxn>
                  <a:cxn ang="0">
                    <a:pos x="24" y="12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4" y="3"/>
                  </a:cxn>
                  <a:cxn ang="0">
                    <a:pos x="21" y="0"/>
                  </a:cxn>
                </a:cxnLst>
                <a:rect l="0" t="0" r="r" b="b"/>
                <a:pathLst>
                  <a:path w="69" h="54">
                    <a:moveTo>
                      <a:pt x="21" y="0"/>
                    </a:moveTo>
                    <a:lnTo>
                      <a:pt x="55" y="0"/>
                    </a:lnTo>
                    <a:lnTo>
                      <a:pt x="56" y="1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8" y="7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5"/>
                    </a:lnTo>
                    <a:lnTo>
                      <a:pt x="47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7"/>
                    </a:lnTo>
                    <a:lnTo>
                      <a:pt x="53" y="17"/>
                    </a:lnTo>
                    <a:lnTo>
                      <a:pt x="55" y="16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9" y="27"/>
                    </a:lnTo>
                    <a:lnTo>
                      <a:pt x="68" y="37"/>
                    </a:lnTo>
                    <a:lnTo>
                      <a:pt x="65" y="42"/>
                    </a:lnTo>
                    <a:lnTo>
                      <a:pt x="63" y="45"/>
                    </a:lnTo>
                    <a:lnTo>
                      <a:pt x="59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7" y="52"/>
                    </a:lnTo>
                    <a:lnTo>
                      <a:pt x="46" y="54"/>
                    </a:lnTo>
                    <a:lnTo>
                      <a:pt x="41" y="54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6" y="49"/>
                    </a:lnTo>
                    <a:lnTo>
                      <a:pt x="35" y="47"/>
                    </a:lnTo>
                    <a:lnTo>
                      <a:pt x="24" y="40"/>
                    </a:lnTo>
                    <a:lnTo>
                      <a:pt x="11" y="3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9" y="21"/>
                    </a:lnTo>
                    <a:lnTo>
                      <a:pt x="12" y="22"/>
                    </a:lnTo>
                    <a:lnTo>
                      <a:pt x="17" y="23"/>
                    </a:lnTo>
                    <a:lnTo>
                      <a:pt x="24" y="23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1256">
                <a:extLst>
                  <a:ext uri="{FF2B5EF4-FFF2-40B4-BE49-F238E27FC236}">
                    <a16:creationId xmlns:a16="http://schemas.microsoft.com/office/drawing/2014/main" id="{88B780EC-2110-C349-8AE3-9D68C240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816" y="2074326"/>
                <a:ext cx="157513" cy="8082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2" y="4"/>
                  </a:cxn>
                  <a:cxn ang="0">
                    <a:pos x="62" y="5"/>
                  </a:cxn>
                  <a:cxn ang="0">
                    <a:pos x="66" y="2"/>
                  </a:cxn>
                  <a:cxn ang="0">
                    <a:pos x="75" y="4"/>
                  </a:cxn>
                  <a:cxn ang="0">
                    <a:pos x="76" y="12"/>
                  </a:cxn>
                  <a:cxn ang="0">
                    <a:pos x="74" y="38"/>
                  </a:cxn>
                  <a:cxn ang="0">
                    <a:pos x="66" y="39"/>
                  </a:cxn>
                  <a:cxn ang="0">
                    <a:pos x="44" y="38"/>
                  </a:cxn>
                  <a:cxn ang="0">
                    <a:pos x="45" y="34"/>
                  </a:cxn>
                  <a:cxn ang="0">
                    <a:pos x="46" y="31"/>
                  </a:cxn>
                  <a:cxn ang="0">
                    <a:pos x="47" y="28"/>
                  </a:cxn>
                  <a:cxn ang="0">
                    <a:pos x="51" y="26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2" y="22"/>
                  </a:cxn>
                  <a:cxn ang="0">
                    <a:pos x="32" y="24"/>
                  </a:cxn>
                  <a:cxn ang="0">
                    <a:pos x="21" y="26"/>
                  </a:cxn>
                  <a:cxn ang="0">
                    <a:pos x="17" y="23"/>
                  </a:cxn>
                  <a:cxn ang="0">
                    <a:pos x="11" y="22"/>
                  </a:cxn>
                  <a:cxn ang="0">
                    <a:pos x="5" y="17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35" y="19"/>
                  </a:cxn>
                  <a:cxn ang="0">
                    <a:pos x="26" y="1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9" y="7"/>
                  </a:cxn>
                  <a:cxn ang="0">
                    <a:pos x="36" y="4"/>
                  </a:cxn>
                  <a:cxn ang="0">
                    <a:pos x="37" y="0"/>
                  </a:cxn>
                </a:cxnLst>
                <a:rect l="0" t="0" r="r" b="b"/>
                <a:pathLst>
                  <a:path w="76" h="39">
                    <a:moveTo>
                      <a:pt x="37" y="0"/>
                    </a:moveTo>
                    <a:lnTo>
                      <a:pt x="46" y="0"/>
                    </a:lnTo>
                    <a:lnTo>
                      <a:pt x="49" y="2"/>
                    </a:lnTo>
                    <a:lnTo>
                      <a:pt x="52" y="4"/>
                    </a:lnTo>
                    <a:lnTo>
                      <a:pt x="56" y="5"/>
                    </a:lnTo>
                    <a:lnTo>
                      <a:pt x="62" y="5"/>
                    </a:lnTo>
                    <a:lnTo>
                      <a:pt x="64" y="3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5" y="4"/>
                    </a:lnTo>
                    <a:lnTo>
                      <a:pt x="76" y="7"/>
                    </a:lnTo>
                    <a:lnTo>
                      <a:pt x="76" y="12"/>
                    </a:lnTo>
                    <a:lnTo>
                      <a:pt x="72" y="31"/>
                    </a:lnTo>
                    <a:lnTo>
                      <a:pt x="74" y="38"/>
                    </a:lnTo>
                    <a:lnTo>
                      <a:pt x="70" y="38"/>
                    </a:lnTo>
                    <a:lnTo>
                      <a:pt x="66" y="39"/>
                    </a:lnTo>
                    <a:lnTo>
                      <a:pt x="45" y="39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5" y="34"/>
                    </a:lnTo>
                    <a:lnTo>
                      <a:pt x="47" y="33"/>
                    </a:lnTo>
                    <a:lnTo>
                      <a:pt x="46" y="31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50" y="27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4" y="23"/>
                    </a:lnTo>
                    <a:lnTo>
                      <a:pt x="32" y="24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1" y="22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4"/>
                    </a:lnTo>
                    <a:lnTo>
                      <a:pt x="29" y="19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32" y="8"/>
                    </a:lnTo>
                    <a:lnTo>
                      <a:pt x="37" y="10"/>
                    </a:lnTo>
                    <a:lnTo>
                      <a:pt x="42" y="14"/>
                    </a:lnTo>
                    <a:lnTo>
                      <a:pt x="49" y="16"/>
                    </a:lnTo>
                    <a:lnTo>
                      <a:pt x="49" y="7"/>
                    </a:lnTo>
                    <a:lnTo>
                      <a:pt x="41" y="7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1257">
                <a:extLst>
                  <a:ext uri="{FF2B5EF4-FFF2-40B4-BE49-F238E27FC236}">
                    <a16:creationId xmlns:a16="http://schemas.microsoft.com/office/drawing/2014/main" id="{E965A8C4-6F9A-1547-8611-6A581DAC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096" y="2397642"/>
                <a:ext cx="93265" cy="5595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26" y="3"/>
                  </a:cxn>
                  <a:cxn ang="0">
                    <a:pos x="34" y="8"/>
                  </a:cxn>
                  <a:cxn ang="0">
                    <a:pos x="41" y="15"/>
                  </a:cxn>
                  <a:cxn ang="0">
                    <a:pos x="45" y="21"/>
                  </a:cxn>
                  <a:cxn ang="0">
                    <a:pos x="42" y="23"/>
                  </a:cxn>
                  <a:cxn ang="0">
                    <a:pos x="35" y="27"/>
                  </a:cxn>
                  <a:cxn ang="0">
                    <a:pos x="20" y="23"/>
                  </a:cxn>
                  <a:cxn ang="0">
                    <a:pos x="11" y="21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2" y="8"/>
                  </a:cxn>
                  <a:cxn ang="0">
                    <a:pos x="12" y="7"/>
                  </a:cxn>
                  <a:cxn ang="0">
                    <a:pos x="15" y="2"/>
                  </a:cxn>
                  <a:cxn ang="0">
                    <a:pos x="17" y="0"/>
                  </a:cxn>
                </a:cxnLst>
                <a:rect l="0" t="0" r="r" b="b"/>
                <a:pathLst>
                  <a:path w="45" h="27">
                    <a:moveTo>
                      <a:pt x="17" y="0"/>
                    </a:moveTo>
                    <a:lnTo>
                      <a:pt x="20" y="0"/>
                    </a:lnTo>
                    <a:lnTo>
                      <a:pt x="26" y="3"/>
                    </a:lnTo>
                    <a:lnTo>
                      <a:pt x="34" y="8"/>
                    </a:lnTo>
                    <a:lnTo>
                      <a:pt x="41" y="15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35" y="27"/>
                    </a:lnTo>
                    <a:lnTo>
                      <a:pt x="20" y="23"/>
                    </a:lnTo>
                    <a:lnTo>
                      <a:pt x="11" y="21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8" y="13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5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258">
                <a:extLst>
                  <a:ext uri="{FF2B5EF4-FFF2-40B4-BE49-F238E27FC236}">
                    <a16:creationId xmlns:a16="http://schemas.microsoft.com/office/drawing/2014/main" id="{2472C5B7-B6DF-7246-BAE4-FE779D627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143" y="2198678"/>
                <a:ext cx="126425" cy="10155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34" y="1"/>
                  </a:cxn>
                  <a:cxn ang="0">
                    <a:pos x="47" y="3"/>
                  </a:cxn>
                  <a:cxn ang="0">
                    <a:pos x="61" y="5"/>
                  </a:cxn>
                  <a:cxn ang="0">
                    <a:pos x="61" y="11"/>
                  </a:cxn>
                  <a:cxn ang="0">
                    <a:pos x="58" y="12"/>
                  </a:cxn>
                  <a:cxn ang="0">
                    <a:pos x="56" y="15"/>
                  </a:cxn>
                  <a:cxn ang="0">
                    <a:pos x="53" y="16"/>
                  </a:cxn>
                  <a:cxn ang="0">
                    <a:pos x="49" y="22"/>
                  </a:cxn>
                  <a:cxn ang="0">
                    <a:pos x="44" y="27"/>
                  </a:cxn>
                  <a:cxn ang="0">
                    <a:pos x="38" y="31"/>
                  </a:cxn>
                  <a:cxn ang="0">
                    <a:pos x="30" y="32"/>
                  </a:cxn>
                  <a:cxn ang="0">
                    <a:pos x="27" y="32"/>
                  </a:cxn>
                  <a:cxn ang="0">
                    <a:pos x="25" y="31"/>
                  </a:cxn>
                  <a:cxn ang="0">
                    <a:pos x="20" y="31"/>
                  </a:cxn>
                  <a:cxn ang="0">
                    <a:pos x="20" y="33"/>
                  </a:cxn>
                  <a:cxn ang="0">
                    <a:pos x="19" y="36"/>
                  </a:cxn>
                  <a:cxn ang="0">
                    <a:pos x="24" y="36"/>
                  </a:cxn>
                  <a:cxn ang="0">
                    <a:pos x="23" y="40"/>
                  </a:cxn>
                  <a:cxn ang="0">
                    <a:pos x="22" y="42"/>
                  </a:cxn>
                  <a:cxn ang="0">
                    <a:pos x="15" y="49"/>
                  </a:cxn>
                  <a:cxn ang="0">
                    <a:pos x="7" y="49"/>
                  </a:cxn>
                  <a:cxn ang="0">
                    <a:pos x="7" y="37"/>
                  </a:cxn>
                  <a:cxn ang="0">
                    <a:pos x="3" y="31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7" y="0"/>
                  </a:cxn>
                </a:cxnLst>
                <a:rect l="0" t="0" r="r" b="b"/>
                <a:pathLst>
                  <a:path w="61" h="49">
                    <a:moveTo>
                      <a:pt x="17" y="0"/>
                    </a:moveTo>
                    <a:lnTo>
                      <a:pt x="20" y="0"/>
                    </a:lnTo>
                    <a:lnTo>
                      <a:pt x="34" y="1"/>
                    </a:lnTo>
                    <a:lnTo>
                      <a:pt x="47" y="3"/>
                    </a:lnTo>
                    <a:lnTo>
                      <a:pt x="61" y="5"/>
                    </a:lnTo>
                    <a:lnTo>
                      <a:pt x="61" y="11"/>
                    </a:lnTo>
                    <a:lnTo>
                      <a:pt x="58" y="12"/>
                    </a:lnTo>
                    <a:lnTo>
                      <a:pt x="56" y="15"/>
                    </a:lnTo>
                    <a:lnTo>
                      <a:pt x="53" y="16"/>
                    </a:lnTo>
                    <a:lnTo>
                      <a:pt x="49" y="22"/>
                    </a:lnTo>
                    <a:lnTo>
                      <a:pt x="44" y="27"/>
                    </a:lnTo>
                    <a:lnTo>
                      <a:pt x="38" y="31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25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24" y="36"/>
                    </a:lnTo>
                    <a:lnTo>
                      <a:pt x="23" y="40"/>
                    </a:lnTo>
                    <a:lnTo>
                      <a:pt x="22" y="42"/>
                    </a:lnTo>
                    <a:lnTo>
                      <a:pt x="15" y="49"/>
                    </a:lnTo>
                    <a:lnTo>
                      <a:pt x="7" y="49"/>
                    </a:lnTo>
                    <a:lnTo>
                      <a:pt x="7" y="37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259">
                <a:extLst>
                  <a:ext uri="{FF2B5EF4-FFF2-40B4-BE49-F238E27FC236}">
                    <a16:creationId xmlns:a16="http://schemas.microsoft.com/office/drawing/2014/main" id="{EFB28098-F310-1042-ACA6-F4D8DD549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366" y="2018369"/>
                <a:ext cx="41451" cy="33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0" y="5"/>
                  </a:cxn>
                  <a:cxn ang="0">
                    <a:pos x="15" y="9"/>
                  </a:cxn>
                  <a:cxn ang="0">
                    <a:pos x="20" y="11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6" y="16"/>
                  </a:cxn>
                  <a:cxn ang="0">
                    <a:pos x="11" y="16"/>
                  </a:cxn>
                  <a:cxn ang="0">
                    <a:pos x="10" y="14"/>
                  </a:cxn>
                  <a:cxn ang="0">
                    <a:pos x="6" y="11"/>
                  </a:cxn>
                  <a:cxn ang="0">
                    <a:pos x="3" y="9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lnTo>
                      <a:pt x="6" y="1"/>
                    </a:lnTo>
                    <a:lnTo>
                      <a:pt x="10" y="5"/>
                    </a:lnTo>
                    <a:lnTo>
                      <a:pt x="15" y="9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1260">
                <a:extLst>
                  <a:ext uri="{FF2B5EF4-FFF2-40B4-BE49-F238E27FC236}">
                    <a16:creationId xmlns:a16="http://schemas.microsoft.com/office/drawing/2014/main" id="{3535C746-D940-3344-BBC8-4DBA92F01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36" y="2132357"/>
                <a:ext cx="29015" cy="227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4" y="5"/>
                  </a:cxn>
                  <a:cxn ang="0">
                    <a:pos x="14" y="9"/>
                  </a:cxn>
                  <a:cxn ang="0">
                    <a:pos x="11" y="11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11" y="1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1261">
                <a:extLst>
                  <a:ext uri="{FF2B5EF4-FFF2-40B4-BE49-F238E27FC236}">
                    <a16:creationId xmlns:a16="http://schemas.microsoft.com/office/drawing/2014/main" id="{DF645EE2-E2A2-6848-9AA0-4C52B9348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729" y="1933394"/>
                <a:ext cx="155441" cy="849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22" y="4"/>
                  </a:cxn>
                  <a:cxn ang="0">
                    <a:pos x="26" y="8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5" y="4"/>
                  </a:cxn>
                  <a:cxn ang="0">
                    <a:pos x="40" y="4"/>
                  </a:cxn>
                  <a:cxn ang="0">
                    <a:pos x="44" y="8"/>
                  </a:cxn>
                  <a:cxn ang="0">
                    <a:pos x="45" y="11"/>
                  </a:cxn>
                  <a:cxn ang="0">
                    <a:pos x="46" y="12"/>
                  </a:cxn>
                  <a:cxn ang="0">
                    <a:pos x="47" y="14"/>
                  </a:cxn>
                  <a:cxn ang="0">
                    <a:pos x="50" y="14"/>
                  </a:cxn>
                  <a:cxn ang="0">
                    <a:pos x="51" y="12"/>
                  </a:cxn>
                  <a:cxn ang="0">
                    <a:pos x="54" y="11"/>
                  </a:cxn>
                  <a:cxn ang="0">
                    <a:pos x="55" y="11"/>
                  </a:cxn>
                  <a:cxn ang="0">
                    <a:pos x="59" y="12"/>
                  </a:cxn>
                  <a:cxn ang="0">
                    <a:pos x="61" y="13"/>
                  </a:cxn>
                  <a:cxn ang="0">
                    <a:pos x="67" y="19"/>
                  </a:cxn>
                  <a:cxn ang="0">
                    <a:pos x="65" y="22"/>
                  </a:cxn>
                  <a:cxn ang="0">
                    <a:pos x="64" y="24"/>
                  </a:cxn>
                  <a:cxn ang="0">
                    <a:pos x="66" y="26"/>
                  </a:cxn>
                  <a:cxn ang="0">
                    <a:pos x="69" y="28"/>
                  </a:cxn>
                  <a:cxn ang="0">
                    <a:pos x="72" y="29"/>
                  </a:cxn>
                  <a:cxn ang="0">
                    <a:pos x="75" y="34"/>
                  </a:cxn>
                  <a:cxn ang="0">
                    <a:pos x="75" y="37"/>
                  </a:cxn>
                  <a:cxn ang="0">
                    <a:pos x="74" y="38"/>
                  </a:cxn>
                  <a:cxn ang="0">
                    <a:pos x="71" y="39"/>
                  </a:cxn>
                  <a:cxn ang="0">
                    <a:pos x="70" y="41"/>
                  </a:cxn>
                  <a:cxn ang="0">
                    <a:pos x="64" y="41"/>
                  </a:cxn>
                  <a:cxn ang="0">
                    <a:pos x="54" y="31"/>
                  </a:cxn>
                  <a:cxn ang="0">
                    <a:pos x="45" y="31"/>
                  </a:cxn>
                  <a:cxn ang="0">
                    <a:pos x="40" y="29"/>
                  </a:cxn>
                  <a:cxn ang="0">
                    <a:pos x="36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7" y="26"/>
                  </a:cxn>
                  <a:cxn ang="0">
                    <a:pos x="23" y="26"/>
                  </a:cxn>
                  <a:cxn ang="0">
                    <a:pos x="21" y="27"/>
                  </a:cxn>
                  <a:cxn ang="0">
                    <a:pos x="11" y="27"/>
                  </a:cxn>
                  <a:cxn ang="0">
                    <a:pos x="8" y="26"/>
                  </a:cxn>
                  <a:cxn ang="0">
                    <a:pos x="6" y="23"/>
                  </a:cxn>
                  <a:cxn ang="0">
                    <a:pos x="8" y="21"/>
                  </a:cxn>
                  <a:cxn ang="0">
                    <a:pos x="12" y="21"/>
                  </a:cxn>
                  <a:cxn ang="0">
                    <a:pos x="15" y="19"/>
                  </a:cxn>
                  <a:cxn ang="0">
                    <a:pos x="18" y="19"/>
                  </a:cxn>
                  <a:cxn ang="0">
                    <a:pos x="17" y="18"/>
                  </a:cxn>
                  <a:cxn ang="0">
                    <a:pos x="17" y="16"/>
                  </a:cxn>
                  <a:cxn ang="0">
                    <a:pos x="18" y="14"/>
                  </a:cxn>
                  <a:cxn ang="0">
                    <a:pos x="13" y="14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6" y="2"/>
                  </a:cxn>
                  <a:cxn ang="0">
                    <a:pos x="10" y="0"/>
                  </a:cxn>
                </a:cxnLst>
                <a:rect l="0" t="0" r="r" b="b"/>
                <a:pathLst>
                  <a:path w="75" h="41">
                    <a:moveTo>
                      <a:pt x="10" y="0"/>
                    </a:moveTo>
                    <a:lnTo>
                      <a:pt x="17" y="0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5" y="4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1" y="12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7" y="19"/>
                    </a:lnTo>
                    <a:lnTo>
                      <a:pt x="65" y="22"/>
                    </a:lnTo>
                    <a:lnTo>
                      <a:pt x="64" y="24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2" y="29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4" y="38"/>
                    </a:lnTo>
                    <a:lnTo>
                      <a:pt x="71" y="39"/>
                    </a:lnTo>
                    <a:lnTo>
                      <a:pt x="70" y="41"/>
                    </a:lnTo>
                    <a:lnTo>
                      <a:pt x="64" y="41"/>
                    </a:lnTo>
                    <a:lnTo>
                      <a:pt x="54" y="31"/>
                    </a:lnTo>
                    <a:lnTo>
                      <a:pt x="45" y="31"/>
                    </a:lnTo>
                    <a:lnTo>
                      <a:pt x="40" y="29"/>
                    </a:lnTo>
                    <a:lnTo>
                      <a:pt x="36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7" y="26"/>
                    </a:lnTo>
                    <a:lnTo>
                      <a:pt x="23" y="26"/>
                    </a:lnTo>
                    <a:lnTo>
                      <a:pt x="21" y="27"/>
                    </a:lnTo>
                    <a:lnTo>
                      <a:pt x="11" y="27"/>
                    </a:lnTo>
                    <a:lnTo>
                      <a:pt x="8" y="26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1262">
                <a:extLst>
                  <a:ext uri="{FF2B5EF4-FFF2-40B4-BE49-F238E27FC236}">
                    <a16:creationId xmlns:a16="http://schemas.microsoft.com/office/drawing/2014/main" id="{4B7D46AB-F81C-E947-868D-5532F1A1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267" y="2003860"/>
                <a:ext cx="31089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15" h="7">
                    <a:moveTo>
                      <a:pt x="5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263">
                <a:extLst>
                  <a:ext uri="{FF2B5EF4-FFF2-40B4-BE49-F238E27FC236}">
                    <a16:creationId xmlns:a16="http://schemas.microsoft.com/office/drawing/2014/main" id="{2F4110D5-1916-3D44-8708-0642F6D16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272" y="2053601"/>
                <a:ext cx="412435" cy="13057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9" y="5"/>
                  </a:cxn>
                  <a:cxn ang="0">
                    <a:pos x="40" y="14"/>
                  </a:cxn>
                  <a:cxn ang="0">
                    <a:pos x="51" y="15"/>
                  </a:cxn>
                  <a:cxn ang="0">
                    <a:pos x="55" y="12"/>
                  </a:cxn>
                  <a:cxn ang="0">
                    <a:pos x="63" y="14"/>
                  </a:cxn>
                  <a:cxn ang="0">
                    <a:pos x="65" y="18"/>
                  </a:cxn>
                  <a:cxn ang="0">
                    <a:pos x="71" y="19"/>
                  </a:cxn>
                  <a:cxn ang="0">
                    <a:pos x="78" y="22"/>
                  </a:cxn>
                  <a:cxn ang="0">
                    <a:pos x="81" y="24"/>
                  </a:cxn>
                  <a:cxn ang="0">
                    <a:pos x="66" y="28"/>
                  </a:cxn>
                  <a:cxn ang="0">
                    <a:pos x="73" y="32"/>
                  </a:cxn>
                  <a:cxn ang="0">
                    <a:pos x="84" y="33"/>
                  </a:cxn>
                  <a:cxn ang="0">
                    <a:pos x="81" y="34"/>
                  </a:cxn>
                  <a:cxn ang="0">
                    <a:pos x="86" y="38"/>
                  </a:cxn>
                  <a:cxn ang="0">
                    <a:pos x="101" y="41"/>
                  </a:cxn>
                  <a:cxn ang="0">
                    <a:pos x="130" y="41"/>
                  </a:cxn>
                  <a:cxn ang="0">
                    <a:pos x="167" y="32"/>
                  </a:cxn>
                  <a:cxn ang="0">
                    <a:pos x="192" y="36"/>
                  </a:cxn>
                  <a:cxn ang="0">
                    <a:pos x="197" y="44"/>
                  </a:cxn>
                  <a:cxn ang="0">
                    <a:pos x="194" y="46"/>
                  </a:cxn>
                  <a:cxn ang="0">
                    <a:pos x="199" y="48"/>
                  </a:cxn>
                  <a:cxn ang="0">
                    <a:pos x="190" y="59"/>
                  </a:cxn>
                  <a:cxn ang="0">
                    <a:pos x="174" y="63"/>
                  </a:cxn>
                  <a:cxn ang="0">
                    <a:pos x="162" y="62"/>
                  </a:cxn>
                  <a:cxn ang="0">
                    <a:pos x="158" y="59"/>
                  </a:cxn>
                  <a:cxn ang="0">
                    <a:pos x="153" y="57"/>
                  </a:cxn>
                  <a:cxn ang="0">
                    <a:pos x="147" y="62"/>
                  </a:cxn>
                  <a:cxn ang="0">
                    <a:pos x="108" y="63"/>
                  </a:cxn>
                  <a:cxn ang="0">
                    <a:pos x="95" y="61"/>
                  </a:cxn>
                  <a:cxn ang="0">
                    <a:pos x="89" y="56"/>
                  </a:cxn>
                  <a:cxn ang="0">
                    <a:pos x="83" y="61"/>
                  </a:cxn>
                  <a:cxn ang="0">
                    <a:pos x="78" y="63"/>
                  </a:cxn>
                  <a:cxn ang="0">
                    <a:pos x="60" y="57"/>
                  </a:cxn>
                  <a:cxn ang="0">
                    <a:pos x="49" y="44"/>
                  </a:cxn>
                  <a:cxn ang="0">
                    <a:pos x="52" y="38"/>
                  </a:cxn>
                  <a:cxn ang="0">
                    <a:pos x="45" y="27"/>
                  </a:cxn>
                  <a:cxn ang="0">
                    <a:pos x="35" y="19"/>
                  </a:cxn>
                  <a:cxn ang="0">
                    <a:pos x="29" y="20"/>
                  </a:cxn>
                  <a:cxn ang="0">
                    <a:pos x="17" y="17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199" h="63">
                    <a:moveTo>
                      <a:pt x="7" y="0"/>
                    </a:moveTo>
                    <a:lnTo>
                      <a:pt x="12" y="0"/>
                    </a:lnTo>
                    <a:lnTo>
                      <a:pt x="21" y="2"/>
                    </a:lnTo>
                    <a:lnTo>
                      <a:pt x="29" y="5"/>
                    </a:lnTo>
                    <a:lnTo>
                      <a:pt x="34" y="10"/>
                    </a:lnTo>
                    <a:lnTo>
                      <a:pt x="40" y="14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5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4" y="20"/>
                    </a:lnTo>
                    <a:lnTo>
                      <a:pt x="78" y="22"/>
                    </a:lnTo>
                    <a:lnTo>
                      <a:pt x="80" y="23"/>
                    </a:lnTo>
                    <a:lnTo>
                      <a:pt x="81" y="24"/>
                    </a:lnTo>
                    <a:lnTo>
                      <a:pt x="65" y="24"/>
                    </a:lnTo>
                    <a:lnTo>
                      <a:pt x="66" y="28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3" y="34"/>
                    </a:lnTo>
                    <a:lnTo>
                      <a:pt x="81" y="34"/>
                    </a:lnTo>
                    <a:lnTo>
                      <a:pt x="81" y="38"/>
                    </a:lnTo>
                    <a:lnTo>
                      <a:pt x="86" y="38"/>
                    </a:lnTo>
                    <a:lnTo>
                      <a:pt x="88" y="37"/>
                    </a:lnTo>
                    <a:lnTo>
                      <a:pt x="101" y="41"/>
                    </a:lnTo>
                    <a:lnTo>
                      <a:pt x="115" y="42"/>
                    </a:lnTo>
                    <a:lnTo>
                      <a:pt x="130" y="41"/>
                    </a:lnTo>
                    <a:lnTo>
                      <a:pt x="153" y="33"/>
                    </a:lnTo>
                    <a:lnTo>
                      <a:pt x="167" y="32"/>
                    </a:lnTo>
                    <a:lnTo>
                      <a:pt x="180" y="33"/>
                    </a:lnTo>
                    <a:lnTo>
                      <a:pt x="192" y="36"/>
                    </a:lnTo>
                    <a:lnTo>
                      <a:pt x="199" y="43"/>
                    </a:lnTo>
                    <a:lnTo>
                      <a:pt x="197" y="44"/>
                    </a:lnTo>
                    <a:lnTo>
                      <a:pt x="196" y="44"/>
                    </a:lnTo>
                    <a:lnTo>
                      <a:pt x="194" y="46"/>
                    </a:lnTo>
                    <a:lnTo>
                      <a:pt x="194" y="48"/>
                    </a:lnTo>
                    <a:lnTo>
                      <a:pt x="199" y="48"/>
                    </a:lnTo>
                    <a:lnTo>
                      <a:pt x="197" y="56"/>
                    </a:lnTo>
                    <a:lnTo>
                      <a:pt x="190" y="59"/>
                    </a:lnTo>
                    <a:lnTo>
                      <a:pt x="183" y="62"/>
                    </a:lnTo>
                    <a:lnTo>
                      <a:pt x="174" y="63"/>
                    </a:lnTo>
                    <a:lnTo>
                      <a:pt x="165" y="63"/>
                    </a:lnTo>
                    <a:lnTo>
                      <a:pt x="162" y="62"/>
                    </a:lnTo>
                    <a:lnTo>
                      <a:pt x="159" y="61"/>
                    </a:lnTo>
                    <a:lnTo>
                      <a:pt x="158" y="59"/>
                    </a:lnTo>
                    <a:lnTo>
                      <a:pt x="157" y="57"/>
                    </a:lnTo>
                    <a:lnTo>
                      <a:pt x="153" y="57"/>
                    </a:lnTo>
                    <a:lnTo>
                      <a:pt x="149" y="61"/>
                    </a:lnTo>
                    <a:lnTo>
                      <a:pt x="147" y="62"/>
                    </a:lnTo>
                    <a:lnTo>
                      <a:pt x="114" y="62"/>
                    </a:lnTo>
                    <a:lnTo>
                      <a:pt x="108" y="63"/>
                    </a:lnTo>
                    <a:lnTo>
                      <a:pt x="100" y="62"/>
                    </a:lnTo>
                    <a:lnTo>
                      <a:pt x="95" y="61"/>
                    </a:lnTo>
                    <a:lnTo>
                      <a:pt x="94" y="56"/>
                    </a:lnTo>
                    <a:lnTo>
                      <a:pt x="89" y="56"/>
                    </a:lnTo>
                    <a:lnTo>
                      <a:pt x="85" y="59"/>
                    </a:lnTo>
                    <a:lnTo>
                      <a:pt x="83" y="61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69" y="61"/>
                    </a:lnTo>
                    <a:lnTo>
                      <a:pt x="60" y="57"/>
                    </a:lnTo>
                    <a:lnTo>
                      <a:pt x="52" y="51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45" y="27"/>
                    </a:lnTo>
                    <a:lnTo>
                      <a:pt x="37" y="17"/>
                    </a:lnTo>
                    <a:lnTo>
                      <a:pt x="35" y="19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17" y="17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1264">
                <a:extLst>
                  <a:ext uri="{FF2B5EF4-FFF2-40B4-BE49-F238E27FC236}">
                    <a16:creationId xmlns:a16="http://schemas.microsoft.com/office/drawing/2014/main" id="{278A6AB0-81EF-1544-A64B-36F3AB547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417" y="2124067"/>
                <a:ext cx="72539" cy="5595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0"/>
                  </a:cxn>
                  <a:cxn ang="0">
                    <a:pos x="33" y="8"/>
                  </a:cxn>
                  <a:cxn ang="0">
                    <a:pos x="34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4" y="22"/>
                  </a:cxn>
                  <a:cxn ang="0">
                    <a:pos x="33" y="24"/>
                  </a:cxn>
                  <a:cxn ang="0">
                    <a:pos x="30" y="25"/>
                  </a:cxn>
                  <a:cxn ang="0">
                    <a:pos x="27" y="27"/>
                  </a:cxn>
                  <a:cxn ang="0">
                    <a:pos x="23" y="25"/>
                  </a:cxn>
                  <a:cxn ang="0">
                    <a:pos x="17" y="23"/>
                  </a:cxn>
                  <a:cxn ang="0">
                    <a:pos x="9" y="19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14" y="0"/>
                  </a:cxn>
                </a:cxnLst>
                <a:rect l="0" t="0" r="r" b="b"/>
                <a:pathLst>
                  <a:path w="35" h="27">
                    <a:moveTo>
                      <a:pt x="14" y="0"/>
                    </a:moveTo>
                    <a:lnTo>
                      <a:pt x="22" y="0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4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3" y="24"/>
                    </a:lnTo>
                    <a:lnTo>
                      <a:pt x="30" y="25"/>
                    </a:lnTo>
                    <a:lnTo>
                      <a:pt x="27" y="27"/>
                    </a:lnTo>
                    <a:lnTo>
                      <a:pt x="23" y="25"/>
                    </a:lnTo>
                    <a:lnTo>
                      <a:pt x="17" y="23"/>
                    </a:lnTo>
                    <a:lnTo>
                      <a:pt x="9" y="19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265">
                <a:extLst>
                  <a:ext uri="{FF2B5EF4-FFF2-40B4-BE49-F238E27FC236}">
                    <a16:creationId xmlns:a16="http://schemas.microsoft.com/office/drawing/2014/main" id="{2D71A0E0-6F86-7D4B-B373-E576DD0C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08" y="2018369"/>
                <a:ext cx="68394" cy="207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3" y="0"/>
                  </a:cxn>
                  <a:cxn ang="0">
                    <a:pos x="33" y="7"/>
                  </a:cxn>
                  <a:cxn ang="0">
                    <a:pos x="31" y="9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16" y="9"/>
                  </a:cxn>
                  <a:cxn ang="0">
                    <a:pos x="9" y="6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8" y="2"/>
                  </a:cxn>
                  <a:cxn ang="0">
                    <a:pos x="18" y="0"/>
                  </a:cxn>
                </a:cxnLst>
                <a:rect l="0" t="0" r="r" b="b"/>
                <a:pathLst>
                  <a:path w="33" h="10">
                    <a:moveTo>
                      <a:pt x="18" y="0"/>
                    </a:moveTo>
                    <a:lnTo>
                      <a:pt x="33" y="0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29" y="10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8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1266">
                <a:extLst>
                  <a:ext uri="{FF2B5EF4-FFF2-40B4-BE49-F238E27FC236}">
                    <a16:creationId xmlns:a16="http://schemas.microsoft.com/office/drawing/2014/main" id="{E2A8B713-FACF-0948-9BE2-686905EAE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967" y="1956193"/>
                <a:ext cx="78756" cy="580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4" y="3"/>
                  </a:cxn>
                  <a:cxn ang="0">
                    <a:pos x="17" y="5"/>
                  </a:cxn>
                  <a:cxn ang="0">
                    <a:pos x="20" y="6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5" y="10"/>
                  </a:cxn>
                  <a:cxn ang="0">
                    <a:pos x="28" y="11"/>
                  </a:cxn>
                  <a:cxn ang="0">
                    <a:pos x="34" y="11"/>
                  </a:cxn>
                  <a:cxn ang="0">
                    <a:pos x="37" y="12"/>
                  </a:cxn>
                  <a:cxn ang="0">
                    <a:pos x="38" y="12"/>
                  </a:cxn>
                  <a:cxn ang="0">
                    <a:pos x="38" y="25"/>
                  </a:cxn>
                  <a:cxn ang="0">
                    <a:pos x="28" y="27"/>
                  </a:cxn>
                  <a:cxn ang="0">
                    <a:pos x="18" y="28"/>
                  </a:cxn>
                  <a:cxn ang="0">
                    <a:pos x="12" y="27"/>
                  </a:cxn>
                  <a:cxn ang="0">
                    <a:pos x="9" y="25"/>
                  </a:cxn>
                  <a:cxn ang="0">
                    <a:pos x="9" y="23"/>
                  </a:cxn>
                  <a:cxn ang="0">
                    <a:pos x="12" y="22"/>
                  </a:cxn>
                  <a:cxn ang="0">
                    <a:pos x="13" y="22"/>
                  </a:cxn>
                  <a:cxn ang="0">
                    <a:pos x="14" y="21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5" y="15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38" h="28">
                    <a:moveTo>
                      <a:pt x="7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25"/>
                    </a:lnTo>
                    <a:lnTo>
                      <a:pt x="28" y="27"/>
                    </a:lnTo>
                    <a:lnTo>
                      <a:pt x="18" y="28"/>
                    </a:lnTo>
                    <a:lnTo>
                      <a:pt x="12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267">
                <a:extLst>
                  <a:ext uri="{FF2B5EF4-FFF2-40B4-BE49-F238E27FC236}">
                    <a16:creationId xmlns:a16="http://schemas.microsoft.com/office/drawing/2014/main" id="{0A8CE8D4-1064-9C4D-BCF9-A6A6ACBAA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951" y="1898162"/>
                <a:ext cx="29015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9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268">
                <a:extLst>
                  <a:ext uri="{FF2B5EF4-FFF2-40B4-BE49-F238E27FC236}">
                    <a16:creationId xmlns:a16="http://schemas.microsoft.com/office/drawing/2014/main" id="{E0C6A557-7334-0140-A6AF-AD166A12D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925" y="1821477"/>
                <a:ext cx="259067" cy="17823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55" y="17"/>
                  </a:cxn>
                  <a:cxn ang="0">
                    <a:pos x="61" y="23"/>
                  </a:cxn>
                  <a:cxn ang="0">
                    <a:pos x="71" y="23"/>
                  </a:cxn>
                  <a:cxn ang="0">
                    <a:pos x="80" y="26"/>
                  </a:cxn>
                  <a:cxn ang="0">
                    <a:pos x="82" y="33"/>
                  </a:cxn>
                  <a:cxn ang="0">
                    <a:pos x="89" y="29"/>
                  </a:cxn>
                  <a:cxn ang="0">
                    <a:pos x="96" y="28"/>
                  </a:cxn>
                  <a:cxn ang="0">
                    <a:pos x="100" y="38"/>
                  </a:cxn>
                  <a:cxn ang="0">
                    <a:pos x="99" y="44"/>
                  </a:cxn>
                  <a:cxn ang="0">
                    <a:pos x="105" y="46"/>
                  </a:cxn>
                  <a:cxn ang="0">
                    <a:pos x="125" y="52"/>
                  </a:cxn>
                  <a:cxn ang="0">
                    <a:pos x="115" y="60"/>
                  </a:cxn>
                  <a:cxn ang="0">
                    <a:pos x="105" y="67"/>
                  </a:cxn>
                  <a:cxn ang="0">
                    <a:pos x="96" y="73"/>
                  </a:cxn>
                  <a:cxn ang="0">
                    <a:pos x="91" y="70"/>
                  </a:cxn>
                  <a:cxn ang="0">
                    <a:pos x="87" y="67"/>
                  </a:cxn>
                  <a:cxn ang="0">
                    <a:pos x="86" y="73"/>
                  </a:cxn>
                  <a:cxn ang="0">
                    <a:pos x="90" y="78"/>
                  </a:cxn>
                  <a:cxn ang="0">
                    <a:pos x="81" y="85"/>
                  </a:cxn>
                  <a:cxn ang="0">
                    <a:pos x="71" y="78"/>
                  </a:cxn>
                  <a:cxn ang="0">
                    <a:pos x="67" y="83"/>
                  </a:cxn>
                  <a:cxn ang="0">
                    <a:pos x="49" y="85"/>
                  </a:cxn>
                  <a:cxn ang="0">
                    <a:pos x="42" y="78"/>
                  </a:cxn>
                  <a:cxn ang="0">
                    <a:pos x="43" y="76"/>
                  </a:cxn>
                  <a:cxn ang="0">
                    <a:pos x="30" y="66"/>
                  </a:cxn>
                  <a:cxn ang="0">
                    <a:pos x="47" y="58"/>
                  </a:cxn>
                  <a:cxn ang="0">
                    <a:pos x="51" y="56"/>
                  </a:cxn>
                  <a:cxn ang="0">
                    <a:pos x="37" y="56"/>
                  </a:cxn>
                  <a:cxn ang="0">
                    <a:pos x="30" y="58"/>
                  </a:cxn>
                  <a:cxn ang="0">
                    <a:pos x="26" y="52"/>
                  </a:cxn>
                  <a:cxn ang="0">
                    <a:pos x="15" y="56"/>
                  </a:cxn>
                  <a:cxn ang="0">
                    <a:pos x="17" y="51"/>
                  </a:cxn>
                  <a:cxn ang="0">
                    <a:pos x="15" y="46"/>
                  </a:cxn>
                  <a:cxn ang="0">
                    <a:pos x="0" y="33"/>
                  </a:cxn>
                  <a:cxn ang="0">
                    <a:pos x="12" y="36"/>
                  </a:cxn>
                  <a:cxn ang="0">
                    <a:pos x="22" y="34"/>
                  </a:cxn>
                  <a:cxn ang="0">
                    <a:pos x="3" y="23"/>
                  </a:cxn>
                  <a:cxn ang="0">
                    <a:pos x="17" y="21"/>
                  </a:cxn>
                  <a:cxn ang="0">
                    <a:pos x="25" y="24"/>
                  </a:cxn>
                  <a:cxn ang="0">
                    <a:pos x="26" y="18"/>
                  </a:cxn>
                  <a:cxn ang="0">
                    <a:pos x="16" y="19"/>
                  </a:cxn>
                  <a:cxn ang="0">
                    <a:pos x="12" y="14"/>
                  </a:cxn>
                  <a:cxn ang="0">
                    <a:pos x="35" y="9"/>
                  </a:cxn>
                  <a:cxn ang="0">
                    <a:pos x="22" y="3"/>
                  </a:cxn>
                </a:cxnLst>
                <a:rect l="0" t="0" r="r" b="b"/>
                <a:pathLst>
                  <a:path w="125" h="86">
                    <a:moveTo>
                      <a:pt x="22" y="0"/>
                    </a:moveTo>
                    <a:lnTo>
                      <a:pt x="36" y="3"/>
                    </a:lnTo>
                    <a:lnTo>
                      <a:pt x="47" y="5"/>
                    </a:lnTo>
                    <a:lnTo>
                      <a:pt x="52" y="10"/>
                    </a:lnTo>
                    <a:lnTo>
                      <a:pt x="54" y="13"/>
                    </a:lnTo>
                    <a:lnTo>
                      <a:pt x="55" y="17"/>
                    </a:lnTo>
                    <a:lnTo>
                      <a:pt x="56" y="19"/>
                    </a:lnTo>
                    <a:lnTo>
                      <a:pt x="59" y="22"/>
                    </a:lnTo>
                    <a:lnTo>
                      <a:pt x="61" y="23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71" y="23"/>
                    </a:lnTo>
                    <a:lnTo>
                      <a:pt x="74" y="23"/>
                    </a:lnTo>
                    <a:lnTo>
                      <a:pt x="77" y="24"/>
                    </a:lnTo>
                    <a:lnTo>
                      <a:pt x="80" y="26"/>
                    </a:lnTo>
                    <a:lnTo>
                      <a:pt x="81" y="28"/>
                    </a:lnTo>
                    <a:lnTo>
                      <a:pt x="82" y="29"/>
                    </a:lnTo>
                    <a:lnTo>
                      <a:pt x="82" y="33"/>
                    </a:lnTo>
                    <a:lnTo>
                      <a:pt x="84" y="36"/>
                    </a:lnTo>
                    <a:lnTo>
                      <a:pt x="89" y="36"/>
                    </a:lnTo>
                    <a:lnTo>
                      <a:pt x="89" y="29"/>
                    </a:lnTo>
                    <a:lnTo>
                      <a:pt x="87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6" y="36"/>
                    </a:lnTo>
                    <a:lnTo>
                      <a:pt x="97" y="37"/>
                    </a:lnTo>
                    <a:lnTo>
                      <a:pt x="100" y="38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99" y="44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5" y="46"/>
                    </a:lnTo>
                    <a:lnTo>
                      <a:pt x="111" y="47"/>
                    </a:lnTo>
                    <a:lnTo>
                      <a:pt x="119" y="49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4" y="60"/>
                    </a:lnTo>
                    <a:lnTo>
                      <a:pt x="115" y="60"/>
                    </a:lnTo>
                    <a:lnTo>
                      <a:pt x="111" y="61"/>
                    </a:lnTo>
                    <a:lnTo>
                      <a:pt x="107" y="63"/>
                    </a:lnTo>
                    <a:lnTo>
                      <a:pt x="105" y="67"/>
                    </a:lnTo>
                    <a:lnTo>
                      <a:pt x="101" y="70"/>
                    </a:lnTo>
                    <a:lnTo>
                      <a:pt x="99" y="72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2"/>
                    </a:lnTo>
                    <a:lnTo>
                      <a:pt x="91" y="70"/>
                    </a:lnTo>
                    <a:lnTo>
                      <a:pt x="91" y="67"/>
                    </a:lnTo>
                    <a:lnTo>
                      <a:pt x="90" y="65"/>
                    </a:lnTo>
                    <a:lnTo>
                      <a:pt x="87" y="67"/>
                    </a:lnTo>
                    <a:lnTo>
                      <a:pt x="86" y="70"/>
                    </a:lnTo>
                    <a:lnTo>
                      <a:pt x="85" y="71"/>
                    </a:lnTo>
                    <a:lnTo>
                      <a:pt x="86" y="73"/>
                    </a:lnTo>
                    <a:lnTo>
                      <a:pt x="87" y="75"/>
                    </a:lnTo>
                    <a:lnTo>
                      <a:pt x="89" y="77"/>
                    </a:lnTo>
                    <a:lnTo>
                      <a:pt x="90" y="78"/>
                    </a:lnTo>
                    <a:lnTo>
                      <a:pt x="84" y="78"/>
                    </a:lnTo>
                    <a:lnTo>
                      <a:pt x="84" y="85"/>
                    </a:lnTo>
                    <a:lnTo>
                      <a:pt x="81" y="85"/>
                    </a:lnTo>
                    <a:lnTo>
                      <a:pt x="77" y="82"/>
                    </a:lnTo>
                    <a:lnTo>
                      <a:pt x="75" y="81"/>
                    </a:lnTo>
                    <a:lnTo>
                      <a:pt x="71" y="78"/>
                    </a:lnTo>
                    <a:lnTo>
                      <a:pt x="69" y="77"/>
                    </a:lnTo>
                    <a:lnTo>
                      <a:pt x="69" y="81"/>
                    </a:lnTo>
                    <a:lnTo>
                      <a:pt x="67" y="83"/>
                    </a:lnTo>
                    <a:lnTo>
                      <a:pt x="62" y="86"/>
                    </a:lnTo>
                    <a:lnTo>
                      <a:pt x="52" y="86"/>
                    </a:lnTo>
                    <a:lnTo>
                      <a:pt x="49" y="85"/>
                    </a:lnTo>
                    <a:lnTo>
                      <a:pt x="46" y="83"/>
                    </a:lnTo>
                    <a:lnTo>
                      <a:pt x="43" y="81"/>
                    </a:lnTo>
                    <a:lnTo>
                      <a:pt x="42" y="78"/>
                    </a:lnTo>
                    <a:lnTo>
                      <a:pt x="45" y="78"/>
                    </a:lnTo>
                    <a:lnTo>
                      <a:pt x="47" y="76"/>
                    </a:lnTo>
                    <a:lnTo>
                      <a:pt x="43" y="76"/>
                    </a:lnTo>
                    <a:lnTo>
                      <a:pt x="36" y="73"/>
                    </a:lnTo>
                    <a:lnTo>
                      <a:pt x="31" y="68"/>
                    </a:lnTo>
                    <a:lnTo>
                      <a:pt x="30" y="66"/>
                    </a:lnTo>
                    <a:lnTo>
                      <a:pt x="32" y="62"/>
                    </a:lnTo>
                    <a:lnTo>
                      <a:pt x="38" y="60"/>
                    </a:lnTo>
                    <a:lnTo>
                      <a:pt x="47" y="58"/>
                    </a:lnTo>
                    <a:lnTo>
                      <a:pt x="60" y="58"/>
                    </a:lnTo>
                    <a:lnTo>
                      <a:pt x="56" y="57"/>
                    </a:lnTo>
                    <a:lnTo>
                      <a:pt x="51" y="56"/>
                    </a:lnTo>
                    <a:lnTo>
                      <a:pt x="47" y="54"/>
                    </a:lnTo>
                    <a:lnTo>
                      <a:pt x="40" y="54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3" y="58"/>
                    </a:lnTo>
                    <a:lnTo>
                      <a:pt x="30" y="58"/>
                    </a:lnTo>
                    <a:lnTo>
                      <a:pt x="27" y="56"/>
                    </a:lnTo>
                    <a:lnTo>
                      <a:pt x="27" y="53"/>
                    </a:lnTo>
                    <a:lnTo>
                      <a:pt x="26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23" y="46"/>
                    </a:lnTo>
                    <a:lnTo>
                      <a:pt x="15" y="46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6" y="33"/>
                    </a:lnTo>
                    <a:lnTo>
                      <a:pt x="8" y="34"/>
                    </a:lnTo>
                    <a:lnTo>
                      <a:pt x="12" y="36"/>
                    </a:lnTo>
                    <a:lnTo>
                      <a:pt x="15" y="37"/>
                    </a:lnTo>
                    <a:lnTo>
                      <a:pt x="20" y="37"/>
                    </a:lnTo>
                    <a:lnTo>
                      <a:pt x="22" y="34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17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5" y="18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35" y="9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269">
                <a:extLst>
                  <a:ext uri="{FF2B5EF4-FFF2-40B4-BE49-F238E27FC236}">
                    <a16:creationId xmlns:a16="http://schemas.microsoft.com/office/drawing/2014/main" id="{3B5630F1-6874-704C-8C9A-ABD0DD92F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251" y="2559299"/>
                <a:ext cx="172021" cy="10777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5" y="4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4" y="8"/>
                  </a:cxn>
                  <a:cxn ang="0">
                    <a:pos x="40" y="14"/>
                  </a:cxn>
                  <a:cxn ang="0">
                    <a:pos x="48" y="17"/>
                  </a:cxn>
                  <a:cxn ang="0">
                    <a:pos x="57" y="19"/>
                  </a:cxn>
                  <a:cxn ang="0">
                    <a:pos x="63" y="24"/>
                  </a:cxn>
                  <a:cxn ang="0">
                    <a:pos x="63" y="27"/>
                  </a:cxn>
                  <a:cxn ang="0">
                    <a:pos x="64" y="29"/>
                  </a:cxn>
                  <a:cxn ang="0">
                    <a:pos x="64" y="31"/>
                  </a:cxn>
                  <a:cxn ang="0">
                    <a:pos x="65" y="32"/>
                  </a:cxn>
                  <a:cxn ang="0">
                    <a:pos x="69" y="34"/>
                  </a:cxn>
                  <a:cxn ang="0">
                    <a:pos x="72" y="34"/>
                  </a:cxn>
                  <a:cxn ang="0">
                    <a:pos x="75" y="36"/>
                  </a:cxn>
                  <a:cxn ang="0">
                    <a:pos x="78" y="37"/>
                  </a:cxn>
                  <a:cxn ang="0">
                    <a:pos x="80" y="37"/>
                  </a:cxn>
                  <a:cxn ang="0">
                    <a:pos x="83" y="39"/>
                  </a:cxn>
                  <a:cxn ang="0">
                    <a:pos x="79" y="42"/>
                  </a:cxn>
                  <a:cxn ang="0">
                    <a:pos x="75" y="43"/>
                  </a:cxn>
                  <a:cxn ang="0">
                    <a:pos x="73" y="44"/>
                  </a:cxn>
                  <a:cxn ang="0">
                    <a:pos x="58" y="44"/>
                  </a:cxn>
                  <a:cxn ang="0">
                    <a:pos x="55" y="43"/>
                  </a:cxn>
                  <a:cxn ang="0">
                    <a:pos x="54" y="41"/>
                  </a:cxn>
                  <a:cxn ang="0">
                    <a:pos x="49" y="38"/>
                  </a:cxn>
                  <a:cxn ang="0">
                    <a:pos x="47" y="36"/>
                  </a:cxn>
                  <a:cxn ang="0">
                    <a:pos x="44" y="34"/>
                  </a:cxn>
                  <a:cxn ang="0">
                    <a:pos x="43" y="34"/>
                  </a:cxn>
                  <a:cxn ang="0">
                    <a:pos x="40" y="42"/>
                  </a:cxn>
                  <a:cxn ang="0">
                    <a:pos x="37" y="44"/>
                  </a:cxn>
                  <a:cxn ang="0">
                    <a:pos x="34" y="47"/>
                  </a:cxn>
                  <a:cxn ang="0">
                    <a:pos x="30" y="49"/>
                  </a:cxn>
                  <a:cxn ang="0">
                    <a:pos x="24" y="49"/>
                  </a:cxn>
                  <a:cxn ang="0">
                    <a:pos x="22" y="52"/>
                  </a:cxn>
                  <a:cxn ang="0">
                    <a:pos x="18" y="52"/>
                  </a:cxn>
                  <a:cxn ang="0">
                    <a:pos x="17" y="51"/>
                  </a:cxn>
                  <a:cxn ang="0">
                    <a:pos x="17" y="47"/>
                  </a:cxn>
                  <a:cxn ang="0">
                    <a:pos x="18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1" y="39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6"/>
                  </a:cxn>
                  <a:cxn ang="0">
                    <a:pos x="9" y="34"/>
                  </a:cxn>
                  <a:cxn ang="0">
                    <a:pos x="10" y="33"/>
                  </a:cxn>
                  <a:cxn ang="0">
                    <a:pos x="10" y="18"/>
                  </a:cxn>
                  <a:cxn ang="0">
                    <a:pos x="13" y="10"/>
                  </a:cxn>
                  <a:cxn ang="0">
                    <a:pos x="17" y="4"/>
                  </a:cxn>
                  <a:cxn ang="0">
                    <a:pos x="24" y="0"/>
                  </a:cxn>
                </a:cxnLst>
                <a:rect l="0" t="0" r="r" b="b"/>
                <a:pathLst>
                  <a:path w="83" h="52">
                    <a:moveTo>
                      <a:pt x="24" y="0"/>
                    </a:moveTo>
                    <a:lnTo>
                      <a:pt x="25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4" y="8"/>
                    </a:lnTo>
                    <a:lnTo>
                      <a:pt x="40" y="14"/>
                    </a:lnTo>
                    <a:lnTo>
                      <a:pt x="48" y="17"/>
                    </a:lnTo>
                    <a:lnTo>
                      <a:pt x="57" y="19"/>
                    </a:lnTo>
                    <a:lnTo>
                      <a:pt x="63" y="24"/>
                    </a:lnTo>
                    <a:lnTo>
                      <a:pt x="63" y="27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5" y="32"/>
                    </a:lnTo>
                    <a:lnTo>
                      <a:pt x="69" y="34"/>
                    </a:lnTo>
                    <a:lnTo>
                      <a:pt x="72" y="34"/>
                    </a:lnTo>
                    <a:lnTo>
                      <a:pt x="75" y="36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3" y="39"/>
                    </a:lnTo>
                    <a:lnTo>
                      <a:pt x="79" y="42"/>
                    </a:lnTo>
                    <a:lnTo>
                      <a:pt x="75" y="43"/>
                    </a:lnTo>
                    <a:lnTo>
                      <a:pt x="73" y="44"/>
                    </a:lnTo>
                    <a:lnTo>
                      <a:pt x="58" y="44"/>
                    </a:lnTo>
                    <a:lnTo>
                      <a:pt x="55" y="43"/>
                    </a:lnTo>
                    <a:lnTo>
                      <a:pt x="54" y="41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4" y="47"/>
                    </a:lnTo>
                    <a:lnTo>
                      <a:pt x="30" y="49"/>
                    </a:lnTo>
                    <a:lnTo>
                      <a:pt x="24" y="49"/>
                    </a:lnTo>
                    <a:lnTo>
                      <a:pt x="22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0" y="18"/>
                    </a:lnTo>
                    <a:lnTo>
                      <a:pt x="13" y="10"/>
                    </a:lnTo>
                    <a:lnTo>
                      <a:pt x="17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270">
                <a:extLst>
                  <a:ext uri="{FF2B5EF4-FFF2-40B4-BE49-F238E27FC236}">
                    <a16:creationId xmlns:a16="http://schemas.microsoft.com/office/drawing/2014/main" id="{161B49E3-114B-4745-A341-EFB546196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37" y="2463963"/>
                <a:ext cx="53886" cy="414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1"/>
                  </a:cxn>
                  <a:cxn ang="0">
                    <a:pos x="24" y="5"/>
                  </a:cxn>
                  <a:cxn ang="0">
                    <a:pos x="26" y="11"/>
                  </a:cxn>
                  <a:cxn ang="0">
                    <a:pos x="24" y="16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26" h="20">
                    <a:moveTo>
                      <a:pt x="12" y="0"/>
                    </a:moveTo>
                    <a:lnTo>
                      <a:pt x="20" y="1"/>
                    </a:lnTo>
                    <a:lnTo>
                      <a:pt x="24" y="5"/>
                    </a:lnTo>
                    <a:lnTo>
                      <a:pt x="26" y="11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271">
                <a:extLst>
                  <a:ext uri="{FF2B5EF4-FFF2-40B4-BE49-F238E27FC236}">
                    <a16:creationId xmlns:a16="http://schemas.microsoft.com/office/drawing/2014/main" id="{B246DE04-8DFD-9A41-B2C6-7275A32BE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97" y="2671216"/>
                <a:ext cx="43524" cy="352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16" y="8"/>
                  </a:cxn>
                  <a:cxn ang="0">
                    <a:pos x="7" y="14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21" h="17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16" y="8"/>
                    </a:lnTo>
                    <a:lnTo>
                      <a:pt x="7" y="1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272">
                <a:extLst>
                  <a:ext uri="{FF2B5EF4-FFF2-40B4-BE49-F238E27FC236}">
                    <a16:creationId xmlns:a16="http://schemas.microsoft.com/office/drawing/2014/main" id="{0F159520-3DDD-6244-AD3D-5262441A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619" y="2219404"/>
                <a:ext cx="113990" cy="4559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15" y="1"/>
                  </a:cxn>
                  <a:cxn ang="0">
                    <a:pos x="20" y="1"/>
                  </a:cxn>
                  <a:cxn ang="0">
                    <a:pos x="28" y="2"/>
                  </a:cxn>
                  <a:cxn ang="0">
                    <a:pos x="38" y="5"/>
                  </a:cxn>
                  <a:cxn ang="0">
                    <a:pos x="48" y="10"/>
                  </a:cxn>
                  <a:cxn ang="0">
                    <a:pos x="55" y="15"/>
                  </a:cxn>
                  <a:cxn ang="0">
                    <a:pos x="53" y="20"/>
                  </a:cxn>
                  <a:cxn ang="0">
                    <a:pos x="50" y="21"/>
                  </a:cxn>
                  <a:cxn ang="0">
                    <a:pos x="44" y="21"/>
                  </a:cxn>
                  <a:cxn ang="0">
                    <a:pos x="39" y="18"/>
                  </a:cxn>
                  <a:cxn ang="0">
                    <a:pos x="33" y="18"/>
                  </a:cxn>
                  <a:cxn ang="0">
                    <a:pos x="29" y="20"/>
                  </a:cxn>
                  <a:cxn ang="0">
                    <a:pos x="25" y="22"/>
                  </a:cxn>
                  <a:cxn ang="0">
                    <a:pos x="15" y="22"/>
                  </a:cxn>
                  <a:cxn ang="0">
                    <a:pos x="12" y="21"/>
                  </a:cxn>
                  <a:cxn ang="0">
                    <a:pos x="9" y="18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55" h="22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8" y="2"/>
                    </a:lnTo>
                    <a:lnTo>
                      <a:pt x="38" y="5"/>
                    </a:lnTo>
                    <a:lnTo>
                      <a:pt x="48" y="10"/>
                    </a:lnTo>
                    <a:lnTo>
                      <a:pt x="55" y="15"/>
                    </a:lnTo>
                    <a:lnTo>
                      <a:pt x="53" y="20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9" y="18"/>
                    </a:lnTo>
                    <a:lnTo>
                      <a:pt x="33" y="18"/>
                    </a:lnTo>
                    <a:lnTo>
                      <a:pt x="29" y="20"/>
                    </a:lnTo>
                    <a:lnTo>
                      <a:pt x="25" y="22"/>
                    </a:lnTo>
                    <a:lnTo>
                      <a:pt x="15" y="22"/>
                    </a:lnTo>
                    <a:lnTo>
                      <a:pt x="12" y="21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273">
                <a:extLst>
                  <a:ext uri="{FF2B5EF4-FFF2-40B4-BE49-F238E27FC236}">
                    <a16:creationId xmlns:a16="http://schemas.microsoft.com/office/drawing/2014/main" id="{D0B52175-39F7-8A47-A457-5AE81DB8C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981" y="2698160"/>
                <a:ext cx="29015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2" y="8"/>
                  </a:cxn>
                  <a:cxn ang="0">
                    <a:pos x="10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274">
                <a:extLst>
                  <a:ext uri="{FF2B5EF4-FFF2-40B4-BE49-F238E27FC236}">
                    <a16:creationId xmlns:a16="http://schemas.microsoft.com/office/drawing/2014/main" id="{D6A445BE-9C23-6C4F-83D2-5B20C5C7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913" y="2466036"/>
                <a:ext cx="26944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0" y="6"/>
                  </a:cxn>
                  <a:cxn ang="0">
                    <a:pos x="9" y="8"/>
                  </a:cxn>
                  <a:cxn ang="0">
                    <a:pos x="4" y="8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3" h="8">
                    <a:moveTo>
                      <a:pt x="4" y="0"/>
                    </a:moveTo>
                    <a:lnTo>
                      <a:pt x="8" y="0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275">
                <a:extLst>
                  <a:ext uri="{FF2B5EF4-FFF2-40B4-BE49-F238E27FC236}">
                    <a16:creationId xmlns:a16="http://schemas.microsoft.com/office/drawing/2014/main" id="{07C05F0C-FC7B-4641-9922-2B6AD7CF7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996" y="2416295"/>
                <a:ext cx="20725" cy="207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10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276">
                <a:extLst>
                  <a:ext uri="{FF2B5EF4-FFF2-40B4-BE49-F238E27FC236}">
                    <a16:creationId xmlns:a16="http://schemas.microsoft.com/office/drawing/2014/main" id="{E4159723-CA8D-214D-BCED-8DF716A84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930" y="2215259"/>
                <a:ext cx="690154" cy="501553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6" y="14"/>
                  </a:cxn>
                  <a:cxn ang="0">
                    <a:pos x="42" y="29"/>
                  </a:cxn>
                  <a:cxn ang="0">
                    <a:pos x="54" y="33"/>
                  </a:cxn>
                  <a:cxn ang="0">
                    <a:pos x="61" y="10"/>
                  </a:cxn>
                  <a:cxn ang="0">
                    <a:pos x="109" y="20"/>
                  </a:cxn>
                  <a:cxn ang="0">
                    <a:pos x="111" y="36"/>
                  </a:cxn>
                  <a:cxn ang="0">
                    <a:pos x="130" y="36"/>
                  </a:cxn>
                  <a:cxn ang="0">
                    <a:pos x="154" y="27"/>
                  </a:cxn>
                  <a:cxn ang="0">
                    <a:pos x="190" y="49"/>
                  </a:cxn>
                  <a:cxn ang="0">
                    <a:pos x="223" y="61"/>
                  </a:cxn>
                  <a:cxn ang="0">
                    <a:pos x="262" y="78"/>
                  </a:cxn>
                  <a:cxn ang="0">
                    <a:pos x="267" y="90"/>
                  </a:cxn>
                  <a:cxn ang="0">
                    <a:pos x="272" y="96"/>
                  </a:cxn>
                  <a:cxn ang="0">
                    <a:pos x="261" y="107"/>
                  </a:cxn>
                  <a:cxn ang="0">
                    <a:pos x="286" y="124"/>
                  </a:cxn>
                  <a:cxn ang="0">
                    <a:pos x="298" y="140"/>
                  </a:cxn>
                  <a:cxn ang="0">
                    <a:pos x="313" y="139"/>
                  </a:cxn>
                  <a:cxn ang="0">
                    <a:pos x="330" y="145"/>
                  </a:cxn>
                  <a:cxn ang="0">
                    <a:pos x="326" y="160"/>
                  </a:cxn>
                  <a:cxn ang="0">
                    <a:pos x="312" y="170"/>
                  </a:cxn>
                  <a:cxn ang="0">
                    <a:pos x="307" y="181"/>
                  </a:cxn>
                  <a:cxn ang="0">
                    <a:pos x="274" y="156"/>
                  </a:cxn>
                  <a:cxn ang="0">
                    <a:pos x="258" y="159"/>
                  </a:cxn>
                  <a:cxn ang="0">
                    <a:pos x="264" y="165"/>
                  </a:cxn>
                  <a:cxn ang="0">
                    <a:pos x="266" y="174"/>
                  </a:cxn>
                  <a:cxn ang="0">
                    <a:pos x="278" y="186"/>
                  </a:cxn>
                  <a:cxn ang="0">
                    <a:pos x="293" y="193"/>
                  </a:cxn>
                  <a:cxn ang="0">
                    <a:pos x="296" y="202"/>
                  </a:cxn>
                  <a:cxn ang="0">
                    <a:pos x="296" y="222"/>
                  </a:cxn>
                  <a:cxn ang="0">
                    <a:pos x="261" y="212"/>
                  </a:cxn>
                  <a:cxn ang="0">
                    <a:pos x="279" y="237"/>
                  </a:cxn>
                  <a:cxn ang="0">
                    <a:pos x="273" y="241"/>
                  </a:cxn>
                  <a:cxn ang="0">
                    <a:pos x="242" y="227"/>
                  </a:cxn>
                  <a:cxn ang="0">
                    <a:pos x="213" y="214"/>
                  </a:cxn>
                  <a:cxn ang="0">
                    <a:pos x="176" y="194"/>
                  </a:cxn>
                  <a:cxn ang="0">
                    <a:pos x="155" y="198"/>
                  </a:cxn>
                  <a:cxn ang="0">
                    <a:pos x="140" y="192"/>
                  </a:cxn>
                  <a:cxn ang="0">
                    <a:pos x="145" y="179"/>
                  </a:cxn>
                  <a:cxn ang="0">
                    <a:pos x="183" y="173"/>
                  </a:cxn>
                  <a:cxn ang="0">
                    <a:pos x="183" y="159"/>
                  </a:cxn>
                  <a:cxn ang="0">
                    <a:pos x="203" y="142"/>
                  </a:cxn>
                  <a:cxn ang="0">
                    <a:pos x="187" y="114"/>
                  </a:cxn>
                  <a:cxn ang="0">
                    <a:pos x="163" y="110"/>
                  </a:cxn>
                  <a:cxn ang="0">
                    <a:pos x="154" y="106"/>
                  </a:cxn>
                  <a:cxn ang="0">
                    <a:pos x="164" y="101"/>
                  </a:cxn>
                  <a:cxn ang="0">
                    <a:pos x="129" y="81"/>
                  </a:cxn>
                  <a:cxn ang="0">
                    <a:pos x="115" y="93"/>
                  </a:cxn>
                  <a:cxn ang="0">
                    <a:pos x="45" y="82"/>
                  </a:cxn>
                  <a:cxn ang="0">
                    <a:pos x="15" y="71"/>
                  </a:cxn>
                  <a:cxn ang="0">
                    <a:pos x="22" y="64"/>
                  </a:cxn>
                  <a:cxn ang="0">
                    <a:pos x="7" y="56"/>
                  </a:cxn>
                  <a:cxn ang="0">
                    <a:pos x="0" y="37"/>
                  </a:cxn>
                  <a:cxn ang="0">
                    <a:pos x="10" y="23"/>
                  </a:cxn>
                </a:cxnLst>
                <a:rect l="0" t="0" r="r" b="b"/>
                <a:pathLst>
                  <a:path w="333" h="242">
                    <a:moveTo>
                      <a:pt x="42" y="0"/>
                    </a:moveTo>
                    <a:lnTo>
                      <a:pt x="43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2" y="9"/>
                    </a:lnTo>
                    <a:lnTo>
                      <a:pt x="46" y="14"/>
                    </a:lnTo>
                    <a:lnTo>
                      <a:pt x="41" y="19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43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54" y="38"/>
                    </a:lnTo>
                    <a:lnTo>
                      <a:pt x="54" y="33"/>
                    </a:lnTo>
                    <a:lnTo>
                      <a:pt x="51" y="31"/>
                    </a:lnTo>
                    <a:lnTo>
                      <a:pt x="50" y="28"/>
                    </a:lnTo>
                    <a:lnTo>
                      <a:pt x="50" y="24"/>
                    </a:lnTo>
                    <a:lnTo>
                      <a:pt x="52" y="17"/>
                    </a:lnTo>
                    <a:lnTo>
                      <a:pt x="61" y="10"/>
                    </a:lnTo>
                    <a:lnTo>
                      <a:pt x="71" y="7"/>
                    </a:lnTo>
                    <a:lnTo>
                      <a:pt x="94" y="4"/>
                    </a:lnTo>
                    <a:lnTo>
                      <a:pt x="100" y="7"/>
                    </a:lnTo>
                    <a:lnTo>
                      <a:pt x="105" y="12"/>
                    </a:lnTo>
                    <a:lnTo>
                      <a:pt x="109" y="20"/>
                    </a:lnTo>
                    <a:lnTo>
                      <a:pt x="110" y="28"/>
                    </a:lnTo>
                    <a:lnTo>
                      <a:pt x="110" y="31"/>
                    </a:lnTo>
                    <a:lnTo>
                      <a:pt x="109" y="32"/>
                    </a:lnTo>
                    <a:lnTo>
                      <a:pt x="109" y="36"/>
                    </a:lnTo>
                    <a:lnTo>
                      <a:pt x="111" y="36"/>
                    </a:lnTo>
                    <a:lnTo>
                      <a:pt x="115" y="32"/>
                    </a:lnTo>
                    <a:lnTo>
                      <a:pt x="120" y="32"/>
                    </a:lnTo>
                    <a:lnTo>
                      <a:pt x="123" y="33"/>
                    </a:lnTo>
                    <a:lnTo>
                      <a:pt x="125" y="36"/>
                    </a:lnTo>
                    <a:lnTo>
                      <a:pt x="130" y="36"/>
                    </a:lnTo>
                    <a:lnTo>
                      <a:pt x="136" y="29"/>
                    </a:lnTo>
                    <a:lnTo>
                      <a:pt x="139" y="28"/>
                    </a:lnTo>
                    <a:lnTo>
                      <a:pt x="141" y="25"/>
                    </a:lnTo>
                    <a:lnTo>
                      <a:pt x="144" y="25"/>
                    </a:lnTo>
                    <a:lnTo>
                      <a:pt x="154" y="27"/>
                    </a:lnTo>
                    <a:lnTo>
                      <a:pt x="165" y="28"/>
                    </a:lnTo>
                    <a:lnTo>
                      <a:pt x="174" y="32"/>
                    </a:lnTo>
                    <a:lnTo>
                      <a:pt x="180" y="38"/>
                    </a:lnTo>
                    <a:lnTo>
                      <a:pt x="184" y="44"/>
                    </a:lnTo>
                    <a:lnTo>
                      <a:pt x="190" y="49"/>
                    </a:lnTo>
                    <a:lnTo>
                      <a:pt x="199" y="52"/>
                    </a:lnTo>
                    <a:lnTo>
                      <a:pt x="214" y="52"/>
                    </a:lnTo>
                    <a:lnTo>
                      <a:pt x="222" y="56"/>
                    </a:lnTo>
                    <a:lnTo>
                      <a:pt x="223" y="58"/>
                    </a:lnTo>
                    <a:lnTo>
                      <a:pt x="223" y="61"/>
                    </a:lnTo>
                    <a:lnTo>
                      <a:pt x="233" y="64"/>
                    </a:lnTo>
                    <a:lnTo>
                      <a:pt x="240" y="70"/>
                    </a:lnTo>
                    <a:lnTo>
                      <a:pt x="251" y="72"/>
                    </a:lnTo>
                    <a:lnTo>
                      <a:pt x="251" y="78"/>
                    </a:lnTo>
                    <a:lnTo>
                      <a:pt x="262" y="78"/>
                    </a:lnTo>
                    <a:lnTo>
                      <a:pt x="264" y="80"/>
                    </a:lnTo>
                    <a:lnTo>
                      <a:pt x="266" y="82"/>
                    </a:lnTo>
                    <a:lnTo>
                      <a:pt x="268" y="85"/>
                    </a:lnTo>
                    <a:lnTo>
                      <a:pt x="269" y="88"/>
                    </a:lnTo>
                    <a:lnTo>
                      <a:pt x="267" y="90"/>
                    </a:lnTo>
                    <a:lnTo>
                      <a:pt x="263" y="90"/>
                    </a:lnTo>
                    <a:lnTo>
                      <a:pt x="256" y="93"/>
                    </a:lnTo>
                    <a:lnTo>
                      <a:pt x="259" y="95"/>
                    </a:lnTo>
                    <a:lnTo>
                      <a:pt x="269" y="95"/>
                    </a:lnTo>
                    <a:lnTo>
                      <a:pt x="272" y="96"/>
                    </a:lnTo>
                    <a:lnTo>
                      <a:pt x="273" y="98"/>
                    </a:lnTo>
                    <a:lnTo>
                      <a:pt x="269" y="100"/>
                    </a:lnTo>
                    <a:lnTo>
                      <a:pt x="267" y="102"/>
                    </a:lnTo>
                    <a:lnTo>
                      <a:pt x="264" y="103"/>
                    </a:lnTo>
                    <a:lnTo>
                      <a:pt x="261" y="107"/>
                    </a:lnTo>
                    <a:lnTo>
                      <a:pt x="268" y="111"/>
                    </a:lnTo>
                    <a:lnTo>
                      <a:pt x="272" y="111"/>
                    </a:lnTo>
                    <a:lnTo>
                      <a:pt x="274" y="117"/>
                    </a:lnTo>
                    <a:lnTo>
                      <a:pt x="278" y="121"/>
                    </a:lnTo>
                    <a:lnTo>
                      <a:pt x="286" y="124"/>
                    </a:lnTo>
                    <a:lnTo>
                      <a:pt x="292" y="125"/>
                    </a:lnTo>
                    <a:lnTo>
                      <a:pt x="293" y="129"/>
                    </a:lnTo>
                    <a:lnTo>
                      <a:pt x="293" y="132"/>
                    </a:lnTo>
                    <a:lnTo>
                      <a:pt x="296" y="137"/>
                    </a:lnTo>
                    <a:lnTo>
                      <a:pt x="298" y="140"/>
                    </a:lnTo>
                    <a:lnTo>
                      <a:pt x="304" y="140"/>
                    </a:lnTo>
                    <a:lnTo>
                      <a:pt x="308" y="139"/>
                    </a:lnTo>
                    <a:lnTo>
                      <a:pt x="309" y="137"/>
                    </a:lnTo>
                    <a:lnTo>
                      <a:pt x="312" y="137"/>
                    </a:lnTo>
                    <a:lnTo>
                      <a:pt x="313" y="139"/>
                    </a:lnTo>
                    <a:lnTo>
                      <a:pt x="314" y="141"/>
                    </a:lnTo>
                    <a:lnTo>
                      <a:pt x="317" y="142"/>
                    </a:lnTo>
                    <a:lnTo>
                      <a:pt x="318" y="144"/>
                    </a:lnTo>
                    <a:lnTo>
                      <a:pt x="326" y="144"/>
                    </a:lnTo>
                    <a:lnTo>
                      <a:pt x="330" y="145"/>
                    </a:lnTo>
                    <a:lnTo>
                      <a:pt x="332" y="146"/>
                    </a:lnTo>
                    <a:lnTo>
                      <a:pt x="333" y="149"/>
                    </a:lnTo>
                    <a:lnTo>
                      <a:pt x="333" y="155"/>
                    </a:lnTo>
                    <a:lnTo>
                      <a:pt x="331" y="158"/>
                    </a:lnTo>
                    <a:lnTo>
                      <a:pt x="326" y="160"/>
                    </a:lnTo>
                    <a:lnTo>
                      <a:pt x="321" y="160"/>
                    </a:lnTo>
                    <a:lnTo>
                      <a:pt x="321" y="166"/>
                    </a:lnTo>
                    <a:lnTo>
                      <a:pt x="318" y="169"/>
                    </a:lnTo>
                    <a:lnTo>
                      <a:pt x="316" y="170"/>
                    </a:lnTo>
                    <a:lnTo>
                      <a:pt x="312" y="170"/>
                    </a:lnTo>
                    <a:lnTo>
                      <a:pt x="312" y="173"/>
                    </a:lnTo>
                    <a:lnTo>
                      <a:pt x="311" y="176"/>
                    </a:lnTo>
                    <a:lnTo>
                      <a:pt x="311" y="179"/>
                    </a:lnTo>
                    <a:lnTo>
                      <a:pt x="309" y="180"/>
                    </a:lnTo>
                    <a:lnTo>
                      <a:pt x="307" y="181"/>
                    </a:lnTo>
                    <a:lnTo>
                      <a:pt x="298" y="179"/>
                    </a:lnTo>
                    <a:lnTo>
                      <a:pt x="292" y="174"/>
                    </a:lnTo>
                    <a:lnTo>
                      <a:pt x="286" y="168"/>
                    </a:lnTo>
                    <a:lnTo>
                      <a:pt x="281" y="161"/>
                    </a:lnTo>
                    <a:lnTo>
                      <a:pt x="274" y="156"/>
                    </a:lnTo>
                    <a:lnTo>
                      <a:pt x="266" y="154"/>
                    </a:lnTo>
                    <a:lnTo>
                      <a:pt x="264" y="154"/>
                    </a:lnTo>
                    <a:lnTo>
                      <a:pt x="262" y="156"/>
                    </a:lnTo>
                    <a:lnTo>
                      <a:pt x="259" y="158"/>
                    </a:lnTo>
                    <a:lnTo>
                      <a:pt x="258" y="159"/>
                    </a:lnTo>
                    <a:lnTo>
                      <a:pt x="261" y="160"/>
                    </a:lnTo>
                    <a:lnTo>
                      <a:pt x="264" y="160"/>
                    </a:lnTo>
                    <a:lnTo>
                      <a:pt x="266" y="159"/>
                    </a:lnTo>
                    <a:lnTo>
                      <a:pt x="266" y="164"/>
                    </a:lnTo>
                    <a:lnTo>
                      <a:pt x="264" y="165"/>
                    </a:lnTo>
                    <a:lnTo>
                      <a:pt x="262" y="165"/>
                    </a:lnTo>
                    <a:lnTo>
                      <a:pt x="261" y="164"/>
                    </a:lnTo>
                    <a:lnTo>
                      <a:pt x="261" y="170"/>
                    </a:lnTo>
                    <a:lnTo>
                      <a:pt x="266" y="170"/>
                    </a:lnTo>
                    <a:lnTo>
                      <a:pt x="266" y="174"/>
                    </a:lnTo>
                    <a:lnTo>
                      <a:pt x="268" y="178"/>
                    </a:lnTo>
                    <a:lnTo>
                      <a:pt x="269" y="180"/>
                    </a:lnTo>
                    <a:lnTo>
                      <a:pt x="272" y="184"/>
                    </a:lnTo>
                    <a:lnTo>
                      <a:pt x="274" y="185"/>
                    </a:lnTo>
                    <a:lnTo>
                      <a:pt x="278" y="186"/>
                    </a:lnTo>
                    <a:lnTo>
                      <a:pt x="284" y="186"/>
                    </a:lnTo>
                    <a:lnTo>
                      <a:pt x="284" y="188"/>
                    </a:lnTo>
                    <a:lnTo>
                      <a:pt x="286" y="190"/>
                    </a:lnTo>
                    <a:lnTo>
                      <a:pt x="293" y="190"/>
                    </a:lnTo>
                    <a:lnTo>
                      <a:pt x="293" y="193"/>
                    </a:lnTo>
                    <a:lnTo>
                      <a:pt x="292" y="195"/>
                    </a:lnTo>
                    <a:lnTo>
                      <a:pt x="292" y="197"/>
                    </a:lnTo>
                    <a:lnTo>
                      <a:pt x="293" y="198"/>
                    </a:lnTo>
                    <a:lnTo>
                      <a:pt x="293" y="199"/>
                    </a:lnTo>
                    <a:lnTo>
                      <a:pt x="296" y="202"/>
                    </a:lnTo>
                    <a:lnTo>
                      <a:pt x="297" y="204"/>
                    </a:lnTo>
                    <a:lnTo>
                      <a:pt x="298" y="205"/>
                    </a:lnTo>
                    <a:lnTo>
                      <a:pt x="299" y="208"/>
                    </a:lnTo>
                    <a:lnTo>
                      <a:pt x="299" y="210"/>
                    </a:lnTo>
                    <a:lnTo>
                      <a:pt x="296" y="222"/>
                    </a:lnTo>
                    <a:lnTo>
                      <a:pt x="294" y="224"/>
                    </a:lnTo>
                    <a:lnTo>
                      <a:pt x="288" y="223"/>
                    </a:lnTo>
                    <a:lnTo>
                      <a:pt x="279" y="220"/>
                    </a:lnTo>
                    <a:lnTo>
                      <a:pt x="269" y="217"/>
                    </a:lnTo>
                    <a:lnTo>
                      <a:pt x="261" y="212"/>
                    </a:lnTo>
                    <a:lnTo>
                      <a:pt x="256" y="208"/>
                    </a:lnTo>
                    <a:lnTo>
                      <a:pt x="251" y="208"/>
                    </a:lnTo>
                    <a:lnTo>
                      <a:pt x="258" y="214"/>
                    </a:lnTo>
                    <a:lnTo>
                      <a:pt x="276" y="229"/>
                    </a:lnTo>
                    <a:lnTo>
                      <a:pt x="279" y="237"/>
                    </a:lnTo>
                    <a:lnTo>
                      <a:pt x="279" y="238"/>
                    </a:lnTo>
                    <a:lnTo>
                      <a:pt x="278" y="241"/>
                    </a:lnTo>
                    <a:lnTo>
                      <a:pt x="277" y="242"/>
                    </a:lnTo>
                    <a:lnTo>
                      <a:pt x="274" y="242"/>
                    </a:lnTo>
                    <a:lnTo>
                      <a:pt x="273" y="241"/>
                    </a:lnTo>
                    <a:lnTo>
                      <a:pt x="273" y="237"/>
                    </a:lnTo>
                    <a:lnTo>
                      <a:pt x="272" y="237"/>
                    </a:lnTo>
                    <a:lnTo>
                      <a:pt x="261" y="233"/>
                    </a:lnTo>
                    <a:lnTo>
                      <a:pt x="252" y="231"/>
                    </a:lnTo>
                    <a:lnTo>
                      <a:pt x="242" y="227"/>
                    </a:lnTo>
                    <a:lnTo>
                      <a:pt x="235" y="224"/>
                    </a:lnTo>
                    <a:lnTo>
                      <a:pt x="229" y="223"/>
                    </a:lnTo>
                    <a:lnTo>
                      <a:pt x="222" y="220"/>
                    </a:lnTo>
                    <a:lnTo>
                      <a:pt x="217" y="218"/>
                    </a:lnTo>
                    <a:lnTo>
                      <a:pt x="213" y="214"/>
                    </a:lnTo>
                    <a:lnTo>
                      <a:pt x="214" y="209"/>
                    </a:lnTo>
                    <a:lnTo>
                      <a:pt x="198" y="199"/>
                    </a:lnTo>
                    <a:lnTo>
                      <a:pt x="183" y="189"/>
                    </a:lnTo>
                    <a:lnTo>
                      <a:pt x="179" y="193"/>
                    </a:lnTo>
                    <a:lnTo>
                      <a:pt x="176" y="194"/>
                    </a:lnTo>
                    <a:lnTo>
                      <a:pt x="175" y="195"/>
                    </a:lnTo>
                    <a:lnTo>
                      <a:pt x="173" y="195"/>
                    </a:lnTo>
                    <a:lnTo>
                      <a:pt x="169" y="192"/>
                    </a:lnTo>
                    <a:lnTo>
                      <a:pt x="168" y="192"/>
                    </a:lnTo>
                    <a:lnTo>
                      <a:pt x="155" y="198"/>
                    </a:lnTo>
                    <a:lnTo>
                      <a:pt x="153" y="198"/>
                    </a:lnTo>
                    <a:lnTo>
                      <a:pt x="150" y="197"/>
                    </a:lnTo>
                    <a:lnTo>
                      <a:pt x="146" y="195"/>
                    </a:lnTo>
                    <a:lnTo>
                      <a:pt x="144" y="194"/>
                    </a:lnTo>
                    <a:lnTo>
                      <a:pt x="140" y="192"/>
                    </a:lnTo>
                    <a:lnTo>
                      <a:pt x="138" y="186"/>
                    </a:lnTo>
                    <a:lnTo>
                      <a:pt x="139" y="185"/>
                    </a:lnTo>
                    <a:lnTo>
                      <a:pt x="140" y="183"/>
                    </a:lnTo>
                    <a:lnTo>
                      <a:pt x="143" y="180"/>
                    </a:lnTo>
                    <a:lnTo>
                      <a:pt x="145" y="179"/>
                    </a:lnTo>
                    <a:lnTo>
                      <a:pt x="149" y="176"/>
                    </a:lnTo>
                    <a:lnTo>
                      <a:pt x="151" y="175"/>
                    </a:lnTo>
                    <a:lnTo>
                      <a:pt x="174" y="175"/>
                    </a:lnTo>
                    <a:lnTo>
                      <a:pt x="178" y="174"/>
                    </a:lnTo>
                    <a:lnTo>
                      <a:pt x="183" y="173"/>
                    </a:lnTo>
                    <a:lnTo>
                      <a:pt x="190" y="170"/>
                    </a:lnTo>
                    <a:lnTo>
                      <a:pt x="188" y="169"/>
                    </a:lnTo>
                    <a:lnTo>
                      <a:pt x="185" y="166"/>
                    </a:lnTo>
                    <a:lnTo>
                      <a:pt x="183" y="161"/>
                    </a:lnTo>
                    <a:lnTo>
                      <a:pt x="183" y="159"/>
                    </a:lnTo>
                    <a:lnTo>
                      <a:pt x="184" y="158"/>
                    </a:lnTo>
                    <a:lnTo>
                      <a:pt x="187" y="156"/>
                    </a:lnTo>
                    <a:lnTo>
                      <a:pt x="192" y="156"/>
                    </a:lnTo>
                    <a:lnTo>
                      <a:pt x="198" y="150"/>
                    </a:lnTo>
                    <a:lnTo>
                      <a:pt x="203" y="142"/>
                    </a:lnTo>
                    <a:lnTo>
                      <a:pt x="204" y="140"/>
                    </a:lnTo>
                    <a:lnTo>
                      <a:pt x="205" y="136"/>
                    </a:lnTo>
                    <a:lnTo>
                      <a:pt x="203" y="129"/>
                    </a:lnTo>
                    <a:lnTo>
                      <a:pt x="195" y="121"/>
                    </a:lnTo>
                    <a:lnTo>
                      <a:pt x="187" y="114"/>
                    </a:lnTo>
                    <a:lnTo>
                      <a:pt x="178" y="109"/>
                    </a:lnTo>
                    <a:lnTo>
                      <a:pt x="170" y="106"/>
                    </a:lnTo>
                    <a:lnTo>
                      <a:pt x="168" y="106"/>
                    </a:lnTo>
                    <a:lnTo>
                      <a:pt x="165" y="107"/>
                    </a:lnTo>
                    <a:lnTo>
                      <a:pt x="163" y="110"/>
                    </a:lnTo>
                    <a:lnTo>
                      <a:pt x="160" y="111"/>
                    </a:lnTo>
                    <a:lnTo>
                      <a:pt x="156" y="111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4" y="106"/>
                    </a:lnTo>
                    <a:lnTo>
                      <a:pt x="155" y="103"/>
                    </a:lnTo>
                    <a:lnTo>
                      <a:pt x="156" y="102"/>
                    </a:lnTo>
                    <a:lnTo>
                      <a:pt x="159" y="102"/>
                    </a:lnTo>
                    <a:lnTo>
                      <a:pt x="161" y="101"/>
                    </a:lnTo>
                    <a:lnTo>
                      <a:pt x="164" y="101"/>
                    </a:lnTo>
                    <a:lnTo>
                      <a:pt x="160" y="97"/>
                    </a:lnTo>
                    <a:lnTo>
                      <a:pt x="145" y="85"/>
                    </a:lnTo>
                    <a:lnTo>
                      <a:pt x="139" y="81"/>
                    </a:lnTo>
                    <a:lnTo>
                      <a:pt x="134" y="78"/>
                    </a:lnTo>
                    <a:lnTo>
                      <a:pt x="129" y="81"/>
                    </a:lnTo>
                    <a:lnTo>
                      <a:pt x="126" y="85"/>
                    </a:lnTo>
                    <a:lnTo>
                      <a:pt x="124" y="87"/>
                    </a:lnTo>
                    <a:lnTo>
                      <a:pt x="121" y="91"/>
                    </a:lnTo>
                    <a:lnTo>
                      <a:pt x="119" y="92"/>
                    </a:lnTo>
                    <a:lnTo>
                      <a:pt x="115" y="93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1" y="85"/>
                    </a:lnTo>
                    <a:lnTo>
                      <a:pt x="47" y="85"/>
                    </a:lnTo>
                    <a:lnTo>
                      <a:pt x="45" y="82"/>
                    </a:lnTo>
                    <a:lnTo>
                      <a:pt x="42" y="81"/>
                    </a:lnTo>
                    <a:lnTo>
                      <a:pt x="37" y="76"/>
                    </a:lnTo>
                    <a:lnTo>
                      <a:pt x="18" y="76"/>
                    </a:lnTo>
                    <a:lnTo>
                      <a:pt x="17" y="73"/>
                    </a:lnTo>
                    <a:lnTo>
                      <a:pt x="15" y="71"/>
                    </a:lnTo>
                    <a:lnTo>
                      <a:pt x="12" y="70"/>
                    </a:lnTo>
                    <a:lnTo>
                      <a:pt x="10" y="64"/>
                    </a:lnTo>
                    <a:lnTo>
                      <a:pt x="13" y="63"/>
                    </a:lnTo>
                    <a:lnTo>
                      <a:pt x="18" y="63"/>
                    </a:lnTo>
                    <a:lnTo>
                      <a:pt x="22" y="64"/>
                    </a:lnTo>
                    <a:lnTo>
                      <a:pt x="27" y="66"/>
                    </a:lnTo>
                    <a:lnTo>
                      <a:pt x="27" y="61"/>
                    </a:lnTo>
                    <a:lnTo>
                      <a:pt x="22" y="59"/>
                    </a:lnTo>
                    <a:lnTo>
                      <a:pt x="15" y="57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0" y="23"/>
                    </a:lnTo>
                    <a:lnTo>
                      <a:pt x="10" y="15"/>
                    </a:lnTo>
                    <a:lnTo>
                      <a:pt x="18" y="8"/>
                    </a:lnTo>
                    <a:lnTo>
                      <a:pt x="30" y="3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77">
                <a:extLst>
                  <a:ext uri="{FF2B5EF4-FFF2-40B4-BE49-F238E27FC236}">
                    <a16:creationId xmlns:a16="http://schemas.microsoft.com/office/drawing/2014/main" id="{04A0559B-FCE1-8345-BDE5-669E448D5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95" y="2654636"/>
                <a:ext cx="18653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3">
                    <a:moveTo>
                      <a:pt x="2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278">
                <a:extLst>
                  <a:ext uri="{FF2B5EF4-FFF2-40B4-BE49-F238E27FC236}">
                    <a16:creationId xmlns:a16="http://schemas.microsoft.com/office/drawing/2014/main" id="{ED7C4901-BC8E-174E-B2BF-E6036C0F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934" y="2553082"/>
                <a:ext cx="14508" cy="145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279">
                <a:extLst>
                  <a:ext uri="{FF2B5EF4-FFF2-40B4-BE49-F238E27FC236}">
                    <a16:creationId xmlns:a16="http://schemas.microsoft.com/office/drawing/2014/main" id="{1D06F07F-38AB-8948-BBC0-CF55E50A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334" y="1713706"/>
                <a:ext cx="741967" cy="387564"/>
              </a:xfrm>
              <a:custGeom>
                <a:avLst/>
                <a:gdLst/>
                <a:ahLst/>
                <a:cxnLst>
                  <a:cxn ang="0">
                    <a:pos x="225" y="2"/>
                  </a:cxn>
                  <a:cxn ang="0">
                    <a:pos x="291" y="10"/>
                  </a:cxn>
                  <a:cxn ang="0">
                    <a:pos x="324" y="7"/>
                  </a:cxn>
                  <a:cxn ang="0">
                    <a:pos x="331" y="15"/>
                  </a:cxn>
                  <a:cxn ang="0">
                    <a:pos x="358" y="25"/>
                  </a:cxn>
                  <a:cxn ang="0">
                    <a:pos x="352" y="30"/>
                  </a:cxn>
                  <a:cxn ang="0">
                    <a:pos x="305" y="41"/>
                  </a:cxn>
                  <a:cxn ang="0">
                    <a:pos x="311" y="47"/>
                  </a:cxn>
                  <a:cxn ang="0">
                    <a:pos x="273" y="68"/>
                  </a:cxn>
                  <a:cxn ang="0">
                    <a:pos x="235" y="98"/>
                  </a:cxn>
                  <a:cxn ang="0">
                    <a:pos x="196" y="104"/>
                  </a:cxn>
                  <a:cxn ang="0">
                    <a:pos x="198" y="115"/>
                  </a:cxn>
                  <a:cxn ang="0">
                    <a:pos x="188" y="115"/>
                  </a:cxn>
                  <a:cxn ang="0">
                    <a:pos x="200" y="125"/>
                  </a:cxn>
                  <a:cxn ang="0">
                    <a:pos x="161" y="144"/>
                  </a:cxn>
                  <a:cxn ang="0">
                    <a:pos x="161" y="158"/>
                  </a:cxn>
                  <a:cxn ang="0">
                    <a:pos x="147" y="169"/>
                  </a:cxn>
                  <a:cxn ang="0">
                    <a:pos x="163" y="173"/>
                  </a:cxn>
                  <a:cxn ang="0">
                    <a:pos x="131" y="187"/>
                  </a:cxn>
                  <a:cxn ang="0">
                    <a:pos x="119" y="181"/>
                  </a:cxn>
                  <a:cxn ang="0">
                    <a:pos x="74" y="184"/>
                  </a:cxn>
                  <a:cxn ang="0">
                    <a:pos x="33" y="181"/>
                  </a:cxn>
                  <a:cxn ang="0">
                    <a:pos x="27" y="178"/>
                  </a:cxn>
                  <a:cxn ang="0">
                    <a:pos x="45" y="166"/>
                  </a:cxn>
                  <a:cxn ang="0">
                    <a:pos x="44" y="154"/>
                  </a:cxn>
                  <a:cxn ang="0">
                    <a:pos x="53" y="145"/>
                  </a:cxn>
                  <a:cxn ang="0">
                    <a:pos x="79" y="157"/>
                  </a:cxn>
                  <a:cxn ang="0">
                    <a:pos x="71" y="143"/>
                  </a:cxn>
                  <a:cxn ang="0">
                    <a:pos x="59" y="138"/>
                  </a:cxn>
                  <a:cxn ang="0">
                    <a:pos x="54" y="129"/>
                  </a:cxn>
                  <a:cxn ang="0">
                    <a:pos x="78" y="119"/>
                  </a:cxn>
                  <a:cxn ang="0">
                    <a:pos x="76" y="99"/>
                  </a:cxn>
                  <a:cxn ang="0">
                    <a:pos x="58" y="88"/>
                  </a:cxn>
                  <a:cxn ang="0">
                    <a:pos x="63" y="83"/>
                  </a:cxn>
                  <a:cxn ang="0">
                    <a:pos x="103" y="90"/>
                  </a:cxn>
                  <a:cxn ang="0">
                    <a:pos x="112" y="93"/>
                  </a:cxn>
                  <a:cxn ang="0">
                    <a:pos x="102" y="84"/>
                  </a:cxn>
                  <a:cxn ang="0">
                    <a:pos x="123" y="79"/>
                  </a:cxn>
                  <a:cxn ang="0">
                    <a:pos x="128" y="73"/>
                  </a:cxn>
                  <a:cxn ang="0">
                    <a:pos x="94" y="74"/>
                  </a:cxn>
                  <a:cxn ang="0">
                    <a:pos x="73" y="76"/>
                  </a:cxn>
                  <a:cxn ang="0">
                    <a:pos x="55" y="74"/>
                  </a:cxn>
                  <a:cxn ang="0">
                    <a:pos x="32" y="65"/>
                  </a:cxn>
                  <a:cxn ang="0">
                    <a:pos x="23" y="61"/>
                  </a:cxn>
                  <a:cxn ang="0">
                    <a:pos x="45" y="47"/>
                  </a:cxn>
                  <a:cxn ang="0">
                    <a:pos x="27" y="55"/>
                  </a:cxn>
                  <a:cxn ang="0">
                    <a:pos x="17" y="51"/>
                  </a:cxn>
                  <a:cxn ang="0">
                    <a:pos x="15" y="45"/>
                  </a:cxn>
                  <a:cxn ang="0">
                    <a:pos x="4" y="42"/>
                  </a:cxn>
                  <a:cxn ang="0">
                    <a:pos x="53" y="31"/>
                  </a:cxn>
                  <a:cxn ang="0">
                    <a:pos x="64" y="23"/>
                  </a:cxn>
                  <a:cxn ang="0">
                    <a:pos x="77" y="21"/>
                  </a:cxn>
                  <a:cxn ang="0">
                    <a:pos x="104" y="16"/>
                  </a:cxn>
                  <a:cxn ang="0">
                    <a:pos x="121" y="12"/>
                  </a:cxn>
                  <a:cxn ang="0">
                    <a:pos x="132" y="5"/>
                  </a:cxn>
                  <a:cxn ang="0">
                    <a:pos x="193" y="3"/>
                  </a:cxn>
                  <a:cxn ang="0">
                    <a:pos x="207" y="5"/>
                  </a:cxn>
                </a:cxnLst>
                <a:rect l="0" t="0" r="r" b="b"/>
                <a:pathLst>
                  <a:path w="358" h="187">
                    <a:moveTo>
                      <a:pt x="215" y="0"/>
                    </a:moveTo>
                    <a:lnTo>
                      <a:pt x="219" y="0"/>
                    </a:lnTo>
                    <a:lnTo>
                      <a:pt x="222" y="1"/>
                    </a:lnTo>
                    <a:lnTo>
                      <a:pt x="225" y="2"/>
                    </a:lnTo>
                    <a:lnTo>
                      <a:pt x="260" y="2"/>
                    </a:lnTo>
                    <a:lnTo>
                      <a:pt x="273" y="3"/>
                    </a:lnTo>
                    <a:lnTo>
                      <a:pt x="284" y="6"/>
                    </a:lnTo>
                    <a:lnTo>
                      <a:pt x="291" y="10"/>
                    </a:lnTo>
                    <a:lnTo>
                      <a:pt x="290" y="11"/>
                    </a:lnTo>
                    <a:lnTo>
                      <a:pt x="288" y="12"/>
                    </a:lnTo>
                    <a:lnTo>
                      <a:pt x="316" y="5"/>
                    </a:lnTo>
                    <a:lnTo>
                      <a:pt x="324" y="7"/>
                    </a:lnTo>
                    <a:lnTo>
                      <a:pt x="326" y="8"/>
                    </a:lnTo>
                    <a:lnTo>
                      <a:pt x="329" y="11"/>
                    </a:lnTo>
                    <a:lnTo>
                      <a:pt x="330" y="13"/>
                    </a:lnTo>
                    <a:lnTo>
                      <a:pt x="331" y="15"/>
                    </a:lnTo>
                    <a:lnTo>
                      <a:pt x="335" y="17"/>
                    </a:lnTo>
                    <a:lnTo>
                      <a:pt x="343" y="18"/>
                    </a:lnTo>
                    <a:lnTo>
                      <a:pt x="355" y="21"/>
                    </a:lnTo>
                    <a:lnTo>
                      <a:pt x="358" y="25"/>
                    </a:lnTo>
                    <a:lnTo>
                      <a:pt x="358" y="27"/>
                    </a:lnTo>
                    <a:lnTo>
                      <a:pt x="355" y="29"/>
                    </a:lnTo>
                    <a:lnTo>
                      <a:pt x="354" y="29"/>
                    </a:lnTo>
                    <a:lnTo>
                      <a:pt x="352" y="30"/>
                    </a:lnTo>
                    <a:lnTo>
                      <a:pt x="349" y="30"/>
                    </a:lnTo>
                    <a:lnTo>
                      <a:pt x="334" y="37"/>
                    </a:lnTo>
                    <a:lnTo>
                      <a:pt x="320" y="40"/>
                    </a:lnTo>
                    <a:lnTo>
                      <a:pt x="305" y="41"/>
                    </a:lnTo>
                    <a:lnTo>
                      <a:pt x="289" y="46"/>
                    </a:lnTo>
                    <a:lnTo>
                      <a:pt x="294" y="49"/>
                    </a:lnTo>
                    <a:lnTo>
                      <a:pt x="303" y="49"/>
                    </a:lnTo>
                    <a:lnTo>
                      <a:pt x="311" y="47"/>
                    </a:lnTo>
                    <a:lnTo>
                      <a:pt x="320" y="47"/>
                    </a:lnTo>
                    <a:lnTo>
                      <a:pt x="310" y="54"/>
                    </a:lnTo>
                    <a:lnTo>
                      <a:pt x="285" y="64"/>
                    </a:lnTo>
                    <a:lnTo>
                      <a:pt x="273" y="68"/>
                    </a:lnTo>
                    <a:lnTo>
                      <a:pt x="262" y="73"/>
                    </a:lnTo>
                    <a:lnTo>
                      <a:pt x="252" y="81"/>
                    </a:lnTo>
                    <a:lnTo>
                      <a:pt x="244" y="90"/>
                    </a:lnTo>
                    <a:lnTo>
                      <a:pt x="235" y="98"/>
                    </a:lnTo>
                    <a:lnTo>
                      <a:pt x="229" y="100"/>
                    </a:lnTo>
                    <a:lnTo>
                      <a:pt x="221" y="99"/>
                    </a:lnTo>
                    <a:lnTo>
                      <a:pt x="214" y="99"/>
                    </a:lnTo>
                    <a:lnTo>
                      <a:pt x="196" y="104"/>
                    </a:lnTo>
                    <a:lnTo>
                      <a:pt x="188" y="109"/>
                    </a:lnTo>
                    <a:lnTo>
                      <a:pt x="200" y="109"/>
                    </a:lnTo>
                    <a:lnTo>
                      <a:pt x="200" y="114"/>
                    </a:lnTo>
                    <a:lnTo>
                      <a:pt x="198" y="115"/>
                    </a:lnTo>
                    <a:lnTo>
                      <a:pt x="196" y="117"/>
                    </a:lnTo>
                    <a:lnTo>
                      <a:pt x="195" y="117"/>
                    </a:lnTo>
                    <a:lnTo>
                      <a:pt x="191" y="115"/>
                    </a:lnTo>
                    <a:lnTo>
                      <a:pt x="188" y="115"/>
                    </a:lnTo>
                    <a:lnTo>
                      <a:pt x="192" y="118"/>
                    </a:lnTo>
                    <a:lnTo>
                      <a:pt x="195" y="119"/>
                    </a:lnTo>
                    <a:lnTo>
                      <a:pt x="197" y="122"/>
                    </a:lnTo>
                    <a:lnTo>
                      <a:pt x="200" y="125"/>
                    </a:lnTo>
                    <a:lnTo>
                      <a:pt x="192" y="130"/>
                    </a:lnTo>
                    <a:lnTo>
                      <a:pt x="185" y="142"/>
                    </a:lnTo>
                    <a:lnTo>
                      <a:pt x="182" y="144"/>
                    </a:lnTo>
                    <a:lnTo>
                      <a:pt x="161" y="144"/>
                    </a:lnTo>
                    <a:lnTo>
                      <a:pt x="163" y="147"/>
                    </a:lnTo>
                    <a:lnTo>
                      <a:pt x="165" y="149"/>
                    </a:lnTo>
                    <a:lnTo>
                      <a:pt x="165" y="154"/>
                    </a:lnTo>
                    <a:lnTo>
                      <a:pt x="161" y="158"/>
                    </a:lnTo>
                    <a:lnTo>
                      <a:pt x="158" y="158"/>
                    </a:lnTo>
                    <a:lnTo>
                      <a:pt x="148" y="163"/>
                    </a:lnTo>
                    <a:lnTo>
                      <a:pt x="147" y="166"/>
                    </a:lnTo>
                    <a:lnTo>
                      <a:pt x="147" y="169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3" y="172"/>
                    </a:lnTo>
                    <a:lnTo>
                      <a:pt x="163" y="173"/>
                    </a:lnTo>
                    <a:lnTo>
                      <a:pt x="160" y="178"/>
                    </a:lnTo>
                    <a:lnTo>
                      <a:pt x="151" y="182"/>
                    </a:lnTo>
                    <a:lnTo>
                      <a:pt x="140" y="186"/>
                    </a:lnTo>
                    <a:lnTo>
                      <a:pt x="131" y="187"/>
                    </a:lnTo>
                    <a:lnTo>
                      <a:pt x="128" y="187"/>
                    </a:lnTo>
                    <a:lnTo>
                      <a:pt x="126" y="186"/>
                    </a:lnTo>
                    <a:lnTo>
                      <a:pt x="122" y="182"/>
                    </a:lnTo>
                    <a:lnTo>
                      <a:pt x="119" y="181"/>
                    </a:lnTo>
                    <a:lnTo>
                      <a:pt x="84" y="181"/>
                    </a:lnTo>
                    <a:lnTo>
                      <a:pt x="83" y="182"/>
                    </a:lnTo>
                    <a:lnTo>
                      <a:pt x="78" y="184"/>
                    </a:lnTo>
                    <a:lnTo>
                      <a:pt x="74" y="184"/>
                    </a:lnTo>
                    <a:lnTo>
                      <a:pt x="55" y="182"/>
                    </a:lnTo>
                    <a:lnTo>
                      <a:pt x="37" y="177"/>
                    </a:lnTo>
                    <a:lnTo>
                      <a:pt x="35" y="179"/>
                    </a:lnTo>
                    <a:lnTo>
                      <a:pt x="33" y="181"/>
                    </a:lnTo>
                    <a:lnTo>
                      <a:pt x="29" y="181"/>
                    </a:lnTo>
                    <a:lnTo>
                      <a:pt x="28" y="179"/>
                    </a:lnTo>
                    <a:lnTo>
                      <a:pt x="27" y="179"/>
                    </a:lnTo>
                    <a:lnTo>
                      <a:pt x="27" y="178"/>
                    </a:lnTo>
                    <a:lnTo>
                      <a:pt x="28" y="172"/>
                    </a:lnTo>
                    <a:lnTo>
                      <a:pt x="33" y="168"/>
                    </a:lnTo>
                    <a:lnTo>
                      <a:pt x="38" y="166"/>
                    </a:lnTo>
                    <a:lnTo>
                      <a:pt x="45" y="166"/>
                    </a:lnTo>
                    <a:lnTo>
                      <a:pt x="52" y="164"/>
                    </a:lnTo>
                    <a:lnTo>
                      <a:pt x="57" y="162"/>
                    </a:lnTo>
                    <a:lnTo>
                      <a:pt x="47" y="157"/>
                    </a:lnTo>
                    <a:lnTo>
                      <a:pt x="44" y="154"/>
                    </a:lnTo>
                    <a:lnTo>
                      <a:pt x="43" y="152"/>
                    </a:lnTo>
                    <a:lnTo>
                      <a:pt x="43" y="147"/>
                    </a:lnTo>
                    <a:lnTo>
                      <a:pt x="44" y="145"/>
                    </a:lnTo>
                    <a:lnTo>
                      <a:pt x="53" y="145"/>
                    </a:lnTo>
                    <a:lnTo>
                      <a:pt x="62" y="147"/>
                    </a:lnTo>
                    <a:lnTo>
                      <a:pt x="68" y="149"/>
                    </a:lnTo>
                    <a:lnTo>
                      <a:pt x="73" y="153"/>
                    </a:lnTo>
                    <a:lnTo>
                      <a:pt x="79" y="157"/>
                    </a:lnTo>
                    <a:lnTo>
                      <a:pt x="86" y="157"/>
                    </a:lnTo>
                    <a:lnTo>
                      <a:pt x="81" y="152"/>
                    </a:lnTo>
                    <a:lnTo>
                      <a:pt x="74" y="148"/>
                    </a:lnTo>
                    <a:lnTo>
                      <a:pt x="71" y="143"/>
                    </a:lnTo>
                    <a:lnTo>
                      <a:pt x="68" y="137"/>
                    </a:lnTo>
                    <a:lnTo>
                      <a:pt x="62" y="137"/>
                    </a:lnTo>
                    <a:lnTo>
                      <a:pt x="60" y="138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2" y="139"/>
                    </a:lnTo>
                    <a:lnTo>
                      <a:pt x="52" y="134"/>
                    </a:lnTo>
                    <a:lnTo>
                      <a:pt x="54" y="129"/>
                    </a:lnTo>
                    <a:lnTo>
                      <a:pt x="57" y="125"/>
                    </a:lnTo>
                    <a:lnTo>
                      <a:pt x="64" y="120"/>
                    </a:lnTo>
                    <a:lnTo>
                      <a:pt x="72" y="119"/>
                    </a:lnTo>
                    <a:lnTo>
                      <a:pt x="78" y="119"/>
                    </a:lnTo>
                    <a:lnTo>
                      <a:pt x="83" y="117"/>
                    </a:lnTo>
                    <a:lnTo>
                      <a:pt x="86" y="110"/>
                    </a:lnTo>
                    <a:lnTo>
                      <a:pt x="83" y="104"/>
                    </a:lnTo>
                    <a:lnTo>
                      <a:pt x="76" y="99"/>
                    </a:lnTo>
                    <a:lnTo>
                      <a:pt x="68" y="95"/>
                    </a:lnTo>
                    <a:lnTo>
                      <a:pt x="60" y="93"/>
                    </a:lnTo>
                    <a:lnTo>
                      <a:pt x="58" y="89"/>
                    </a:lnTo>
                    <a:lnTo>
                      <a:pt x="58" y="88"/>
                    </a:lnTo>
                    <a:lnTo>
                      <a:pt x="59" y="86"/>
                    </a:lnTo>
                    <a:lnTo>
                      <a:pt x="65" y="86"/>
                    </a:lnTo>
                    <a:lnTo>
                      <a:pt x="64" y="85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91" y="81"/>
                    </a:lnTo>
                    <a:lnTo>
                      <a:pt x="97" y="85"/>
                    </a:lnTo>
                    <a:lnTo>
                      <a:pt x="103" y="90"/>
                    </a:lnTo>
                    <a:lnTo>
                      <a:pt x="108" y="94"/>
                    </a:lnTo>
                    <a:lnTo>
                      <a:pt x="116" y="95"/>
                    </a:lnTo>
                    <a:lnTo>
                      <a:pt x="114" y="94"/>
                    </a:lnTo>
                    <a:lnTo>
                      <a:pt x="112" y="93"/>
                    </a:lnTo>
                    <a:lnTo>
                      <a:pt x="108" y="90"/>
                    </a:lnTo>
                    <a:lnTo>
                      <a:pt x="106" y="88"/>
                    </a:lnTo>
                    <a:lnTo>
                      <a:pt x="103" y="86"/>
                    </a:lnTo>
                    <a:lnTo>
                      <a:pt x="102" y="84"/>
                    </a:lnTo>
                    <a:lnTo>
                      <a:pt x="101" y="83"/>
                    </a:lnTo>
                    <a:lnTo>
                      <a:pt x="102" y="80"/>
                    </a:lnTo>
                    <a:lnTo>
                      <a:pt x="103" y="79"/>
                    </a:lnTo>
                    <a:lnTo>
                      <a:pt x="123" y="79"/>
                    </a:lnTo>
                    <a:lnTo>
                      <a:pt x="134" y="75"/>
                    </a:lnTo>
                    <a:lnTo>
                      <a:pt x="143" y="68"/>
                    </a:lnTo>
                    <a:lnTo>
                      <a:pt x="137" y="68"/>
                    </a:lnTo>
                    <a:lnTo>
                      <a:pt x="128" y="73"/>
                    </a:lnTo>
                    <a:lnTo>
                      <a:pt x="118" y="76"/>
                    </a:lnTo>
                    <a:lnTo>
                      <a:pt x="107" y="78"/>
                    </a:lnTo>
                    <a:lnTo>
                      <a:pt x="102" y="78"/>
                    </a:lnTo>
                    <a:lnTo>
                      <a:pt x="94" y="74"/>
                    </a:lnTo>
                    <a:lnTo>
                      <a:pt x="89" y="74"/>
                    </a:lnTo>
                    <a:lnTo>
                      <a:pt x="86" y="78"/>
                    </a:lnTo>
                    <a:lnTo>
                      <a:pt x="77" y="78"/>
                    </a:lnTo>
                    <a:lnTo>
                      <a:pt x="73" y="76"/>
                    </a:lnTo>
                    <a:lnTo>
                      <a:pt x="68" y="74"/>
                    </a:lnTo>
                    <a:lnTo>
                      <a:pt x="68" y="70"/>
                    </a:lnTo>
                    <a:lnTo>
                      <a:pt x="63" y="70"/>
                    </a:lnTo>
                    <a:lnTo>
                      <a:pt x="55" y="74"/>
                    </a:lnTo>
                    <a:lnTo>
                      <a:pt x="53" y="74"/>
                    </a:lnTo>
                    <a:lnTo>
                      <a:pt x="44" y="73"/>
                    </a:lnTo>
                    <a:lnTo>
                      <a:pt x="37" y="69"/>
                    </a:lnTo>
                    <a:lnTo>
                      <a:pt x="32" y="65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8" y="61"/>
                    </a:lnTo>
                    <a:lnTo>
                      <a:pt x="23" y="61"/>
                    </a:lnTo>
                    <a:lnTo>
                      <a:pt x="28" y="55"/>
                    </a:lnTo>
                    <a:lnTo>
                      <a:pt x="33" y="51"/>
                    </a:lnTo>
                    <a:lnTo>
                      <a:pt x="48" y="49"/>
                    </a:lnTo>
                    <a:lnTo>
                      <a:pt x="45" y="47"/>
                    </a:lnTo>
                    <a:lnTo>
                      <a:pt x="37" y="47"/>
                    </a:lnTo>
                    <a:lnTo>
                      <a:pt x="34" y="49"/>
                    </a:lnTo>
                    <a:lnTo>
                      <a:pt x="29" y="54"/>
                    </a:lnTo>
                    <a:lnTo>
                      <a:pt x="27" y="55"/>
                    </a:lnTo>
                    <a:lnTo>
                      <a:pt x="22" y="55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9" y="49"/>
                    </a:lnTo>
                    <a:lnTo>
                      <a:pt x="24" y="46"/>
                    </a:lnTo>
                    <a:lnTo>
                      <a:pt x="28" y="45"/>
                    </a:lnTo>
                    <a:lnTo>
                      <a:pt x="15" y="45"/>
                    </a:lnTo>
                    <a:lnTo>
                      <a:pt x="12" y="46"/>
                    </a:lnTo>
                    <a:lnTo>
                      <a:pt x="9" y="47"/>
                    </a:lnTo>
                    <a:lnTo>
                      <a:pt x="0" y="47"/>
                    </a:lnTo>
                    <a:lnTo>
                      <a:pt x="4" y="42"/>
                    </a:lnTo>
                    <a:lnTo>
                      <a:pt x="13" y="37"/>
                    </a:lnTo>
                    <a:lnTo>
                      <a:pt x="33" y="32"/>
                    </a:lnTo>
                    <a:lnTo>
                      <a:pt x="52" y="32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7" y="29"/>
                    </a:lnTo>
                    <a:lnTo>
                      <a:pt x="62" y="26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7" y="21"/>
                    </a:lnTo>
                    <a:lnTo>
                      <a:pt x="92" y="26"/>
                    </a:lnTo>
                    <a:lnTo>
                      <a:pt x="97" y="29"/>
                    </a:lnTo>
                    <a:lnTo>
                      <a:pt x="99" y="22"/>
                    </a:lnTo>
                    <a:lnTo>
                      <a:pt x="104" y="16"/>
                    </a:lnTo>
                    <a:lnTo>
                      <a:pt x="109" y="12"/>
                    </a:lnTo>
                    <a:lnTo>
                      <a:pt x="117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27" y="7"/>
                    </a:lnTo>
                    <a:lnTo>
                      <a:pt x="132" y="5"/>
                    </a:lnTo>
                    <a:lnTo>
                      <a:pt x="182" y="5"/>
                    </a:lnTo>
                    <a:lnTo>
                      <a:pt x="185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6" y="6"/>
                    </a:lnTo>
                    <a:lnTo>
                      <a:pt x="198" y="7"/>
                    </a:lnTo>
                    <a:lnTo>
                      <a:pt x="202" y="7"/>
                    </a:lnTo>
                    <a:lnTo>
                      <a:pt x="207" y="5"/>
                    </a:lnTo>
                    <a:lnTo>
                      <a:pt x="210" y="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80">
                <a:extLst>
                  <a:ext uri="{FF2B5EF4-FFF2-40B4-BE49-F238E27FC236}">
                    <a16:creationId xmlns:a16="http://schemas.microsoft.com/office/drawing/2014/main" id="{3D7941E6-462E-AC4A-A70D-0E76215E7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654" y="1676400"/>
                <a:ext cx="1444556" cy="1100516"/>
              </a:xfrm>
              <a:custGeom>
                <a:avLst/>
                <a:gdLst/>
                <a:ahLst/>
                <a:cxnLst>
                  <a:cxn ang="0">
                    <a:pos x="577" y="26"/>
                  </a:cxn>
                  <a:cxn ang="0">
                    <a:pos x="492" y="50"/>
                  </a:cxn>
                  <a:cxn ang="0">
                    <a:pos x="543" y="62"/>
                  </a:cxn>
                  <a:cxn ang="0">
                    <a:pos x="583" y="58"/>
                  </a:cxn>
                  <a:cxn ang="0">
                    <a:pos x="581" y="73"/>
                  </a:cxn>
                  <a:cxn ang="0">
                    <a:pos x="645" y="53"/>
                  </a:cxn>
                  <a:cxn ang="0">
                    <a:pos x="697" y="62"/>
                  </a:cxn>
                  <a:cxn ang="0">
                    <a:pos x="646" y="87"/>
                  </a:cxn>
                  <a:cxn ang="0">
                    <a:pos x="642" y="98"/>
                  </a:cxn>
                  <a:cxn ang="0">
                    <a:pos x="632" y="112"/>
                  </a:cxn>
                  <a:cxn ang="0">
                    <a:pos x="602" y="138"/>
                  </a:cxn>
                  <a:cxn ang="0">
                    <a:pos x="605" y="156"/>
                  </a:cxn>
                  <a:cxn ang="0">
                    <a:pos x="622" y="171"/>
                  </a:cxn>
                  <a:cxn ang="0">
                    <a:pos x="600" y="189"/>
                  </a:cxn>
                  <a:cxn ang="0">
                    <a:pos x="610" y="204"/>
                  </a:cxn>
                  <a:cxn ang="0">
                    <a:pos x="603" y="229"/>
                  </a:cxn>
                  <a:cxn ang="0">
                    <a:pos x="617" y="244"/>
                  </a:cxn>
                  <a:cxn ang="0">
                    <a:pos x="606" y="257"/>
                  </a:cxn>
                  <a:cxn ang="0">
                    <a:pos x="573" y="267"/>
                  </a:cxn>
                  <a:cxn ang="0">
                    <a:pos x="587" y="284"/>
                  </a:cxn>
                  <a:cxn ang="0">
                    <a:pos x="558" y="274"/>
                  </a:cxn>
                  <a:cxn ang="0">
                    <a:pos x="595" y="326"/>
                  </a:cxn>
                  <a:cxn ang="0">
                    <a:pos x="567" y="319"/>
                  </a:cxn>
                  <a:cxn ang="0">
                    <a:pos x="549" y="318"/>
                  </a:cxn>
                  <a:cxn ang="0">
                    <a:pos x="559" y="336"/>
                  </a:cxn>
                  <a:cxn ang="0">
                    <a:pos x="552" y="356"/>
                  </a:cxn>
                  <a:cxn ang="0">
                    <a:pos x="470" y="381"/>
                  </a:cxn>
                  <a:cxn ang="0">
                    <a:pos x="414" y="424"/>
                  </a:cxn>
                  <a:cxn ang="0">
                    <a:pos x="386" y="431"/>
                  </a:cxn>
                  <a:cxn ang="0">
                    <a:pos x="370" y="457"/>
                  </a:cxn>
                  <a:cxn ang="0">
                    <a:pos x="349" y="511"/>
                  </a:cxn>
                  <a:cxn ang="0">
                    <a:pos x="327" y="530"/>
                  </a:cxn>
                  <a:cxn ang="0">
                    <a:pos x="296" y="514"/>
                  </a:cxn>
                  <a:cxn ang="0">
                    <a:pos x="273" y="501"/>
                  </a:cxn>
                  <a:cxn ang="0">
                    <a:pos x="251" y="455"/>
                  </a:cxn>
                  <a:cxn ang="0">
                    <a:pos x="239" y="452"/>
                  </a:cxn>
                  <a:cxn ang="0">
                    <a:pos x="222" y="413"/>
                  </a:cxn>
                  <a:cxn ang="0">
                    <a:pos x="234" y="374"/>
                  </a:cxn>
                  <a:cxn ang="0">
                    <a:pos x="257" y="343"/>
                  </a:cxn>
                  <a:cxn ang="0">
                    <a:pos x="246" y="332"/>
                  </a:cxn>
                  <a:cxn ang="0">
                    <a:pos x="219" y="303"/>
                  </a:cxn>
                  <a:cxn ang="0">
                    <a:pos x="208" y="289"/>
                  </a:cxn>
                  <a:cxn ang="0">
                    <a:pos x="181" y="239"/>
                  </a:cxn>
                  <a:cxn ang="0">
                    <a:pos x="89" y="208"/>
                  </a:cxn>
                  <a:cxn ang="0">
                    <a:pos x="69" y="210"/>
                  </a:cxn>
                  <a:cxn ang="0">
                    <a:pos x="37" y="190"/>
                  </a:cxn>
                  <a:cxn ang="0">
                    <a:pos x="22" y="180"/>
                  </a:cxn>
                  <a:cxn ang="0">
                    <a:pos x="74" y="169"/>
                  </a:cxn>
                  <a:cxn ang="0">
                    <a:pos x="20" y="165"/>
                  </a:cxn>
                  <a:cxn ang="0">
                    <a:pos x="22" y="142"/>
                  </a:cxn>
                  <a:cxn ang="0">
                    <a:pos x="83" y="124"/>
                  </a:cxn>
                  <a:cxn ang="0">
                    <a:pos x="60" y="96"/>
                  </a:cxn>
                  <a:cxn ang="0">
                    <a:pos x="122" y="73"/>
                  </a:cxn>
                  <a:cxn ang="0">
                    <a:pos x="160" y="49"/>
                  </a:cxn>
                  <a:cxn ang="0">
                    <a:pos x="217" y="47"/>
                  </a:cxn>
                  <a:cxn ang="0">
                    <a:pos x="242" y="40"/>
                  </a:cxn>
                  <a:cxn ang="0">
                    <a:pos x="288" y="49"/>
                  </a:cxn>
                  <a:cxn ang="0">
                    <a:pos x="288" y="29"/>
                  </a:cxn>
                  <a:cxn ang="0">
                    <a:pos x="327" y="14"/>
                  </a:cxn>
                  <a:cxn ang="0">
                    <a:pos x="418" y="1"/>
                  </a:cxn>
                </a:cxnLst>
                <a:rect l="0" t="0" r="r" b="b"/>
                <a:pathLst>
                  <a:path w="697" h="531">
                    <a:moveTo>
                      <a:pt x="433" y="0"/>
                    </a:moveTo>
                    <a:lnTo>
                      <a:pt x="492" y="0"/>
                    </a:lnTo>
                    <a:lnTo>
                      <a:pt x="508" y="2"/>
                    </a:lnTo>
                    <a:lnTo>
                      <a:pt x="523" y="9"/>
                    </a:lnTo>
                    <a:lnTo>
                      <a:pt x="538" y="16"/>
                    </a:lnTo>
                    <a:lnTo>
                      <a:pt x="552" y="24"/>
                    </a:lnTo>
                    <a:lnTo>
                      <a:pt x="564" y="26"/>
                    </a:lnTo>
                    <a:lnTo>
                      <a:pt x="577" y="26"/>
                    </a:lnTo>
                    <a:lnTo>
                      <a:pt x="588" y="28"/>
                    </a:lnTo>
                    <a:lnTo>
                      <a:pt x="585" y="34"/>
                    </a:lnTo>
                    <a:lnTo>
                      <a:pt x="576" y="38"/>
                    </a:lnTo>
                    <a:lnTo>
                      <a:pt x="556" y="43"/>
                    </a:lnTo>
                    <a:lnTo>
                      <a:pt x="547" y="44"/>
                    </a:lnTo>
                    <a:lnTo>
                      <a:pt x="458" y="49"/>
                    </a:lnTo>
                    <a:lnTo>
                      <a:pt x="464" y="50"/>
                    </a:lnTo>
                    <a:lnTo>
                      <a:pt x="492" y="50"/>
                    </a:lnTo>
                    <a:lnTo>
                      <a:pt x="507" y="49"/>
                    </a:lnTo>
                    <a:lnTo>
                      <a:pt x="541" y="49"/>
                    </a:lnTo>
                    <a:lnTo>
                      <a:pt x="538" y="53"/>
                    </a:lnTo>
                    <a:lnTo>
                      <a:pt x="533" y="58"/>
                    </a:lnTo>
                    <a:lnTo>
                      <a:pt x="526" y="68"/>
                    </a:lnTo>
                    <a:lnTo>
                      <a:pt x="526" y="69"/>
                    </a:lnTo>
                    <a:lnTo>
                      <a:pt x="533" y="67"/>
                    </a:lnTo>
                    <a:lnTo>
                      <a:pt x="543" y="62"/>
                    </a:lnTo>
                    <a:lnTo>
                      <a:pt x="553" y="54"/>
                    </a:lnTo>
                    <a:lnTo>
                      <a:pt x="564" y="49"/>
                    </a:lnTo>
                    <a:lnTo>
                      <a:pt x="573" y="47"/>
                    </a:lnTo>
                    <a:lnTo>
                      <a:pt x="577" y="48"/>
                    </a:lnTo>
                    <a:lnTo>
                      <a:pt x="579" y="49"/>
                    </a:lnTo>
                    <a:lnTo>
                      <a:pt x="582" y="52"/>
                    </a:lnTo>
                    <a:lnTo>
                      <a:pt x="583" y="55"/>
                    </a:lnTo>
                    <a:lnTo>
                      <a:pt x="583" y="58"/>
                    </a:lnTo>
                    <a:lnTo>
                      <a:pt x="581" y="62"/>
                    </a:lnTo>
                    <a:lnTo>
                      <a:pt x="577" y="68"/>
                    </a:lnTo>
                    <a:lnTo>
                      <a:pt x="569" y="75"/>
                    </a:lnTo>
                    <a:lnTo>
                      <a:pt x="563" y="83"/>
                    </a:lnTo>
                    <a:lnTo>
                      <a:pt x="556" y="94"/>
                    </a:lnTo>
                    <a:lnTo>
                      <a:pt x="563" y="89"/>
                    </a:lnTo>
                    <a:lnTo>
                      <a:pt x="572" y="82"/>
                    </a:lnTo>
                    <a:lnTo>
                      <a:pt x="581" y="73"/>
                    </a:lnTo>
                    <a:lnTo>
                      <a:pt x="588" y="64"/>
                    </a:lnTo>
                    <a:lnTo>
                      <a:pt x="593" y="59"/>
                    </a:lnTo>
                    <a:lnTo>
                      <a:pt x="623" y="59"/>
                    </a:lnTo>
                    <a:lnTo>
                      <a:pt x="626" y="60"/>
                    </a:lnTo>
                    <a:lnTo>
                      <a:pt x="630" y="60"/>
                    </a:lnTo>
                    <a:lnTo>
                      <a:pt x="637" y="57"/>
                    </a:lnTo>
                    <a:lnTo>
                      <a:pt x="641" y="54"/>
                    </a:lnTo>
                    <a:lnTo>
                      <a:pt x="645" y="53"/>
                    </a:lnTo>
                    <a:lnTo>
                      <a:pt x="665" y="53"/>
                    </a:lnTo>
                    <a:lnTo>
                      <a:pt x="667" y="48"/>
                    </a:lnTo>
                    <a:lnTo>
                      <a:pt x="670" y="47"/>
                    </a:lnTo>
                    <a:lnTo>
                      <a:pt x="672" y="47"/>
                    </a:lnTo>
                    <a:lnTo>
                      <a:pt x="679" y="48"/>
                    </a:lnTo>
                    <a:lnTo>
                      <a:pt x="686" y="52"/>
                    </a:lnTo>
                    <a:lnTo>
                      <a:pt x="694" y="57"/>
                    </a:lnTo>
                    <a:lnTo>
                      <a:pt x="697" y="62"/>
                    </a:lnTo>
                    <a:lnTo>
                      <a:pt x="696" y="64"/>
                    </a:lnTo>
                    <a:lnTo>
                      <a:pt x="692" y="68"/>
                    </a:lnTo>
                    <a:lnTo>
                      <a:pt x="690" y="69"/>
                    </a:lnTo>
                    <a:lnTo>
                      <a:pt x="687" y="69"/>
                    </a:lnTo>
                    <a:lnTo>
                      <a:pt x="686" y="70"/>
                    </a:lnTo>
                    <a:lnTo>
                      <a:pt x="669" y="80"/>
                    </a:lnTo>
                    <a:lnTo>
                      <a:pt x="659" y="86"/>
                    </a:lnTo>
                    <a:lnTo>
                      <a:pt x="646" y="87"/>
                    </a:lnTo>
                    <a:lnTo>
                      <a:pt x="648" y="88"/>
                    </a:lnTo>
                    <a:lnTo>
                      <a:pt x="654" y="88"/>
                    </a:lnTo>
                    <a:lnTo>
                      <a:pt x="655" y="87"/>
                    </a:lnTo>
                    <a:lnTo>
                      <a:pt x="655" y="91"/>
                    </a:lnTo>
                    <a:lnTo>
                      <a:pt x="654" y="93"/>
                    </a:lnTo>
                    <a:lnTo>
                      <a:pt x="651" y="96"/>
                    </a:lnTo>
                    <a:lnTo>
                      <a:pt x="646" y="98"/>
                    </a:lnTo>
                    <a:lnTo>
                      <a:pt x="642" y="98"/>
                    </a:lnTo>
                    <a:lnTo>
                      <a:pt x="640" y="99"/>
                    </a:lnTo>
                    <a:lnTo>
                      <a:pt x="637" y="99"/>
                    </a:lnTo>
                    <a:lnTo>
                      <a:pt x="638" y="102"/>
                    </a:lnTo>
                    <a:lnTo>
                      <a:pt x="638" y="103"/>
                    </a:lnTo>
                    <a:lnTo>
                      <a:pt x="637" y="103"/>
                    </a:lnTo>
                    <a:lnTo>
                      <a:pt x="637" y="106"/>
                    </a:lnTo>
                    <a:lnTo>
                      <a:pt x="636" y="108"/>
                    </a:lnTo>
                    <a:lnTo>
                      <a:pt x="632" y="112"/>
                    </a:lnTo>
                    <a:lnTo>
                      <a:pt x="628" y="113"/>
                    </a:lnTo>
                    <a:lnTo>
                      <a:pt x="626" y="113"/>
                    </a:lnTo>
                    <a:lnTo>
                      <a:pt x="618" y="116"/>
                    </a:lnTo>
                    <a:lnTo>
                      <a:pt x="618" y="122"/>
                    </a:lnTo>
                    <a:lnTo>
                      <a:pt x="617" y="126"/>
                    </a:lnTo>
                    <a:lnTo>
                      <a:pt x="616" y="128"/>
                    </a:lnTo>
                    <a:lnTo>
                      <a:pt x="613" y="131"/>
                    </a:lnTo>
                    <a:lnTo>
                      <a:pt x="602" y="138"/>
                    </a:lnTo>
                    <a:lnTo>
                      <a:pt x="600" y="141"/>
                    </a:lnTo>
                    <a:lnTo>
                      <a:pt x="598" y="143"/>
                    </a:lnTo>
                    <a:lnTo>
                      <a:pt x="597" y="147"/>
                    </a:lnTo>
                    <a:lnTo>
                      <a:pt x="597" y="151"/>
                    </a:lnTo>
                    <a:lnTo>
                      <a:pt x="595" y="156"/>
                    </a:lnTo>
                    <a:lnTo>
                      <a:pt x="598" y="157"/>
                    </a:lnTo>
                    <a:lnTo>
                      <a:pt x="601" y="157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12" y="157"/>
                    </a:lnTo>
                    <a:lnTo>
                      <a:pt x="616" y="158"/>
                    </a:lnTo>
                    <a:lnTo>
                      <a:pt x="623" y="163"/>
                    </a:lnTo>
                    <a:lnTo>
                      <a:pt x="618" y="166"/>
                    </a:lnTo>
                    <a:lnTo>
                      <a:pt x="616" y="166"/>
                    </a:lnTo>
                    <a:lnTo>
                      <a:pt x="617" y="169"/>
                    </a:lnTo>
                    <a:lnTo>
                      <a:pt x="622" y="171"/>
                    </a:lnTo>
                    <a:lnTo>
                      <a:pt x="626" y="172"/>
                    </a:lnTo>
                    <a:lnTo>
                      <a:pt x="631" y="175"/>
                    </a:lnTo>
                    <a:lnTo>
                      <a:pt x="632" y="177"/>
                    </a:lnTo>
                    <a:lnTo>
                      <a:pt x="633" y="181"/>
                    </a:lnTo>
                    <a:lnTo>
                      <a:pt x="631" y="185"/>
                    </a:lnTo>
                    <a:lnTo>
                      <a:pt x="626" y="187"/>
                    </a:lnTo>
                    <a:lnTo>
                      <a:pt x="602" y="187"/>
                    </a:lnTo>
                    <a:lnTo>
                      <a:pt x="600" y="189"/>
                    </a:lnTo>
                    <a:lnTo>
                      <a:pt x="598" y="191"/>
                    </a:lnTo>
                    <a:lnTo>
                      <a:pt x="597" y="192"/>
                    </a:lnTo>
                    <a:lnTo>
                      <a:pt x="597" y="195"/>
                    </a:lnTo>
                    <a:lnTo>
                      <a:pt x="598" y="197"/>
                    </a:lnTo>
                    <a:lnTo>
                      <a:pt x="601" y="199"/>
                    </a:lnTo>
                    <a:lnTo>
                      <a:pt x="602" y="200"/>
                    </a:lnTo>
                    <a:lnTo>
                      <a:pt x="610" y="200"/>
                    </a:lnTo>
                    <a:lnTo>
                      <a:pt x="610" y="204"/>
                    </a:lnTo>
                    <a:lnTo>
                      <a:pt x="611" y="208"/>
                    </a:lnTo>
                    <a:lnTo>
                      <a:pt x="612" y="210"/>
                    </a:lnTo>
                    <a:lnTo>
                      <a:pt x="615" y="213"/>
                    </a:lnTo>
                    <a:lnTo>
                      <a:pt x="616" y="215"/>
                    </a:lnTo>
                    <a:lnTo>
                      <a:pt x="616" y="226"/>
                    </a:lnTo>
                    <a:lnTo>
                      <a:pt x="607" y="226"/>
                    </a:lnTo>
                    <a:lnTo>
                      <a:pt x="605" y="228"/>
                    </a:lnTo>
                    <a:lnTo>
                      <a:pt x="603" y="229"/>
                    </a:lnTo>
                    <a:lnTo>
                      <a:pt x="603" y="231"/>
                    </a:lnTo>
                    <a:lnTo>
                      <a:pt x="606" y="236"/>
                    </a:lnTo>
                    <a:lnTo>
                      <a:pt x="608" y="238"/>
                    </a:lnTo>
                    <a:lnTo>
                      <a:pt x="611" y="238"/>
                    </a:lnTo>
                    <a:lnTo>
                      <a:pt x="615" y="239"/>
                    </a:lnTo>
                    <a:lnTo>
                      <a:pt x="617" y="239"/>
                    </a:lnTo>
                    <a:lnTo>
                      <a:pt x="620" y="240"/>
                    </a:lnTo>
                    <a:lnTo>
                      <a:pt x="617" y="244"/>
                    </a:lnTo>
                    <a:lnTo>
                      <a:pt x="615" y="247"/>
                    </a:lnTo>
                    <a:lnTo>
                      <a:pt x="611" y="249"/>
                    </a:lnTo>
                    <a:lnTo>
                      <a:pt x="606" y="250"/>
                    </a:lnTo>
                    <a:lnTo>
                      <a:pt x="601" y="250"/>
                    </a:lnTo>
                    <a:lnTo>
                      <a:pt x="601" y="253"/>
                    </a:lnTo>
                    <a:lnTo>
                      <a:pt x="602" y="255"/>
                    </a:lnTo>
                    <a:lnTo>
                      <a:pt x="605" y="257"/>
                    </a:lnTo>
                    <a:lnTo>
                      <a:pt x="606" y="257"/>
                    </a:lnTo>
                    <a:lnTo>
                      <a:pt x="602" y="263"/>
                    </a:lnTo>
                    <a:lnTo>
                      <a:pt x="597" y="265"/>
                    </a:lnTo>
                    <a:lnTo>
                      <a:pt x="591" y="267"/>
                    </a:lnTo>
                    <a:lnTo>
                      <a:pt x="586" y="269"/>
                    </a:lnTo>
                    <a:lnTo>
                      <a:pt x="583" y="273"/>
                    </a:lnTo>
                    <a:lnTo>
                      <a:pt x="579" y="270"/>
                    </a:lnTo>
                    <a:lnTo>
                      <a:pt x="577" y="268"/>
                    </a:lnTo>
                    <a:lnTo>
                      <a:pt x="573" y="267"/>
                    </a:lnTo>
                    <a:lnTo>
                      <a:pt x="571" y="263"/>
                    </a:lnTo>
                    <a:lnTo>
                      <a:pt x="564" y="263"/>
                    </a:lnTo>
                    <a:lnTo>
                      <a:pt x="568" y="268"/>
                    </a:lnTo>
                    <a:lnTo>
                      <a:pt x="574" y="272"/>
                    </a:lnTo>
                    <a:lnTo>
                      <a:pt x="581" y="273"/>
                    </a:lnTo>
                    <a:lnTo>
                      <a:pt x="585" y="277"/>
                    </a:lnTo>
                    <a:lnTo>
                      <a:pt x="587" y="282"/>
                    </a:lnTo>
                    <a:lnTo>
                      <a:pt x="587" y="284"/>
                    </a:lnTo>
                    <a:lnTo>
                      <a:pt x="586" y="288"/>
                    </a:lnTo>
                    <a:lnTo>
                      <a:pt x="585" y="291"/>
                    </a:lnTo>
                    <a:lnTo>
                      <a:pt x="583" y="292"/>
                    </a:lnTo>
                    <a:lnTo>
                      <a:pt x="581" y="293"/>
                    </a:lnTo>
                    <a:lnTo>
                      <a:pt x="574" y="291"/>
                    </a:lnTo>
                    <a:lnTo>
                      <a:pt x="567" y="287"/>
                    </a:lnTo>
                    <a:lnTo>
                      <a:pt x="562" y="280"/>
                    </a:lnTo>
                    <a:lnTo>
                      <a:pt x="558" y="274"/>
                    </a:lnTo>
                    <a:lnTo>
                      <a:pt x="553" y="274"/>
                    </a:lnTo>
                    <a:lnTo>
                      <a:pt x="553" y="280"/>
                    </a:lnTo>
                    <a:lnTo>
                      <a:pt x="562" y="288"/>
                    </a:lnTo>
                    <a:lnTo>
                      <a:pt x="571" y="293"/>
                    </a:lnTo>
                    <a:lnTo>
                      <a:pt x="579" y="299"/>
                    </a:lnTo>
                    <a:lnTo>
                      <a:pt x="587" y="307"/>
                    </a:lnTo>
                    <a:lnTo>
                      <a:pt x="592" y="316"/>
                    </a:lnTo>
                    <a:lnTo>
                      <a:pt x="595" y="326"/>
                    </a:lnTo>
                    <a:lnTo>
                      <a:pt x="593" y="328"/>
                    </a:lnTo>
                    <a:lnTo>
                      <a:pt x="592" y="330"/>
                    </a:lnTo>
                    <a:lnTo>
                      <a:pt x="588" y="330"/>
                    </a:lnTo>
                    <a:lnTo>
                      <a:pt x="586" y="331"/>
                    </a:lnTo>
                    <a:lnTo>
                      <a:pt x="583" y="331"/>
                    </a:lnTo>
                    <a:lnTo>
                      <a:pt x="576" y="330"/>
                    </a:lnTo>
                    <a:lnTo>
                      <a:pt x="571" y="326"/>
                    </a:lnTo>
                    <a:lnTo>
                      <a:pt x="567" y="319"/>
                    </a:lnTo>
                    <a:lnTo>
                      <a:pt x="563" y="314"/>
                    </a:lnTo>
                    <a:lnTo>
                      <a:pt x="558" y="311"/>
                    </a:lnTo>
                    <a:lnTo>
                      <a:pt x="551" y="309"/>
                    </a:lnTo>
                    <a:lnTo>
                      <a:pt x="546" y="309"/>
                    </a:lnTo>
                    <a:lnTo>
                      <a:pt x="546" y="313"/>
                    </a:lnTo>
                    <a:lnTo>
                      <a:pt x="547" y="314"/>
                    </a:lnTo>
                    <a:lnTo>
                      <a:pt x="548" y="317"/>
                    </a:lnTo>
                    <a:lnTo>
                      <a:pt x="549" y="318"/>
                    </a:lnTo>
                    <a:lnTo>
                      <a:pt x="549" y="321"/>
                    </a:lnTo>
                    <a:lnTo>
                      <a:pt x="547" y="323"/>
                    </a:lnTo>
                    <a:lnTo>
                      <a:pt x="544" y="324"/>
                    </a:lnTo>
                    <a:lnTo>
                      <a:pt x="542" y="324"/>
                    </a:lnTo>
                    <a:lnTo>
                      <a:pt x="541" y="326"/>
                    </a:lnTo>
                    <a:lnTo>
                      <a:pt x="543" y="331"/>
                    </a:lnTo>
                    <a:lnTo>
                      <a:pt x="551" y="333"/>
                    </a:lnTo>
                    <a:lnTo>
                      <a:pt x="559" y="336"/>
                    </a:lnTo>
                    <a:lnTo>
                      <a:pt x="569" y="337"/>
                    </a:lnTo>
                    <a:lnTo>
                      <a:pt x="578" y="337"/>
                    </a:lnTo>
                    <a:lnTo>
                      <a:pt x="585" y="338"/>
                    </a:lnTo>
                    <a:lnTo>
                      <a:pt x="577" y="343"/>
                    </a:lnTo>
                    <a:lnTo>
                      <a:pt x="572" y="346"/>
                    </a:lnTo>
                    <a:lnTo>
                      <a:pt x="567" y="347"/>
                    </a:lnTo>
                    <a:lnTo>
                      <a:pt x="559" y="351"/>
                    </a:lnTo>
                    <a:lnTo>
                      <a:pt x="552" y="356"/>
                    </a:lnTo>
                    <a:lnTo>
                      <a:pt x="546" y="362"/>
                    </a:lnTo>
                    <a:lnTo>
                      <a:pt x="538" y="366"/>
                    </a:lnTo>
                    <a:lnTo>
                      <a:pt x="524" y="370"/>
                    </a:lnTo>
                    <a:lnTo>
                      <a:pt x="510" y="372"/>
                    </a:lnTo>
                    <a:lnTo>
                      <a:pt x="497" y="376"/>
                    </a:lnTo>
                    <a:lnTo>
                      <a:pt x="477" y="376"/>
                    </a:lnTo>
                    <a:lnTo>
                      <a:pt x="474" y="377"/>
                    </a:lnTo>
                    <a:lnTo>
                      <a:pt x="470" y="381"/>
                    </a:lnTo>
                    <a:lnTo>
                      <a:pt x="469" y="384"/>
                    </a:lnTo>
                    <a:lnTo>
                      <a:pt x="459" y="391"/>
                    </a:lnTo>
                    <a:lnTo>
                      <a:pt x="453" y="397"/>
                    </a:lnTo>
                    <a:lnTo>
                      <a:pt x="449" y="405"/>
                    </a:lnTo>
                    <a:lnTo>
                      <a:pt x="445" y="411"/>
                    </a:lnTo>
                    <a:lnTo>
                      <a:pt x="435" y="416"/>
                    </a:lnTo>
                    <a:lnTo>
                      <a:pt x="424" y="420"/>
                    </a:lnTo>
                    <a:lnTo>
                      <a:pt x="414" y="424"/>
                    </a:lnTo>
                    <a:lnTo>
                      <a:pt x="408" y="424"/>
                    </a:lnTo>
                    <a:lnTo>
                      <a:pt x="408" y="415"/>
                    </a:lnTo>
                    <a:lnTo>
                      <a:pt x="405" y="416"/>
                    </a:lnTo>
                    <a:lnTo>
                      <a:pt x="404" y="419"/>
                    </a:lnTo>
                    <a:lnTo>
                      <a:pt x="403" y="420"/>
                    </a:lnTo>
                    <a:lnTo>
                      <a:pt x="400" y="425"/>
                    </a:lnTo>
                    <a:lnTo>
                      <a:pt x="394" y="429"/>
                    </a:lnTo>
                    <a:lnTo>
                      <a:pt x="386" y="431"/>
                    </a:lnTo>
                    <a:lnTo>
                      <a:pt x="377" y="434"/>
                    </a:lnTo>
                    <a:lnTo>
                      <a:pt x="372" y="438"/>
                    </a:lnTo>
                    <a:lnTo>
                      <a:pt x="370" y="444"/>
                    </a:lnTo>
                    <a:lnTo>
                      <a:pt x="370" y="448"/>
                    </a:lnTo>
                    <a:lnTo>
                      <a:pt x="367" y="450"/>
                    </a:lnTo>
                    <a:lnTo>
                      <a:pt x="367" y="453"/>
                    </a:lnTo>
                    <a:lnTo>
                      <a:pt x="369" y="455"/>
                    </a:lnTo>
                    <a:lnTo>
                      <a:pt x="370" y="457"/>
                    </a:lnTo>
                    <a:lnTo>
                      <a:pt x="372" y="462"/>
                    </a:lnTo>
                    <a:lnTo>
                      <a:pt x="370" y="468"/>
                    </a:lnTo>
                    <a:lnTo>
                      <a:pt x="366" y="472"/>
                    </a:lnTo>
                    <a:lnTo>
                      <a:pt x="360" y="474"/>
                    </a:lnTo>
                    <a:lnTo>
                      <a:pt x="356" y="478"/>
                    </a:lnTo>
                    <a:lnTo>
                      <a:pt x="354" y="483"/>
                    </a:lnTo>
                    <a:lnTo>
                      <a:pt x="354" y="506"/>
                    </a:lnTo>
                    <a:lnTo>
                      <a:pt x="349" y="511"/>
                    </a:lnTo>
                    <a:lnTo>
                      <a:pt x="347" y="517"/>
                    </a:lnTo>
                    <a:lnTo>
                      <a:pt x="345" y="523"/>
                    </a:lnTo>
                    <a:lnTo>
                      <a:pt x="342" y="528"/>
                    </a:lnTo>
                    <a:lnTo>
                      <a:pt x="337" y="531"/>
                    </a:lnTo>
                    <a:lnTo>
                      <a:pt x="335" y="531"/>
                    </a:lnTo>
                    <a:lnTo>
                      <a:pt x="334" y="530"/>
                    </a:lnTo>
                    <a:lnTo>
                      <a:pt x="332" y="527"/>
                    </a:lnTo>
                    <a:lnTo>
                      <a:pt x="327" y="530"/>
                    </a:lnTo>
                    <a:lnTo>
                      <a:pt x="325" y="530"/>
                    </a:lnTo>
                    <a:lnTo>
                      <a:pt x="320" y="528"/>
                    </a:lnTo>
                    <a:lnTo>
                      <a:pt x="316" y="523"/>
                    </a:lnTo>
                    <a:lnTo>
                      <a:pt x="313" y="518"/>
                    </a:lnTo>
                    <a:lnTo>
                      <a:pt x="310" y="513"/>
                    </a:lnTo>
                    <a:lnTo>
                      <a:pt x="305" y="512"/>
                    </a:lnTo>
                    <a:lnTo>
                      <a:pt x="301" y="513"/>
                    </a:lnTo>
                    <a:lnTo>
                      <a:pt x="296" y="514"/>
                    </a:lnTo>
                    <a:lnTo>
                      <a:pt x="288" y="517"/>
                    </a:lnTo>
                    <a:lnTo>
                      <a:pt x="286" y="513"/>
                    </a:lnTo>
                    <a:lnTo>
                      <a:pt x="285" y="511"/>
                    </a:lnTo>
                    <a:lnTo>
                      <a:pt x="282" y="509"/>
                    </a:lnTo>
                    <a:lnTo>
                      <a:pt x="280" y="509"/>
                    </a:lnTo>
                    <a:lnTo>
                      <a:pt x="277" y="508"/>
                    </a:lnTo>
                    <a:lnTo>
                      <a:pt x="273" y="504"/>
                    </a:lnTo>
                    <a:lnTo>
                      <a:pt x="273" y="501"/>
                    </a:lnTo>
                    <a:lnTo>
                      <a:pt x="272" y="499"/>
                    </a:lnTo>
                    <a:lnTo>
                      <a:pt x="272" y="498"/>
                    </a:lnTo>
                    <a:lnTo>
                      <a:pt x="265" y="491"/>
                    </a:lnTo>
                    <a:lnTo>
                      <a:pt x="257" y="480"/>
                    </a:lnTo>
                    <a:lnTo>
                      <a:pt x="251" y="470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51" y="455"/>
                    </a:lnTo>
                    <a:lnTo>
                      <a:pt x="253" y="454"/>
                    </a:lnTo>
                    <a:lnTo>
                      <a:pt x="255" y="453"/>
                    </a:lnTo>
                    <a:lnTo>
                      <a:pt x="252" y="450"/>
                    </a:lnTo>
                    <a:lnTo>
                      <a:pt x="247" y="450"/>
                    </a:lnTo>
                    <a:lnTo>
                      <a:pt x="246" y="452"/>
                    </a:lnTo>
                    <a:lnTo>
                      <a:pt x="243" y="453"/>
                    </a:lnTo>
                    <a:lnTo>
                      <a:pt x="242" y="453"/>
                    </a:lnTo>
                    <a:lnTo>
                      <a:pt x="239" y="452"/>
                    </a:lnTo>
                    <a:lnTo>
                      <a:pt x="237" y="446"/>
                    </a:lnTo>
                    <a:lnTo>
                      <a:pt x="237" y="443"/>
                    </a:lnTo>
                    <a:lnTo>
                      <a:pt x="236" y="439"/>
                    </a:lnTo>
                    <a:lnTo>
                      <a:pt x="232" y="433"/>
                    </a:lnTo>
                    <a:lnTo>
                      <a:pt x="228" y="428"/>
                    </a:lnTo>
                    <a:lnTo>
                      <a:pt x="223" y="423"/>
                    </a:lnTo>
                    <a:lnTo>
                      <a:pt x="222" y="415"/>
                    </a:lnTo>
                    <a:lnTo>
                      <a:pt x="222" y="413"/>
                    </a:lnTo>
                    <a:lnTo>
                      <a:pt x="226" y="405"/>
                    </a:lnTo>
                    <a:lnTo>
                      <a:pt x="223" y="404"/>
                    </a:lnTo>
                    <a:lnTo>
                      <a:pt x="219" y="404"/>
                    </a:lnTo>
                    <a:lnTo>
                      <a:pt x="218" y="405"/>
                    </a:lnTo>
                    <a:lnTo>
                      <a:pt x="218" y="395"/>
                    </a:lnTo>
                    <a:lnTo>
                      <a:pt x="223" y="387"/>
                    </a:lnTo>
                    <a:lnTo>
                      <a:pt x="227" y="380"/>
                    </a:lnTo>
                    <a:lnTo>
                      <a:pt x="234" y="374"/>
                    </a:lnTo>
                    <a:lnTo>
                      <a:pt x="234" y="372"/>
                    </a:lnTo>
                    <a:lnTo>
                      <a:pt x="237" y="371"/>
                    </a:lnTo>
                    <a:lnTo>
                      <a:pt x="238" y="370"/>
                    </a:lnTo>
                    <a:lnTo>
                      <a:pt x="243" y="370"/>
                    </a:lnTo>
                    <a:lnTo>
                      <a:pt x="246" y="371"/>
                    </a:lnTo>
                    <a:lnTo>
                      <a:pt x="250" y="361"/>
                    </a:lnTo>
                    <a:lnTo>
                      <a:pt x="253" y="353"/>
                    </a:lnTo>
                    <a:lnTo>
                      <a:pt x="257" y="343"/>
                    </a:lnTo>
                    <a:lnTo>
                      <a:pt x="248" y="341"/>
                    </a:lnTo>
                    <a:lnTo>
                      <a:pt x="226" y="336"/>
                    </a:lnTo>
                    <a:lnTo>
                      <a:pt x="217" y="332"/>
                    </a:lnTo>
                    <a:lnTo>
                      <a:pt x="213" y="326"/>
                    </a:lnTo>
                    <a:lnTo>
                      <a:pt x="221" y="326"/>
                    </a:lnTo>
                    <a:lnTo>
                      <a:pt x="229" y="327"/>
                    </a:lnTo>
                    <a:lnTo>
                      <a:pt x="237" y="331"/>
                    </a:lnTo>
                    <a:lnTo>
                      <a:pt x="246" y="332"/>
                    </a:lnTo>
                    <a:lnTo>
                      <a:pt x="247" y="332"/>
                    </a:lnTo>
                    <a:lnTo>
                      <a:pt x="250" y="330"/>
                    </a:lnTo>
                    <a:lnTo>
                      <a:pt x="250" y="326"/>
                    </a:lnTo>
                    <a:lnTo>
                      <a:pt x="243" y="322"/>
                    </a:lnTo>
                    <a:lnTo>
                      <a:pt x="237" y="316"/>
                    </a:lnTo>
                    <a:lnTo>
                      <a:pt x="232" y="309"/>
                    </a:lnTo>
                    <a:lnTo>
                      <a:pt x="227" y="306"/>
                    </a:lnTo>
                    <a:lnTo>
                      <a:pt x="219" y="303"/>
                    </a:lnTo>
                    <a:lnTo>
                      <a:pt x="217" y="304"/>
                    </a:lnTo>
                    <a:lnTo>
                      <a:pt x="214" y="307"/>
                    </a:lnTo>
                    <a:lnTo>
                      <a:pt x="209" y="309"/>
                    </a:lnTo>
                    <a:lnTo>
                      <a:pt x="202" y="309"/>
                    </a:lnTo>
                    <a:lnTo>
                      <a:pt x="199" y="308"/>
                    </a:lnTo>
                    <a:lnTo>
                      <a:pt x="198" y="306"/>
                    </a:lnTo>
                    <a:lnTo>
                      <a:pt x="198" y="299"/>
                    </a:lnTo>
                    <a:lnTo>
                      <a:pt x="208" y="289"/>
                    </a:lnTo>
                    <a:lnTo>
                      <a:pt x="208" y="283"/>
                    </a:lnTo>
                    <a:lnTo>
                      <a:pt x="204" y="279"/>
                    </a:lnTo>
                    <a:lnTo>
                      <a:pt x="202" y="279"/>
                    </a:lnTo>
                    <a:lnTo>
                      <a:pt x="199" y="278"/>
                    </a:lnTo>
                    <a:lnTo>
                      <a:pt x="197" y="278"/>
                    </a:lnTo>
                    <a:lnTo>
                      <a:pt x="197" y="273"/>
                    </a:lnTo>
                    <a:lnTo>
                      <a:pt x="189" y="255"/>
                    </a:lnTo>
                    <a:lnTo>
                      <a:pt x="181" y="239"/>
                    </a:lnTo>
                    <a:lnTo>
                      <a:pt x="167" y="224"/>
                    </a:lnTo>
                    <a:lnTo>
                      <a:pt x="152" y="213"/>
                    </a:lnTo>
                    <a:lnTo>
                      <a:pt x="133" y="205"/>
                    </a:lnTo>
                    <a:lnTo>
                      <a:pt x="111" y="202"/>
                    </a:lnTo>
                    <a:lnTo>
                      <a:pt x="96" y="202"/>
                    </a:lnTo>
                    <a:lnTo>
                      <a:pt x="94" y="204"/>
                    </a:lnTo>
                    <a:lnTo>
                      <a:pt x="91" y="206"/>
                    </a:lnTo>
                    <a:lnTo>
                      <a:pt x="89" y="208"/>
                    </a:lnTo>
                    <a:lnTo>
                      <a:pt x="84" y="208"/>
                    </a:lnTo>
                    <a:lnTo>
                      <a:pt x="80" y="205"/>
                    </a:lnTo>
                    <a:lnTo>
                      <a:pt x="78" y="204"/>
                    </a:lnTo>
                    <a:lnTo>
                      <a:pt x="70" y="204"/>
                    </a:lnTo>
                    <a:lnTo>
                      <a:pt x="68" y="205"/>
                    </a:lnTo>
                    <a:lnTo>
                      <a:pt x="66" y="205"/>
                    </a:lnTo>
                    <a:lnTo>
                      <a:pt x="70" y="209"/>
                    </a:lnTo>
                    <a:lnTo>
                      <a:pt x="69" y="210"/>
                    </a:lnTo>
                    <a:lnTo>
                      <a:pt x="65" y="210"/>
                    </a:lnTo>
                    <a:lnTo>
                      <a:pt x="55" y="209"/>
                    </a:lnTo>
                    <a:lnTo>
                      <a:pt x="46" y="205"/>
                    </a:lnTo>
                    <a:lnTo>
                      <a:pt x="39" y="200"/>
                    </a:lnTo>
                    <a:lnTo>
                      <a:pt x="44" y="197"/>
                    </a:lnTo>
                    <a:lnTo>
                      <a:pt x="48" y="194"/>
                    </a:lnTo>
                    <a:lnTo>
                      <a:pt x="42" y="191"/>
                    </a:lnTo>
                    <a:lnTo>
                      <a:pt x="37" y="190"/>
                    </a:lnTo>
                    <a:lnTo>
                      <a:pt x="34" y="187"/>
                    </a:lnTo>
                    <a:lnTo>
                      <a:pt x="25" y="187"/>
                    </a:lnTo>
                    <a:lnTo>
                      <a:pt x="24" y="189"/>
                    </a:lnTo>
                    <a:lnTo>
                      <a:pt x="19" y="189"/>
                    </a:lnTo>
                    <a:lnTo>
                      <a:pt x="16" y="187"/>
                    </a:lnTo>
                    <a:lnTo>
                      <a:pt x="17" y="184"/>
                    </a:lnTo>
                    <a:lnTo>
                      <a:pt x="20" y="181"/>
                    </a:lnTo>
                    <a:lnTo>
                      <a:pt x="22" y="180"/>
                    </a:lnTo>
                    <a:lnTo>
                      <a:pt x="26" y="179"/>
                    </a:lnTo>
                    <a:lnTo>
                      <a:pt x="42" y="179"/>
                    </a:lnTo>
                    <a:lnTo>
                      <a:pt x="45" y="177"/>
                    </a:lnTo>
                    <a:lnTo>
                      <a:pt x="46" y="175"/>
                    </a:lnTo>
                    <a:lnTo>
                      <a:pt x="69" y="175"/>
                    </a:lnTo>
                    <a:lnTo>
                      <a:pt x="71" y="174"/>
                    </a:lnTo>
                    <a:lnTo>
                      <a:pt x="74" y="171"/>
                    </a:lnTo>
                    <a:lnTo>
                      <a:pt x="74" y="169"/>
                    </a:lnTo>
                    <a:lnTo>
                      <a:pt x="75" y="166"/>
                    </a:lnTo>
                    <a:lnTo>
                      <a:pt x="59" y="166"/>
                    </a:lnTo>
                    <a:lnTo>
                      <a:pt x="58" y="167"/>
                    </a:lnTo>
                    <a:lnTo>
                      <a:pt x="56" y="170"/>
                    </a:lnTo>
                    <a:lnTo>
                      <a:pt x="55" y="171"/>
                    </a:lnTo>
                    <a:lnTo>
                      <a:pt x="40" y="171"/>
                    </a:lnTo>
                    <a:lnTo>
                      <a:pt x="29" y="167"/>
                    </a:lnTo>
                    <a:lnTo>
                      <a:pt x="20" y="165"/>
                    </a:lnTo>
                    <a:lnTo>
                      <a:pt x="10" y="161"/>
                    </a:lnTo>
                    <a:lnTo>
                      <a:pt x="2" y="157"/>
                    </a:lnTo>
                    <a:lnTo>
                      <a:pt x="0" y="153"/>
                    </a:lnTo>
                    <a:lnTo>
                      <a:pt x="1" y="147"/>
                    </a:lnTo>
                    <a:lnTo>
                      <a:pt x="5" y="145"/>
                    </a:lnTo>
                    <a:lnTo>
                      <a:pt x="11" y="143"/>
                    </a:lnTo>
                    <a:lnTo>
                      <a:pt x="16" y="143"/>
                    </a:lnTo>
                    <a:lnTo>
                      <a:pt x="22" y="142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2" y="132"/>
                    </a:lnTo>
                    <a:lnTo>
                      <a:pt x="51" y="131"/>
                    </a:lnTo>
                    <a:lnTo>
                      <a:pt x="60" y="131"/>
                    </a:lnTo>
                    <a:lnTo>
                      <a:pt x="69" y="132"/>
                    </a:lnTo>
                    <a:lnTo>
                      <a:pt x="76" y="130"/>
                    </a:lnTo>
                    <a:lnTo>
                      <a:pt x="83" y="124"/>
                    </a:lnTo>
                    <a:lnTo>
                      <a:pt x="86" y="117"/>
                    </a:lnTo>
                    <a:lnTo>
                      <a:pt x="88" y="108"/>
                    </a:lnTo>
                    <a:lnTo>
                      <a:pt x="81" y="108"/>
                    </a:lnTo>
                    <a:lnTo>
                      <a:pt x="66" y="106"/>
                    </a:lnTo>
                    <a:lnTo>
                      <a:pt x="60" y="103"/>
                    </a:lnTo>
                    <a:lnTo>
                      <a:pt x="58" y="99"/>
                    </a:lnTo>
                    <a:lnTo>
                      <a:pt x="59" y="98"/>
                    </a:lnTo>
                    <a:lnTo>
                      <a:pt x="60" y="96"/>
                    </a:lnTo>
                    <a:lnTo>
                      <a:pt x="63" y="94"/>
                    </a:lnTo>
                    <a:lnTo>
                      <a:pt x="65" y="94"/>
                    </a:lnTo>
                    <a:lnTo>
                      <a:pt x="80" y="88"/>
                    </a:lnTo>
                    <a:lnTo>
                      <a:pt x="94" y="79"/>
                    </a:lnTo>
                    <a:lnTo>
                      <a:pt x="105" y="72"/>
                    </a:lnTo>
                    <a:lnTo>
                      <a:pt x="110" y="74"/>
                    </a:lnTo>
                    <a:lnTo>
                      <a:pt x="117" y="74"/>
                    </a:lnTo>
                    <a:lnTo>
                      <a:pt x="122" y="73"/>
                    </a:lnTo>
                    <a:lnTo>
                      <a:pt x="124" y="69"/>
                    </a:lnTo>
                    <a:lnTo>
                      <a:pt x="124" y="64"/>
                    </a:lnTo>
                    <a:lnTo>
                      <a:pt x="125" y="60"/>
                    </a:lnTo>
                    <a:lnTo>
                      <a:pt x="128" y="57"/>
                    </a:lnTo>
                    <a:lnTo>
                      <a:pt x="133" y="54"/>
                    </a:lnTo>
                    <a:lnTo>
                      <a:pt x="143" y="53"/>
                    </a:lnTo>
                    <a:lnTo>
                      <a:pt x="152" y="50"/>
                    </a:lnTo>
                    <a:lnTo>
                      <a:pt x="160" y="49"/>
                    </a:lnTo>
                    <a:lnTo>
                      <a:pt x="170" y="48"/>
                    </a:lnTo>
                    <a:lnTo>
                      <a:pt x="191" y="40"/>
                    </a:lnTo>
                    <a:lnTo>
                      <a:pt x="201" y="39"/>
                    </a:lnTo>
                    <a:lnTo>
                      <a:pt x="206" y="41"/>
                    </a:lnTo>
                    <a:lnTo>
                      <a:pt x="213" y="49"/>
                    </a:lnTo>
                    <a:lnTo>
                      <a:pt x="218" y="52"/>
                    </a:lnTo>
                    <a:lnTo>
                      <a:pt x="218" y="49"/>
                    </a:lnTo>
                    <a:lnTo>
                      <a:pt x="217" y="47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9" y="39"/>
                    </a:lnTo>
                    <a:lnTo>
                      <a:pt x="224" y="44"/>
                    </a:lnTo>
                    <a:lnTo>
                      <a:pt x="239" y="49"/>
                    </a:lnTo>
                    <a:lnTo>
                      <a:pt x="246" y="49"/>
                    </a:lnTo>
                    <a:lnTo>
                      <a:pt x="244" y="45"/>
                    </a:lnTo>
                    <a:lnTo>
                      <a:pt x="242" y="40"/>
                    </a:lnTo>
                    <a:lnTo>
                      <a:pt x="242" y="38"/>
                    </a:lnTo>
                    <a:lnTo>
                      <a:pt x="243" y="36"/>
                    </a:lnTo>
                    <a:lnTo>
                      <a:pt x="246" y="35"/>
                    </a:lnTo>
                    <a:lnTo>
                      <a:pt x="252" y="35"/>
                    </a:lnTo>
                    <a:lnTo>
                      <a:pt x="263" y="36"/>
                    </a:lnTo>
                    <a:lnTo>
                      <a:pt x="273" y="40"/>
                    </a:lnTo>
                    <a:lnTo>
                      <a:pt x="281" y="45"/>
                    </a:lnTo>
                    <a:lnTo>
                      <a:pt x="288" y="49"/>
                    </a:lnTo>
                    <a:lnTo>
                      <a:pt x="307" y="49"/>
                    </a:lnTo>
                    <a:lnTo>
                      <a:pt x="301" y="47"/>
                    </a:lnTo>
                    <a:lnTo>
                      <a:pt x="293" y="43"/>
                    </a:lnTo>
                    <a:lnTo>
                      <a:pt x="287" y="38"/>
                    </a:lnTo>
                    <a:lnTo>
                      <a:pt x="285" y="33"/>
                    </a:lnTo>
                    <a:lnTo>
                      <a:pt x="285" y="30"/>
                    </a:lnTo>
                    <a:lnTo>
                      <a:pt x="287" y="29"/>
                    </a:lnTo>
                    <a:lnTo>
                      <a:pt x="288" y="29"/>
                    </a:lnTo>
                    <a:lnTo>
                      <a:pt x="291" y="28"/>
                    </a:lnTo>
                    <a:lnTo>
                      <a:pt x="300" y="28"/>
                    </a:lnTo>
                    <a:lnTo>
                      <a:pt x="297" y="26"/>
                    </a:lnTo>
                    <a:lnTo>
                      <a:pt x="296" y="25"/>
                    </a:lnTo>
                    <a:lnTo>
                      <a:pt x="293" y="24"/>
                    </a:lnTo>
                    <a:lnTo>
                      <a:pt x="292" y="21"/>
                    </a:lnTo>
                    <a:lnTo>
                      <a:pt x="308" y="15"/>
                    </a:lnTo>
                    <a:lnTo>
                      <a:pt x="327" y="14"/>
                    </a:lnTo>
                    <a:lnTo>
                      <a:pt x="344" y="14"/>
                    </a:lnTo>
                    <a:lnTo>
                      <a:pt x="352" y="16"/>
                    </a:lnTo>
                    <a:lnTo>
                      <a:pt x="360" y="16"/>
                    </a:lnTo>
                    <a:lnTo>
                      <a:pt x="360" y="11"/>
                    </a:lnTo>
                    <a:lnTo>
                      <a:pt x="376" y="11"/>
                    </a:lnTo>
                    <a:lnTo>
                      <a:pt x="390" y="10"/>
                    </a:lnTo>
                    <a:lnTo>
                      <a:pt x="404" y="5"/>
                    </a:lnTo>
                    <a:lnTo>
                      <a:pt x="418" y="1"/>
                    </a:lnTo>
                    <a:lnTo>
                      <a:pt x="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281">
                <a:extLst>
                  <a:ext uri="{FF2B5EF4-FFF2-40B4-BE49-F238E27FC236}">
                    <a16:creationId xmlns:a16="http://schemas.microsoft.com/office/drawing/2014/main" id="{0EAB07B4-3F15-BB41-A8B9-FD2F46FA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669" y="2370699"/>
                <a:ext cx="66321" cy="4559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20" y="6"/>
                  </a:cxn>
                  <a:cxn ang="0">
                    <a:pos x="32" y="13"/>
                  </a:cxn>
                  <a:cxn ang="0">
                    <a:pos x="32" y="16"/>
                  </a:cxn>
                  <a:cxn ang="0">
                    <a:pos x="29" y="20"/>
                  </a:cxn>
                  <a:cxn ang="0">
                    <a:pos x="24" y="22"/>
                  </a:cxn>
                  <a:cxn ang="0">
                    <a:pos x="7" y="22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32" h="22">
                    <a:moveTo>
                      <a:pt x="6" y="0"/>
                    </a:moveTo>
                    <a:lnTo>
                      <a:pt x="9" y="0"/>
                    </a:lnTo>
                    <a:lnTo>
                      <a:pt x="15" y="1"/>
                    </a:lnTo>
                    <a:lnTo>
                      <a:pt x="20" y="6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29" y="20"/>
                    </a:lnTo>
                    <a:lnTo>
                      <a:pt x="24" y="22"/>
                    </a:lnTo>
                    <a:lnTo>
                      <a:pt x="7" y="22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282">
                <a:extLst>
                  <a:ext uri="{FF2B5EF4-FFF2-40B4-BE49-F238E27FC236}">
                    <a16:creationId xmlns:a16="http://schemas.microsoft.com/office/drawing/2014/main" id="{0D7EE696-5BA0-2841-BF68-37EBAEF2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769" y="2132357"/>
                <a:ext cx="39379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5"/>
                  </a:cxn>
                  <a:cxn ang="0">
                    <a:pos x="19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4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9" h="11">
                    <a:moveTo>
                      <a:pt x="4" y="0"/>
                    </a:moveTo>
                    <a:lnTo>
                      <a:pt x="11" y="0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283">
                <a:extLst>
                  <a:ext uri="{FF2B5EF4-FFF2-40B4-BE49-F238E27FC236}">
                    <a16:creationId xmlns:a16="http://schemas.microsoft.com/office/drawing/2014/main" id="{E327DAD3-90C0-4D4C-A6CD-983A3C3EE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042" y="3069142"/>
                <a:ext cx="155441" cy="15336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1" y="3"/>
                  </a:cxn>
                  <a:cxn ang="0">
                    <a:pos x="34" y="17"/>
                  </a:cxn>
                  <a:cxn ang="0">
                    <a:pos x="30" y="29"/>
                  </a:cxn>
                  <a:cxn ang="0">
                    <a:pos x="35" y="25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47" y="35"/>
                  </a:cxn>
                  <a:cxn ang="0">
                    <a:pos x="65" y="34"/>
                  </a:cxn>
                  <a:cxn ang="0">
                    <a:pos x="64" y="39"/>
                  </a:cxn>
                  <a:cxn ang="0">
                    <a:pos x="65" y="46"/>
                  </a:cxn>
                  <a:cxn ang="0">
                    <a:pos x="69" y="45"/>
                  </a:cxn>
                  <a:cxn ang="0">
                    <a:pos x="65" y="50"/>
                  </a:cxn>
                  <a:cxn ang="0">
                    <a:pos x="66" y="54"/>
                  </a:cxn>
                  <a:cxn ang="0">
                    <a:pos x="67" y="58"/>
                  </a:cxn>
                  <a:cxn ang="0">
                    <a:pos x="72" y="55"/>
                  </a:cxn>
                  <a:cxn ang="0">
                    <a:pos x="74" y="59"/>
                  </a:cxn>
                  <a:cxn ang="0">
                    <a:pos x="75" y="63"/>
                  </a:cxn>
                  <a:cxn ang="0">
                    <a:pos x="74" y="70"/>
                  </a:cxn>
                  <a:cxn ang="0">
                    <a:pos x="69" y="74"/>
                  </a:cxn>
                  <a:cxn ang="0">
                    <a:pos x="66" y="71"/>
                  </a:cxn>
                  <a:cxn ang="0">
                    <a:pos x="65" y="69"/>
                  </a:cxn>
                  <a:cxn ang="0">
                    <a:pos x="64" y="68"/>
                  </a:cxn>
                  <a:cxn ang="0">
                    <a:pos x="60" y="65"/>
                  </a:cxn>
                  <a:cxn ang="0">
                    <a:pos x="59" y="59"/>
                  </a:cxn>
                  <a:cxn ang="0">
                    <a:pos x="55" y="61"/>
                  </a:cxn>
                  <a:cxn ang="0">
                    <a:pos x="46" y="68"/>
                  </a:cxn>
                  <a:cxn ang="0">
                    <a:pos x="44" y="66"/>
                  </a:cxn>
                  <a:cxn ang="0">
                    <a:pos x="46" y="61"/>
                  </a:cxn>
                  <a:cxn ang="0">
                    <a:pos x="40" y="63"/>
                  </a:cxn>
                  <a:cxn ang="0">
                    <a:pos x="32" y="61"/>
                  </a:cxn>
                  <a:cxn ang="0">
                    <a:pos x="25" y="63"/>
                  </a:cxn>
                  <a:cxn ang="0">
                    <a:pos x="20" y="59"/>
                  </a:cxn>
                  <a:cxn ang="0">
                    <a:pos x="10" y="60"/>
                  </a:cxn>
                  <a:cxn ang="0">
                    <a:pos x="6" y="61"/>
                  </a:cxn>
                  <a:cxn ang="0">
                    <a:pos x="0" y="59"/>
                  </a:cxn>
                  <a:cxn ang="0">
                    <a:pos x="2" y="55"/>
                  </a:cxn>
                  <a:cxn ang="0">
                    <a:pos x="5" y="51"/>
                  </a:cxn>
                  <a:cxn ang="0">
                    <a:pos x="7" y="47"/>
                  </a:cxn>
                  <a:cxn ang="0">
                    <a:pos x="3" y="45"/>
                  </a:cxn>
                  <a:cxn ang="0">
                    <a:pos x="16" y="30"/>
                  </a:cxn>
                  <a:cxn ang="0">
                    <a:pos x="26" y="12"/>
                  </a:cxn>
                  <a:cxn ang="0">
                    <a:pos x="29" y="6"/>
                  </a:cxn>
                  <a:cxn ang="0">
                    <a:pos x="32" y="1"/>
                  </a:cxn>
                </a:cxnLst>
                <a:rect l="0" t="0" r="r" b="b"/>
                <a:pathLst>
                  <a:path w="75" h="74">
                    <a:moveTo>
                      <a:pt x="35" y="0"/>
                    </a:moveTo>
                    <a:lnTo>
                      <a:pt x="39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39" y="11"/>
                    </a:lnTo>
                    <a:lnTo>
                      <a:pt x="34" y="17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5" y="25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0" y="29"/>
                    </a:lnTo>
                    <a:lnTo>
                      <a:pt x="40" y="32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52" y="34"/>
                    </a:lnTo>
                    <a:lnTo>
                      <a:pt x="65" y="34"/>
                    </a:lnTo>
                    <a:lnTo>
                      <a:pt x="65" y="36"/>
                    </a:lnTo>
                    <a:lnTo>
                      <a:pt x="64" y="39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67" y="47"/>
                    </a:lnTo>
                    <a:lnTo>
                      <a:pt x="65" y="50"/>
                    </a:lnTo>
                    <a:lnTo>
                      <a:pt x="65" y="52"/>
                    </a:lnTo>
                    <a:lnTo>
                      <a:pt x="66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2" y="55"/>
                    </a:lnTo>
                    <a:lnTo>
                      <a:pt x="72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5" y="63"/>
                    </a:lnTo>
                    <a:lnTo>
                      <a:pt x="75" y="68"/>
                    </a:lnTo>
                    <a:lnTo>
                      <a:pt x="74" y="70"/>
                    </a:lnTo>
                    <a:lnTo>
                      <a:pt x="71" y="73"/>
                    </a:lnTo>
                    <a:lnTo>
                      <a:pt x="69" y="74"/>
                    </a:lnTo>
                    <a:lnTo>
                      <a:pt x="67" y="74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0" y="65"/>
                    </a:lnTo>
                    <a:lnTo>
                      <a:pt x="60" y="61"/>
                    </a:lnTo>
                    <a:lnTo>
                      <a:pt x="59" y="59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0" y="66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9" y="61"/>
                    </a:lnTo>
                    <a:lnTo>
                      <a:pt x="46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7" y="60"/>
                    </a:lnTo>
                    <a:lnTo>
                      <a:pt x="32" y="61"/>
                    </a:lnTo>
                    <a:lnTo>
                      <a:pt x="29" y="63"/>
                    </a:lnTo>
                    <a:lnTo>
                      <a:pt x="25" y="63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2" y="59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6" y="61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4"/>
                    </a:lnTo>
                    <a:lnTo>
                      <a:pt x="5" y="51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11" y="39"/>
                    </a:lnTo>
                    <a:lnTo>
                      <a:pt x="16" y="30"/>
                    </a:lnTo>
                    <a:lnTo>
                      <a:pt x="21" y="20"/>
                    </a:lnTo>
                    <a:lnTo>
                      <a:pt x="26" y="12"/>
                    </a:lnTo>
                    <a:lnTo>
                      <a:pt x="27" y="10"/>
                    </a:lnTo>
                    <a:lnTo>
                      <a:pt x="29" y="6"/>
                    </a:lnTo>
                    <a:lnTo>
                      <a:pt x="30" y="3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284">
                <a:extLst>
                  <a:ext uri="{FF2B5EF4-FFF2-40B4-BE49-F238E27FC236}">
                    <a16:creationId xmlns:a16="http://schemas.microsoft.com/office/drawing/2014/main" id="{729816AA-349C-504A-9B5E-E53BF44E0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893" y="3019402"/>
                <a:ext cx="2901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2"/>
                  </a:cxn>
                  <a:cxn ang="0">
                    <a:pos x="14" y="5"/>
                  </a:cxn>
                  <a:cxn ang="0">
                    <a:pos x="14" y="7"/>
                  </a:cxn>
                  <a:cxn ang="0">
                    <a:pos x="9" y="7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285">
                <a:extLst>
                  <a:ext uri="{FF2B5EF4-FFF2-40B4-BE49-F238E27FC236}">
                    <a16:creationId xmlns:a16="http://schemas.microsoft.com/office/drawing/2014/main" id="{11C6F1B4-04D4-3441-937F-9A7608FB5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870" y="3100231"/>
                <a:ext cx="113990" cy="725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5" y="5"/>
                  </a:cxn>
                  <a:cxn ang="0">
                    <a:pos x="18" y="6"/>
                  </a:cxn>
                  <a:cxn ang="0">
                    <a:pos x="33" y="12"/>
                  </a:cxn>
                  <a:cxn ang="0">
                    <a:pos x="44" y="21"/>
                  </a:cxn>
                  <a:cxn ang="0">
                    <a:pos x="55" y="32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44" y="34"/>
                  </a:cxn>
                  <a:cxn ang="0">
                    <a:pos x="35" y="29"/>
                  </a:cxn>
                  <a:cxn ang="0">
                    <a:pos x="28" y="25"/>
                  </a:cxn>
                  <a:cxn ang="0">
                    <a:pos x="21" y="20"/>
                  </a:cxn>
                  <a:cxn ang="0">
                    <a:pos x="25" y="16"/>
                  </a:cxn>
                  <a:cxn ang="0">
                    <a:pos x="16" y="15"/>
                  </a:cxn>
                  <a:cxn ang="0">
                    <a:pos x="9" y="12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55" h="35">
                    <a:moveTo>
                      <a:pt x="4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5" y="5"/>
                    </a:lnTo>
                    <a:lnTo>
                      <a:pt x="18" y="6"/>
                    </a:lnTo>
                    <a:lnTo>
                      <a:pt x="33" y="12"/>
                    </a:lnTo>
                    <a:lnTo>
                      <a:pt x="44" y="21"/>
                    </a:lnTo>
                    <a:lnTo>
                      <a:pt x="55" y="32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44" y="34"/>
                    </a:lnTo>
                    <a:lnTo>
                      <a:pt x="35" y="29"/>
                    </a:lnTo>
                    <a:lnTo>
                      <a:pt x="28" y="25"/>
                    </a:lnTo>
                    <a:lnTo>
                      <a:pt x="21" y="20"/>
                    </a:lnTo>
                    <a:lnTo>
                      <a:pt x="25" y="16"/>
                    </a:lnTo>
                    <a:lnTo>
                      <a:pt x="16" y="15"/>
                    </a:lnTo>
                    <a:lnTo>
                      <a:pt x="9" y="12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286">
                <a:extLst>
                  <a:ext uri="{FF2B5EF4-FFF2-40B4-BE49-F238E27FC236}">
                    <a16:creationId xmlns:a16="http://schemas.microsoft.com/office/drawing/2014/main" id="{4B531836-60D4-D340-BB02-9AD5A8306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953" y="2992459"/>
                <a:ext cx="33161" cy="60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3" y="3"/>
                  </a:cxn>
                  <a:cxn ang="0">
                    <a:pos x="13" y="14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3" y="23"/>
                  </a:cxn>
                  <a:cxn ang="0">
                    <a:pos x="16" y="27"/>
                  </a:cxn>
                  <a:cxn ang="0">
                    <a:pos x="16" y="29"/>
                  </a:cxn>
                  <a:cxn ang="0">
                    <a:pos x="15" y="29"/>
                  </a:cxn>
                  <a:cxn ang="0">
                    <a:pos x="14" y="28"/>
                  </a:cxn>
                  <a:cxn ang="0">
                    <a:pos x="11" y="27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11" y="18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3" y="14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23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1" y="27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287">
                <a:extLst>
                  <a:ext uri="{FF2B5EF4-FFF2-40B4-BE49-F238E27FC236}">
                    <a16:creationId xmlns:a16="http://schemas.microsoft.com/office/drawing/2014/main" id="{629D1969-8886-2C48-9CAA-CBE2A06E2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965" y="2866034"/>
                <a:ext cx="47669" cy="3316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3" y="0"/>
                  </a:cxn>
                  <a:cxn ang="0">
                    <a:pos x="23" y="5"/>
                  </a:cxn>
                  <a:cxn ang="0">
                    <a:pos x="16" y="10"/>
                  </a:cxn>
                  <a:cxn ang="0">
                    <a:pos x="12" y="13"/>
                  </a:cxn>
                  <a:cxn ang="0">
                    <a:pos x="8" y="16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10" y="2"/>
                  </a:cxn>
                  <a:cxn ang="0">
                    <a:pos x="20" y="0"/>
                  </a:cxn>
                </a:cxnLst>
                <a:rect l="0" t="0" r="r" b="b"/>
                <a:pathLst>
                  <a:path w="23" h="16">
                    <a:moveTo>
                      <a:pt x="20" y="0"/>
                    </a:moveTo>
                    <a:lnTo>
                      <a:pt x="23" y="0"/>
                    </a:lnTo>
                    <a:lnTo>
                      <a:pt x="23" y="5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0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288">
                <a:extLst>
                  <a:ext uri="{FF2B5EF4-FFF2-40B4-BE49-F238E27FC236}">
                    <a16:creationId xmlns:a16="http://schemas.microsoft.com/office/drawing/2014/main" id="{2D50A1D7-1114-3A4F-93A5-ADF4A7D3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762" y="3123028"/>
                <a:ext cx="60104" cy="269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3"/>
                  </a:cxn>
                  <a:cxn ang="0">
                    <a:pos x="29" y="10"/>
                  </a:cxn>
                  <a:cxn ang="0">
                    <a:pos x="27" y="11"/>
                  </a:cxn>
                  <a:cxn ang="0">
                    <a:pos x="25" y="13"/>
                  </a:cxn>
                  <a:cxn ang="0">
                    <a:pos x="22" y="13"/>
                  </a:cxn>
                  <a:cxn ang="0">
                    <a:pos x="15" y="10"/>
                  </a:cxn>
                  <a:cxn ang="0">
                    <a:pos x="6" y="6"/>
                  </a:cxn>
                  <a:cxn ang="0">
                    <a:pos x="0" y="1"/>
                  </a:cxn>
                  <a:cxn ang="0">
                    <a:pos x="8" y="0"/>
                  </a:cxn>
                </a:cxnLst>
                <a:rect l="0" t="0" r="r" b="b"/>
                <a:pathLst>
                  <a:path w="29" h="13">
                    <a:moveTo>
                      <a:pt x="8" y="0"/>
                    </a:moveTo>
                    <a:lnTo>
                      <a:pt x="16" y="3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2" y="13"/>
                    </a:lnTo>
                    <a:lnTo>
                      <a:pt x="15" y="10"/>
                    </a:lnTo>
                    <a:lnTo>
                      <a:pt x="6" y="6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289">
                <a:extLst>
                  <a:ext uri="{FF2B5EF4-FFF2-40B4-BE49-F238E27FC236}">
                    <a16:creationId xmlns:a16="http://schemas.microsoft.com/office/drawing/2014/main" id="{8BBC64CE-581B-C647-A6EE-C5210245C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835" y="3216293"/>
                <a:ext cx="47669" cy="2694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0"/>
                  </a:cxn>
                  <a:cxn ang="0">
                    <a:pos x="20" y="12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4" y="12"/>
                  </a:cxn>
                  <a:cxn ang="0">
                    <a:pos x="10" y="9"/>
                  </a:cxn>
                  <a:cxn ang="0">
                    <a:pos x="6" y="8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3" h="13">
                    <a:moveTo>
                      <a:pt x="2" y="0"/>
                    </a:moveTo>
                    <a:lnTo>
                      <a:pt x="4" y="3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4" y="12"/>
                    </a:lnTo>
                    <a:lnTo>
                      <a:pt x="10" y="9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290">
                <a:extLst>
                  <a:ext uri="{FF2B5EF4-FFF2-40B4-BE49-F238E27FC236}">
                    <a16:creationId xmlns:a16="http://schemas.microsoft.com/office/drawing/2014/main" id="{2AD192A8-2D3D-C54D-988C-351F2FD5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301" y="3216293"/>
                <a:ext cx="31089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15" y="10"/>
                  </a:cxn>
                  <a:cxn ang="0">
                    <a:pos x="15" y="13"/>
                  </a:cxn>
                  <a:cxn ang="0">
                    <a:pos x="12" y="18"/>
                  </a:cxn>
                  <a:cxn ang="0">
                    <a:pos x="9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9">
                    <a:moveTo>
                      <a:pt x="9" y="0"/>
                    </a:moveTo>
                    <a:lnTo>
                      <a:pt x="10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2" y="18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291">
                <a:extLst>
                  <a:ext uri="{FF2B5EF4-FFF2-40B4-BE49-F238E27FC236}">
                    <a16:creationId xmlns:a16="http://schemas.microsoft.com/office/drawing/2014/main" id="{C6A00D98-544F-C440-B6EC-84C0A2732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375" y="2776916"/>
                <a:ext cx="39379" cy="1450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4"/>
                  </a:cxn>
                  <a:cxn ang="0">
                    <a:pos x="18" y="5"/>
                  </a:cxn>
                  <a:cxn ang="0">
                    <a:pos x="19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19" h="7">
                    <a:moveTo>
                      <a:pt x="9" y="0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292">
                <a:extLst>
                  <a:ext uri="{FF2B5EF4-FFF2-40B4-BE49-F238E27FC236}">
                    <a16:creationId xmlns:a16="http://schemas.microsoft.com/office/drawing/2014/main" id="{1BA80201-2702-D344-92C7-64B5966A4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240" y="3972767"/>
                <a:ext cx="16580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293">
                <a:extLst>
                  <a:ext uri="{FF2B5EF4-FFF2-40B4-BE49-F238E27FC236}">
                    <a16:creationId xmlns:a16="http://schemas.microsoft.com/office/drawing/2014/main" id="{51948BC7-F1BA-A24E-AB1D-F4720CB7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586" y="3943751"/>
                <a:ext cx="1243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94">
                <a:extLst>
                  <a:ext uri="{FF2B5EF4-FFF2-40B4-BE49-F238E27FC236}">
                    <a16:creationId xmlns:a16="http://schemas.microsoft.com/office/drawing/2014/main" id="{891F3CC4-8F2E-264D-A390-6E6E6AC17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861" y="3935461"/>
                <a:ext cx="1450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295">
                <a:extLst>
                  <a:ext uri="{FF2B5EF4-FFF2-40B4-BE49-F238E27FC236}">
                    <a16:creationId xmlns:a16="http://schemas.microsoft.com/office/drawing/2014/main" id="{3C8C7F24-84C4-EC42-B995-3E33DF245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136" y="3925099"/>
                <a:ext cx="12435" cy="829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296">
                <a:extLst>
                  <a:ext uri="{FF2B5EF4-FFF2-40B4-BE49-F238E27FC236}">
                    <a16:creationId xmlns:a16="http://schemas.microsoft.com/office/drawing/2014/main" id="{7003D312-69D6-5A44-8DB8-5DB2E7A8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903" y="3908519"/>
                <a:ext cx="14508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7" y="5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4" y="1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Freeform 1364">
              <a:extLst>
                <a:ext uri="{FF2B5EF4-FFF2-40B4-BE49-F238E27FC236}">
                  <a16:creationId xmlns:a16="http://schemas.microsoft.com/office/drawing/2014/main" id="{793A2669-4BD1-5B4F-83D9-EB7BE071F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313" y="2942718"/>
              <a:ext cx="103627" cy="1264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3"/>
                </a:cxn>
                <a:cxn ang="0">
                  <a:pos x="50" y="18"/>
                </a:cxn>
                <a:cxn ang="0">
                  <a:pos x="48" y="19"/>
                </a:cxn>
                <a:cxn ang="0">
                  <a:pos x="47" y="20"/>
                </a:cxn>
                <a:cxn ang="0">
                  <a:pos x="45" y="20"/>
                </a:cxn>
                <a:cxn ang="0">
                  <a:pos x="43" y="22"/>
                </a:cxn>
                <a:cxn ang="0">
                  <a:pos x="43" y="39"/>
                </a:cxn>
                <a:cxn ang="0">
                  <a:pos x="44" y="42"/>
                </a:cxn>
                <a:cxn ang="0">
                  <a:pos x="44" y="47"/>
                </a:cxn>
                <a:cxn ang="0">
                  <a:pos x="43" y="48"/>
                </a:cxn>
                <a:cxn ang="0">
                  <a:pos x="38" y="51"/>
                </a:cxn>
                <a:cxn ang="0">
                  <a:pos x="32" y="51"/>
                </a:cxn>
                <a:cxn ang="0">
                  <a:pos x="28" y="52"/>
                </a:cxn>
                <a:cxn ang="0">
                  <a:pos x="25" y="53"/>
                </a:cxn>
                <a:cxn ang="0">
                  <a:pos x="22" y="56"/>
                </a:cxn>
                <a:cxn ang="0">
                  <a:pos x="18" y="59"/>
                </a:cxn>
                <a:cxn ang="0">
                  <a:pos x="14" y="61"/>
                </a:cxn>
                <a:cxn ang="0">
                  <a:pos x="10" y="61"/>
                </a:cxn>
                <a:cxn ang="0">
                  <a:pos x="3" y="58"/>
                </a:cxn>
                <a:cxn ang="0">
                  <a:pos x="2" y="56"/>
                </a:cxn>
                <a:cxn ang="0">
                  <a:pos x="0" y="52"/>
                </a:cxn>
                <a:cxn ang="0">
                  <a:pos x="2" y="46"/>
                </a:cxn>
                <a:cxn ang="0">
                  <a:pos x="5" y="41"/>
                </a:cxn>
                <a:cxn ang="0">
                  <a:pos x="9" y="37"/>
                </a:cxn>
                <a:cxn ang="0">
                  <a:pos x="12" y="30"/>
                </a:cxn>
                <a:cxn ang="0">
                  <a:pos x="7" y="28"/>
                </a:cxn>
                <a:cxn ang="0">
                  <a:pos x="5" y="25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20" y="13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20" y="4"/>
                </a:cxn>
                <a:cxn ang="0">
                  <a:pos x="24" y="3"/>
                </a:cxn>
                <a:cxn ang="0">
                  <a:pos x="27" y="0"/>
                </a:cxn>
              </a:cxnLst>
              <a:rect l="0" t="0" r="r" b="b"/>
              <a:pathLst>
                <a:path w="50" h="61">
                  <a:moveTo>
                    <a:pt x="27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2"/>
                  </a:lnTo>
                  <a:lnTo>
                    <a:pt x="43" y="39"/>
                  </a:lnTo>
                  <a:lnTo>
                    <a:pt x="44" y="42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38" y="51"/>
                  </a:lnTo>
                  <a:lnTo>
                    <a:pt x="32" y="51"/>
                  </a:lnTo>
                  <a:lnTo>
                    <a:pt x="28" y="52"/>
                  </a:lnTo>
                  <a:lnTo>
                    <a:pt x="25" y="53"/>
                  </a:lnTo>
                  <a:lnTo>
                    <a:pt x="22" y="56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1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5" y="41"/>
                  </a:lnTo>
                  <a:lnTo>
                    <a:pt x="9" y="37"/>
                  </a:lnTo>
                  <a:lnTo>
                    <a:pt x="12" y="30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10" y="18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226">
              <a:extLst>
                <a:ext uri="{FF2B5EF4-FFF2-40B4-BE49-F238E27FC236}">
                  <a16:creationId xmlns:a16="http://schemas.microsoft.com/office/drawing/2014/main" id="{9E53005D-4199-DC47-B660-C3256D442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4203" y="4853594"/>
              <a:ext cx="29015" cy="20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0"/>
                </a:cxn>
              </a:cxnLst>
              <a:rect l="0" t="0" r="r" b="b"/>
              <a:pathLst>
                <a:path w="14" h="10">
                  <a:moveTo>
                    <a:pt x="9" y="0"/>
                  </a:moveTo>
                  <a:lnTo>
                    <a:pt x="12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6" name="Group 1113">
              <a:extLst>
                <a:ext uri="{FF2B5EF4-FFF2-40B4-BE49-F238E27FC236}">
                  <a16:creationId xmlns:a16="http://schemas.microsoft.com/office/drawing/2014/main" id="{7CBEFE32-E2B4-E54F-84C9-EA342CAF27C4}"/>
                </a:ext>
              </a:extLst>
            </p:cNvPr>
            <p:cNvGrpSpPr/>
            <p:nvPr/>
          </p:nvGrpSpPr>
          <p:grpSpPr>
            <a:xfrm>
              <a:off x="8486745" y="4130279"/>
              <a:ext cx="1175127" cy="1430050"/>
              <a:chOff x="8486745" y="4130279"/>
              <a:chExt cx="1175127" cy="1430050"/>
            </a:xfrm>
            <a:grpFill/>
          </p:grpSpPr>
          <p:sp>
            <p:nvSpPr>
              <p:cNvPr id="206" name="Freeform 1220">
                <a:extLst>
                  <a:ext uri="{FF2B5EF4-FFF2-40B4-BE49-F238E27FC236}">
                    <a16:creationId xmlns:a16="http://schemas.microsoft.com/office/drawing/2014/main" id="{172ADCAD-38D7-2C45-BE70-96834B42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7002" y="5471209"/>
                <a:ext cx="91191" cy="8912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4" y="8"/>
                  </a:cxn>
                  <a:cxn ang="0">
                    <a:pos x="44" y="12"/>
                  </a:cxn>
                  <a:cxn ang="0">
                    <a:pos x="43" y="20"/>
                  </a:cxn>
                  <a:cxn ang="0">
                    <a:pos x="38" y="31"/>
                  </a:cxn>
                  <a:cxn ang="0">
                    <a:pos x="32" y="39"/>
                  </a:cxn>
                  <a:cxn ang="0">
                    <a:pos x="25" y="43"/>
                  </a:cxn>
                  <a:cxn ang="0">
                    <a:pos x="18" y="39"/>
                  </a:cxn>
                  <a:cxn ang="0">
                    <a:pos x="11" y="32"/>
                  </a:cxn>
                  <a:cxn ang="0">
                    <a:pos x="5" y="22"/>
                  </a:cxn>
                  <a:cxn ang="0">
                    <a:pos x="1" y="12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8" y="2"/>
                  </a:cxn>
                  <a:cxn ang="0">
                    <a:pos x="14" y="3"/>
                  </a:cxn>
                  <a:cxn ang="0">
                    <a:pos x="19" y="4"/>
                  </a:cxn>
                  <a:cxn ang="0">
                    <a:pos x="21" y="4"/>
                  </a:cxn>
                  <a:cxn ang="0">
                    <a:pos x="40" y="0"/>
                  </a:cxn>
                </a:cxnLst>
                <a:rect l="0" t="0" r="r" b="b"/>
                <a:pathLst>
                  <a:path w="44" h="43">
                    <a:moveTo>
                      <a:pt x="40" y="0"/>
                    </a:moveTo>
                    <a:lnTo>
                      <a:pt x="44" y="8"/>
                    </a:lnTo>
                    <a:lnTo>
                      <a:pt x="44" y="12"/>
                    </a:lnTo>
                    <a:lnTo>
                      <a:pt x="43" y="20"/>
                    </a:lnTo>
                    <a:lnTo>
                      <a:pt x="38" y="31"/>
                    </a:lnTo>
                    <a:lnTo>
                      <a:pt x="32" y="39"/>
                    </a:lnTo>
                    <a:lnTo>
                      <a:pt x="25" y="43"/>
                    </a:lnTo>
                    <a:lnTo>
                      <a:pt x="18" y="39"/>
                    </a:lnTo>
                    <a:lnTo>
                      <a:pt x="11" y="32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14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221">
                <a:extLst>
                  <a:ext uri="{FF2B5EF4-FFF2-40B4-BE49-F238E27FC236}">
                    <a16:creationId xmlns:a16="http://schemas.microsoft.com/office/drawing/2014/main" id="{050F1E06-C374-874E-8530-EAB1E6C9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5759" y="5448411"/>
                <a:ext cx="12435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222">
                <a:extLst>
                  <a:ext uri="{FF2B5EF4-FFF2-40B4-BE49-F238E27FC236}">
                    <a16:creationId xmlns:a16="http://schemas.microsoft.com/office/drawing/2014/main" id="{E3220AE2-AB34-E74B-A39A-F0C03CD53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184" y="5334422"/>
                <a:ext cx="29015" cy="103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4" h="5">
                    <a:moveTo>
                      <a:pt x="6" y="0"/>
                    </a:moveTo>
                    <a:lnTo>
                      <a:pt x="9" y="0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223">
                <a:extLst>
                  <a:ext uri="{FF2B5EF4-FFF2-40B4-BE49-F238E27FC236}">
                    <a16:creationId xmlns:a16="http://schemas.microsoft.com/office/drawing/2014/main" id="{5EFD2385-2A4A-2C40-85A9-114B73E3D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745" y="4691937"/>
                <a:ext cx="965801" cy="735750"/>
              </a:xfrm>
              <a:custGeom>
                <a:avLst/>
                <a:gdLst/>
                <a:ahLst/>
                <a:cxnLst>
                  <a:cxn ang="0">
                    <a:pos x="350" y="35"/>
                  </a:cxn>
                  <a:cxn ang="0">
                    <a:pos x="360" y="44"/>
                  </a:cxn>
                  <a:cxn ang="0">
                    <a:pos x="373" y="69"/>
                  </a:cxn>
                  <a:cxn ang="0">
                    <a:pos x="405" y="112"/>
                  </a:cxn>
                  <a:cxn ang="0">
                    <a:pos x="419" y="135"/>
                  </a:cxn>
                  <a:cxn ang="0">
                    <a:pos x="441" y="159"/>
                  </a:cxn>
                  <a:cxn ang="0">
                    <a:pos x="465" y="200"/>
                  </a:cxn>
                  <a:cxn ang="0">
                    <a:pos x="460" y="252"/>
                  </a:cxn>
                  <a:cxn ang="0">
                    <a:pos x="444" y="278"/>
                  </a:cxn>
                  <a:cxn ang="0">
                    <a:pos x="426" y="325"/>
                  </a:cxn>
                  <a:cxn ang="0">
                    <a:pos x="389" y="347"/>
                  </a:cxn>
                  <a:cxn ang="0">
                    <a:pos x="365" y="342"/>
                  </a:cxn>
                  <a:cxn ang="0">
                    <a:pos x="355" y="350"/>
                  </a:cxn>
                  <a:cxn ang="0">
                    <a:pos x="317" y="341"/>
                  </a:cxn>
                  <a:cxn ang="0">
                    <a:pos x="301" y="307"/>
                  </a:cxn>
                  <a:cxn ang="0">
                    <a:pos x="288" y="308"/>
                  </a:cxn>
                  <a:cxn ang="0">
                    <a:pos x="287" y="292"/>
                  </a:cxn>
                  <a:cxn ang="0">
                    <a:pos x="278" y="305"/>
                  </a:cxn>
                  <a:cxn ang="0">
                    <a:pos x="281" y="291"/>
                  </a:cxn>
                  <a:cxn ang="0">
                    <a:pos x="263" y="296"/>
                  </a:cxn>
                  <a:cxn ang="0">
                    <a:pos x="250" y="288"/>
                  </a:cxn>
                  <a:cxn ang="0">
                    <a:pos x="219" y="258"/>
                  </a:cxn>
                  <a:cxn ang="0">
                    <a:pos x="175" y="262"/>
                  </a:cxn>
                  <a:cxn ang="0">
                    <a:pos x="123" y="277"/>
                  </a:cxn>
                  <a:cxn ang="0">
                    <a:pos x="86" y="287"/>
                  </a:cxn>
                  <a:cxn ang="0">
                    <a:pos x="56" y="300"/>
                  </a:cxn>
                  <a:cxn ang="0">
                    <a:pos x="18" y="287"/>
                  </a:cxn>
                  <a:cxn ang="0">
                    <a:pos x="26" y="276"/>
                  </a:cxn>
                  <a:cxn ang="0">
                    <a:pos x="16" y="232"/>
                  </a:cxn>
                  <a:cxn ang="0">
                    <a:pos x="0" y="194"/>
                  </a:cxn>
                  <a:cxn ang="0">
                    <a:pos x="5" y="186"/>
                  </a:cxn>
                  <a:cxn ang="0">
                    <a:pos x="1" y="163"/>
                  </a:cxn>
                  <a:cxn ang="0">
                    <a:pos x="6" y="139"/>
                  </a:cxn>
                  <a:cxn ang="0">
                    <a:pos x="46" y="117"/>
                  </a:cxn>
                  <a:cxn ang="0">
                    <a:pos x="99" y="96"/>
                  </a:cxn>
                  <a:cxn ang="0">
                    <a:pos x="111" y="76"/>
                  </a:cxn>
                  <a:cxn ang="0">
                    <a:pos x="117" y="68"/>
                  </a:cxn>
                  <a:cxn ang="0">
                    <a:pos x="134" y="53"/>
                  </a:cxn>
                  <a:cxn ang="0">
                    <a:pos x="158" y="38"/>
                  </a:cxn>
                  <a:cxn ang="0">
                    <a:pos x="171" y="52"/>
                  </a:cxn>
                  <a:cxn ang="0">
                    <a:pos x="187" y="49"/>
                  </a:cxn>
                  <a:cxn ang="0">
                    <a:pos x="192" y="28"/>
                  </a:cxn>
                  <a:cxn ang="0">
                    <a:pos x="218" y="19"/>
                  </a:cxn>
                  <a:cxn ang="0">
                    <a:pos x="219" y="13"/>
                  </a:cxn>
                  <a:cxn ang="0">
                    <a:pos x="252" y="18"/>
                  </a:cxn>
                  <a:cxn ang="0">
                    <a:pos x="271" y="20"/>
                  </a:cxn>
                  <a:cxn ang="0">
                    <a:pos x="266" y="28"/>
                  </a:cxn>
                  <a:cxn ang="0">
                    <a:pos x="258" y="53"/>
                  </a:cxn>
                  <a:cxn ang="0">
                    <a:pos x="268" y="58"/>
                  </a:cxn>
                  <a:cxn ang="0">
                    <a:pos x="302" y="77"/>
                  </a:cxn>
                  <a:cxn ang="0">
                    <a:pos x="318" y="82"/>
                  </a:cxn>
                  <a:cxn ang="0">
                    <a:pos x="332" y="12"/>
                  </a:cxn>
                </a:cxnLst>
                <a:rect l="0" t="0" r="r" b="b"/>
                <a:pathLst>
                  <a:path w="466" h="355">
                    <a:moveTo>
                      <a:pt x="341" y="0"/>
                    </a:moveTo>
                    <a:lnTo>
                      <a:pt x="343" y="10"/>
                    </a:lnTo>
                    <a:lnTo>
                      <a:pt x="347" y="19"/>
                    </a:lnTo>
                    <a:lnTo>
                      <a:pt x="350" y="27"/>
                    </a:lnTo>
                    <a:lnTo>
                      <a:pt x="350" y="35"/>
                    </a:lnTo>
                    <a:lnTo>
                      <a:pt x="351" y="38"/>
                    </a:lnTo>
                    <a:lnTo>
                      <a:pt x="351" y="41"/>
                    </a:lnTo>
                    <a:lnTo>
                      <a:pt x="353" y="43"/>
                    </a:lnTo>
                    <a:lnTo>
                      <a:pt x="356" y="44"/>
                    </a:lnTo>
                    <a:lnTo>
                      <a:pt x="360" y="44"/>
                    </a:lnTo>
                    <a:lnTo>
                      <a:pt x="365" y="47"/>
                    </a:lnTo>
                    <a:lnTo>
                      <a:pt x="367" y="47"/>
                    </a:lnTo>
                    <a:lnTo>
                      <a:pt x="371" y="53"/>
                    </a:lnTo>
                    <a:lnTo>
                      <a:pt x="372" y="62"/>
                    </a:lnTo>
                    <a:lnTo>
                      <a:pt x="373" y="69"/>
                    </a:lnTo>
                    <a:lnTo>
                      <a:pt x="378" y="83"/>
                    </a:lnTo>
                    <a:lnTo>
                      <a:pt x="383" y="96"/>
                    </a:lnTo>
                    <a:lnTo>
                      <a:pt x="389" y="102"/>
                    </a:lnTo>
                    <a:lnTo>
                      <a:pt x="396" y="107"/>
                    </a:lnTo>
                    <a:lnTo>
                      <a:pt x="405" y="112"/>
                    </a:lnTo>
                    <a:lnTo>
                      <a:pt x="411" y="117"/>
                    </a:lnTo>
                    <a:lnTo>
                      <a:pt x="414" y="121"/>
                    </a:lnTo>
                    <a:lnTo>
                      <a:pt x="416" y="126"/>
                    </a:lnTo>
                    <a:lnTo>
                      <a:pt x="417" y="131"/>
                    </a:lnTo>
                    <a:lnTo>
                      <a:pt x="419" y="135"/>
                    </a:lnTo>
                    <a:lnTo>
                      <a:pt x="424" y="140"/>
                    </a:lnTo>
                    <a:lnTo>
                      <a:pt x="426" y="141"/>
                    </a:lnTo>
                    <a:lnTo>
                      <a:pt x="432" y="141"/>
                    </a:lnTo>
                    <a:lnTo>
                      <a:pt x="435" y="151"/>
                    </a:lnTo>
                    <a:lnTo>
                      <a:pt x="441" y="159"/>
                    </a:lnTo>
                    <a:lnTo>
                      <a:pt x="449" y="165"/>
                    </a:lnTo>
                    <a:lnTo>
                      <a:pt x="455" y="171"/>
                    </a:lnTo>
                    <a:lnTo>
                      <a:pt x="455" y="173"/>
                    </a:lnTo>
                    <a:lnTo>
                      <a:pt x="461" y="185"/>
                    </a:lnTo>
                    <a:lnTo>
                      <a:pt x="465" y="200"/>
                    </a:lnTo>
                    <a:lnTo>
                      <a:pt x="466" y="215"/>
                    </a:lnTo>
                    <a:lnTo>
                      <a:pt x="465" y="225"/>
                    </a:lnTo>
                    <a:lnTo>
                      <a:pt x="464" y="234"/>
                    </a:lnTo>
                    <a:lnTo>
                      <a:pt x="460" y="240"/>
                    </a:lnTo>
                    <a:lnTo>
                      <a:pt x="460" y="252"/>
                    </a:lnTo>
                    <a:lnTo>
                      <a:pt x="459" y="254"/>
                    </a:lnTo>
                    <a:lnTo>
                      <a:pt x="459" y="257"/>
                    </a:lnTo>
                    <a:lnTo>
                      <a:pt x="458" y="258"/>
                    </a:lnTo>
                    <a:lnTo>
                      <a:pt x="456" y="261"/>
                    </a:lnTo>
                    <a:lnTo>
                      <a:pt x="444" y="278"/>
                    </a:lnTo>
                    <a:lnTo>
                      <a:pt x="437" y="288"/>
                    </a:lnTo>
                    <a:lnTo>
                      <a:pt x="434" y="300"/>
                    </a:lnTo>
                    <a:lnTo>
                      <a:pt x="429" y="312"/>
                    </a:lnTo>
                    <a:lnTo>
                      <a:pt x="426" y="326"/>
                    </a:lnTo>
                    <a:lnTo>
                      <a:pt x="426" y="325"/>
                    </a:lnTo>
                    <a:lnTo>
                      <a:pt x="422" y="332"/>
                    </a:lnTo>
                    <a:lnTo>
                      <a:pt x="415" y="336"/>
                    </a:lnTo>
                    <a:lnTo>
                      <a:pt x="406" y="340"/>
                    </a:lnTo>
                    <a:lnTo>
                      <a:pt x="396" y="342"/>
                    </a:lnTo>
                    <a:lnTo>
                      <a:pt x="389" y="347"/>
                    </a:lnTo>
                    <a:lnTo>
                      <a:pt x="385" y="355"/>
                    </a:lnTo>
                    <a:lnTo>
                      <a:pt x="381" y="352"/>
                    </a:lnTo>
                    <a:lnTo>
                      <a:pt x="373" y="349"/>
                    </a:lnTo>
                    <a:lnTo>
                      <a:pt x="367" y="345"/>
                    </a:lnTo>
                    <a:lnTo>
                      <a:pt x="365" y="342"/>
                    </a:lnTo>
                    <a:lnTo>
                      <a:pt x="361" y="344"/>
                    </a:lnTo>
                    <a:lnTo>
                      <a:pt x="360" y="345"/>
                    </a:lnTo>
                    <a:lnTo>
                      <a:pt x="357" y="346"/>
                    </a:lnTo>
                    <a:lnTo>
                      <a:pt x="356" y="349"/>
                    </a:lnTo>
                    <a:lnTo>
                      <a:pt x="355" y="350"/>
                    </a:lnTo>
                    <a:lnTo>
                      <a:pt x="352" y="351"/>
                    </a:lnTo>
                    <a:lnTo>
                      <a:pt x="348" y="351"/>
                    </a:lnTo>
                    <a:lnTo>
                      <a:pt x="338" y="350"/>
                    </a:lnTo>
                    <a:lnTo>
                      <a:pt x="327" y="346"/>
                    </a:lnTo>
                    <a:lnTo>
                      <a:pt x="317" y="341"/>
                    </a:lnTo>
                    <a:lnTo>
                      <a:pt x="309" y="334"/>
                    </a:lnTo>
                    <a:lnTo>
                      <a:pt x="307" y="324"/>
                    </a:lnTo>
                    <a:lnTo>
                      <a:pt x="304" y="316"/>
                    </a:lnTo>
                    <a:lnTo>
                      <a:pt x="302" y="312"/>
                    </a:lnTo>
                    <a:lnTo>
                      <a:pt x="301" y="307"/>
                    </a:lnTo>
                    <a:lnTo>
                      <a:pt x="301" y="306"/>
                    </a:lnTo>
                    <a:lnTo>
                      <a:pt x="298" y="307"/>
                    </a:lnTo>
                    <a:lnTo>
                      <a:pt x="296" y="307"/>
                    </a:lnTo>
                    <a:lnTo>
                      <a:pt x="292" y="308"/>
                    </a:lnTo>
                    <a:lnTo>
                      <a:pt x="288" y="308"/>
                    </a:lnTo>
                    <a:lnTo>
                      <a:pt x="291" y="303"/>
                    </a:lnTo>
                    <a:lnTo>
                      <a:pt x="291" y="297"/>
                    </a:lnTo>
                    <a:lnTo>
                      <a:pt x="288" y="292"/>
                    </a:lnTo>
                    <a:lnTo>
                      <a:pt x="287" y="291"/>
                    </a:lnTo>
                    <a:lnTo>
                      <a:pt x="287" y="292"/>
                    </a:lnTo>
                    <a:lnTo>
                      <a:pt x="286" y="295"/>
                    </a:lnTo>
                    <a:lnTo>
                      <a:pt x="286" y="296"/>
                    </a:lnTo>
                    <a:lnTo>
                      <a:pt x="283" y="298"/>
                    </a:lnTo>
                    <a:lnTo>
                      <a:pt x="282" y="301"/>
                    </a:lnTo>
                    <a:lnTo>
                      <a:pt x="278" y="305"/>
                    </a:lnTo>
                    <a:lnTo>
                      <a:pt x="274" y="305"/>
                    </a:lnTo>
                    <a:lnTo>
                      <a:pt x="272" y="302"/>
                    </a:lnTo>
                    <a:lnTo>
                      <a:pt x="272" y="301"/>
                    </a:lnTo>
                    <a:lnTo>
                      <a:pt x="277" y="297"/>
                    </a:lnTo>
                    <a:lnTo>
                      <a:pt x="281" y="291"/>
                    </a:lnTo>
                    <a:lnTo>
                      <a:pt x="283" y="276"/>
                    </a:lnTo>
                    <a:lnTo>
                      <a:pt x="283" y="271"/>
                    </a:lnTo>
                    <a:lnTo>
                      <a:pt x="277" y="278"/>
                    </a:lnTo>
                    <a:lnTo>
                      <a:pt x="271" y="288"/>
                    </a:lnTo>
                    <a:lnTo>
                      <a:pt x="263" y="296"/>
                    </a:lnTo>
                    <a:lnTo>
                      <a:pt x="257" y="300"/>
                    </a:lnTo>
                    <a:lnTo>
                      <a:pt x="256" y="300"/>
                    </a:lnTo>
                    <a:lnTo>
                      <a:pt x="254" y="298"/>
                    </a:lnTo>
                    <a:lnTo>
                      <a:pt x="254" y="292"/>
                    </a:lnTo>
                    <a:lnTo>
                      <a:pt x="250" y="288"/>
                    </a:lnTo>
                    <a:lnTo>
                      <a:pt x="247" y="282"/>
                    </a:lnTo>
                    <a:lnTo>
                      <a:pt x="242" y="273"/>
                    </a:lnTo>
                    <a:lnTo>
                      <a:pt x="239" y="268"/>
                    </a:lnTo>
                    <a:lnTo>
                      <a:pt x="230" y="262"/>
                    </a:lnTo>
                    <a:lnTo>
                      <a:pt x="219" y="258"/>
                    </a:lnTo>
                    <a:lnTo>
                      <a:pt x="207" y="257"/>
                    </a:lnTo>
                    <a:lnTo>
                      <a:pt x="195" y="256"/>
                    </a:lnTo>
                    <a:lnTo>
                      <a:pt x="187" y="257"/>
                    </a:lnTo>
                    <a:lnTo>
                      <a:pt x="180" y="259"/>
                    </a:lnTo>
                    <a:lnTo>
                      <a:pt x="175" y="262"/>
                    </a:lnTo>
                    <a:lnTo>
                      <a:pt x="169" y="264"/>
                    </a:lnTo>
                    <a:lnTo>
                      <a:pt x="158" y="267"/>
                    </a:lnTo>
                    <a:lnTo>
                      <a:pt x="138" y="269"/>
                    </a:lnTo>
                    <a:lnTo>
                      <a:pt x="129" y="272"/>
                    </a:lnTo>
                    <a:lnTo>
                      <a:pt x="123" y="277"/>
                    </a:lnTo>
                    <a:lnTo>
                      <a:pt x="119" y="286"/>
                    </a:lnTo>
                    <a:lnTo>
                      <a:pt x="107" y="287"/>
                    </a:lnTo>
                    <a:lnTo>
                      <a:pt x="95" y="288"/>
                    </a:lnTo>
                    <a:lnTo>
                      <a:pt x="92" y="287"/>
                    </a:lnTo>
                    <a:lnTo>
                      <a:pt x="86" y="287"/>
                    </a:lnTo>
                    <a:lnTo>
                      <a:pt x="84" y="288"/>
                    </a:lnTo>
                    <a:lnTo>
                      <a:pt x="82" y="288"/>
                    </a:lnTo>
                    <a:lnTo>
                      <a:pt x="74" y="291"/>
                    </a:lnTo>
                    <a:lnTo>
                      <a:pt x="65" y="296"/>
                    </a:lnTo>
                    <a:lnTo>
                      <a:pt x="56" y="300"/>
                    </a:lnTo>
                    <a:lnTo>
                      <a:pt x="45" y="302"/>
                    </a:lnTo>
                    <a:lnTo>
                      <a:pt x="37" y="301"/>
                    </a:lnTo>
                    <a:lnTo>
                      <a:pt x="28" y="297"/>
                    </a:lnTo>
                    <a:lnTo>
                      <a:pt x="21" y="292"/>
                    </a:lnTo>
                    <a:lnTo>
                      <a:pt x="18" y="287"/>
                    </a:lnTo>
                    <a:lnTo>
                      <a:pt x="18" y="285"/>
                    </a:lnTo>
                    <a:lnTo>
                      <a:pt x="20" y="282"/>
                    </a:lnTo>
                    <a:lnTo>
                      <a:pt x="22" y="281"/>
                    </a:lnTo>
                    <a:lnTo>
                      <a:pt x="23" y="278"/>
                    </a:lnTo>
                    <a:lnTo>
                      <a:pt x="26" y="276"/>
                    </a:lnTo>
                    <a:lnTo>
                      <a:pt x="27" y="273"/>
                    </a:lnTo>
                    <a:lnTo>
                      <a:pt x="27" y="269"/>
                    </a:lnTo>
                    <a:lnTo>
                      <a:pt x="26" y="258"/>
                    </a:lnTo>
                    <a:lnTo>
                      <a:pt x="22" y="251"/>
                    </a:lnTo>
                    <a:lnTo>
                      <a:pt x="16" y="232"/>
                    </a:lnTo>
                    <a:lnTo>
                      <a:pt x="15" y="223"/>
                    </a:lnTo>
                    <a:lnTo>
                      <a:pt x="12" y="214"/>
                    </a:lnTo>
                    <a:lnTo>
                      <a:pt x="8" y="204"/>
                    </a:lnTo>
                    <a:lnTo>
                      <a:pt x="7" y="202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4"/>
                    </a:lnTo>
                    <a:lnTo>
                      <a:pt x="5" y="186"/>
                    </a:lnTo>
                    <a:lnTo>
                      <a:pt x="6" y="189"/>
                    </a:lnTo>
                    <a:lnTo>
                      <a:pt x="6" y="184"/>
                    </a:lnTo>
                    <a:lnTo>
                      <a:pt x="5" y="178"/>
                    </a:lnTo>
                    <a:lnTo>
                      <a:pt x="2" y="171"/>
                    </a:lnTo>
                    <a:lnTo>
                      <a:pt x="1" y="163"/>
                    </a:lnTo>
                    <a:lnTo>
                      <a:pt x="1" y="137"/>
                    </a:lnTo>
                    <a:lnTo>
                      <a:pt x="2" y="136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6" y="139"/>
                    </a:lnTo>
                    <a:lnTo>
                      <a:pt x="13" y="135"/>
                    </a:lnTo>
                    <a:lnTo>
                      <a:pt x="22" y="129"/>
                    </a:lnTo>
                    <a:lnTo>
                      <a:pt x="27" y="124"/>
                    </a:lnTo>
                    <a:lnTo>
                      <a:pt x="35" y="120"/>
                    </a:lnTo>
                    <a:lnTo>
                      <a:pt x="46" y="117"/>
                    </a:lnTo>
                    <a:lnTo>
                      <a:pt x="55" y="116"/>
                    </a:lnTo>
                    <a:lnTo>
                      <a:pt x="65" y="113"/>
                    </a:lnTo>
                    <a:lnTo>
                      <a:pt x="77" y="110"/>
                    </a:lnTo>
                    <a:lnTo>
                      <a:pt x="90" y="103"/>
                    </a:lnTo>
                    <a:lnTo>
                      <a:pt x="99" y="96"/>
                    </a:lnTo>
                    <a:lnTo>
                      <a:pt x="102" y="88"/>
                    </a:lnTo>
                    <a:lnTo>
                      <a:pt x="102" y="78"/>
                    </a:lnTo>
                    <a:lnTo>
                      <a:pt x="105" y="73"/>
                    </a:lnTo>
                    <a:lnTo>
                      <a:pt x="107" y="71"/>
                    </a:lnTo>
                    <a:lnTo>
                      <a:pt x="111" y="76"/>
                    </a:lnTo>
                    <a:lnTo>
                      <a:pt x="114" y="79"/>
                    </a:lnTo>
                    <a:lnTo>
                      <a:pt x="116" y="78"/>
                    </a:lnTo>
                    <a:lnTo>
                      <a:pt x="116" y="76"/>
                    </a:lnTo>
                    <a:lnTo>
                      <a:pt x="117" y="73"/>
                    </a:lnTo>
                    <a:lnTo>
                      <a:pt x="117" y="68"/>
                    </a:lnTo>
                    <a:lnTo>
                      <a:pt x="119" y="66"/>
                    </a:lnTo>
                    <a:lnTo>
                      <a:pt x="126" y="69"/>
                    </a:lnTo>
                    <a:lnTo>
                      <a:pt x="128" y="62"/>
                    </a:lnTo>
                    <a:lnTo>
                      <a:pt x="131" y="57"/>
                    </a:lnTo>
                    <a:lnTo>
                      <a:pt x="134" y="53"/>
                    </a:lnTo>
                    <a:lnTo>
                      <a:pt x="136" y="47"/>
                    </a:lnTo>
                    <a:lnTo>
                      <a:pt x="143" y="46"/>
                    </a:lnTo>
                    <a:lnTo>
                      <a:pt x="148" y="43"/>
                    </a:lnTo>
                    <a:lnTo>
                      <a:pt x="153" y="39"/>
                    </a:lnTo>
                    <a:lnTo>
                      <a:pt x="158" y="38"/>
                    </a:lnTo>
                    <a:lnTo>
                      <a:pt x="161" y="39"/>
                    </a:lnTo>
                    <a:lnTo>
                      <a:pt x="164" y="41"/>
                    </a:lnTo>
                    <a:lnTo>
                      <a:pt x="166" y="43"/>
                    </a:lnTo>
                    <a:lnTo>
                      <a:pt x="170" y="54"/>
                    </a:lnTo>
                    <a:lnTo>
                      <a:pt x="171" y="52"/>
                    </a:lnTo>
                    <a:lnTo>
                      <a:pt x="176" y="49"/>
                    </a:lnTo>
                    <a:lnTo>
                      <a:pt x="180" y="49"/>
                    </a:lnTo>
                    <a:lnTo>
                      <a:pt x="183" y="51"/>
                    </a:lnTo>
                    <a:lnTo>
                      <a:pt x="185" y="53"/>
                    </a:lnTo>
                    <a:lnTo>
                      <a:pt x="187" y="49"/>
                    </a:lnTo>
                    <a:lnTo>
                      <a:pt x="187" y="39"/>
                    </a:lnTo>
                    <a:lnTo>
                      <a:pt x="188" y="37"/>
                    </a:lnTo>
                    <a:lnTo>
                      <a:pt x="190" y="34"/>
                    </a:lnTo>
                    <a:lnTo>
                      <a:pt x="192" y="32"/>
                    </a:lnTo>
                    <a:lnTo>
                      <a:pt x="192" y="28"/>
                    </a:lnTo>
                    <a:lnTo>
                      <a:pt x="194" y="24"/>
                    </a:lnTo>
                    <a:lnTo>
                      <a:pt x="200" y="22"/>
                    </a:lnTo>
                    <a:lnTo>
                      <a:pt x="209" y="20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19" y="18"/>
                    </a:lnTo>
                    <a:lnTo>
                      <a:pt x="222" y="17"/>
                    </a:lnTo>
                    <a:lnTo>
                      <a:pt x="223" y="17"/>
                    </a:lnTo>
                    <a:lnTo>
                      <a:pt x="222" y="14"/>
                    </a:lnTo>
                    <a:lnTo>
                      <a:pt x="219" y="13"/>
                    </a:lnTo>
                    <a:lnTo>
                      <a:pt x="215" y="9"/>
                    </a:lnTo>
                    <a:lnTo>
                      <a:pt x="215" y="7"/>
                    </a:lnTo>
                    <a:lnTo>
                      <a:pt x="228" y="13"/>
                    </a:lnTo>
                    <a:lnTo>
                      <a:pt x="239" y="17"/>
                    </a:lnTo>
                    <a:lnTo>
                      <a:pt x="252" y="18"/>
                    </a:lnTo>
                    <a:lnTo>
                      <a:pt x="256" y="18"/>
                    </a:lnTo>
                    <a:lnTo>
                      <a:pt x="261" y="15"/>
                    </a:lnTo>
                    <a:lnTo>
                      <a:pt x="264" y="15"/>
                    </a:lnTo>
                    <a:lnTo>
                      <a:pt x="267" y="17"/>
                    </a:lnTo>
                    <a:lnTo>
                      <a:pt x="271" y="20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1" y="27"/>
                    </a:lnTo>
                    <a:lnTo>
                      <a:pt x="268" y="28"/>
                    </a:lnTo>
                    <a:lnTo>
                      <a:pt x="266" y="28"/>
                    </a:lnTo>
                    <a:lnTo>
                      <a:pt x="264" y="29"/>
                    </a:lnTo>
                    <a:lnTo>
                      <a:pt x="262" y="3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8" y="53"/>
                    </a:lnTo>
                    <a:lnTo>
                      <a:pt x="262" y="53"/>
                    </a:lnTo>
                    <a:lnTo>
                      <a:pt x="264" y="54"/>
                    </a:lnTo>
                    <a:lnTo>
                      <a:pt x="266" y="54"/>
                    </a:lnTo>
                    <a:lnTo>
                      <a:pt x="267" y="56"/>
                    </a:lnTo>
                    <a:lnTo>
                      <a:pt x="268" y="58"/>
                    </a:lnTo>
                    <a:lnTo>
                      <a:pt x="268" y="62"/>
                    </a:lnTo>
                    <a:lnTo>
                      <a:pt x="269" y="63"/>
                    </a:lnTo>
                    <a:lnTo>
                      <a:pt x="297" y="73"/>
                    </a:lnTo>
                    <a:lnTo>
                      <a:pt x="299" y="74"/>
                    </a:lnTo>
                    <a:lnTo>
                      <a:pt x="302" y="77"/>
                    </a:lnTo>
                    <a:lnTo>
                      <a:pt x="303" y="79"/>
                    </a:lnTo>
                    <a:lnTo>
                      <a:pt x="306" y="82"/>
                    </a:lnTo>
                    <a:lnTo>
                      <a:pt x="308" y="83"/>
                    </a:lnTo>
                    <a:lnTo>
                      <a:pt x="312" y="85"/>
                    </a:lnTo>
                    <a:lnTo>
                      <a:pt x="318" y="82"/>
                    </a:lnTo>
                    <a:lnTo>
                      <a:pt x="323" y="76"/>
                    </a:lnTo>
                    <a:lnTo>
                      <a:pt x="328" y="58"/>
                    </a:lnTo>
                    <a:lnTo>
                      <a:pt x="330" y="51"/>
                    </a:lnTo>
                    <a:lnTo>
                      <a:pt x="330" y="14"/>
                    </a:lnTo>
                    <a:lnTo>
                      <a:pt x="332" y="12"/>
                    </a:lnTo>
                    <a:lnTo>
                      <a:pt x="336" y="4"/>
                    </a:lnTo>
                    <a:lnTo>
                      <a:pt x="338" y="3"/>
                    </a:lnTo>
                    <a:lnTo>
                      <a:pt x="3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209">
                <a:extLst>
                  <a:ext uri="{FF2B5EF4-FFF2-40B4-BE49-F238E27FC236}">
                    <a16:creationId xmlns:a16="http://schemas.microsoft.com/office/drawing/2014/main" id="{46079D1B-380D-2D4A-BFC9-C0D8D77F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082" y="4565511"/>
                <a:ext cx="16580" cy="352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5" y="15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3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17">
                    <a:moveTo>
                      <a:pt x="6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210">
                <a:extLst>
                  <a:ext uri="{FF2B5EF4-FFF2-40B4-BE49-F238E27FC236}">
                    <a16:creationId xmlns:a16="http://schemas.microsoft.com/office/drawing/2014/main" id="{DD5A0A8F-4483-434F-879A-F4E828CA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267" y="4530279"/>
                <a:ext cx="93265" cy="55959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3" y="25"/>
                  </a:cxn>
                  <a:cxn ang="0">
                    <a:pos x="12" y="24"/>
                  </a:cxn>
                  <a:cxn ang="0">
                    <a:pos x="40" y="0"/>
                  </a:cxn>
                  <a:cxn ang="0">
                    <a:pos x="43" y="0"/>
                  </a:cxn>
                  <a:cxn ang="0">
                    <a:pos x="45" y="3"/>
                  </a:cxn>
                  <a:cxn ang="0">
                    <a:pos x="45" y="9"/>
                  </a:cxn>
                  <a:cxn ang="0">
                    <a:pos x="44" y="12"/>
                  </a:cxn>
                  <a:cxn ang="0">
                    <a:pos x="43" y="13"/>
                  </a:cxn>
                  <a:cxn ang="0">
                    <a:pos x="40" y="14"/>
                  </a:cxn>
                  <a:cxn ang="0">
                    <a:pos x="39" y="15"/>
                  </a:cxn>
                  <a:cxn ang="0">
                    <a:pos x="38" y="18"/>
                  </a:cxn>
                  <a:cxn ang="0">
                    <a:pos x="38" y="20"/>
                  </a:cxn>
                  <a:cxn ang="0">
                    <a:pos x="25" y="25"/>
                  </a:cxn>
                  <a:cxn ang="0">
                    <a:pos x="18" y="27"/>
                  </a:cxn>
                  <a:cxn ang="0">
                    <a:pos x="17" y="27"/>
                  </a:cxn>
                  <a:cxn ang="0">
                    <a:pos x="13" y="25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12" y="23"/>
                  </a:cxn>
                  <a:cxn ang="0">
                    <a:pos x="9" y="22"/>
                  </a:cxn>
                  <a:cxn ang="0">
                    <a:pos x="8" y="22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15" y="17"/>
                  </a:cxn>
                  <a:cxn ang="0">
                    <a:pos x="18" y="15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8" y="13"/>
                  </a:cxn>
                  <a:cxn ang="0">
                    <a:pos x="30" y="13"/>
                  </a:cxn>
                  <a:cxn ang="0">
                    <a:pos x="35" y="10"/>
                  </a:cxn>
                  <a:cxn ang="0">
                    <a:pos x="37" y="8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9" y="2"/>
                  </a:cxn>
                  <a:cxn ang="0">
                    <a:pos x="40" y="0"/>
                  </a:cxn>
                </a:cxnLst>
                <a:rect l="0" t="0" r="r" b="b"/>
                <a:pathLst>
                  <a:path w="45" h="27">
                    <a:moveTo>
                      <a:pt x="12" y="24"/>
                    </a:moveTo>
                    <a:lnTo>
                      <a:pt x="13" y="25"/>
                    </a:lnTo>
                    <a:lnTo>
                      <a:pt x="12" y="24"/>
                    </a:lnTo>
                    <a:close/>
                    <a:moveTo>
                      <a:pt x="40" y="0"/>
                    </a:moveTo>
                    <a:lnTo>
                      <a:pt x="43" y="0"/>
                    </a:lnTo>
                    <a:lnTo>
                      <a:pt x="45" y="3"/>
                    </a:lnTo>
                    <a:lnTo>
                      <a:pt x="45" y="9"/>
                    </a:lnTo>
                    <a:lnTo>
                      <a:pt x="44" y="12"/>
                    </a:lnTo>
                    <a:lnTo>
                      <a:pt x="43" y="13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25" y="25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15" y="17"/>
                    </a:lnTo>
                    <a:lnTo>
                      <a:pt x="18" y="15"/>
                    </a:lnTo>
                    <a:lnTo>
                      <a:pt x="22" y="14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211">
                <a:extLst>
                  <a:ext uri="{FF2B5EF4-FFF2-40B4-BE49-F238E27FC236}">
                    <a16:creationId xmlns:a16="http://schemas.microsoft.com/office/drawing/2014/main" id="{F5E0EC6D-5919-9940-90C9-04AB36DB7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252" y="4437014"/>
                <a:ext cx="489118" cy="252849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40" y="24"/>
                  </a:cxn>
                  <a:cxn ang="0">
                    <a:pos x="47" y="26"/>
                  </a:cxn>
                  <a:cxn ang="0">
                    <a:pos x="56" y="35"/>
                  </a:cxn>
                  <a:cxn ang="0">
                    <a:pos x="61" y="31"/>
                  </a:cxn>
                  <a:cxn ang="0">
                    <a:pos x="67" y="25"/>
                  </a:cxn>
                  <a:cxn ang="0">
                    <a:pos x="74" y="21"/>
                  </a:cxn>
                  <a:cxn ang="0">
                    <a:pos x="86" y="13"/>
                  </a:cxn>
                  <a:cxn ang="0">
                    <a:pos x="91" y="15"/>
                  </a:cxn>
                  <a:cxn ang="0">
                    <a:pos x="98" y="21"/>
                  </a:cxn>
                  <a:cxn ang="0">
                    <a:pos x="113" y="24"/>
                  </a:cxn>
                  <a:cxn ang="0">
                    <a:pos x="119" y="26"/>
                  </a:cxn>
                  <a:cxn ang="0">
                    <a:pos x="148" y="35"/>
                  </a:cxn>
                  <a:cxn ang="0">
                    <a:pos x="160" y="41"/>
                  </a:cxn>
                  <a:cxn ang="0">
                    <a:pos x="163" y="45"/>
                  </a:cxn>
                  <a:cxn ang="0">
                    <a:pos x="178" y="55"/>
                  </a:cxn>
                  <a:cxn ang="0">
                    <a:pos x="190" y="67"/>
                  </a:cxn>
                  <a:cxn ang="0">
                    <a:pos x="200" y="73"/>
                  </a:cxn>
                  <a:cxn ang="0">
                    <a:pos x="192" y="77"/>
                  </a:cxn>
                  <a:cxn ang="0">
                    <a:pos x="197" y="86"/>
                  </a:cxn>
                  <a:cxn ang="0">
                    <a:pos x="202" y="91"/>
                  </a:cxn>
                  <a:cxn ang="0">
                    <a:pos x="209" y="101"/>
                  </a:cxn>
                  <a:cxn ang="0">
                    <a:pos x="216" y="104"/>
                  </a:cxn>
                  <a:cxn ang="0">
                    <a:pos x="220" y="109"/>
                  </a:cxn>
                  <a:cxn ang="0">
                    <a:pos x="227" y="113"/>
                  </a:cxn>
                  <a:cxn ang="0">
                    <a:pos x="236" y="116"/>
                  </a:cxn>
                  <a:cxn ang="0">
                    <a:pos x="227" y="122"/>
                  </a:cxn>
                  <a:cxn ang="0">
                    <a:pos x="210" y="117"/>
                  </a:cxn>
                  <a:cxn ang="0">
                    <a:pos x="196" y="109"/>
                  </a:cxn>
                  <a:cxn ang="0">
                    <a:pos x="194" y="106"/>
                  </a:cxn>
                  <a:cxn ang="0">
                    <a:pos x="178" y="91"/>
                  </a:cxn>
                  <a:cxn ang="0">
                    <a:pos x="158" y="84"/>
                  </a:cxn>
                  <a:cxn ang="0">
                    <a:pos x="152" y="89"/>
                  </a:cxn>
                  <a:cxn ang="0">
                    <a:pos x="147" y="94"/>
                  </a:cxn>
                  <a:cxn ang="0">
                    <a:pos x="145" y="103"/>
                  </a:cxn>
                  <a:cxn ang="0">
                    <a:pos x="122" y="102"/>
                  </a:cxn>
                  <a:cxn ang="0">
                    <a:pos x="102" y="92"/>
                  </a:cxn>
                  <a:cxn ang="0">
                    <a:pos x="87" y="94"/>
                  </a:cxn>
                  <a:cxn ang="0">
                    <a:pos x="87" y="87"/>
                  </a:cxn>
                  <a:cxn ang="0">
                    <a:pos x="93" y="84"/>
                  </a:cxn>
                  <a:cxn ang="0">
                    <a:pos x="91" y="75"/>
                  </a:cxn>
                  <a:cxn ang="0">
                    <a:pos x="84" y="60"/>
                  </a:cxn>
                  <a:cxn ang="0">
                    <a:pos x="74" y="55"/>
                  </a:cxn>
                  <a:cxn ang="0">
                    <a:pos x="49" y="50"/>
                  </a:cxn>
                  <a:cxn ang="0">
                    <a:pos x="43" y="47"/>
                  </a:cxn>
                  <a:cxn ang="0">
                    <a:pos x="34" y="41"/>
                  </a:cxn>
                  <a:cxn ang="0">
                    <a:pos x="29" y="45"/>
                  </a:cxn>
                  <a:cxn ang="0">
                    <a:pos x="24" y="39"/>
                  </a:cxn>
                  <a:cxn ang="0">
                    <a:pos x="22" y="34"/>
                  </a:cxn>
                  <a:cxn ang="0">
                    <a:pos x="15" y="31"/>
                  </a:cxn>
                  <a:cxn ang="0">
                    <a:pos x="27" y="26"/>
                  </a:cxn>
                  <a:cxn ang="0">
                    <a:pos x="33" y="23"/>
                  </a:cxn>
                  <a:cxn ang="0">
                    <a:pos x="19" y="25"/>
                  </a:cxn>
                  <a:cxn ang="0">
                    <a:pos x="14" y="23"/>
                  </a:cxn>
                  <a:cxn ang="0">
                    <a:pos x="4" y="15"/>
                  </a:cxn>
                  <a:cxn ang="0">
                    <a:pos x="0" y="11"/>
                  </a:cxn>
                  <a:cxn ang="0">
                    <a:pos x="13" y="4"/>
                  </a:cxn>
                </a:cxnLst>
                <a:rect l="0" t="0" r="r" b="b"/>
                <a:pathLst>
                  <a:path w="236" h="122">
                    <a:moveTo>
                      <a:pt x="18" y="0"/>
                    </a:moveTo>
                    <a:lnTo>
                      <a:pt x="22" y="0"/>
                    </a:lnTo>
                    <a:lnTo>
                      <a:pt x="29" y="3"/>
                    </a:lnTo>
                    <a:lnTo>
                      <a:pt x="37" y="8"/>
                    </a:lnTo>
                    <a:lnTo>
                      <a:pt x="40" y="9"/>
                    </a:lnTo>
                    <a:lnTo>
                      <a:pt x="40" y="24"/>
                    </a:lnTo>
                    <a:lnTo>
                      <a:pt x="42" y="25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7" y="34"/>
                    </a:lnTo>
                    <a:lnTo>
                      <a:pt x="59" y="33"/>
                    </a:lnTo>
                    <a:lnTo>
                      <a:pt x="61" y="31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7" y="25"/>
                    </a:lnTo>
                    <a:lnTo>
                      <a:pt x="68" y="24"/>
                    </a:lnTo>
                    <a:lnTo>
                      <a:pt x="72" y="23"/>
                    </a:lnTo>
                    <a:lnTo>
                      <a:pt x="74" y="21"/>
                    </a:lnTo>
                    <a:lnTo>
                      <a:pt x="79" y="16"/>
                    </a:lnTo>
                    <a:lnTo>
                      <a:pt x="83" y="14"/>
                    </a:lnTo>
                    <a:lnTo>
                      <a:pt x="86" y="13"/>
                    </a:lnTo>
                    <a:lnTo>
                      <a:pt x="86" y="14"/>
                    </a:lnTo>
                    <a:lnTo>
                      <a:pt x="88" y="15"/>
                    </a:lnTo>
                    <a:lnTo>
                      <a:pt x="91" y="15"/>
                    </a:lnTo>
                    <a:lnTo>
                      <a:pt x="94" y="16"/>
                    </a:lnTo>
                    <a:lnTo>
                      <a:pt x="97" y="19"/>
                    </a:lnTo>
                    <a:lnTo>
                      <a:pt x="98" y="21"/>
                    </a:lnTo>
                    <a:lnTo>
                      <a:pt x="101" y="23"/>
                    </a:lnTo>
                    <a:lnTo>
                      <a:pt x="112" y="23"/>
                    </a:lnTo>
                    <a:lnTo>
                      <a:pt x="113" y="24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6"/>
                    </a:lnTo>
                    <a:lnTo>
                      <a:pt x="127" y="31"/>
                    </a:lnTo>
                    <a:lnTo>
                      <a:pt x="138" y="34"/>
                    </a:lnTo>
                    <a:lnTo>
                      <a:pt x="148" y="35"/>
                    </a:lnTo>
                    <a:lnTo>
                      <a:pt x="151" y="36"/>
                    </a:lnTo>
                    <a:lnTo>
                      <a:pt x="152" y="38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2" y="44"/>
                    </a:lnTo>
                    <a:lnTo>
                      <a:pt x="163" y="45"/>
                    </a:lnTo>
                    <a:lnTo>
                      <a:pt x="165" y="45"/>
                    </a:lnTo>
                    <a:lnTo>
                      <a:pt x="172" y="49"/>
                    </a:lnTo>
                    <a:lnTo>
                      <a:pt x="178" y="55"/>
                    </a:lnTo>
                    <a:lnTo>
                      <a:pt x="182" y="60"/>
                    </a:lnTo>
                    <a:lnTo>
                      <a:pt x="187" y="65"/>
                    </a:lnTo>
                    <a:lnTo>
                      <a:pt x="190" y="67"/>
                    </a:lnTo>
                    <a:lnTo>
                      <a:pt x="197" y="67"/>
                    </a:lnTo>
                    <a:lnTo>
                      <a:pt x="200" y="69"/>
                    </a:lnTo>
                    <a:lnTo>
                      <a:pt x="200" y="73"/>
                    </a:lnTo>
                    <a:lnTo>
                      <a:pt x="197" y="75"/>
                    </a:lnTo>
                    <a:lnTo>
                      <a:pt x="194" y="75"/>
                    </a:lnTo>
                    <a:lnTo>
                      <a:pt x="192" y="77"/>
                    </a:lnTo>
                    <a:lnTo>
                      <a:pt x="192" y="79"/>
                    </a:lnTo>
                    <a:lnTo>
                      <a:pt x="196" y="83"/>
                    </a:lnTo>
                    <a:lnTo>
                      <a:pt x="197" y="86"/>
                    </a:lnTo>
                    <a:lnTo>
                      <a:pt x="200" y="87"/>
                    </a:lnTo>
                    <a:lnTo>
                      <a:pt x="200" y="88"/>
                    </a:lnTo>
                    <a:lnTo>
                      <a:pt x="202" y="91"/>
                    </a:lnTo>
                    <a:lnTo>
                      <a:pt x="204" y="94"/>
                    </a:lnTo>
                    <a:lnTo>
                      <a:pt x="205" y="97"/>
                    </a:lnTo>
                    <a:lnTo>
                      <a:pt x="209" y="101"/>
                    </a:lnTo>
                    <a:lnTo>
                      <a:pt x="210" y="103"/>
                    </a:lnTo>
                    <a:lnTo>
                      <a:pt x="214" y="104"/>
                    </a:lnTo>
                    <a:lnTo>
                      <a:pt x="216" y="104"/>
                    </a:lnTo>
                    <a:lnTo>
                      <a:pt x="219" y="107"/>
                    </a:lnTo>
                    <a:lnTo>
                      <a:pt x="219" y="108"/>
                    </a:lnTo>
                    <a:lnTo>
                      <a:pt x="220" y="109"/>
                    </a:lnTo>
                    <a:lnTo>
                      <a:pt x="224" y="109"/>
                    </a:lnTo>
                    <a:lnTo>
                      <a:pt x="226" y="111"/>
                    </a:lnTo>
                    <a:lnTo>
                      <a:pt x="227" y="113"/>
                    </a:lnTo>
                    <a:lnTo>
                      <a:pt x="227" y="114"/>
                    </a:lnTo>
                    <a:lnTo>
                      <a:pt x="229" y="116"/>
                    </a:lnTo>
                    <a:lnTo>
                      <a:pt x="236" y="116"/>
                    </a:lnTo>
                    <a:lnTo>
                      <a:pt x="234" y="117"/>
                    </a:lnTo>
                    <a:lnTo>
                      <a:pt x="231" y="122"/>
                    </a:lnTo>
                    <a:lnTo>
                      <a:pt x="227" y="122"/>
                    </a:lnTo>
                    <a:lnTo>
                      <a:pt x="225" y="121"/>
                    </a:lnTo>
                    <a:lnTo>
                      <a:pt x="221" y="117"/>
                    </a:lnTo>
                    <a:lnTo>
                      <a:pt x="210" y="117"/>
                    </a:lnTo>
                    <a:lnTo>
                      <a:pt x="202" y="114"/>
                    </a:lnTo>
                    <a:lnTo>
                      <a:pt x="199" y="112"/>
                    </a:lnTo>
                    <a:lnTo>
                      <a:pt x="196" y="109"/>
                    </a:lnTo>
                    <a:lnTo>
                      <a:pt x="195" y="107"/>
                    </a:lnTo>
                    <a:lnTo>
                      <a:pt x="195" y="106"/>
                    </a:lnTo>
                    <a:lnTo>
                      <a:pt x="194" y="106"/>
                    </a:lnTo>
                    <a:lnTo>
                      <a:pt x="191" y="104"/>
                    </a:lnTo>
                    <a:lnTo>
                      <a:pt x="185" y="98"/>
                    </a:lnTo>
                    <a:lnTo>
                      <a:pt x="178" y="91"/>
                    </a:lnTo>
                    <a:lnTo>
                      <a:pt x="171" y="87"/>
                    </a:lnTo>
                    <a:lnTo>
                      <a:pt x="162" y="84"/>
                    </a:lnTo>
                    <a:lnTo>
                      <a:pt x="158" y="84"/>
                    </a:lnTo>
                    <a:lnTo>
                      <a:pt x="155" y="86"/>
                    </a:lnTo>
                    <a:lnTo>
                      <a:pt x="153" y="88"/>
                    </a:lnTo>
                    <a:lnTo>
                      <a:pt x="152" y="89"/>
                    </a:lnTo>
                    <a:lnTo>
                      <a:pt x="151" y="92"/>
                    </a:lnTo>
                    <a:lnTo>
                      <a:pt x="148" y="93"/>
                    </a:lnTo>
                    <a:lnTo>
                      <a:pt x="147" y="94"/>
                    </a:lnTo>
                    <a:lnTo>
                      <a:pt x="147" y="99"/>
                    </a:lnTo>
                    <a:lnTo>
                      <a:pt x="146" y="101"/>
                    </a:lnTo>
                    <a:lnTo>
                      <a:pt x="145" y="103"/>
                    </a:lnTo>
                    <a:lnTo>
                      <a:pt x="145" y="104"/>
                    </a:lnTo>
                    <a:lnTo>
                      <a:pt x="130" y="104"/>
                    </a:lnTo>
                    <a:lnTo>
                      <a:pt x="122" y="102"/>
                    </a:lnTo>
                    <a:lnTo>
                      <a:pt x="112" y="94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87" y="94"/>
                    </a:lnTo>
                    <a:lnTo>
                      <a:pt x="84" y="92"/>
                    </a:lnTo>
                    <a:lnTo>
                      <a:pt x="84" y="88"/>
                    </a:lnTo>
                    <a:lnTo>
                      <a:pt x="87" y="87"/>
                    </a:lnTo>
                    <a:lnTo>
                      <a:pt x="88" y="86"/>
                    </a:lnTo>
                    <a:lnTo>
                      <a:pt x="91" y="84"/>
                    </a:lnTo>
                    <a:lnTo>
                      <a:pt x="93" y="84"/>
                    </a:lnTo>
                    <a:lnTo>
                      <a:pt x="94" y="83"/>
                    </a:lnTo>
                    <a:lnTo>
                      <a:pt x="92" y="79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9" y="65"/>
                    </a:lnTo>
                    <a:lnTo>
                      <a:pt x="84" y="60"/>
                    </a:lnTo>
                    <a:lnTo>
                      <a:pt x="81" y="58"/>
                    </a:lnTo>
                    <a:lnTo>
                      <a:pt x="78" y="57"/>
                    </a:lnTo>
                    <a:lnTo>
                      <a:pt x="74" y="55"/>
                    </a:lnTo>
                    <a:lnTo>
                      <a:pt x="72" y="54"/>
                    </a:lnTo>
                    <a:lnTo>
                      <a:pt x="62" y="52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5" y="48"/>
                    </a:lnTo>
                    <a:lnTo>
                      <a:pt x="43" y="47"/>
                    </a:lnTo>
                    <a:lnTo>
                      <a:pt x="42" y="44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2" y="43"/>
                    </a:lnTo>
                    <a:lnTo>
                      <a:pt x="29" y="45"/>
                    </a:lnTo>
                    <a:lnTo>
                      <a:pt x="25" y="45"/>
                    </a:lnTo>
                    <a:lnTo>
                      <a:pt x="24" y="44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8" y="24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2" y="18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212">
                <a:extLst>
                  <a:ext uri="{FF2B5EF4-FFF2-40B4-BE49-F238E27FC236}">
                    <a16:creationId xmlns:a16="http://schemas.microsoft.com/office/drawing/2014/main" id="{45CA96DE-5A79-D045-B7D8-D9B1C6E7D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660" y="4490900"/>
                <a:ext cx="49741" cy="497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5"/>
                  </a:cxn>
                  <a:cxn ang="0">
                    <a:pos x="12" y="9"/>
                  </a:cxn>
                  <a:cxn ang="0">
                    <a:pos x="15" y="13"/>
                  </a:cxn>
                  <a:cxn ang="0">
                    <a:pos x="20" y="15"/>
                  </a:cxn>
                  <a:cxn ang="0">
                    <a:pos x="21" y="17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1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6" y="19"/>
                  </a:cxn>
                  <a:cxn ang="0">
                    <a:pos x="16" y="15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0" y="8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2" y="9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0" y="8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213">
                <a:extLst>
                  <a:ext uri="{FF2B5EF4-FFF2-40B4-BE49-F238E27FC236}">
                    <a16:creationId xmlns:a16="http://schemas.microsoft.com/office/drawing/2014/main" id="{62A0B909-12BB-8F4E-B0DD-F90F988B7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3635" y="4561366"/>
                <a:ext cx="24870" cy="310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5"/>
                  </a:cxn>
                  <a:cxn ang="0">
                    <a:pos x="8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9" y="15"/>
                  </a:cxn>
                  <a:cxn ang="0">
                    <a:pos x="7" y="13"/>
                  </a:cxn>
                  <a:cxn ang="0">
                    <a:pos x="7" y="9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214">
                <a:extLst>
                  <a:ext uri="{FF2B5EF4-FFF2-40B4-BE49-F238E27FC236}">
                    <a16:creationId xmlns:a16="http://schemas.microsoft.com/office/drawing/2014/main" id="{0D04E4F9-A721-E84E-9FE5-60EB2CEC5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364" y="4673283"/>
                <a:ext cx="14508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5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3" y="2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215">
                <a:extLst>
                  <a:ext uri="{FF2B5EF4-FFF2-40B4-BE49-F238E27FC236}">
                    <a16:creationId xmlns:a16="http://schemas.microsoft.com/office/drawing/2014/main" id="{56F2FED3-E562-F84E-9F74-D5713F21D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2132" y="4660848"/>
                <a:ext cx="24870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16">
                <a:extLst>
                  <a:ext uri="{FF2B5EF4-FFF2-40B4-BE49-F238E27FC236}">
                    <a16:creationId xmlns:a16="http://schemas.microsoft.com/office/drawing/2014/main" id="{F92102AC-4FF0-294D-8C6B-F55DBD10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4204" y="4629761"/>
                <a:ext cx="26944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"/>
                  </a:cxn>
                  <a:cxn ang="0">
                    <a:pos x="13" y="13"/>
                  </a:cxn>
                  <a:cxn ang="0">
                    <a:pos x="8" y="10"/>
                  </a:cxn>
                  <a:cxn ang="0">
                    <a:pos x="5" y="8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lnTo>
                      <a:pt x="8" y="5"/>
                    </a:lnTo>
                    <a:lnTo>
                      <a:pt x="13" y="13"/>
                    </a:lnTo>
                    <a:lnTo>
                      <a:pt x="8" y="10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217">
                <a:extLst>
                  <a:ext uri="{FF2B5EF4-FFF2-40B4-BE49-F238E27FC236}">
                    <a16:creationId xmlns:a16="http://schemas.microsoft.com/office/drawing/2014/main" id="{E4018BB6-62DB-1A42-954F-87C94E786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463" y="4609035"/>
                <a:ext cx="31089" cy="1865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13" y="5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0" y="9"/>
                  </a:cxn>
                  <a:cxn ang="0">
                    <a:pos x="7" y="8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5" h="9">
                    <a:moveTo>
                      <a:pt x="1" y="0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13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218">
                <a:extLst>
                  <a:ext uri="{FF2B5EF4-FFF2-40B4-BE49-F238E27FC236}">
                    <a16:creationId xmlns:a16="http://schemas.microsoft.com/office/drawing/2014/main" id="{7BD3A551-E338-7C49-9278-67C00EB66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85" y="4590382"/>
                <a:ext cx="2072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3" y="0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219">
                <a:extLst>
                  <a:ext uri="{FF2B5EF4-FFF2-40B4-BE49-F238E27FC236}">
                    <a16:creationId xmlns:a16="http://schemas.microsoft.com/office/drawing/2014/main" id="{7283F303-972D-7941-B793-D9976DAE7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85" y="4588310"/>
                <a:ext cx="6218" cy="207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1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308">
                <a:extLst>
                  <a:ext uri="{FF2B5EF4-FFF2-40B4-BE49-F238E27FC236}">
                    <a16:creationId xmlns:a16="http://schemas.microsoft.com/office/drawing/2014/main" id="{52540615-418F-8049-86C1-897A75DD8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4931" y="4501264"/>
                <a:ext cx="70466" cy="207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9" y="2"/>
                  </a:cxn>
                  <a:cxn ang="0">
                    <a:pos x="29" y="3"/>
                  </a:cxn>
                  <a:cxn ang="0">
                    <a:pos x="30" y="5"/>
                  </a:cxn>
                  <a:cxn ang="0">
                    <a:pos x="32" y="5"/>
                  </a:cxn>
                  <a:cxn ang="0">
                    <a:pos x="34" y="8"/>
                  </a:cxn>
                  <a:cxn ang="0">
                    <a:pos x="34" y="10"/>
                  </a:cxn>
                  <a:cxn ang="0">
                    <a:pos x="27" y="10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4" h="10">
                    <a:moveTo>
                      <a:pt x="2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314">
                <a:extLst>
                  <a:ext uri="{FF2B5EF4-FFF2-40B4-BE49-F238E27FC236}">
                    <a16:creationId xmlns:a16="http://schemas.microsoft.com/office/drawing/2014/main" id="{247EC18E-5BA0-1B40-8083-B9CB4CF58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740" y="4130279"/>
                <a:ext cx="33161" cy="580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4" y="11"/>
                  </a:cxn>
                  <a:cxn ang="0">
                    <a:pos x="15" y="13"/>
                  </a:cxn>
                  <a:cxn ang="0">
                    <a:pos x="16" y="15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0" y="18"/>
                  </a:cxn>
                  <a:cxn ang="0">
                    <a:pos x="10" y="21"/>
                  </a:cxn>
                  <a:cxn ang="0">
                    <a:pos x="12" y="26"/>
                  </a:cxn>
                  <a:cxn ang="0">
                    <a:pos x="12" y="28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7" y="21"/>
                  </a:cxn>
                  <a:cxn ang="0">
                    <a:pos x="6" y="21"/>
                  </a:cxn>
                  <a:cxn ang="0">
                    <a:pos x="2" y="17"/>
                  </a:cxn>
                  <a:cxn ang="0">
                    <a:pos x="2" y="13"/>
                  </a:cxn>
                  <a:cxn ang="0">
                    <a:pos x="7" y="13"/>
                  </a:cxn>
                  <a:cxn ang="0">
                    <a:pos x="9" y="12"/>
                  </a:cxn>
                  <a:cxn ang="0">
                    <a:pos x="6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6" h="28">
                    <a:moveTo>
                      <a:pt x="4" y="0"/>
                    </a:moveTo>
                    <a:lnTo>
                      <a:pt x="6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11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318">
                <a:extLst>
                  <a:ext uri="{FF2B5EF4-FFF2-40B4-BE49-F238E27FC236}">
                    <a16:creationId xmlns:a16="http://schemas.microsoft.com/office/drawing/2014/main" id="{91D89967-313F-3041-8114-E5637F892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7523" y="4188310"/>
                <a:ext cx="18653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7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Group 1114">
              <a:extLst>
                <a:ext uri="{FF2B5EF4-FFF2-40B4-BE49-F238E27FC236}">
                  <a16:creationId xmlns:a16="http://schemas.microsoft.com/office/drawing/2014/main" id="{CABA5123-4EAC-5944-B76C-BD312D03CDE5}"/>
                </a:ext>
              </a:extLst>
            </p:cNvPr>
            <p:cNvGrpSpPr/>
            <p:nvPr/>
          </p:nvGrpSpPr>
          <p:grpSpPr>
            <a:xfrm>
              <a:off x="6389342" y="1817332"/>
              <a:ext cx="3937813" cy="2901547"/>
              <a:chOff x="6389342" y="1817332"/>
              <a:chExt cx="3937813" cy="2901547"/>
            </a:xfrm>
            <a:grpFill/>
          </p:grpSpPr>
          <p:sp>
            <p:nvSpPr>
              <p:cNvPr id="154" name="Freeform 1297">
                <a:extLst>
                  <a:ext uri="{FF2B5EF4-FFF2-40B4-BE49-F238E27FC236}">
                    <a16:creationId xmlns:a16="http://schemas.microsoft.com/office/drawing/2014/main" id="{070FE98B-AA43-7445-9330-571CC108A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385" y="4196600"/>
                <a:ext cx="47669" cy="9533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7"/>
                  </a:cxn>
                  <a:cxn ang="0">
                    <a:pos x="17" y="13"/>
                  </a:cxn>
                  <a:cxn ang="0">
                    <a:pos x="22" y="19"/>
                  </a:cxn>
                  <a:cxn ang="0">
                    <a:pos x="23" y="28"/>
                  </a:cxn>
                  <a:cxn ang="0">
                    <a:pos x="23" y="32"/>
                  </a:cxn>
                  <a:cxn ang="0">
                    <a:pos x="22" y="35"/>
                  </a:cxn>
                  <a:cxn ang="0">
                    <a:pos x="17" y="43"/>
                  </a:cxn>
                  <a:cxn ang="0">
                    <a:pos x="14" y="44"/>
                  </a:cxn>
                  <a:cxn ang="0">
                    <a:pos x="10" y="46"/>
                  </a:cxn>
                  <a:cxn ang="0">
                    <a:pos x="7" y="44"/>
                  </a:cxn>
                  <a:cxn ang="0">
                    <a:pos x="4" y="43"/>
                  </a:cxn>
                  <a:cxn ang="0">
                    <a:pos x="2" y="41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2" y="23"/>
                  </a:cxn>
                  <a:cxn ang="0">
                    <a:pos x="4" y="12"/>
                  </a:cxn>
                  <a:cxn ang="0">
                    <a:pos x="5" y="0"/>
                  </a:cxn>
                </a:cxnLst>
                <a:rect l="0" t="0" r="r" b="b"/>
                <a:pathLst>
                  <a:path w="23" h="46">
                    <a:moveTo>
                      <a:pt x="5" y="0"/>
                    </a:moveTo>
                    <a:lnTo>
                      <a:pt x="10" y="7"/>
                    </a:lnTo>
                    <a:lnTo>
                      <a:pt x="17" y="13"/>
                    </a:lnTo>
                    <a:lnTo>
                      <a:pt x="22" y="19"/>
                    </a:lnTo>
                    <a:lnTo>
                      <a:pt x="23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7" y="43"/>
                    </a:lnTo>
                    <a:lnTo>
                      <a:pt x="14" y="44"/>
                    </a:lnTo>
                    <a:lnTo>
                      <a:pt x="10" y="46"/>
                    </a:lnTo>
                    <a:lnTo>
                      <a:pt x="7" y="44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3"/>
                    </a:lnTo>
                    <a:lnTo>
                      <a:pt x="4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98">
                <a:extLst>
                  <a:ext uri="{FF2B5EF4-FFF2-40B4-BE49-F238E27FC236}">
                    <a16:creationId xmlns:a16="http://schemas.microsoft.com/office/drawing/2014/main" id="{5FE08EC5-7F88-8649-9DF2-AEDC8ACF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513" y="4296082"/>
                <a:ext cx="254922" cy="27564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3"/>
                  </a:cxn>
                  <a:cxn ang="0">
                    <a:pos x="24" y="4"/>
                  </a:cxn>
                  <a:cxn ang="0">
                    <a:pos x="34" y="11"/>
                  </a:cxn>
                  <a:cxn ang="0">
                    <a:pos x="40" y="20"/>
                  </a:cxn>
                  <a:cxn ang="0">
                    <a:pos x="41" y="21"/>
                  </a:cxn>
                  <a:cxn ang="0">
                    <a:pos x="46" y="23"/>
                  </a:cxn>
                  <a:cxn ang="0">
                    <a:pos x="54" y="29"/>
                  </a:cxn>
                  <a:cxn ang="0">
                    <a:pos x="64" y="39"/>
                  </a:cxn>
                  <a:cxn ang="0">
                    <a:pos x="80" y="49"/>
                  </a:cxn>
                  <a:cxn ang="0">
                    <a:pos x="85" y="50"/>
                  </a:cxn>
                  <a:cxn ang="0">
                    <a:pos x="93" y="57"/>
                  </a:cxn>
                  <a:cxn ang="0">
                    <a:pos x="92" y="60"/>
                  </a:cxn>
                  <a:cxn ang="0">
                    <a:pos x="95" y="62"/>
                  </a:cxn>
                  <a:cxn ang="0">
                    <a:pos x="99" y="65"/>
                  </a:cxn>
                  <a:cxn ang="0">
                    <a:pos x="98" y="72"/>
                  </a:cxn>
                  <a:cxn ang="0">
                    <a:pos x="105" y="76"/>
                  </a:cxn>
                  <a:cxn ang="0">
                    <a:pos x="107" y="83"/>
                  </a:cxn>
                  <a:cxn ang="0">
                    <a:pos x="110" y="87"/>
                  </a:cxn>
                  <a:cxn ang="0">
                    <a:pos x="114" y="91"/>
                  </a:cxn>
                  <a:cxn ang="0">
                    <a:pos x="120" y="94"/>
                  </a:cxn>
                  <a:cxn ang="0">
                    <a:pos x="123" y="98"/>
                  </a:cxn>
                  <a:cxn ang="0">
                    <a:pos x="120" y="117"/>
                  </a:cxn>
                  <a:cxn ang="0">
                    <a:pos x="118" y="131"/>
                  </a:cxn>
                  <a:cxn ang="0">
                    <a:pos x="114" y="133"/>
                  </a:cxn>
                  <a:cxn ang="0">
                    <a:pos x="107" y="131"/>
                  </a:cxn>
                  <a:cxn ang="0">
                    <a:pos x="102" y="125"/>
                  </a:cxn>
                  <a:cxn ang="0">
                    <a:pos x="100" y="122"/>
                  </a:cxn>
                  <a:cxn ang="0">
                    <a:pos x="70" y="96"/>
                  </a:cxn>
                  <a:cxn ang="0">
                    <a:pos x="62" y="79"/>
                  </a:cxn>
                  <a:cxn ang="0">
                    <a:pos x="55" y="69"/>
                  </a:cxn>
                  <a:cxn ang="0">
                    <a:pos x="54" y="65"/>
                  </a:cxn>
                  <a:cxn ang="0">
                    <a:pos x="48" y="64"/>
                  </a:cxn>
                  <a:cxn ang="0">
                    <a:pos x="44" y="58"/>
                  </a:cxn>
                  <a:cxn ang="0">
                    <a:pos x="41" y="49"/>
                  </a:cxn>
                  <a:cxn ang="0">
                    <a:pos x="38" y="43"/>
                  </a:cxn>
                  <a:cxn ang="0">
                    <a:pos x="26" y="35"/>
                  </a:cxn>
                  <a:cxn ang="0">
                    <a:pos x="24" y="29"/>
                  </a:cxn>
                  <a:cxn ang="0">
                    <a:pos x="20" y="23"/>
                  </a:cxn>
                  <a:cxn ang="0">
                    <a:pos x="16" y="20"/>
                  </a:cxn>
                  <a:cxn ang="0">
                    <a:pos x="9" y="19"/>
                  </a:cxn>
                  <a:cxn ang="0">
                    <a:pos x="3" y="9"/>
                  </a:cxn>
                  <a:cxn ang="0">
                    <a:pos x="0" y="0"/>
                  </a:cxn>
                </a:cxnLst>
                <a:rect l="0" t="0" r="r" b="b"/>
                <a:pathLst>
                  <a:path w="123" h="133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24" y="4"/>
                    </a:lnTo>
                    <a:lnTo>
                      <a:pt x="29" y="6"/>
                    </a:lnTo>
                    <a:lnTo>
                      <a:pt x="34" y="11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6" y="23"/>
                    </a:lnTo>
                    <a:lnTo>
                      <a:pt x="50" y="25"/>
                    </a:lnTo>
                    <a:lnTo>
                      <a:pt x="54" y="29"/>
                    </a:lnTo>
                    <a:lnTo>
                      <a:pt x="56" y="33"/>
                    </a:lnTo>
                    <a:lnTo>
                      <a:pt x="64" y="39"/>
                    </a:lnTo>
                    <a:lnTo>
                      <a:pt x="70" y="45"/>
                    </a:lnTo>
                    <a:lnTo>
                      <a:pt x="80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9" y="53"/>
                    </a:lnTo>
                    <a:lnTo>
                      <a:pt x="93" y="57"/>
                    </a:lnTo>
                    <a:lnTo>
                      <a:pt x="93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95" y="62"/>
                    </a:lnTo>
                    <a:lnTo>
                      <a:pt x="98" y="63"/>
                    </a:lnTo>
                    <a:lnTo>
                      <a:pt x="99" y="65"/>
                    </a:lnTo>
                    <a:lnTo>
                      <a:pt x="98" y="69"/>
                    </a:lnTo>
                    <a:lnTo>
                      <a:pt x="98" y="72"/>
                    </a:lnTo>
                    <a:lnTo>
                      <a:pt x="102" y="76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10" y="87"/>
                    </a:lnTo>
                    <a:lnTo>
                      <a:pt x="112" y="89"/>
                    </a:lnTo>
                    <a:lnTo>
                      <a:pt x="114" y="91"/>
                    </a:lnTo>
                    <a:lnTo>
                      <a:pt x="115" y="92"/>
                    </a:lnTo>
                    <a:lnTo>
                      <a:pt x="120" y="94"/>
                    </a:lnTo>
                    <a:lnTo>
                      <a:pt x="122" y="96"/>
                    </a:lnTo>
                    <a:lnTo>
                      <a:pt x="123" y="98"/>
                    </a:lnTo>
                    <a:lnTo>
                      <a:pt x="123" y="116"/>
                    </a:lnTo>
                    <a:lnTo>
                      <a:pt x="120" y="117"/>
                    </a:lnTo>
                    <a:lnTo>
                      <a:pt x="120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4" y="133"/>
                    </a:lnTo>
                    <a:lnTo>
                      <a:pt x="108" y="133"/>
                    </a:lnTo>
                    <a:lnTo>
                      <a:pt x="107" y="131"/>
                    </a:lnTo>
                    <a:lnTo>
                      <a:pt x="103" y="127"/>
                    </a:lnTo>
                    <a:lnTo>
                      <a:pt x="102" y="125"/>
                    </a:lnTo>
                    <a:lnTo>
                      <a:pt x="100" y="123"/>
                    </a:lnTo>
                    <a:lnTo>
                      <a:pt x="100" y="122"/>
                    </a:lnTo>
                    <a:lnTo>
                      <a:pt x="78" y="104"/>
                    </a:lnTo>
                    <a:lnTo>
                      <a:pt x="70" y="96"/>
                    </a:lnTo>
                    <a:lnTo>
                      <a:pt x="67" y="88"/>
                    </a:lnTo>
                    <a:lnTo>
                      <a:pt x="62" y="79"/>
                    </a:lnTo>
                    <a:lnTo>
                      <a:pt x="58" y="72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3" y="64"/>
                    </a:lnTo>
                    <a:lnTo>
                      <a:pt x="48" y="64"/>
                    </a:lnTo>
                    <a:lnTo>
                      <a:pt x="45" y="62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1" y="49"/>
                    </a:lnTo>
                    <a:lnTo>
                      <a:pt x="40" y="45"/>
                    </a:lnTo>
                    <a:lnTo>
                      <a:pt x="38" y="43"/>
                    </a:lnTo>
                    <a:lnTo>
                      <a:pt x="28" y="38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20" y="23"/>
                    </a:lnTo>
                    <a:lnTo>
                      <a:pt x="19" y="21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9" y="19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99">
                <a:extLst>
                  <a:ext uri="{FF2B5EF4-FFF2-40B4-BE49-F238E27FC236}">
                    <a16:creationId xmlns:a16="http://schemas.microsoft.com/office/drawing/2014/main" id="{5CA28CAE-64C4-8F40-A03E-C713973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974" y="4262922"/>
                <a:ext cx="244559" cy="26735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0" y="2"/>
                  </a:cxn>
                  <a:cxn ang="0">
                    <a:pos x="108" y="16"/>
                  </a:cxn>
                  <a:cxn ang="0">
                    <a:pos x="113" y="17"/>
                  </a:cxn>
                  <a:cxn ang="0">
                    <a:pos x="118" y="19"/>
                  </a:cxn>
                  <a:cxn ang="0">
                    <a:pos x="117" y="24"/>
                  </a:cxn>
                  <a:cxn ang="0">
                    <a:pos x="109" y="25"/>
                  </a:cxn>
                  <a:cxn ang="0">
                    <a:pos x="111" y="29"/>
                  </a:cxn>
                  <a:cxn ang="0">
                    <a:pos x="107" y="30"/>
                  </a:cxn>
                  <a:cxn ang="0">
                    <a:pos x="100" y="34"/>
                  </a:cxn>
                  <a:cxn ang="0">
                    <a:pos x="100" y="36"/>
                  </a:cxn>
                  <a:cxn ang="0">
                    <a:pos x="98" y="40"/>
                  </a:cxn>
                  <a:cxn ang="0">
                    <a:pos x="104" y="55"/>
                  </a:cxn>
                  <a:cxn ang="0">
                    <a:pos x="116" y="66"/>
                  </a:cxn>
                  <a:cxn ang="0">
                    <a:pos x="103" y="71"/>
                  </a:cxn>
                  <a:cxn ang="0">
                    <a:pos x="99" y="81"/>
                  </a:cxn>
                  <a:cxn ang="0">
                    <a:pos x="95" y="90"/>
                  </a:cxn>
                  <a:cxn ang="0">
                    <a:pos x="93" y="95"/>
                  </a:cxn>
                  <a:cxn ang="0">
                    <a:pos x="87" y="105"/>
                  </a:cxn>
                  <a:cxn ang="0">
                    <a:pos x="89" y="112"/>
                  </a:cxn>
                  <a:cxn ang="0">
                    <a:pos x="85" y="118"/>
                  </a:cxn>
                  <a:cxn ang="0">
                    <a:pos x="84" y="123"/>
                  </a:cxn>
                  <a:cxn ang="0">
                    <a:pos x="77" y="128"/>
                  </a:cxn>
                  <a:cxn ang="0">
                    <a:pos x="69" y="129"/>
                  </a:cxn>
                  <a:cxn ang="0">
                    <a:pos x="65" y="125"/>
                  </a:cxn>
                  <a:cxn ang="0">
                    <a:pos x="62" y="123"/>
                  </a:cxn>
                  <a:cxn ang="0">
                    <a:pos x="55" y="119"/>
                  </a:cxn>
                  <a:cxn ang="0">
                    <a:pos x="45" y="118"/>
                  </a:cxn>
                  <a:cxn ang="0">
                    <a:pos x="42" y="122"/>
                  </a:cxn>
                  <a:cxn ang="0">
                    <a:pos x="34" y="120"/>
                  </a:cxn>
                  <a:cxn ang="0">
                    <a:pos x="30" y="114"/>
                  </a:cxn>
                  <a:cxn ang="0">
                    <a:pos x="25" y="115"/>
                  </a:cxn>
                  <a:cxn ang="0">
                    <a:pos x="15" y="110"/>
                  </a:cxn>
                  <a:cxn ang="0">
                    <a:pos x="14" y="99"/>
                  </a:cxn>
                  <a:cxn ang="0">
                    <a:pos x="11" y="90"/>
                  </a:cxn>
                  <a:cxn ang="0">
                    <a:pos x="6" y="89"/>
                  </a:cxn>
                  <a:cxn ang="0">
                    <a:pos x="1" y="79"/>
                  </a:cxn>
                  <a:cxn ang="0">
                    <a:pos x="0" y="73"/>
                  </a:cxn>
                  <a:cxn ang="0">
                    <a:pos x="3" y="68"/>
                  </a:cxn>
                  <a:cxn ang="0">
                    <a:pos x="21" y="66"/>
                  </a:cxn>
                  <a:cxn ang="0">
                    <a:pos x="28" y="56"/>
                  </a:cxn>
                  <a:cxn ang="0">
                    <a:pos x="30" y="53"/>
                  </a:cxn>
                  <a:cxn ang="0">
                    <a:pos x="34" y="48"/>
                  </a:cxn>
                  <a:cxn ang="0">
                    <a:pos x="43" y="46"/>
                  </a:cxn>
                  <a:cxn ang="0">
                    <a:pos x="50" y="39"/>
                  </a:cxn>
                  <a:cxn ang="0">
                    <a:pos x="52" y="36"/>
                  </a:cxn>
                  <a:cxn ang="0">
                    <a:pos x="58" y="31"/>
                  </a:cxn>
                  <a:cxn ang="0">
                    <a:pos x="59" y="30"/>
                  </a:cxn>
                  <a:cxn ang="0">
                    <a:pos x="62" y="26"/>
                  </a:cxn>
                  <a:cxn ang="0">
                    <a:pos x="72" y="24"/>
                  </a:cxn>
                  <a:cxn ang="0">
                    <a:pos x="75" y="21"/>
                  </a:cxn>
                  <a:cxn ang="0">
                    <a:pos x="89" y="2"/>
                  </a:cxn>
                </a:cxnLst>
                <a:rect l="0" t="0" r="r" b="b"/>
                <a:pathLst>
                  <a:path w="118" h="129">
                    <a:moveTo>
                      <a:pt x="94" y="0"/>
                    </a:moveTo>
                    <a:lnTo>
                      <a:pt x="97" y="0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8" y="16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7" y="24"/>
                    </a:lnTo>
                    <a:lnTo>
                      <a:pt x="111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30"/>
                    </a:lnTo>
                    <a:lnTo>
                      <a:pt x="102" y="32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98" y="40"/>
                    </a:lnTo>
                    <a:lnTo>
                      <a:pt x="99" y="46"/>
                    </a:lnTo>
                    <a:lnTo>
                      <a:pt x="104" y="55"/>
                    </a:lnTo>
                    <a:lnTo>
                      <a:pt x="109" y="63"/>
                    </a:lnTo>
                    <a:lnTo>
                      <a:pt x="116" y="66"/>
                    </a:lnTo>
                    <a:lnTo>
                      <a:pt x="113" y="71"/>
                    </a:lnTo>
                    <a:lnTo>
                      <a:pt x="103" y="71"/>
                    </a:lnTo>
                    <a:lnTo>
                      <a:pt x="100" y="76"/>
                    </a:lnTo>
                    <a:lnTo>
                      <a:pt x="99" y="81"/>
                    </a:lnTo>
                    <a:lnTo>
                      <a:pt x="98" y="85"/>
                    </a:lnTo>
                    <a:lnTo>
                      <a:pt x="95" y="90"/>
                    </a:lnTo>
                    <a:lnTo>
                      <a:pt x="95" y="94"/>
                    </a:lnTo>
                    <a:lnTo>
                      <a:pt x="93" y="95"/>
                    </a:lnTo>
                    <a:lnTo>
                      <a:pt x="87" y="102"/>
                    </a:lnTo>
                    <a:lnTo>
                      <a:pt x="87" y="105"/>
                    </a:lnTo>
                    <a:lnTo>
                      <a:pt x="89" y="108"/>
                    </a:lnTo>
                    <a:lnTo>
                      <a:pt x="89" y="112"/>
                    </a:lnTo>
                    <a:lnTo>
                      <a:pt x="88" y="114"/>
                    </a:lnTo>
                    <a:lnTo>
                      <a:pt x="85" y="118"/>
                    </a:lnTo>
                    <a:lnTo>
                      <a:pt x="84" y="120"/>
                    </a:lnTo>
                    <a:lnTo>
                      <a:pt x="84" y="123"/>
                    </a:lnTo>
                    <a:lnTo>
                      <a:pt x="80" y="124"/>
                    </a:lnTo>
                    <a:lnTo>
                      <a:pt x="77" y="128"/>
                    </a:lnTo>
                    <a:lnTo>
                      <a:pt x="74" y="129"/>
                    </a:lnTo>
                    <a:lnTo>
                      <a:pt x="69" y="129"/>
                    </a:lnTo>
                    <a:lnTo>
                      <a:pt x="67" y="128"/>
                    </a:lnTo>
                    <a:lnTo>
                      <a:pt x="65" y="125"/>
                    </a:lnTo>
                    <a:lnTo>
                      <a:pt x="65" y="124"/>
                    </a:lnTo>
                    <a:lnTo>
                      <a:pt x="62" y="123"/>
                    </a:lnTo>
                    <a:lnTo>
                      <a:pt x="59" y="122"/>
                    </a:lnTo>
                    <a:lnTo>
                      <a:pt x="55" y="119"/>
                    </a:lnTo>
                    <a:lnTo>
                      <a:pt x="52" y="118"/>
                    </a:lnTo>
                    <a:lnTo>
                      <a:pt x="45" y="118"/>
                    </a:lnTo>
                    <a:lnTo>
                      <a:pt x="44" y="120"/>
                    </a:lnTo>
                    <a:lnTo>
                      <a:pt x="42" y="122"/>
                    </a:lnTo>
                    <a:lnTo>
                      <a:pt x="37" y="122"/>
                    </a:lnTo>
                    <a:lnTo>
                      <a:pt x="34" y="120"/>
                    </a:lnTo>
                    <a:lnTo>
                      <a:pt x="34" y="114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5" y="115"/>
                    </a:lnTo>
                    <a:lnTo>
                      <a:pt x="19" y="114"/>
                    </a:lnTo>
                    <a:lnTo>
                      <a:pt x="15" y="110"/>
                    </a:lnTo>
                    <a:lnTo>
                      <a:pt x="14" y="105"/>
                    </a:lnTo>
                    <a:lnTo>
                      <a:pt x="14" y="99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0" y="89"/>
                    </a:lnTo>
                    <a:lnTo>
                      <a:pt x="6" y="89"/>
                    </a:lnTo>
                    <a:lnTo>
                      <a:pt x="4" y="87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19" y="68"/>
                    </a:lnTo>
                    <a:lnTo>
                      <a:pt x="21" y="66"/>
                    </a:lnTo>
                    <a:lnTo>
                      <a:pt x="24" y="64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30" y="53"/>
                    </a:lnTo>
                    <a:lnTo>
                      <a:pt x="31" y="50"/>
                    </a:lnTo>
                    <a:lnTo>
                      <a:pt x="34" y="48"/>
                    </a:lnTo>
                    <a:lnTo>
                      <a:pt x="37" y="46"/>
                    </a:lnTo>
                    <a:lnTo>
                      <a:pt x="43" y="46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8" y="30"/>
                    </a:lnTo>
                    <a:lnTo>
                      <a:pt x="59" y="30"/>
                    </a:lnTo>
                    <a:lnTo>
                      <a:pt x="60" y="29"/>
                    </a:lnTo>
                    <a:lnTo>
                      <a:pt x="62" y="26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4" y="22"/>
                    </a:lnTo>
                    <a:lnTo>
                      <a:pt x="75" y="21"/>
                    </a:lnTo>
                    <a:lnTo>
                      <a:pt x="79" y="15"/>
                    </a:lnTo>
                    <a:lnTo>
                      <a:pt x="89" y="2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300">
                <a:extLst>
                  <a:ext uri="{FF2B5EF4-FFF2-40B4-BE49-F238E27FC236}">
                    <a16:creationId xmlns:a16="http://schemas.microsoft.com/office/drawing/2014/main" id="{F4AB0540-397E-7D43-A9E9-3385DD000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5242" y="4389347"/>
                <a:ext cx="151296" cy="18031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2" y="4"/>
                  </a:cxn>
                  <a:cxn ang="0">
                    <a:pos x="67" y="14"/>
                  </a:cxn>
                  <a:cxn ang="0">
                    <a:pos x="55" y="17"/>
                  </a:cxn>
                  <a:cxn ang="0">
                    <a:pos x="49" y="14"/>
                  </a:cxn>
                  <a:cxn ang="0">
                    <a:pos x="38" y="15"/>
                  </a:cxn>
                  <a:cxn ang="0">
                    <a:pos x="19" y="17"/>
                  </a:cxn>
                  <a:cxn ang="0">
                    <a:pos x="17" y="19"/>
                  </a:cxn>
                  <a:cxn ang="0">
                    <a:pos x="19" y="33"/>
                  </a:cxn>
                  <a:cxn ang="0">
                    <a:pos x="27" y="36"/>
                  </a:cxn>
                  <a:cxn ang="0">
                    <a:pos x="30" y="33"/>
                  </a:cxn>
                  <a:cxn ang="0">
                    <a:pos x="49" y="27"/>
                  </a:cxn>
                  <a:cxn ang="0">
                    <a:pos x="53" y="29"/>
                  </a:cxn>
                  <a:cxn ang="0">
                    <a:pos x="43" y="37"/>
                  </a:cxn>
                  <a:cxn ang="0">
                    <a:pos x="32" y="42"/>
                  </a:cxn>
                  <a:cxn ang="0">
                    <a:pos x="33" y="46"/>
                  </a:cxn>
                  <a:cxn ang="0">
                    <a:pos x="37" y="52"/>
                  </a:cxn>
                  <a:cxn ang="0">
                    <a:pos x="40" y="57"/>
                  </a:cxn>
                  <a:cxn ang="0">
                    <a:pos x="39" y="61"/>
                  </a:cxn>
                  <a:cxn ang="0">
                    <a:pos x="40" y="64"/>
                  </a:cxn>
                  <a:cxn ang="0">
                    <a:pos x="44" y="68"/>
                  </a:cxn>
                  <a:cxn ang="0">
                    <a:pos x="45" y="70"/>
                  </a:cxn>
                  <a:cxn ang="0">
                    <a:pos x="42" y="72"/>
                  </a:cxn>
                  <a:cxn ang="0">
                    <a:pos x="38" y="75"/>
                  </a:cxn>
                  <a:cxn ang="0">
                    <a:pos x="37" y="77"/>
                  </a:cxn>
                  <a:cxn ang="0">
                    <a:pos x="32" y="73"/>
                  </a:cxn>
                  <a:cxn ang="0">
                    <a:pos x="27" y="66"/>
                  </a:cxn>
                  <a:cxn ang="0">
                    <a:pos x="27" y="52"/>
                  </a:cxn>
                  <a:cxn ang="0">
                    <a:pos x="19" y="53"/>
                  </a:cxn>
                  <a:cxn ang="0">
                    <a:pos x="17" y="57"/>
                  </a:cxn>
                  <a:cxn ang="0">
                    <a:pos x="20" y="67"/>
                  </a:cxn>
                  <a:cxn ang="0">
                    <a:pos x="19" y="78"/>
                  </a:cxn>
                  <a:cxn ang="0">
                    <a:pos x="18" y="85"/>
                  </a:cxn>
                  <a:cxn ang="0">
                    <a:pos x="14" y="87"/>
                  </a:cxn>
                  <a:cxn ang="0">
                    <a:pos x="10" y="85"/>
                  </a:cxn>
                  <a:cxn ang="0">
                    <a:pos x="8" y="81"/>
                  </a:cxn>
                  <a:cxn ang="0">
                    <a:pos x="4" y="62"/>
                  </a:cxn>
                  <a:cxn ang="0">
                    <a:pos x="0" y="59"/>
                  </a:cxn>
                  <a:cxn ang="0">
                    <a:pos x="2" y="4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13"/>
                  </a:cxn>
                  <a:cxn ang="0">
                    <a:pos x="27" y="5"/>
                  </a:cxn>
                  <a:cxn ang="0">
                    <a:pos x="58" y="10"/>
                  </a:cxn>
                  <a:cxn ang="0">
                    <a:pos x="71" y="0"/>
                  </a:cxn>
                </a:cxnLst>
                <a:rect l="0" t="0" r="r" b="b"/>
                <a:pathLst>
                  <a:path w="73" h="87">
                    <a:moveTo>
                      <a:pt x="71" y="0"/>
                    </a:moveTo>
                    <a:lnTo>
                      <a:pt x="73" y="0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12"/>
                    </a:lnTo>
                    <a:lnTo>
                      <a:pt x="67" y="14"/>
                    </a:lnTo>
                    <a:lnTo>
                      <a:pt x="59" y="17"/>
                    </a:lnTo>
                    <a:lnTo>
                      <a:pt x="55" y="17"/>
                    </a:lnTo>
                    <a:lnTo>
                      <a:pt x="53" y="15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8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9" y="33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28" y="34"/>
                    </a:lnTo>
                    <a:lnTo>
                      <a:pt x="30" y="33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47" y="33"/>
                    </a:lnTo>
                    <a:lnTo>
                      <a:pt x="43" y="37"/>
                    </a:lnTo>
                    <a:lnTo>
                      <a:pt x="38" y="41"/>
                    </a:lnTo>
                    <a:lnTo>
                      <a:pt x="32" y="42"/>
                    </a:lnTo>
                    <a:lnTo>
                      <a:pt x="32" y="43"/>
                    </a:lnTo>
                    <a:lnTo>
                      <a:pt x="33" y="46"/>
                    </a:lnTo>
                    <a:lnTo>
                      <a:pt x="35" y="48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9" y="62"/>
                    </a:lnTo>
                    <a:lnTo>
                      <a:pt x="40" y="64"/>
                    </a:lnTo>
                    <a:lnTo>
                      <a:pt x="43" y="66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4" y="71"/>
                    </a:lnTo>
                    <a:lnTo>
                      <a:pt x="42" y="72"/>
                    </a:lnTo>
                    <a:lnTo>
                      <a:pt x="40" y="73"/>
                    </a:lnTo>
                    <a:lnTo>
                      <a:pt x="38" y="75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2" y="73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4" y="61"/>
                    </a:lnTo>
                    <a:lnTo>
                      <a:pt x="27" y="52"/>
                    </a:lnTo>
                    <a:lnTo>
                      <a:pt x="20" y="52"/>
                    </a:lnTo>
                    <a:lnTo>
                      <a:pt x="19" y="53"/>
                    </a:lnTo>
                    <a:lnTo>
                      <a:pt x="18" y="56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20" y="67"/>
                    </a:lnTo>
                    <a:lnTo>
                      <a:pt x="20" y="75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4" y="87"/>
                    </a:lnTo>
                    <a:lnTo>
                      <a:pt x="12" y="87"/>
                    </a:lnTo>
                    <a:lnTo>
                      <a:pt x="10" y="85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62"/>
                    </a:lnTo>
                    <a:lnTo>
                      <a:pt x="4" y="62"/>
                    </a:lnTo>
                    <a:lnTo>
                      <a:pt x="3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49"/>
                    </a:lnTo>
                    <a:lnTo>
                      <a:pt x="4" y="43"/>
                    </a:lnTo>
                    <a:lnTo>
                      <a:pt x="7" y="34"/>
                    </a:lnTo>
                    <a:lnTo>
                      <a:pt x="8" y="33"/>
                    </a:lnTo>
                    <a:lnTo>
                      <a:pt x="10" y="28"/>
                    </a:lnTo>
                    <a:lnTo>
                      <a:pt x="12" y="20"/>
                    </a:lnTo>
                    <a:lnTo>
                      <a:pt x="14" y="13"/>
                    </a:lnTo>
                    <a:lnTo>
                      <a:pt x="19" y="8"/>
                    </a:lnTo>
                    <a:lnTo>
                      <a:pt x="27" y="5"/>
                    </a:lnTo>
                    <a:lnTo>
                      <a:pt x="54" y="10"/>
                    </a:lnTo>
                    <a:lnTo>
                      <a:pt x="58" y="10"/>
                    </a:lnTo>
                    <a:lnTo>
                      <a:pt x="63" y="5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1">
                <a:extLst>
                  <a:ext uri="{FF2B5EF4-FFF2-40B4-BE49-F238E27FC236}">
                    <a16:creationId xmlns:a16="http://schemas.microsoft.com/office/drawing/2014/main" id="{99E4F5E6-C9A0-9C45-8718-3F730EB72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072" y="4571730"/>
                <a:ext cx="244559" cy="7046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0"/>
                  </a:cxn>
                  <a:cxn ang="0">
                    <a:pos x="29" y="3"/>
                  </a:cxn>
                  <a:cxn ang="0">
                    <a:pos x="35" y="7"/>
                  </a:cxn>
                  <a:cxn ang="0">
                    <a:pos x="43" y="10"/>
                  </a:cxn>
                  <a:cxn ang="0">
                    <a:pos x="51" y="13"/>
                  </a:cxn>
                  <a:cxn ang="0">
                    <a:pos x="56" y="10"/>
                  </a:cxn>
                  <a:cxn ang="0">
                    <a:pos x="58" y="9"/>
                  </a:cxn>
                  <a:cxn ang="0">
                    <a:pos x="63" y="7"/>
                  </a:cxn>
                  <a:cxn ang="0">
                    <a:pos x="66" y="7"/>
                  </a:cxn>
                  <a:cxn ang="0">
                    <a:pos x="70" y="9"/>
                  </a:cxn>
                  <a:cxn ang="0">
                    <a:pos x="75" y="12"/>
                  </a:cxn>
                  <a:cxn ang="0">
                    <a:pos x="78" y="14"/>
                  </a:cxn>
                  <a:cxn ang="0">
                    <a:pos x="82" y="14"/>
                  </a:cxn>
                  <a:cxn ang="0">
                    <a:pos x="94" y="13"/>
                  </a:cxn>
                  <a:cxn ang="0">
                    <a:pos x="97" y="13"/>
                  </a:cxn>
                  <a:cxn ang="0">
                    <a:pos x="95" y="14"/>
                  </a:cxn>
                  <a:cxn ang="0">
                    <a:pos x="94" y="14"/>
                  </a:cxn>
                  <a:cxn ang="0">
                    <a:pos x="92" y="15"/>
                  </a:cxn>
                  <a:cxn ang="0">
                    <a:pos x="82" y="15"/>
                  </a:cxn>
                  <a:cxn ang="0">
                    <a:pos x="89" y="21"/>
                  </a:cxn>
                  <a:cxn ang="0">
                    <a:pos x="100" y="21"/>
                  </a:cxn>
                  <a:cxn ang="0">
                    <a:pos x="102" y="23"/>
                  </a:cxn>
                  <a:cxn ang="0">
                    <a:pos x="102" y="24"/>
                  </a:cxn>
                  <a:cxn ang="0">
                    <a:pos x="104" y="26"/>
                  </a:cxn>
                  <a:cxn ang="0">
                    <a:pos x="112" y="26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28"/>
                  </a:cxn>
                  <a:cxn ang="0">
                    <a:pos x="118" y="29"/>
                  </a:cxn>
                  <a:cxn ang="0">
                    <a:pos x="118" y="31"/>
                  </a:cxn>
                  <a:cxn ang="0">
                    <a:pos x="117" y="32"/>
                  </a:cxn>
                  <a:cxn ang="0">
                    <a:pos x="115" y="34"/>
                  </a:cxn>
                  <a:cxn ang="0">
                    <a:pos x="113" y="34"/>
                  </a:cxn>
                  <a:cxn ang="0">
                    <a:pos x="110" y="33"/>
                  </a:cxn>
                  <a:cxn ang="0">
                    <a:pos x="108" y="31"/>
                  </a:cxn>
                  <a:cxn ang="0">
                    <a:pos x="105" y="31"/>
                  </a:cxn>
                  <a:cxn ang="0">
                    <a:pos x="105" y="34"/>
                  </a:cxn>
                  <a:cxn ang="0">
                    <a:pos x="84" y="31"/>
                  </a:cxn>
                  <a:cxn ang="0">
                    <a:pos x="63" y="29"/>
                  </a:cxn>
                  <a:cxn ang="0">
                    <a:pos x="58" y="27"/>
                  </a:cxn>
                  <a:cxn ang="0">
                    <a:pos x="55" y="24"/>
                  </a:cxn>
                  <a:cxn ang="0">
                    <a:pos x="53" y="23"/>
                  </a:cxn>
                  <a:cxn ang="0">
                    <a:pos x="41" y="23"/>
                  </a:cxn>
                  <a:cxn ang="0">
                    <a:pos x="30" y="21"/>
                  </a:cxn>
                  <a:cxn ang="0">
                    <a:pos x="16" y="21"/>
                  </a:cxn>
                  <a:cxn ang="0">
                    <a:pos x="14" y="19"/>
                  </a:cxn>
                  <a:cxn ang="0">
                    <a:pos x="11" y="17"/>
                  </a:cxn>
                  <a:cxn ang="0">
                    <a:pos x="9" y="13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8" y="2"/>
                  </a:cxn>
                  <a:cxn ang="0">
                    <a:pos x="19" y="0"/>
                  </a:cxn>
                </a:cxnLst>
                <a:rect l="0" t="0" r="r" b="b"/>
                <a:pathLst>
                  <a:path w="118" h="34">
                    <a:moveTo>
                      <a:pt x="19" y="0"/>
                    </a:moveTo>
                    <a:lnTo>
                      <a:pt x="20" y="0"/>
                    </a:lnTo>
                    <a:lnTo>
                      <a:pt x="29" y="3"/>
                    </a:lnTo>
                    <a:lnTo>
                      <a:pt x="35" y="7"/>
                    </a:lnTo>
                    <a:lnTo>
                      <a:pt x="43" y="10"/>
                    </a:lnTo>
                    <a:lnTo>
                      <a:pt x="51" y="13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70" y="9"/>
                    </a:lnTo>
                    <a:lnTo>
                      <a:pt x="75" y="12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94" y="13"/>
                    </a:lnTo>
                    <a:lnTo>
                      <a:pt x="97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2" y="15"/>
                    </a:lnTo>
                    <a:lnTo>
                      <a:pt x="82" y="15"/>
                    </a:lnTo>
                    <a:lnTo>
                      <a:pt x="89" y="21"/>
                    </a:lnTo>
                    <a:lnTo>
                      <a:pt x="100" y="21"/>
                    </a:lnTo>
                    <a:lnTo>
                      <a:pt x="102" y="23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12" y="26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28"/>
                    </a:lnTo>
                    <a:lnTo>
                      <a:pt x="118" y="29"/>
                    </a:lnTo>
                    <a:lnTo>
                      <a:pt x="118" y="31"/>
                    </a:lnTo>
                    <a:lnTo>
                      <a:pt x="117" y="32"/>
                    </a:lnTo>
                    <a:lnTo>
                      <a:pt x="115" y="34"/>
                    </a:lnTo>
                    <a:lnTo>
                      <a:pt x="113" y="34"/>
                    </a:lnTo>
                    <a:lnTo>
                      <a:pt x="110" y="33"/>
                    </a:lnTo>
                    <a:lnTo>
                      <a:pt x="108" y="31"/>
                    </a:lnTo>
                    <a:lnTo>
                      <a:pt x="105" y="31"/>
                    </a:lnTo>
                    <a:lnTo>
                      <a:pt x="105" y="34"/>
                    </a:lnTo>
                    <a:lnTo>
                      <a:pt x="84" y="31"/>
                    </a:lnTo>
                    <a:lnTo>
                      <a:pt x="63" y="29"/>
                    </a:lnTo>
                    <a:lnTo>
                      <a:pt x="58" y="27"/>
                    </a:lnTo>
                    <a:lnTo>
                      <a:pt x="55" y="24"/>
                    </a:lnTo>
                    <a:lnTo>
                      <a:pt x="53" y="23"/>
                    </a:lnTo>
                    <a:lnTo>
                      <a:pt x="41" y="23"/>
                    </a:lnTo>
                    <a:lnTo>
                      <a:pt x="30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1" y="17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02">
                <a:extLst>
                  <a:ext uri="{FF2B5EF4-FFF2-40B4-BE49-F238E27FC236}">
                    <a16:creationId xmlns:a16="http://schemas.microsoft.com/office/drawing/2014/main" id="{DA505046-65A1-4944-B27B-C762C0708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2186" y="4629761"/>
                <a:ext cx="74611" cy="1658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3"/>
                  </a:cxn>
                  <a:cxn ang="0">
                    <a:pos x="30" y="5"/>
                  </a:cxn>
                  <a:cxn ang="0">
                    <a:pos x="27" y="6"/>
                  </a:cxn>
                  <a:cxn ang="0">
                    <a:pos x="24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11" y="1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20" y="4"/>
                  </a:cxn>
                  <a:cxn ang="0">
                    <a:pos x="27" y="4"/>
                  </a:cxn>
                  <a:cxn ang="0">
                    <a:pos x="31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8">
                    <a:moveTo>
                      <a:pt x="36" y="0"/>
                    </a:moveTo>
                    <a:lnTo>
                      <a:pt x="34" y="3"/>
                    </a:lnTo>
                    <a:lnTo>
                      <a:pt x="30" y="5"/>
                    </a:lnTo>
                    <a:lnTo>
                      <a:pt x="27" y="6"/>
                    </a:lnTo>
                    <a:lnTo>
                      <a:pt x="24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1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1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03">
                <a:extLst>
                  <a:ext uri="{FF2B5EF4-FFF2-40B4-BE49-F238E27FC236}">
                    <a16:creationId xmlns:a16="http://schemas.microsoft.com/office/drawing/2014/main" id="{7168E1AF-B28A-3E4C-8C62-A4F7C344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647" y="4631832"/>
                <a:ext cx="51814" cy="186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0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7" y="5"/>
                  </a:cxn>
                  <a:cxn ang="0">
                    <a:pos x="15" y="7"/>
                  </a:cxn>
                  <a:cxn ang="0">
                    <a:pos x="14" y="8"/>
                  </a:cxn>
                  <a:cxn ang="0">
                    <a:pos x="11" y="9"/>
                  </a:cxn>
                  <a:cxn ang="0">
                    <a:pos x="6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2" y="3"/>
                  </a:cxn>
                  <a:cxn ang="0">
                    <a:pos x="15" y="4"/>
                  </a:cxn>
                  <a:cxn ang="0">
                    <a:pos x="15" y="0"/>
                  </a:cxn>
                </a:cxnLst>
                <a:rect l="0" t="0" r="r" b="b"/>
                <a:pathLst>
                  <a:path w="25" h="9">
                    <a:moveTo>
                      <a:pt x="15" y="0"/>
                    </a:moveTo>
                    <a:lnTo>
                      <a:pt x="25" y="0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6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2" y="3"/>
                    </a:lnTo>
                    <a:lnTo>
                      <a:pt x="15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04">
                <a:extLst>
                  <a:ext uri="{FF2B5EF4-FFF2-40B4-BE49-F238E27FC236}">
                    <a16:creationId xmlns:a16="http://schemas.microsoft.com/office/drawing/2014/main" id="{4D56E6B4-7B8A-EA4C-9327-5EA2642C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533" y="4656703"/>
                <a:ext cx="37306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4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8" h="12">
                    <a:moveTo>
                      <a:pt x="3" y="0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05">
                <a:extLst>
                  <a:ext uri="{FF2B5EF4-FFF2-40B4-BE49-F238E27FC236}">
                    <a16:creationId xmlns:a16="http://schemas.microsoft.com/office/drawing/2014/main" id="{323E39B2-6DFB-E348-9453-CB51DCBB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995" y="4631832"/>
                <a:ext cx="14508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06">
                <a:extLst>
                  <a:ext uri="{FF2B5EF4-FFF2-40B4-BE49-F238E27FC236}">
                    <a16:creationId xmlns:a16="http://schemas.microsoft.com/office/drawing/2014/main" id="{D35CF8BE-BE63-2B47-B3E7-36F3A633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232" y="4638051"/>
                <a:ext cx="87046" cy="4559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7" y="0"/>
                  </a:cxn>
                  <a:cxn ang="0">
                    <a:pos x="42" y="1"/>
                  </a:cxn>
                  <a:cxn ang="0">
                    <a:pos x="36" y="6"/>
                  </a:cxn>
                  <a:cxn ang="0">
                    <a:pos x="26" y="9"/>
                  </a:cxn>
                  <a:cxn ang="0">
                    <a:pos x="18" y="10"/>
                  </a:cxn>
                  <a:cxn ang="0">
                    <a:pos x="17" y="10"/>
                  </a:cxn>
                  <a:cxn ang="0">
                    <a:pos x="17" y="15"/>
                  </a:cxn>
                  <a:cxn ang="0">
                    <a:pos x="14" y="17"/>
                  </a:cxn>
                  <a:cxn ang="0">
                    <a:pos x="11" y="20"/>
                  </a:cxn>
                  <a:cxn ang="0">
                    <a:pos x="3" y="22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4" y="7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22" y="1"/>
                  </a:cxn>
                  <a:cxn ang="0">
                    <a:pos x="29" y="0"/>
                  </a:cxn>
                </a:cxnLst>
                <a:rect l="0" t="0" r="r" b="b"/>
                <a:pathLst>
                  <a:path w="42" h="22">
                    <a:moveTo>
                      <a:pt x="29" y="0"/>
                    </a:moveTo>
                    <a:lnTo>
                      <a:pt x="37" y="0"/>
                    </a:lnTo>
                    <a:lnTo>
                      <a:pt x="42" y="1"/>
                    </a:lnTo>
                    <a:lnTo>
                      <a:pt x="36" y="6"/>
                    </a:lnTo>
                    <a:lnTo>
                      <a:pt x="26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4" y="17"/>
                    </a:lnTo>
                    <a:lnTo>
                      <a:pt x="11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07">
                <a:extLst>
                  <a:ext uri="{FF2B5EF4-FFF2-40B4-BE49-F238E27FC236}">
                    <a16:creationId xmlns:a16="http://schemas.microsoft.com/office/drawing/2014/main" id="{4067EF24-4C2F-7446-90BE-DCB8AD1F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9335" y="4505409"/>
                <a:ext cx="24870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2" y="3"/>
                  </a:cxn>
                  <a:cxn ang="0">
                    <a:pos x="12" y="6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09">
                <a:extLst>
                  <a:ext uri="{FF2B5EF4-FFF2-40B4-BE49-F238E27FC236}">
                    <a16:creationId xmlns:a16="http://schemas.microsoft.com/office/drawing/2014/main" id="{66604F58-70EB-9B41-A981-6D3CFF953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569" y="4374838"/>
                <a:ext cx="26944" cy="6839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3" y="11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1" y="22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3" y="26"/>
                  </a:cxn>
                  <a:cxn ang="0">
                    <a:pos x="5" y="29"/>
                  </a:cxn>
                  <a:cxn ang="0">
                    <a:pos x="8" y="33"/>
                  </a:cxn>
                  <a:cxn ang="0">
                    <a:pos x="6" y="33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2" y="26"/>
                  </a:cxn>
                  <a:cxn ang="0">
                    <a:pos x="2" y="16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13" h="33">
                    <a:moveTo>
                      <a:pt x="3" y="0"/>
                    </a:moveTo>
                    <a:lnTo>
                      <a:pt x="6" y="7"/>
                    </a:lnTo>
                    <a:lnTo>
                      <a:pt x="10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10">
                <a:extLst>
                  <a:ext uri="{FF2B5EF4-FFF2-40B4-BE49-F238E27FC236}">
                    <a16:creationId xmlns:a16="http://schemas.microsoft.com/office/drawing/2014/main" id="{6AB0F59F-0BD8-964F-8B37-29C2CC7B7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4672" y="4706444"/>
                <a:ext cx="33161" cy="1243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11">
                <a:extLst>
                  <a:ext uri="{FF2B5EF4-FFF2-40B4-BE49-F238E27FC236}">
                    <a16:creationId xmlns:a16="http://schemas.microsoft.com/office/drawing/2014/main" id="{A8FDB4BF-E583-CA4C-AECE-7746C3FF7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144" y="4194529"/>
                <a:ext cx="107772" cy="10155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8"/>
                  </a:cxn>
                  <a:cxn ang="0">
                    <a:pos x="51" y="25"/>
                  </a:cxn>
                  <a:cxn ang="0">
                    <a:pos x="52" y="33"/>
                  </a:cxn>
                  <a:cxn ang="0">
                    <a:pos x="49" y="36"/>
                  </a:cxn>
                  <a:cxn ang="0">
                    <a:pos x="48" y="42"/>
                  </a:cxn>
                  <a:cxn ang="0">
                    <a:pos x="43" y="35"/>
                  </a:cxn>
                  <a:cxn ang="0">
                    <a:pos x="42" y="33"/>
                  </a:cxn>
                  <a:cxn ang="0">
                    <a:pos x="39" y="33"/>
                  </a:cxn>
                  <a:cxn ang="0">
                    <a:pos x="38" y="35"/>
                  </a:cxn>
                  <a:cxn ang="0">
                    <a:pos x="42" y="42"/>
                  </a:cxn>
                  <a:cxn ang="0">
                    <a:pos x="41" y="48"/>
                  </a:cxn>
                  <a:cxn ang="0">
                    <a:pos x="38" y="49"/>
                  </a:cxn>
                  <a:cxn ang="0">
                    <a:pos x="36" y="45"/>
                  </a:cxn>
                  <a:cxn ang="0">
                    <a:pos x="32" y="47"/>
                  </a:cxn>
                  <a:cxn ang="0">
                    <a:pos x="24" y="42"/>
                  </a:cxn>
                  <a:cxn ang="0">
                    <a:pos x="23" y="31"/>
                  </a:cxn>
                  <a:cxn ang="0">
                    <a:pos x="24" y="28"/>
                  </a:cxn>
                  <a:cxn ang="0">
                    <a:pos x="18" y="25"/>
                  </a:cxn>
                  <a:cxn ang="0">
                    <a:pos x="17" y="29"/>
                  </a:cxn>
                  <a:cxn ang="0">
                    <a:pos x="14" y="29"/>
                  </a:cxn>
                  <a:cxn ang="0">
                    <a:pos x="10" y="28"/>
                  </a:cxn>
                  <a:cxn ang="0">
                    <a:pos x="7" y="30"/>
                  </a:cxn>
                  <a:cxn ang="0">
                    <a:pos x="5" y="35"/>
                  </a:cxn>
                  <a:cxn ang="0">
                    <a:pos x="3" y="40"/>
                  </a:cxn>
                  <a:cxn ang="0">
                    <a:pos x="2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2" y="26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9" y="18"/>
                  </a:cxn>
                  <a:cxn ang="0">
                    <a:pos x="12" y="14"/>
                  </a:cxn>
                  <a:cxn ang="0">
                    <a:pos x="18" y="13"/>
                  </a:cxn>
                  <a:cxn ang="0">
                    <a:pos x="21" y="16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8" y="11"/>
                  </a:cxn>
                  <a:cxn ang="0">
                    <a:pos x="32" y="10"/>
                  </a:cxn>
                  <a:cxn ang="0">
                    <a:pos x="36" y="9"/>
                  </a:cxn>
                  <a:cxn ang="0">
                    <a:pos x="37" y="4"/>
                  </a:cxn>
                  <a:cxn ang="0">
                    <a:pos x="38" y="0"/>
                  </a:cxn>
                </a:cxnLst>
                <a:rect l="0" t="0" r="r" b="b"/>
                <a:pathLst>
                  <a:path w="52" h="49">
                    <a:moveTo>
                      <a:pt x="38" y="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46" y="8"/>
                    </a:lnTo>
                    <a:lnTo>
                      <a:pt x="49" y="16"/>
                    </a:lnTo>
                    <a:lnTo>
                      <a:pt x="51" y="25"/>
                    </a:lnTo>
                    <a:lnTo>
                      <a:pt x="52" y="30"/>
                    </a:lnTo>
                    <a:lnTo>
                      <a:pt x="52" y="33"/>
                    </a:lnTo>
                    <a:lnTo>
                      <a:pt x="51" y="34"/>
                    </a:lnTo>
                    <a:lnTo>
                      <a:pt x="49" y="36"/>
                    </a:lnTo>
                    <a:lnTo>
                      <a:pt x="48" y="38"/>
                    </a:lnTo>
                    <a:lnTo>
                      <a:pt x="48" y="42"/>
                    </a:lnTo>
                    <a:lnTo>
                      <a:pt x="44" y="38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1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42" y="42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4" y="47"/>
                    </a:lnTo>
                    <a:lnTo>
                      <a:pt x="32" y="47"/>
                    </a:lnTo>
                    <a:lnTo>
                      <a:pt x="27" y="44"/>
                    </a:lnTo>
                    <a:lnTo>
                      <a:pt x="24" y="42"/>
                    </a:lnTo>
                    <a:lnTo>
                      <a:pt x="23" y="38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3" y="25"/>
                    </a:lnTo>
                    <a:lnTo>
                      <a:pt x="18" y="25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7" y="30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5" y="38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4"/>
                    </a:lnTo>
                    <a:lnTo>
                      <a:pt x="38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312">
                <a:extLst>
                  <a:ext uri="{FF2B5EF4-FFF2-40B4-BE49-F238E27FC236}">
                    <a16:creationId xmlns:a16="http://schemas.microsoft.com/office/drawing/2014/main" id="{3C1F9B4C-5242-234D-A3CC-4542E6FD8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4517" y="4165513"/>
                <a:ext cx="55959" cy="5803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4" y="9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0" y="11"/>
                  </a:cxn>
                  <a:cxn ang="0">
                    <a:pos x="19" y="13"/>
                  </a:cxn>
                  <a:cxn ang="0">
                    <a:pos x="17" y="13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7" y="27"/>
                  </a:cxn>
                  <a:cxn ang="0">
                    <a:pos x="4" y="28"/>
                  </a:cxn>
                  <a:cxn ang="0">
                    <a:pos x="0" y="28"/>
                  </a:cxn>
                  <a:cxn ang="0">
                    <a:pos x="5" y="20"/>
                  </a:cxn>
                  <a:cxn ang="0">
                    <a:pos x="18" y="10"/>
                  </a:cxn>
                  <a:cxn ang="0">
                    <a:pos x="22" y="5"/>
                  </a:cxn>
                  <a:cxn ang="0">
                    <a:pos x="23" y="4"/>
                  </a:cxn>
                  <a:cxn ang="0">
                    <a:pos x="23" y="1"/>
                  </a:cxn>
                  <a:cxn ang="0">
                    <a:pos x="24" y="0"/>
                  </a:cxn>
                </a:cxnLst>
                <a:rect l="0" t="0" r="r" b="b"/>
                <a:pathLst>
                  <a:path w="27" h="28">
                    <a:moveTo>
                      <a:pt x="24" y="0"/>
                    </a:move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0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7" y="27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5" y="20"/>
                    </a:lnTo>
                    <a:lnTo>
                      <a:pt x="18" y="10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3" y="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313">
                <a:extLst>
                  <a:ext uri="{FF2B5EF4-FFF2-40B4-BE49-F238E27FC236}">
                    <a16:creationId xmlns:a16="http://schemas.microsoft.com/office/drawing/2014/main" id="{392A9A5E-9E78-E64B-ABE2-81AE4AA63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113" y="3981057"/>
                <a:ext cx="101555" cy="1492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5"/>
                  </a:cxn>
                  <a:cxn ang="0">
                    <a:pos x="23" y="28"/>
                  </a:cxn>
                  <a:cxn ang="0">
                    <a:pos x="18" y="34"/>
                  </a:cxn>
                  <a:cxn ang="0">
                    <a:pos x="17" y="43"/>
                  </a:cxn>
                  <a:cxn ang="0">
                    <a:pos x="21" y="50"/>
                  </a:cxn>
                  <a:cxn ang="0">
                    <a:pos x="26" y="55"/>
                  </a:cxn>
                  <a:cxn ang="0">
                    <a:pos x="28" y="51"/>
                  </a:cxn>
                  <a:cxn ang="0">
                    <a:pos x="33" y="54"/>
                  </a:cxn>
                  <a:cxn ang="0">
                    <a:pos x="36" y="59"/>
                  </a:cxn>
                  <a:cxn ang="0">
                    <a:pos x="40" y="58"/>
                  </a:cxn>
                  <a:cxn ang="0">
                    <a:pos x="42" y="56"/>
                  </a:cxn>
                  <a:cxn ang="0">
                    <a:pos x="43" y="58"/>
                  </a:cxn>
                  <a:cxn ang="0">
                    <a:pos x="42" y="60"/>
                  </a:cxn>
                  <a:cxn ang="0">
                    <a:pos x="41" y="63"/>
                  </a:cxn>
                  <a:cxn ang="0">
                    <a:pos x="43" y="62"/>
                  </a:cxn>
                  <a:cxn ang="0">
                    <a:pos x="45" y="65"/>
                  </a:cxn>
                  <a:cxn ang="0">
                    <a:pos x="49" y="67"/>
                  </a:cxn>
                  <a:cxn ang="0">
                    <a:pos x="47" y="72"/>
                  </a:cxn>
                  <a:cxn ang="0">
                    <a:pos x="45" y="68"/>
                  </a:cxn>
                  <a:cxn ang="0">
                    <a:pos x="36" y="62"/>
                  </a:cxn>
                  <a:cxn ang="0">
                    <a:pos x="31" y="59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11" y="54"/>
                  </a:cxn>
                  <a:cxn ang="0">
                    <a:pos x="11" y="51"/>
                  </a:cxn>
                  <a:cxn ang="0">
                    <a:pos x="12" y="49"/>
                  </a:cxn>
                  <a:cxn ang="0">
                    <a:pos x="10" y="45"/>
                  </a:cxn>
                  <a:cxn ang="0">
                    <a:pos x="6" y="48"/>
                  </a:cxn>
                  <a:cxn ang="0">
                    <a:pos x="2" y="45"/>
                  </a:cxn>
                  <a:cxn ang="0">
                    <a:pos x="0" y="41"/>
                  </a:cxn>
                  <a:cxn ang="0">
                    <a:pos x="1" y="29"/>
                  </a:cxn>
                  <a:cxn ang="0">
                    <a:pos x="5" y="19"/>
                  </a:cxn>
                  <a:cxn ang="0">
                    <a:pos x="3" y="11"/>
                  </a:cxn>
                  <a:cxn ang="0">
                    <a:pos x="2" y="5"/>
                  </a:cxn>
                  <a:cxn ang="0">
                    <a:pos x="6" y="0"/>
                  </a:cxn>
                </a:cxnLst>
                <a:rect l="0" t="0" r="r" b="b"/>
                <a:pathLst>
                  <a:path w="49" h="72">
                    <a:moveTo>
                      <a:pt x="6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22" y="15"/>
                    </a:lnTo>
                    <a:lnTo>
                      <a:pt x="23" y="19"/>
                    </a:lnTo>
                    <a:lnTo>
                      <a:pt x="23" y="28"/>
                    </a:lnTo>
                    <a:lnTo>
                      <a:pt x="22" y="30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43"/>
                    </a:lnTo>
                    <a:lnTo>
                      <a:pt x="20" y="46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26" y="54"/>
                    </a:lnTo>
                    <a:lnTo>
                      <a:pt x="28" y="51"/>
                    </a:lnTo>
                    <a:lnTo>
                      <a:pt x="32" y="51"/>
                    </a:lnTo>
                    <a:lnTo>
                      <a:pt x="33" y="54"/>
                    </a:lnTo>
                    <a:lnTo>
                      <a:pt x="36" y="56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2" y="56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3" y="62"/>
                    </a:lnTo>
                    <a:lnTo>
                      <a:pt x="43" y="64"/>
                    </a:lnTo>
                    <a:lnTo>
                      <a:pt x="45" y="65"/>
                    </a:lnTo>
                    <a:lnTo>
                      <a:pt x="47" y="67"/>
                    </a:lnTo>
                    <a:lnTo>
                      <a:pt x="49" y="67"/>
                    </a:lnTo>
                    <a:lnTo>
                      <a:pt x="49" y="70"/>
                    </a:lnTo>
                    <a:lnTo>
                      <a:pt x="47" y="72"/>
                    </a:lnTo>
                    <a:lnTo>
                      <a:pt x="45" y="69"/>
                    </a:lnTo>
                    <a:lnTo>
                      <a:pt x="45" y="68"/>
                    </a:lnTo>
                    <a:lnTo>
                      <a:pt x="40" y="63"/>
                    </a:lnTo>
                    <a:lnTo>
                      <a:pt x="36" y="62"/>
                    </a:lnTo>
                    <a:lnTo>
                      <a:pt x="32" y="58"/>
                    </a:lnTo>
                    <a:lnTo>
                      <a:pt x="31" y="59"/>
                    </a:lnTo>
                    <a:lnTo>
                      <a:pt x="31" y="63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3" y="56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3" y="58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0" y="45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5" y="19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315">
                <a:extLst>
                  <a:ext uri="{FF2B5EF4-FFF2-40B4-BE49-F238E27FC236}">
                    <a16:creationId xmlns:a16="http://schemas.microsoft.com/office/drawing/2014/main" id="{C38221D3-256B-8145-AFDA-DF14E292C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3999" y="4144788"/>
                <a:ext cx="29015" cy="3730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1" y="4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7" y="15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4" h="18">
                    <a:moveTo>
                      <a:pt x="2" y="0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4" y="16"/>
                    </a:lnTo>
                    <a:lnTo>
                      <a:pt x="1" y="18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316">
                <a:extLst>
                  <a:ext uri="{FF2B5EF4-FFF2-40B4-BE49-F238E27FC236}">
                    <a16:creationId xmlns:a16="http://schemas.microsoft.com/office/drawing/2014/main" id="{9A0832A4-F478-9640-A138-F5DF40D0F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8507" y="4167585"/>
                <a:ext cx="26944" cy="4766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3" y="4"/>
                  </a:cxn>
                  <a:cxn ang="0">
                    <a:pos x="13" y="8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9" y="18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0"/>
                  </a:cxn>
                </a:cxnLst>
                <a:rect l="0" t="0" r="r" b="b"/>
                <a:pathLst>
                  <a:path w="13" h="23">
                    <a:moveTo>
                      <a:pt x="8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317">
                <a:extLst>
                  <a:ext uri="{FF2B5EF4-FFF2-40B4-BE49-F238E27FC236}">
                    <a16:creationId xmlns:a16="http://schemas.microsoft.com/office/drawing/2014/main" id="{AE524BD2-3DF8-F044-B904-31C46B168A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3378" y="4171730"/>
                <a:ext cx="12435" cy="2901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14">
                    <a:moveTo>
                      <a:pt x="1" y="10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1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319">
                <a:extLst>
                  <a:ext uri="{FF2B5EF4-FFF2-40B4-BE49-F238E27FC236}">
                    <a16:creationId xmlns:a16="http://schemas.microsoft.com/office/drawing/2014/main" id="{FFCA8022-4A28-B74B-A51E-07DEAAE8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869" y="4130279"/>
                <a:ext cx="22799" cy="20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320">
                <a:extLst>
                  <a:ext uri="{FF2B5EF4-FFF2-40B4-BE49-F238E27FC236}">
                    <a16:creationId xmlns:a16="http://schemas.microsoft.com/office/drawing/2014/main" id="{BF5C32DE-1DAC-2244-837D-164707316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93" y="4105409"/>
                <a:ext cx="26944" cy="29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3" y="8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321">
                <a:extLst>
                  <a:ext uri="{FF2B5EF4-FFF2-40B4-BE49-F238E27FC236}">
                    <a16:creationId xmlns:a16="http://schemas.microsoft.com/office/drawing/2014/main" id="{01C9B46B-6CC4-9143-9508-9205C725B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5709" y="4111627"/>
                <a:ext cx="8290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322">
                <a:extLst>
                  <a:ext uri="{FF2B5EF4-FFF2-40B4-BE49-F238E27FC236}">
                    <a16:creationId xmlns:a16="http://schemas.microsoft.com/office/drawing/2014/main" id="{982D476F-E453-8848-874A-75EAD5B9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6331" y="3806964"/>
                <a:ext cx="39379" cy="7253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2"/>
                  </a:cxn>
                  <a:cxn ang="0">
                    <a:pos x="19" y="8"/>
                  </a:cxn>
                  <a:cxn ang="0">
                    <a:pos x="18" y="17"/>
                  </a:cxn>
                  <a:cxn ang="0">
                    <a:pos x="14" y="26"/>
                  </a:cxn>
                  <a:cxn ang="0">
                    <a:pos x="10" y="32"/>
                  </a:cxn>
                  <a:cxn ang="0">
                    <a:pos x="5" y="35"/>
                  </a:cxn>
                  <a:cxn ang="0">
                    <a:pos x="3" y="35"/>
                  </a:cxn>
                  <a:cxn ang="0">
                    <a:pos x="2" y="34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2" y="17"/>
                  </a:cxn>
                  <a:cxn ang="0">
                    <a:pos x="5" y="8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19" h="35">
                    <a:moveTo>
                      <a:pt x="14" y="0"/>
                    </a:moveTo>
                    <a:lnTo>
                      <a:pt x="18" y="2"/>
                    </a:lnTo>
                    <a:lnTo>
                      <a:pt x="19" y="8"/>
                    </a:lnTo>
                    <a:lnTo>
                      <a:pt x="18" y="17"/>
                    </a:lnTo>
                    <a:lnTo>
                      <a:pt x="14" y="26"/>
                    </a:lnTo>
                    <a:lnTo>
                      <a:pt x="10" y="32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323">
                <a:extLst>
                  <a:ext uri="{FF2B5EF4-FFF2-40B4-BE49-F238E27FC236}">
                    <a16:creationId xmlns:a16="http://schemas.microsoft.com/office/drawing/2014/main" id="{BA14297B-72D4-3E46-AF57-3A522CBD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8612" y="3935461"/>
                <a:ext cx="58031" cy="5388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28" y="7"/>
                  </a:cxn>
                  <a:cxn ang="0">
                    <a:pos x="26" y="9"/>
                  </a:cxn>
                  <a:cxn ang="0">
                    <a:pos x="25" y="13"/>
                  </a:cxn>
                  <a:cxn ang="0">
                    <a:pos x="20" y="21"/>
                  </a:cxn>
                  <a:cxn ang="0">
                    <a:pos x="16" y="23"/>
                  </a:cxn>
                  <a:cxn ang="0">
                    <a:pos x="13" y="24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5" y="9"/>
                  </a:cxn>
                  <a:cxn ang="0">
                    <a:pos x="18" y="2"/>
                  </a:cxn>
                  <a:cxn ang="0">
                    <a:pos x="23" y="0"/>
                  </a:cxn>
                </a:cxnLst>
                <a:rect l="0" t="0" r="r" b="b"/>
                <a:pathLst>
                  <a:path w="28" h="26">
                    <a:moveTo>
                      <a:pt x="23" y="0"/>
                    </a:moveTo>
                    <a:lnTo>
                      <a:pt x="24" y="2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6" y="9"/>
                    </a:lnTo>
                    <a:lnTo>
                      <a:pt x="25" y="13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5" y="9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324">
                <a:extLst>
                  <a:ext uri="{FF2B5EF4-FFF2-40B4-BE49-F238E27FC236}">
                    <a16:creationId xmlns:a16="http://schemas.microsoft.com/office/drawing/2014/main" id="{D4530CFA-B99F-5B4E-BF61-227BCAF44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9855" y="4466030"/>
                <a:ext cx="39379" cy="352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10" y="12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19" h="17">
                    <a:moveTo>
                      <a:pt x="7" y="0"/>
                    </a:moveTo>
                    <a:lnTo>
                      <a:pt x="9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325">
                <a:extLst>
                  <a:ext uri="{FF2B5EF4-FFF2-40B4-BE49-F238E27FC236}">
                    <a16:creationId xmlns:a16="http://schemas.microsoft.com/office/drawing/2014/main" id="{CB40EF40-C522-6F4C-BBF6-EAC6190E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958" y="4490900"/>
                <a:ext cx="16580" cy="16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326">
                <a:extLst>
                  <a:ext uri="{FF2B5EF4-FFF2-40B4-BE49-F238E27FC236}">
                    <a16:creationId xmlns:a16="http://schemas.microsoft.com/office/drawing/2014/main" id="{99AED55C-0994-434E-A76D-C94731A8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6488" y="4455668"/>
                <a:ext cx="16580" cy="227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5"/>
                  </a:cxn>
                  <a:cxn ang="0">
                    <a:pos x="7" y="6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7" y="10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7" y="6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327">
                <a:extLst>
                  <a:ext uri="{FF2B5EF4-FFF2-40B4-BE49-F238E27FC236}">
                    <a16:creationId xmlns:a16="http://schemas.microsoft.com/office/drawing/2014/main" id="{EFE55B77-A3D6-004C-BEEF-A972704BF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399" y="4403854"/>
                <a:ext cx="18653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6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328">
                <a:extLst>
                  <a:ext uri="{FF2B5EF4-FFF2-40B4-BE49-F238E27FC236}">
                    <a16:creationId xmlns:a16="http://schemas.microsoft.com/office/drawing/2014/main" id="{8517D196-484E-C840-8445-4084555B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382" y="3578986"/>
                <a:ext cx="55959" cy="7253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20" y="4"/>
                  </a:cxn>
                  <a:cxn ang="0">
                    <a:pos x="24" y="4"/>
                  </a:cxn>
                  <a:cxn ang="0">
                    <a:pos x="24" y="8"/>
                  </a:cxn>
                  <a:cxn ang="0">
                    <a:pos x="27" y="10"/>
                  </a:cxn>
                  <a:cxn ang="0">
                    <a:pos x="27" y="15"/>
                  </a:cxn>
                  <a:cxn ang="0">
                    <a:pos x="24" y="15"/>
                  </a:cxn>
                  <a:cxn ang="0">
                    <a:pos x="21" y="24"/>
                  </a:cxn>
                  <a:cxn ang="0">
                    <a:pos x="19" y="32"/>
                  </a:cxn>
                  <a:cxn ang="0">
                    <a:pos x="14" y="35"/>
                  </a:cxn>
                  <a:cxn ang="0">
                    <a:pos x="12" y="35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6" y="29"/>
                  </a:cxn>
                  <a:cxn ang="0">
                    <a:pos x="6" y="27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11" y="20"/>
                  </a:cxn>
                  <a:cxn ang="0">
                    <a:pos x="12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9" y="10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1" y="0"/>
                  </a:cxn>
                </a:cxnLst>
                <a:rect l="0" t="0" r="r" b="b"/>
                <a:pathLst>
                  <a:path w="27" h="35">
                    <a:moveTo>
                      <a:pt x="11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1" y="24"/>
                    </a:lnTo>
                    <a:lnTo>
                      <a:pt x="19" y="32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7" y="25"/>
                    </a:lnTo>
                    <a:lnTo>
                      <a:pt x="9" y="23"/>
                    </a:lnTo>
                    <a:lnTo>
                      <a:pt x="11" y="20"/>
                    </a:lnTo>
                    <a:lnTo>
                      <a:pt x="12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329">
                <a:extLst>
                  <a:ext uri="{FF2B5EF4-FFF2-40B4-BE49-F238E27FC236}">
                    <a16:creationId xmlns:a16="http://schemas.microsoft.com/office/drawing/2014/main" id="{C07ED07F-9174-0042-96FE-260837CB7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0631" y="3564478"/>
                <a:ext cx="58031" cy="435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8" y="3"/>
                  </a:cxn>
                  <a:cxn ang="0">
                    <a:pos x="28" y="7"/>
                  </a:cxn>
                  <a:cxn ang="0">
                    <a:pos x="25" y="12"/>
                  </a:cxn>
                  <a:cxn ang="0">
                    <a:pos x="24" y="13"/>
                  </a:cxn>
                  <a:cxn ang="0">
                    <a:pos x="20" y="13"/>
                  </a:cxn>
                  <a:cxn ang="0">
                    <a:pos x="18" y="11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1" y="18"/>
                  </a:cxn>
                  <a:cxn ang="0">
                    <a:pos x="6" y="21"/>
                  </a:cxn>
                  <a:cxn ang="0">
                    <a:pos x="4" y="18"/>
                  </a:cxn>
                  <a:cxn ang="0">
                    <a:pos x="4" y="15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6" y="2"/>
                  </a:cxn>
                  <a:cxn ang="0">
                    <a:pos x="18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1">
                    <a:moveTo>
                      <a:pt x="20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8" y="7"/>
                    </a:lnTo>
                    <a:lnTo>
                      <a:pt x="25" y="12"/>
                    </a:lnTo>
                    <a:lnTo>
                      <a:pt x="24" y="13"/>
                    </a:lnTo>
                    <a:lnTo>
                      <a:pt x="20" y="13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6" y="21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330">
                <a:extLst>
                  <a:ext uri="{FF2B5EF4-FFF2-40B4-BE49-F238E27FC236}">
                    <a16:creationId xmlns:a16="http://schemas.microsoft.com/office/drawing/2014/main" id="{AD590B25-63F3-5746-A7D4-90F7414FB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7470" y="3367587"/>
                <a:ext cx="269429" cy="221762"/>
              </a:xfrm>
              <a:custGeom>
                <a:avLst/>
                <a:gdLst/>
                <a:ahLst/>
                <a:cxnLst>
                  <a:cxn ang="0">
                    <a:pos x="73" y="57"/>
                  </a:cxn>
                  <a:cxn ang="0">
                    <a:pos x="73" y="56"/>
                  </a:cxn>
                  <a:cxn ang="0">
                    <a:pos x="120" y="0"/>
                  </a:cxn>
                  <a:cxn ang="0">
                    <a:pos x="123" y="2"/>
                  </a:cxn>
                  <a:cxn ang="0">
                    <a:pos x="124" y="7"/>
                  </a:cxn>
                  <a:cxn ang="0">
                    <a:pos x="125" y="14"/>
                  </a:cxn>
                  <a:cxn ang="0">
                    <a:pos x="130" y="25"/>
                  </a:cxn>
                  <a:cxn ang="0">
                    <a:pos x="129" y="30"/>
                  </a:cxn>
                  <a:cxn ang="0">
                    <a:pos x="124" y="41"/>
                  </a:cxn>
                  <a:cxn ang="0">
                    <a:pos x="119" y="42"/>
                  </a:cxn>
                  <a:cxn ang="0">
                    <a:pos x="118" y="62"/>
                  </a:cxn>
                  <a:cxn ang="0">
                    <a:pos x="113" y="68"/>
                  </a:cxn>
                  <a:cxn ang="0">
                    <a:pos x="114" y="75"/>
                  </a:cxn>
                  <a:cxn ang="0">
                    <a:pos x="115" y="78"/>
                  </a:cxn>
                  <a:cxn ang="0">
                    <a:pos x="110" y="82"/>
                  </a:cxn>
                  <a:cxn ang="0">
                    <a:pos x="105" y="81"/>
                  </a:cxn>
                  <a:cxn ang="0">
                    <a:pos x="99" y="85"/>
                  </a:cxn>
                  <a:cxn ang="0">
                    <a:pos x="95" y="90"/>
                  </a:cxn>
                  <a:cxn ang="0">
                    <a:pos x="93" y="88"/>
                  </a:cxn>
                  <a:cxn ang="0">
                    <a:pos x="86" y="90"/>
                  </a:cxn>
                  <a:cxn ang="0">
                    <a:pos x="83" y="93"/>
                  </a:cxn>
                  <a:cxn ang="0">
                    <a:pos x="75" y="92"/>
                  </a:cxn>
                  <a:cxn ang="0">
                    <a:pos x="73" y="88"/>
                  </a:cxn>
                  <a:cxn ang="0">
                    <a:pos x="69" y="86"/>
                  </a:cxn>
                  <a:cxn ang="0">
                    <a:pos x="66" y="91"/>
                  </a:cxn>
                  <a:cxn ang="0">
                    <a:pos x="69" y="95"/>
                  </a:cxn>
                  <a:cxn ang="0">
                    <a:pos x="66" y="96"/>
                  </a:cxn>
                  <a:cxn ang="0">
                    <a:pos x="63" y="98"/>
                  </a:cxn>
                  <a:cxn ang="0">
                    <a:pos x="58" y="105"/>
                  </a:cxn>
                  <a:cxn ang="0">
                    <a:pos x="54" y="105"/>
                  </a:cxn>
                  <a:cxn ang="0">
                    <a:pos x="51" y="102"/>
                  </a:cxn>
                  <a:cxn ang="0">
                    <a:pos x="53" y="96"/>
                  </a:cxn>
                  <a:cxn ang="0">
                    <a:pos x="49" y="91"/>
                  </a:cxn>
                  <a:cxn ang="0">
                    <a:pos x="39" y="88"/>
                  </a:cxn>
                  <a:cxn ang="0">
                    <a:pos x="37" y="92"/>
                  </a:cxn>
                  <a:cxn ang="0">
                    <a:pos x="30" y="93"/>
                  </a:cxn>
                  <a:cxn ang="0">
                    <a:pos x="17" y="97"/>
                  </a:cxn>
                  <a:cxn ang="0">
                    <a:pos x="0" y="98"/>
                  </a:cxn>
                  <a:cxn ang="0">
                    <a:pos x="4" y="96"/>
                  </a:cxn>
                  <a:cxn ang="0">
                    <a:pos x="11" y="90"/>
                  </a:cxn>
                  <a:cxn ang="0">
                    <a:pos x="27" y="78"/>
                  </a:cxn>
                  <a:cxn ang="0">
                    <a:pos x="59" y="76"/>
                  </a:cxn>
                  <a:cxn ang="0">
                    <a:pos x="66" y="66"/>
                  </a:cxn>
                  <a:cxn ang="0">
                    <a:pos x="69" y="62"/>
                  </a:cxn>
                  <a:cxn ang="0">
                    <a:pos x="71" y="58"/>
                  </a:cxn>
                  <a:cxn ang="0">
                    <a:pos x="73" y="62"/>
                  </a:cxn>
                  <a:cxn ang="0">
                    <a:pos x="79" y="61"/>
                  </a:cxn>
                  <a:cxn ang="0">
                    <a:pos x="85" y="57"/>
                  </a:cxn>
                  <a:cxn ang="0">
                    <a:pos x="100" y="43"/>
                  </a:cxn>
                  <a:cxn ang="0">
                    <a:pos x="108" y="23"/>
                  </a:cxn>
                  <a:cxn ang="0">
                    <a:pos x="106" y="20"/>
                  </a:cxn>
                  <a:cxn ang="0">
                    <a:pos x="105" y="15"/>
                  </a:cxn>
                  <a:cxn ang="0">
                    <a:pos x="109" y="8"/>
                  </a:cxn>
                  <a:cxn ang="0">
                    <a:pos x="115" y="4"/>
                  </a:cxn>
                  <a:cxn ang="0">
                    <a:pos x="116" y="7"/>
                  </a:cxn>
                  <a:cxn ang="0">
                    <a:pos x="120" y="5"/>
                  </a:cxn>
                  <a:cxn ang="0">
                    <a:pos x="118" y="4"/>
                  </a:cxn>
                </a:cxnLst>
                <a:rect l="0" t="0" r="r" b="b"/>
                <a:pathLst>
                  <a:path w="130" h="107">
                    <a:moveTo>
                      <a:pt x="73" y="56"/>
                    </a:moveTo>
                    <a:lnTo>
                      <a:pt x="73" y="57"/>
                    </a:lnTo>
                    <a:lnTo>
                      <a:pt x="71" y="58"/>
                    </a:lnTo>
                    <a:lnTo>
                      <a:pt x="73" y="56"/>
                    </a:lnTo>
                    <a:close/>
                    <a:moveTo>
                      <a:pt x="118" y="0"/>
                    </a:moveTo>
                    <a:lnTo>
                      <a:pt x="120" y="0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4" y="7"/>
                    </a:lnTo>
                    <a:lnTo>
                      <a:pt x="124" y="10"/>
                    </a:lnTo>
                    <a:lnTo>
                      <a:pt x="125" y="14"/>
                    </a:lnTo>
                    <a:lnTo>
                      <a:pt x="129" y="22"/>
                    </a:lnTo>
                    <a:lnTo>
                      <a:pt x="130" y="25"/>
                    </a:lnTo>
                    <a:lnTo>
                      <a:pt x="130" y="28"/>
                    </a:lnTo>
                    <a:lnTo>
                      <a:pt x="129" y="30"/>
                    </a:lnTo>
                    <a:lnTo>
                      <a:pt x="124" y="36"/>
                    </a:lnTo>
                    <a:lnTo>
                      <a:pt x="124" y="41"/>
                    </a:lnTo>
                    <a:lnTo>
                      <a:pt x="120" y="41"/>
                    </a:lnTo>
                    <a:lnTo>
                      <a:pt x="119" y="42"/>
                    </a:lnTo>
                    <a:lnTo>
                      <a:pt x="118" y="44"/>
                    </a:lnTo>
                    <a:lnTo>
                      <a:pt x="118" y="62"/>
                    </a:lnTo>
                    <a:lnTo>
                      <a:pt x="114" y="66"/>
                    </a:lnTo>
                    <a:lnTo>
                      <a:pt x="113" y="68"/>
                    </a:lnTo>
                    <a:lnTo>
                      <a:pt x="113" y="73"/>
                    </a:lnTo>
                    <a:lnTo>
                      <a:pt x="114" y="75"/>
                    </a:lnTo>
                    <a:lnTo>
                      <a:pt x="114" y="77"/>
                    </a:lnTo>
                    <a:lnTo>
                      <a:pt x="115" y="78"/>
                    </a:lnTo>
                    <a:lnTo>
                      <a:pt x="113" y="81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5" y="81"/>
                    </a:lnTo>
                    <a:lnTo>
                      <a:pt x="101" y="82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4" y="90"/>
                    </a:lnTo>
                    <a:lnTo>
                      <a:pt x="93" y="88"/>
                    </a:lnTo>
                    <a:lnTo>
                      <a:pt x="89" y="88"/>
                    </a:lnTo>
                    <a:lnTo>
                      <a:pt x="86" y="90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78" y="93"/>
                    </a:lnTo>
                    <a:lnTo>
                      <a:pt x="75" y="92"/>
                    </a:lnTo>
                    <a:lnTo>
                      <a:pt x="74" y="91"/>
                    </a:lnTo>
                    <a:lnTo>
                      <a:pt x="73" y="88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6" y="88"/>
                    </a:lnTo>
                    <a:lnTo>
                      <a:pt x="66" y="91"/>
                    </a:lnTo>
                    <a:lnTo>
                      <a:pt x="68" y="92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66" y="96"/>
                    </a:lnTo>
                    <a:lnTo>
                      <a:pt x="65" y="97"/>
                    </a:lnTo>
                    <a:lnTo>
                      <a:pt x="63" y="98"/>
                    </a:lnTo>
                    <a:lnTo>
                      <a:pt x="60" y="101"/>
                    </a:lnTo>
                    <a:lnTo>
                      <a:pt x="58" y="105"/>
                    </a:lnTo>
                    <a:lnTo>
                      <a:pt x="56" y="107"/>
                    </a:lnTo>
                    <a:lnTo>
                      <a:pt x="54" y="105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51" y="100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49" y="91"/>
                    </a:lnTo>
                    <a:lnTo>
                      <a:pt x="44" y="88"/>
                    </a:lnTo>
                    <a:lnTo>
                      <a:pt x="39" y="88"/>
                    </a:lnTo>
                    <a:lnTo>
                      <a:pt x="37" y="90"/>
                    </a:lnTo>
                    <a:lnTo>
                      <a:pt x="37" y="92"/>
                    </a:lnTo>
                    <a:lnTo>
                      <a:pt x="31" y="92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17" y="97"/>
                    </a:lnTo>
                    <a:lnTo>
                      <a:pt x="6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4" y="96"/>
                    </a:lnTo>
                    <a:lnTo>
                      <a:pt x="5" y="95"/>
                    </a:lnTo>
                    <a:lnTo>
                      <a:pt x="11" y="90"/>
                    </a:lnTo>
                    <a:lnTo>
                      <a:pt x="21" y="80"/>
                    </a:lnTo>
                    <a:lnTo>
                      <a:pt x="27" y="78"/>
                    </a:lnTo>
                    <a:lnTo>
                      <a:pt x="54" y="78"/>
                    </a:lnTo>
                    <a:lnTo>
                      <a:pt x="59" y="76"/>
                    </a:lnTo>
                    <a:lnTo>
                      <a:pt x="61" y="71"/>
                    </a:lnTo>
                    <a:lnTo>
                      <a:pt x="66" y="66"/>
                    </a:lnTo>
                    <a:lnTo>
                      <a:pt x="68" y="63"/>
                    </a:lnTo>
                    <a:lnTo>
                      <a:pt x="69" y="62"/>
                    </a:lnTo>
                    <a:lnTo>
                      <a:pt x="70" y="59"/>
                    </a:lnTo>
                    <a:lnTo>
                      <a:pt x="71" y="58"/>
                    </a:lnTo>
                    <a:lnTo>
                      <a:pt x="71" y="61"/>
                    </a:lnTo>
                    <a:lnTo>
                      <a:pt x="73" y="62"/>
                    </a:lnTo>
                    <a:lnTo>
                      <a:pt x="76" y="62"/>
                    </a:lnTo>
                    <a:lnTo>
                      <a:pt x="79" y="61"/>
                    </a:lnTo>
                    <a:lnTo>
                      <a:pt x="80" y="59"/>
                    </a:lnTo>
                    <a:lnTo>
                      <a:pt x="85" y="57"/>
                    </a:lnTo>
                    <a:lnTo>
                      <a:pt x="93" y="52"/>
                    </a:lnTo>
                    <a:lnTo>
                      <a:pt x="100" y="43"/>
                    </a:lnTo>
                    <a:lnTo>
                      <a:pt x="105" y="3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6" y="20"/>
                    </a:lnTo>
                    <a:lnTo>
                      <a:pt x="105" y="20"/>
                    </a:lnTo>
                    <a:lnTo>
                      <a:pt x="105" y="15"/>
                    </a:lnTo>
                    <a:lnTo>
                      <a:pt x="108" y="12"/>
                    </a:lnTo>
                    <a:lnTo>
                      <a:pt x="109" y="8"/>
                    </a:lnTo>
                    <a:lnTo>
                      <a:pt x="113" y="5"/>
                    </a:lnTo>
                    <a:lnTo>
                      <a:pt x="115" y="4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4"/>
                    </a:lnTo>
                    <a:lnTo>
                      <a:pt x="118" y="4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331">
                <a:extLst>
                  <a:ext uri="{FF2B5EF4-FFF2-40B4-BE49-F238E27FC236}">
                    <a16:creationId xmlns:a16="http://schemas.microsoft.com/office/drawing/2014/main" id="{5B6F3414-86F6-AA45-BD8D-18D455D59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5086" y="3247380"/>
                <a:ext cx="138860" cy="11813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0" y="7"/>
                  </a:cxn>
                  <a:cxn ang="0">
                    <a:pos x="38" y="13"/>
                  </a:cxn>
                  <a:cxn ang="0">
                    <a:pos x="45" y="18"/>
                  </a:cxn>
                  <a:cxn ang="0">
                    <a:pos x="55" y="21"/>
                  </a:cxn>
                  <a:cxn ang="0">
                    <a:pos x="58" y="21"/>
                  </a:cxn>
                  <a:cxn ang="0">
                    <a:pos x="60" y="19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3" y="22"/>
                  </a:cxn>
                  <a:cxn ang="0">
                    <a:pos x="62" y="24"/>
                  </a:cxn>
                  <a:cxn ang="0">
                    <a:pos x="64" y="29"/>
                  </a:cxn>
                  <a:cxn ang="0">
                    <a:pos x="67" y="31"/>
                  </a:cxn>
                  <a:cxn ang="0">
                    <a:pos x="63" y="33"/>
                  </a:cxn>
                  <a:cxn ang="0">
                    <a:pos x="59" y="34"/>
                  </a:cxn>
                  <a:cxn ang="0">
                    <a:pos x="54" y="34"/>
                  </a:cxn>
                  <a:cxn ang="0">
                    <a:pos x="47" y="37"/>
                  </a:cxn>
                  <a:cxn ang="0">
                    <a:pos x="42" y="42"/>
                  </a:cxn>
                  <a:cxn ang="0">
                    <a:pos x="40" y="46"/>
                  </a:cxn>
                  <a:cxn ang="0">
                    <a:pos x="39" y="48"/>
                  </a:cxn>
                  <a:cxn ang="0">
                    <a:pos x="34" y="46"/>
                  </a:cxn>
                  <a:cxn ang="0">
                    <a:pos x="30" y="43"/>
                  </a:cxn>
                  <a:cxn ang="0">
                    <a:pos x="27" y="42"/>
                  </a:cxn>
                  <a:cxn ang="0">
                    <a:pos x="22" y="38"/>
                  </a:cxn>
                  <a:cxn ang="0">
                    <a:pos x="20" y="39"/>
                  </a:cxn>
                  <a:cxn ang="0">
                    <a:pos x="19" y="42"/>
                  </a:cxn>
                  <a:cxn ang="0">
                    <a:pos x="14" y="42"/>
                  </a:cxn>
                  <a:cxn ang="0">
                    <a:pos x="11" y="41"/>
                  </a:cxn>
                  <a:cxn ang="0">
                    <a:pos x="8" y="41"/>
                  </a:cxn>
                  <a:cxn ang="0">
                    <a:pos x="6" y="42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0" y="49"/>
                  </a:cxn>
                  <a:cxn ang="0">
                    <a:pos x="11" y="49"/>
                  </a:cxn>
                  <a:cxn ang="0">
                    <a:pos x="13" y="51"/>
                  </a:cxn>
                  <a:cxn ang="0">
                    <a:pos x="14" y="51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6" y="55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3" y="38"/>
                  </a:cxn>
                  <a:cxn ang="0">
                    <a:pos x="8" y="33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18" y="28"/>
                  </a:cxn>
                  <a:cxn ang="0">
                    <a:pos x="23" y="16"/>
                  </a:cxn>
                  <a:cxn ang="0">
                    <a:pos x="23" y="8"/>
                  </a:cxn>
                  <a:cxn ang="0">
                    <a:pos x="22" y="7"/>
                  </a:cxn>
                  <a:cxn ang="0">
                    <a:pos x="22" y="3"/>
                  </a:cxn>
                  <a:cxn ang="0">
                    <a:pos x="24" y="0"/>
                  </a:cxn>
                </a:cxnLst>
                <a:rect l="0" t="0" r="r" b="b"/>
                <a:pathLst>
                  <a:path w="67" h="57">
                    <a:moveTo>
                      <a:pt x="24" y="0"/>
                    </a:moveTo>
                    <a:lnTo>
                      <a:pt x="30" y="7"/>
                    </a:lnTo>
                    <a:lnTo>
                      <a:pt x="38" y="13"/>
                    </a:lnTo>
                    <a:lnTo>
                      <a:pt x="45" y="18"/>
                    </a:lnTo>
                    <a:lnTo>
                      <a:pt x="55" y="21"/>
                    </a:lnTo>
                    <a:lnTo>
                      <a:pt x="58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62" y="24"/>
                    </a:lnTo>
                    <a:lnTo>
                      <a:pt x="64" y="29"/>
                    </a:lnTo>
                    <a:lnTo>
                      <a:pt x="67" y="31"/>
                    </a:lnTo>
                    <a:lnTo>
                      <a:pt x="63" y="33"/>
                    </a:lnTo>
                    <a:lnTo>
                      <a:pt x="59" y="34"/>
                    </a:lnTo>
                    <a:lnTo>
                      <a:pt x="54" y="34"/>
                    </a:lnTo>
                    <a:lnTo>
                      <a:pt x="47" y="37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9" y="48"/>
                    </a:lnTo>
                    <a:lnTo>
                      <a:pt x="34" y="46"/>
                    </a:lnTo>
                    <a:lnTo>
                      <a:pt x="30" y="43"/>
                    </a:lnTo>
                    <a:lnTo>
                      <a:pt x="27" y="42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9" y="42"/>
                    </a:lnTo>
                    <a:lnTo>
                      <a:pt x="14" y="42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6" y="42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3" y="51"/>
                    </a:lnTo>
                    <a:lnTo>
                      <a:pt x="14" y="51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6" y="55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3" y="38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18" y="28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2" y="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332">
                <a:extLst>
                  <a:ext uri="{FF2B5EF4-FFF2-40B4-BE49-F238E27FC236}">
                    <a16:creationId xmlns:a16="http://schemas.microsoft.com/office/drawing/2014/main" id="{68D85F23-30C3-D243-A5D0-095025D9C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9801" y="3276396"/>
                <a:ext cx="20725" cy="20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0" h="10">
                    <a:moveTo>
                      <a:pt x="9" y="0"/>
                    </a:moveTo>
                    <a:lnTo>
                      <a:pt x="10" y="2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333">
                <a:extLst>
                  <a:ext uri="{FF2B5EF4-FFF2-40B4-BE49-F238E27FC236}">
                    <a16:creationId xmlns:a16="http://schemas.microsoft.com/office/drawing/2014/main" id="{AC6679AD-D04C-2D47-9DF6-0B65D805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469" y="3245308"/>
                <a:ext cx="31089" cy="2279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5" y="4"/>
                  </a:cxn>
                  <a:cxn ang="0">
                    <a:pos x="11" y="4"/>
                  </a:cxn>
                  <a:cxn ang="0">
                    <a:pos x="6" y="6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9" y="0"/>
                  </a:cxn>
                </a:cxnLst>
                <a:rect l="0" t="0" r="r" b="b"/>
                <a:pathLst>
                  <a:path w="15" h="11">
                    <a:moveTo>
                      <a:pt x="9" y="0"/>
                    </a:moveTo>
                    <a:lnTo>
                      <a:pt x="15" y="0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334">
                <a:extLst>
                  <a:ext uri="{FF2B5EF4-FFF2-40B4-BE49-F238E27FC236}">
                    <a16:creationId xmlns:a16="http://schemas.microsoft.com/office/drawing/2014/main" id="{0294058E-6379-4F45-ACA0-4D250CE1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354" y="3222510"/>
                <a:ext cx="18653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7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9" y="0"/>
                    </a:lnTo>
                    <a:lnTo>
                      <a:pt x="7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335">
                <a:extLst>
                  <a:ext uri="{FF2B5EF4-FFF2-40B4-BE49-F238E27FC236}">
                    <a16:creationId xmlns:a16="http://schemas.microsoft.com/office/drawing/2014/main" id="{70C22562-48F9-8740-ACBE-9C3A7088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536" y="2963444"/>
                <a:ext cx="70466" cy="26735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9" y="19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0" y="51"/>
                  </a:cxn>
                  <a:cxn ang="0">
                    <a:pos x="23" y="56"/>
                  </a:cxn>
                  <a:cxn ang="0">
                    <a:pos x="29" y="70"/>
                  </a:cxn>
                  <a:cxn ang="0">
                    <a:pos x="34" y="83"/>
                  </a:cxn>
                  <a:cxn ang="0">
                    <a:pos x="32" y="82"/>
                  </a:cxn>
                  <a:cxn ang="0">
                    <a:pos x="30" y="80"/>
                  </a:cxn>
                  <a:cxn ang="0">
                    <a:pos x="28" y="78"/>
                  </a:cxn>
                  <a:cxn ang="0">
                    <a:pos x="25" y="78"/>
                  </a:cxn>
                  <a:cxn ang="0">
                    <a:pos x="19" y="81"/>
                  </a:cxn>
                  <a:cxn ang="0">
                    <a:pos x="15" y="86"/>
                  </a:cxn>
                  <a:cxn ang="0">
                    <a:pos x="13" y="93"/>
                  </a:cxn>
                  <a:cxn ang="0">
                    <a:pos x="13" y="102"/>
                  </a:cxn>
                  <a:cxn ang="0">
                    <a:pos x="15" y="110"/>
                  </a:cxn>
                  <a:cxn ang="0">
                    <a:pos x="20" y="116"/>
                  </a:cxn>
                  <a:cxn ang="0">
                    <a:pos x="24" y="122"/>
                  </a:cxn>
                  <a:cxn ang="0">
                    <a:pos x="24" y="124"/>
                  </a:cxn>
                  <a:cxn ang="0">
                    <a:pos x="23" y="124"/>
                  </a:cxn>
                  <a:cxn ang="0">
                    <a:pos x="20" y="121"/>
                  </a:cxn>
                  <a:cxn ang="0">
                    <a:pos x="19" y="119"/>
                  </a:cxn>
                  <a:cxn ang="0">
                    <a:pos x="14" y="119"/>
                  </a:cxn>
                  <a:cxn ang="0">
                    <a:pos x="10" y="122"/>
                  </a:cxn>
                  <a:cxn ang="0">
                    <a:pos x="10" y="125"/>
                  </a:cxn>
                  <a:cxn ang="0">
                    <a:pos x="7" y="129"/>
                  </a:cxn>
                  <a:cxn ang="0">
                    <a:pos x="5" y="129"/>
                  </a:cxn>
                  <a:cxn ang="0">
                    <a:pos x="5" y="111"/>
                  </a:cxn>
                  <a:cxn ang="0">
                    <a:pos x="7" y="106"/>
                  </a:cxn>
                  <a:cxn ang="0">
                    <a:pos x="7" y="92"/>
                  </a:cxn>
                  <a:cxn ang="0">
                    <a:pos x="5" y="90"/>
                  </a:cxn>
                  <a:cxn ang="0">
                    <a:pos x="5" y="82"/>
                  </a:cxn>
                  <a:cxn ang="0">
                    <a:pos x="7" y="80"/>
                  </a:cxn>
                  <a:cxn ang="0">
                    <a:pos x="7" y="49"/>
                  </a:cxn>
                  <a:cxn ang="0">
                    <a:pos x="5" y="46"/>
                  </a:cxn>
                  <a:cxn ang="0">
                    <a:pos x="0" y="36"/>
                  </a:cxn>
                  <a:cxn ang="0">
                    <a:pos x="2" y="27"/>
                  </a:cxn>
                  <a:cxn ang="0">
                    <a:pos x="4" y="18"/>
                  </a:cxn>
                  <a:cxn ang="0">
                    <a:pos x="9" y="14"/>
                  </a:cxn>
                  <a:cxn ang="0">
                    <a:pos x="9" y="13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34" h="129">
                    <a:moveTo>
                      <a:pt x="10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0" y="51"/>
                    </a:lnTo>
                    <a:lnTo>
                      <a:pt x="23" y="56"/>
                    </a:lnTo>
                    <a:lnTo>
                      <a:pt x="29" y="70"/>
                    </a:lnTo>
                    <a:lnTo>
                      <a:pt x="34" y="83"/>
                    </a:lnTo>
                    <a:lnTo>
                      <a:pt x="32" y="82"/>
                    </a:lnTo>
                    <a:lnTo>
                      <a:pt x="30" y="80"/>
                    </a:lnTo>
                    <a:lnTo>
                      <a:pt x="28" y="78"/>
                    </a:lnTo>
                    <a:lnTo>
                      <a:pt x="25" y="78"/>
                    </a:lnTo>
                    <a:lnTo>
                      <a:pt x="19" y="81"/>
                    </a:lnTo>
                    <a:lnTo>
                      <a:pt x="15" y="86"/>
                    </a:lnTo>
                    <a:lnTo>
                      <a:pt x="13" y="93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20" y="116"/>
                    </a:lnTo>
                    <a:lnTo>
                      <a:pt x="24" y="122"/>
                    </a:lnTo>
                    <a:lnTo>
                      <a:pt x="24" y="124"/>
                    </a:lnTo>
                    <a:lnTo>
                      <a:pt x="23" y="124"/>
                    </a:lnTo>
                    <a:lnTo>
                      <a:pt x="20" y="121"/>
                    </a:lnTo>
                    <a:lnTo>
                      <a:pt x="19" y="119"/>
                    </a:lnTo>
                    <a:lnTo>
                      <a:pt x="14" y="119"/>
                    </a:lnTo>
                    <a:lnTo>
                      <a:pt x="10" y="122"/>
                    </a:lnTo>
                    <a:lnTo>
                      <a:pt x="10" y="125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11"/>
                    </a:lnTo>
                    <a:lnTo>
                      <a:pt x="7" y="106"/>
                    </a:lnTo>
                    <a:lnTo>
                      <a:pt x="7" y="92"/>
                    </a:lnTo>
                    <a:lnTo>
                      <a:pt x="5" y="90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0" y="36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336">
                <a:extLst>
                  <a:ext uri="{FF2B5EF4-FFF2-40B4-BE49-F238E27FC236}">
                    <a16:creationId xmlns:a16="http://schemas.microsoft.com/office/drawing/2014/main" id="{5F082ED3-72A0-FC49-B663-9936A66D8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509" y="2302305"/>
                <a:ext cx="84975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1"/>
                  </a:cxn>
                  <a:cxn ang="0">
                    <a:pos x="32" y="2"/>
                  </a:cxn>
                  <a:cxn ang="0">
                    <a:pos x="39" y="6"/>
                  </a:cxn>
                  <a:cxn ang="0">
                    <a:pos x="41" y="10"/>
                  </a:cxn>
                  <a:cxn ang="0">
                    <a:pos x="37" y="12"/>
                  </a:cxn>
                  <a:cxn ang="0">
                    <a:pos x="30" y="15"/>
                  </a:cxn>
                  <a:cxn ang="0">
                    <a:pos x="10" y="17"/>
                  </a:cxn>
                  <a:cxn ang="0">
                    <a:pos x="4" y="17"/>
                  </a:cxn>
                  <a:cxn ang="0">
                    <a:pos x="1" y="16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41" h="17">
                    <a:moveTo>
                      <a:pt x="20" y="0"/>
                    </a:moveTo>
                    <a:lnTo>
                      <a:pt x="25" y="1"/>
                    </a:lnTo>
                    <a:lnTo>
                      <a:pt x="32" y="2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37" y="12"/>
                    </a:lnTo>
                    <a:lnTo>
                      <a:pt x="30" y="15"/>
                    </a:lnTo>
                    <a:lnTo>
                      <a:pt x="10" y="17"/>
                    </a:lnTo>
                    <a:lnTo>
                      <a:pt x="4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337">
                <a:extLst>
                  <a:ext uri="{FF2B5EF4-FFF2-40B4-BE49-F238E27FC236}">
                    <a16:creationId xmlns:a16="http://schemas.microsoft.com/office/drawing/2014/main" id="{89E3E61E-AD0B-C040-AF3B-3DDC6872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586" y="2372771"/>
                <a:ext cx="33161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4" y="9"/>
                  </a:cxn>
                  <a:cxn ang="0">
                    <a:pos x="12" y="9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338">
                <a:extLst>
                  <a:ext uri="{FF2B5EF4-FFF2-40B4-BE49-F238E27FC236}">
                    <a16:creationId xmlns:a16="http://schemas.microsoft.com/office/drawing/2014/main" id="{CF52FC65-0835-9449-8E55-16FF97BB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169" y="2103342"/>
                <a:ext cx="14508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3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7" y="3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339">
                <a:extLst>
                  <a:ext uri="{FF2B5EF4-FFF2-40B4-BE49-F238E27FC236}">
                    <a16:creationId xmlns:a16="http://schemas.microsoft.com/office/drawing/2014/main" id="{407D8E65-3565-7146-AB20-8940B1A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368" y="2163446"/>
                <a:ext cx="35234" cy="2487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6" y="3"/>
                  </a:cxn>
                  <a:cxn ang="0">
                    <a:pos x="17" y="4"/>
                  </a:cxn>
                  <a:cxn ang="0">
                    <a:pos x="17" y="9"/>
                  </a:cxn>
                  <a:cxn ang="0">
                    <a:pos x="12" y="12"/>
                  </a:cxn>
                  <a:cxn ang="0">
                    <a:pos x="5" y="12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2">
                    <a:moveTo>
                      <a:pt x="6" y="0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7" y="9"/>
                    </a:lnTo>
                    <a:lnTo>
                      <a:pt x="12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340">
                <a:extLst>
                  <a:ext uri="{FF2B5EF4-FFF2-40B4-BE49-F238E27FC236}">
                    <a16:creationId xmlns:a16="http://schemas.microsoft.com/office/drawing/2014/main" id="{24C6F4DE-C3E3-6D4E-A42F-584628ED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6850" y="1918887"/>
                <a:ext cx="147151" cy="8290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3" y="0"/>
                  </a:cxn>
                  <a:cxn ang="0">
                    <a:pos x="43" y="7"/>
                  </a:cxn>
                  <a:cxn ang="0">
                    <a:pos x="42" y="10"/>
                  </a:cxn>
                  <a:cxn ang="0">
                    <a:pos x="43" y="9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9" y="5"/>
                  </a:cxn>
                  <a:cxn ang="0">
                    <a:pos x="54" y="6"/>
                  </a:cxn>
                  <a:cxn ang="0">
                    <a:pos x="62" y="11"/>
                  </a:cxn>
                  <a:cxn ang="0">
                    <a:pos x="68" y="16"/>
                  </a:cxn>
                  <a:cxn ang="0">
                    <a:pos x="71" y="21"/>
                  </a:cxn>
                  <a:cxn ang="0">
                    <a:pos x="68" y="26"/>
                  </a:cxn>
                  <a:cxn ang="0">
                    <a:pos x="63" y="30"/>
                  </a:cxn>
                  <a:cxn ang="0">
                    <a:pos x="56" y="31"/>
                  </a:cxn>
                  <a:cxn ang="0">
                    <a:pos x="39" y="31"/>
                  </a:cxn>
                  <a:cxn ang="0">
                    <a:pos x="36" y="33"/>
                  </a:cxn>
                  <a:cxn ang="0">
                    <a:pos x="33" y="33"/>
                  </a:cxn>
                  <a:cxn ang="0">
                    <a:pos x="31" y="34"/>
                  </a:cxn>
                  <a:cxn ang="0">
                    <a:pos x="28" y="3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2" y="39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2" y="29"/>
                  </a:cxn>
                  <a:cxn ang="0">
                    <a:pos x="3" y="28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23" y="6"/>
                  </a:cxn>
                  <a:cxn ang="0">
                    <a:pos x="29" y="1"/>
                  </a:cxn>
                  <a:cxn ang="0">
                    <a:pos x="38" y="0"/>
                  </a:cxn>
                </a:cxnLst>
                <a:rect l="0" t="0" r="r" b="b"/>
                <a:pathLst>
                  <a:path w="71" h="40">
                    <a:moveTo>
                      <a:pt x="38" y="0"/>
                    </a:moveTo>
                    <a:lnTo>
                      <a:pt x="43" y="0"/>
                    </a:lnTo>
                    <a:lnTo>
                      <a:pt x="43" y="7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4" y="6"/>
                    </a:lnTo>
                    <a:lnTo>
                      <a:pt x="62" y="11"/>
                    </a:lnTo>
                    <a:lnTo>
                      <a:pt x="68" y="16"/>
                    </a:lnTo>
                    <a:lnTo>
                      <a:pt x="71" y="21"/>
                    </a:lnTo>
                    <a:lnTo>
                      <a:pt x="68" y="26"/>
                    </a:lnTo>
                    <a:lnTo>
                      <a:pt x="63" y="30"/>
                    </a:lnTo>
                    <a:lnTo>
                      <a:pt x="56" y="31"/>
                    </a:lnTo>
                    <a:lnTo>
                      <a:pt x="39" y="31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7" y="40"/>
                    </a:lnTo>
                    <a:lnTo>
                      <a:pt x="4" y="40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23" y="6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341">
                <a:extLst>
                  <a:ext uri="{FF2B5EF4-FFF2-40B4-BE49-F238E27FC236}">
                    <a16:creationId xmlns:a16="http://schemas.microsoft.com/office/drawing/2014/main" id="{8156C2CD-B17C-B04C-8C59-C707C30C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815" y="1879508"/>
                <a:ext cx="55959" cy="290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7" y="3"/>
                  </a:cxn>
                  <a:cxn ang="0">
                    <a:pos x="22" y="5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5" y="10"/>
                  </a:cxn>
                  <a:cxn ang="0">
                    <a:pos x="18" y="13"/>
                  </a:cxn>
                  <a:cxn ang="0">
                    <a:pos x="12" y="14"/>
                  </a:cxn>
                  <a:cxn ang="0">
                    <a:pos x="7" y="14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5" y="0"/>
                  </a:cxn>
                </a:cxnLst>
                <a:rect l="0" t="0" r="r" b="b"/>
                <a:pathLst>
                  <a:path w="27" h="14">
                    <a:moveTo>
                      <a:pt x="5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5" y="10"/>
                    </a:lnTo>
                    <a:lnTo>
                      <a:pt x="18" y="13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42">
                <a:extLst>
                  <a:ext uri="{FF2B5EF4-FFF2-40B4-BE49-F238E27FC236}">
                    <a16:creationId xmlns:a16="http://schemas.microsoft.com/office/drawing/2014/main" id="{7D6DEF6A-5B18-B74F-8091-77B145C8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395" y="1817332"/>
                <a:ext cx="201036" cy="14093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7" y="5"/>
                  </a:cxn>
                  <a:cxn ang="0">
                    <a:pos x="63" y="10"/>
                  </a:cxn>
                  <a:cxn ang="0">
                    <a:pos x="68" y="15"/>
                  </a:cxn>
                  <a:cxn ang="0">
                    <a:pos x="66" y="15"/>
                  </a:cxn>
                  <a:cxn ang="0">
                    <a:pos x="64" y="16"/>
                  </a:cxn>
                  <a:cxn ang="0">
                    <a:pos x="63" y="16"/>
                  </a:cxn>
                  <a:cxn ang="0">
                    <a:pos x="63" y="24"/>
                  </a:cxn>
                  <a:cxn ang="0">
                    <a:pos x="62" y="26"/>
                  </a:cxn>
                  <a:cxn ang="0">
                    <a:pos x="61" y="28"/>
                  </a:cxn>
                  <a:cxn ang="0">
                    <a:pos x="57" y="30"/>
                  </a:cxn>
                  <a:cxn ang="0">
                    <a:pos x="54" y="31"/>
                  </a:cxn>
                  <a:cxn ang="0">
                    <a:pos x="67" y="31"/>
                  </a:cxn>
                  <a:cxn ang="0">
                    <a:pos x="69" y="33"/>
                  </a:cxn>
                  <a:cxn ang="0">
                    <a:pos x="72" y="35"/>
                  </a:cxn>
                  <a:cxn ang="0">
                    <a:pos x="88" y="35"/>
                  </a:cxn>
                  <a:cxn ang="0">
                    <a:pos x="91" y="36"/>
                  </a:cxn>
                  <a:cxn ang="0">
                    <a:pos x="94" y="40"/>
                  </a:cxn>
                  <a:cxn ang="0">
                    <a:pos x="97" y="44"/>
                  </a:cxn>
                  <a:cxn ang="0">
                    <a:pos x="94" y="45"/>
                  </a:cxn>
                  <a:cxn ang="0">
                    <a:pos x="94" y="51"/>
                  </a:cxn>
                  <a:cxn ang="0">
                    <a:pos x="93" y="54"/>
                  </a:cxn>
                  <a:cxn ang="0">
                    <a:pos x="92" y="55"/>
                  </a:cxn>
                  <a:cxn ang="0">
                    <a:pos x="89" y="55"/>
                  </a:cxn>
                  <a:cxn ang="0">
                    <a:pos x="87" y="56"/>
                  </a:cxn>
                  <a:cxn ang="0">
                    <a:pos x="86" y="56"/>
                  </a:cxn>
                  <a:cxn ang="0">
                    <a:pos x="88" y="58"/>
                  </a:cxn>
                  <a:cxn ang="0">
                    <a:pos x="89" y="59"/>
                  </a:cxn>
                  <a:cxn ang="0">
                    <a:pos x="92" y="60"/>
                  </a:cxn>
                  <a:cxn ang="0">
                    <a:pos x="92" y="62"/>
                  </a:cxn>
                  <a:cxn ang="0">
                    <a:pos x="89" y="67"/>
                  </a:cxn>
                  <a:cxn ang="0">
                    <a:pos x="87" y="68"/>
                  </a:cxn>
                  <a:cxn ang="0">
                    <a:pos x="84" y="68"/>
                  </a:cxn>
                  <a:cxn ang="0">
                    <a:pos x="67" y="65"/>
                  </a:cxn>
                  <a:cxn ang="0">
                    <a:pos x="53" y="63"/>
                  </a:cxn>
                  <a:cxn ang="0">
                    <a:pos x="38" y="60"/>
                  </a:cxn>
                  <a:cxn ang="0">
                    <a:pos x="33" y="59"/>
                  </a:cxn>
                  <a:cxn ang="0">
                    <a:pos x="28" y="54"/>
                  </a:cxn>
                  <a:cxn ang="0">
                    <a:pos x="22" y="49"/>
                  </a:cxn>
                  <a:cxn ang="0">
                    <a:pos x="17" y="45"/>
                  </a:cxn>
                  <a:cxn ang="0">
                    <a:pos x="28" y="41"/>
                  </a:cxn>
                  <a:cxn ang="0">
                    <a:pos x="37" y="36"/>
                  </a:cxn>
                  <a:cxn ang="0">
                    <a:pos x="47" y="33"/>
                  </a:cxn>
                  <a:cxn ang="0">
                    <a:pos x="41" y="33"/>
                  </a:cxn>
                  <a:cxn ang="0">
                    <a:pos x="37" y="31"/>
                  </a:cxn>
                  <a:cxn ang="0">
                    <a:pos x="30" y="31"/>
                  </a:cxn>
                  <a:cxn ang="0">
                    <a:pos x="15" y="29"/>
                  </a:cxn>
                  <a:cxn ang="0">
                    <a:pos x="0" y="24"/>
                  </a:cxn>
                  <a:cxn ang="0">
                    <a:pos x="18" y="14"/>
                  </a:cxn>
                  <a:cxn ang="0">
                    <a:pos x="25" y="7"/>
                  </a:cxn>
                  <a:cxn ang="0">
                    <a:pos x="33" y="2"/>
                  </a:cxn>
                  <a:cxn ang="0">
                    <a:pos x="43" y="0"/>
                  </a:cxn>
                </a:cxnLst>
                <a:rect l="0" t="0" r="r" b="b"/>
                <a:pathLst>
                  <a:path w="97" h="68">
                    <a:moveTo>
                      <a:pt x="43" y="0"/>
                    </a:moveTo>
                    <a:lnTo>
                      <a:pt x="51" y="1"/>
                    </a:lnTo>
                    <a:lnTo>
                      <a:pt x="57" y="5"/>
                    </a:lnTo>
                    <a:lnTo>
                      <a:pt x="63" y="10"/>
                    </a:lnTo>
                    <a:lnTo>
                      <a:pt x="68" y="15"/>
                    </a:lnTo>
                    <a:lnTo>
                      <a:pt x="66" y="15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1" y="28"/>
                    </a:lnTo>
                    <a:lnTo>
                      <a:pt x="57" y="30"/>
                    </a:lnTo>
                    <a:lnTo>
                      <a:pt x="54" y="31"/>
                    </a:lnTo>
                    <a:lnTo>
                      <a:pt x="67" y="31"/>
                    </a:lnTo>
                    <a:lnTo>
                      <a:pt x="69" y="33"/>
                    </a:lnTo>
                    <a:lnTo>
                      <a:pt x="72" y="35"/>
                    </a:lnTo>
                    <a:lnTo>
                      <a:pt x="88" y="35"/>
                    </a:lnTo>
                    <a:lnTo>
                      <a:pt x="91" y="36"/>
                    </a:lnTo>
                    <a:lnTo>
                      <a:pt x="94" y="40"/>
                    </a:lnTo>
                    <a:lnTo>
                      <a:pt x="97" y="44"/>
                    </a:lnTo>
                    <a:lnTo>
                      <a:pt x="94" y="45"/>
                    </a:lnTo>
                    <a:lnTo>
                      <a:pt x="94" y="51"/>
                    </a:lnTo>
                    <a:lnTo>
                      <a:pt x="93" y="54"/>
                    </a:lnTo>
                    <a:lnTo>
                      <a:pt x="92" y="55"/>
                    </a:lnTo>
                    <a:lnTo>
                      <a:pt x="89" y="55"/>
                    </a:lnTo>
                    <a:lnTo>
                      <a:pt x="87" y="56"/>
                    </a:lnTo>
                    <a:lnTo>
                      <a:pt x="86" y="56"/>
                    </a:lnTo>
                    <a:lnTo>
                      <a:pt x="88" y="58"/>
                    </a:lnTo>
                    <a:lnTo>
                      <a:pt x="89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89" y="67"/>
                    </a:lnTo>
                    <a:lnTo>
                      <a:pt x="87" y="68"/>
                    </a:lnTo>
                    <a:lnTo>
                      <a:pt x="84" y="68"/>
                    </a:lnTo>
                    <a:lnTo>
                      <a:pt x="67" y="65"/>
                    </a:lnTo>
                    <a:lnTo>
                      <a:pt x="53" y="63"/>
                    </a:lnTo>
                    <a:lnTo>
                      <a:pt x="38" y="60"/>
                    </a:lnTo>
                    <a:lnTo>
                      <a:pt x="33" y="59"/>
                    </a:lnTo>
                    <a:lnTo>
                      <a:pt x="28" y="54"/>
                    </a:lnTo>
                    <a:lnTo>
                      <a:pt x="22" y="49"/>
                    </a:lnTo>
                    <a:lnTo>
                      <a:pt x="17" y="45"/>
                    </a:lnTo>
                    <a:lnTo>
                      <a:pt x="28" y="41"/>
                    </a:lnTo>
                    <a:lnTo>
                      <a:pt x="37" y="36"/>
                    </a:lnTo>
                    <a:lnTo>
                      <a:pt x="47" y="33"/>
                    </a:lnTo>
                    <a:lnTo>
                      <a:pt x="41" y="33"/>
                    </a:lnTo>
                    <a:lnTo>
                      <a:pt x="37" y="31"/>
                    </a:lnTo>
                    <a:lnTo>
                      <a:pt x="30" y="31"/>
                    </a:lnTo>
                    <a:lnTo>
                      <a:pt x="15" y="29"/>
                    </a:lnTo>
                    <a:lnTo>
                      <a:pt x="0" y="24"/>
                    </a:lnTo>
                    <a:lnTo>
                      <a:pt x="18" y="14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343">
                <a:extLst>
                  <a:ext uri="{FF2B5EF4-FFF2-40B4-BE49-F238E27FC236}">
                    <a16:creationId xmlns:a16="http://schemas.microsoft.com/office/drawing/2014/main" id="{E605A244-FF27-E449-9249-DFF392203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9442" y="2039094"/>
                <a:ext cx="24870" cy="1865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344">
                <a:extLst>
                  <a:ext uri="{FF2B5EF4-FFF2-40B4-BE49-F238E27FC236}">
                    <a16:creationId xmlns:a16="http://schemas.microsoft.com/office/drawing/2014/main" id="{42469C5C-38E2-4542-BAA9-3E0071038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090" y="1819405"/>
                <a:ext cx="33161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0"/>
                    </a:lnTo>
                    <a:lnTo>
                      <a:pt x="16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345">
                <a:extLst>
                  <a:ext uri="{FF2B5EF4-FFF2-40B4-BE49-F238E27FC236}">
                    <a16:creationId xmlns:a16="http://schemas.microsoft.com/office/drawing/2014/main" id="{F7DD2DB9-1F19-5144-9B31-3053A3D36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3016" y="1983135"/>
                <a:ext cx="26944" cy="145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2" y="3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13" h="7">
                    <a:moveTo>
                      <a:pt x="3" y="0"/>
                    </a:moveTo>
                    <a:lnTo>
                      <a:pt x="13" y="0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347">
                <a:extLst>
                  <a:ext uri="{FF2B5EF4-FFF2-40B4-BE49-F238E27FC236}">
                    <a16:creationId xmlns:a16="http://schemas.microsoft.com/office/drawing/2014/main" id="{9C836605-6F3D-D448-A7A0-94A4260F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8765" y="2084690"/>
                <a:ext cx="184456" cy="7046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5" y="3"/>
                  </a:cxn>
                  <a:cxn ang="0">
                    <a:pos x="35" y="11"/>
                  </a:cxn>
                  <a:cxn ang="0">
                    <a:pos x="42" y="13"/>
                  </a:cxn>
                  <a:cxn ang="0">
                    <a:pos x="42" y="9"/>
                  </a:cxn>
                  <a:cxn ang="0">
                    <a:pos x="46" y="2"/>
                  </a:cxn>
                  <a:cxn ang="0">
                    <a:pos x="49" y="2"/>
                  </a:cxn>
                  <a:cxn ang="0">
                    <a:pos x="57" y="3"/>
                  </a:cxn>
                  <a:cxn ang="0">
                    <a:pos x="80" y="11"/>
                  </a:cxn>
                  <a:cxn ang="0">
                    <a:pos x="89" y="13"/>
                  </a:cxn>
                  <a:cxn ang="0">
                    <a:pos x="87" y="17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69" y="27"/>
                  </a:cxn>
                  <a:cxn ang="0">
                    <a:pos x="66" y="28"/>
                  </a:cxn>
                  <a:cxn ang="0">
                    <a:pos x="64" y="31"/>
                  </a:cxn>
                  <a:cxn ang="0">
                    <a:pos x="59" y="31"/>
                  </a:cxn>
                  <a:cxn ang="0">
                    <a:pos x="57" y="28"/>
                  </a:cxn>
                  <a:cxn ang="0">
                    <a:pos x="55" y="27"/>
                  </a:cxn>
                  <a:cxn ang="0">
                    <a:pos x="51" y="27"/>
                  </a:cxn>
                  <a:cxn ang="0">
                    <a:pos x="50" y="28"/>
                  </a:cxn>
                  <a:cxn ang="0">
                    <a:pos x="47" y="29"/>
                  </a:cxn>
                  <a:cxn ang="0">
                    <a:pos x="42" y="29"/>
                  </a:cxn>
                  <a:cxn ang="0">
                    <a:pos x="38" y="33"/>
                  </a:cxn>
                  <a:cxn ang="0">
                    <a:pos x="33" y="33"/>
                  </a:cxn>
                  <a:cxn ang="0">
                    <a:pos x="28" y="28"/>
                  </a:cxn>
                  <a:cxn ang="0">
                    <a:pos x="25" y="32"/>
                  </a:cxn>
                  <a:cxn ang="0">
                    <a:pos x="20" y="34"/>
                  </a:cxn>
                  <a:cxn ang="0">
                    <a:pos x="10" y="32"/>
                  </a:cxn>
                  <a:cxn ang="0">
                    <a:pos x="2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0"/>
                  </a:cxn>
                </a:cxnLst>
                <a:rect l="0" t="0" r="r" b="b"/>
                <a:pathLst>
                  <a:path w="89" h="34">
                    <a:moveTo>
                      <a:pt x="13" y="0"/>
                    </a:moveTo>
                    <a:lnTo>
                      <a:pt x="17" y="0"/>
                    </a:lnTo>
                    <a:lnTo>
                      <a:pt x="25" y="3"/>
                    </a:lnTo>
                    <a:lnTo>
                      <a:pt x="35" y="11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46" y="2"/>
                    </a:lnTo>
                    <a:lnTo>
                      <a:pt x="49" y="2"/>
                    </a:lnTo>
                    <a:lnTo>
                      <a:pt x="57" y="3"/>
                    </a:lnTo>
                    <a:lnTo>
                      <a:pt x="80" y="11"/>
                    </a:lnTo>
                    <a:lnTo>
                      <a:pt x="89" y="13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69" y="27"/>
                    </a:lnTo>
                    <a:lnTo>
                      <a:pt x="66" y="28"/>
                    </a:lnTo>
                    <a:lnTo>
                      <a:pt x="64" y="31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7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47" y="29"/>
                    </a:lnTo>
                    <a:lnTo>
                      <a:pt x="42" y="29"/>
                    </a:lnTo>
                    <a:lnTo>
                      <a:pt x="38" y="33"/>
                    </a:lnTo>
                    <a:lnTo>
                      <a:pt x="33" y="33"/>
                    </a:lnTo>
                    <a:lnTo>
                      <a:pt x="28" y="28"/>
                    </a:lnTo>
                    <a:lnTo>
                      <a:pt x="25" y="32"/>
                    </a:lnTo>
                    <a:lnTo>
                      <a:pt x="20" y="34"/>
                    </a:lnTo>
                    <a:lnTo>
                      <a:pt x="10" y="32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349">
                <a:extLst>
                  <a:ext uri="{FF2B5EF4-FFF2-40B4-BE49-F238E27FC236}">
                    <a16:creationId xmlns:a16="http://schemas.microsoft.com/office/drawing/2014/main" id="{08FA141B-3ADC-3F45-B93C-524F0576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2190" y="4132353"/>
                <a:ext cx="26944" cy="103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0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5">
                    <a:moveTo>
                      <a:pt x="7" y="0"/>
                    </a:moveTo>
                    <a:lnTo>
                      <a:pt x="13" y="0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351">
                <a:extLst>
                  <a:ext uri="{FF2B5EF4-FFF2-40B4-BE49-F238E27FC236}">
                    <a16:creationId xmlns:a16="http://schemas.microsoft.com/office/drawing/2014/main" id="{A97CB7FB-704D-C44C-9503-68D13B13C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1304" y="2194533"/>
                <a:ext cx="80829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0" y="3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9" y="17"/>
                  </a:cxn>
                  <a:cxn ang="0">
                    <a:pos x="26" y="17"/>
                  </a:cxn>
                  <a:cxn ang="0">
                    <a:pos x="19" y="13"/>
                  </a:cxn>
                  <a:cxn ang="0">
                    <a:pos x="10" y="12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5" y="5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39" h="17">
                    <a:moveTo>
                      <a:pt x="20" y="0"/>
                    </a:moveTo>
                    <a:lnTo>
                      <a:pt x="26" y="2"/>
                    </a:lnTo>
                    <a:lnTo>
                      <a:pt x="30" y="3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9" y="17"/>
                    </a:lnTo>
                    <a:lnTo>
                      <a:pt x="26" y="17"/>
                    </a:lnTo>
                    <a:lnTo>
                      <a:pt x="19" y="13"/>
                    </a:lnTo>
                    <a:lnTo>
                      <a:pt x="10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352">
                <a:extLst>
                  <a:ext uri="{FF2B5EF4-FFF2-40B4-BE49-F238E27FC236}">
                    <a16:creationId xmlns:a16="http://schemas.microsoft.com/office/drawing/2014/main" id="{6253376F-3581-D645-9B0F-E64AF4F45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0526" y="2117850"/>
                <a:ext cx="109845" cy="35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4" y="2"/>
                  </a:cxn>
                  <a:cxn ang="0">
                    <a:pos x="26" y="5"/>
                  </a:cxn>
                  <a:cxn ang="0">
                    <a:pos x="37" y="6"/>
                  </a:cxn>
                  <a:cxn ang="0">
                    <a:pos x="46" y="7"/>
                  </a:cxn>
                  <a:cxn ang="0">
                    <a:pos x="51" y="7"/>
                  </a:cxn>
                  <a:cxn ang="0">
                    <a:pos x="53" y="10"/>
                  </a:cxn>
                  <a:cxn ang="0">
                    <a:pos x="53" y="11"/>
                  </a:cxn>
                  <a:cxn ang="0">
                    <a:pos x="52" y="13"/>
                  </a:cxn>
                  <a:cxn ang="0">
                    <a:pos x="51" y="15"/>
                  </a:cxn>
                  <a:cxn ang="0">
                    <a:pos x="48" y="16"/>
                  </a:cxn>
                  <a:cxn ang="0">
                    <a:pos x="44" y="16"/>
                  </a:cxn>
                  <a:cxn ang="0">
                    <a:pos x="41" y="17"/>
                  </a:cxn>
                  <a:cxn ang="0">
                    <a:pos x="34" y="17"/>
                  </a:cxn>
                  <a:cxn ang="0">
                    <a:pos x="26" y="16"/>
                  </a:cxn>
                  <a:cxn ang="0">
                    <a:pos x="17" y="13"/>
                  </a:cxn>
                  <a:cxn ang="0">
                    <a:pos x="8" y="8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53" h="17">
                    <a:moveTo>
                      <a:pt x="0" y="0"/>
                    </a:moveTo>
                    <a:lnTo>
                      <a:pt x="6" y="1"/>
                    </a:lnTo>
                    <a:lnTo>
                      <a:pt x="14" y="2"/>
                    </a:lnTo>
                    <a:lnTo>
                      <a:pt x="26" y="5"/>
                    </a:lnTo>
                    <a:lnTo>
                      <a:pt x="37" y="6"/>
                    </a:lnTo>
                    <a:lnTo>
                      <a:pt x="46" y="7"/>
                    </a:lnTo>
                    <a:lnTo>
                      <a:pt x="51" y="7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1" y="15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1" y="17"/>
                    </a:lnTo>
                    <a:lnTo>
                      <a:pt x="34" y="17"/>
                    </a:lnTo>
                    <a:lnTo>
                      <a:pt x="26" y="16"/>
                    </a:lnTo>
                    <a:lnTo>
                      <a:pt x="17" y="13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353">
                <a:extLst>
                  <a:ext uri="{FF2B5EF4-FFF2-40B4-BE49-F238E27FC236}">
                    <a16:creationId xmlns:a16="http://schemas.microsoft.com/office/drawing/2014/main" id="{917A1D6B-FCED-5146-917A-95A70F49B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159" y="2173808"/>
                <a:ext cx="24870" cy="207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3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358">
                <a:extLst>
                  <a:ext uri="{FF2B5EF4-FFF2-40B4-BE49-F238E27FC236}">
                    <a16:creationId xmlns:a16="http://schemas.microsoft.com/office/drawing/2014/main" id="{4CE5E2F7-446E-0B42-B380-B61B2AA94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342" y="2018369"/>
                <a:ext cx="3937813" cy="2379268"/>
              </a:xfrm>
              <a:custGeom>
                <a:avLst/>
                <a:gdLst/>
                <a:ahLst/>
                <a:cxnLst>
                  <a:cxn ang="0">
                    <a:pos x="944" y="103"/>
                  </a:cxn>
                  <a:cxn ang="0">
                    <a:pos x="1190" y="99"/>
                  </a:cxn>
                  <a:cxn ang="0">
                    <a:pos x="1318" y="137"/>
                  </a:cxn>
                  <a:cxn ang="0">
                    <a:pos x="1552" y="177"/>
                  </a:cxn>
                  <a:cxn ang="0">
                    <a:pos x="1861" y="229"/>
                  </a:cxn>
                  <a:cxn ang="0">
                    <a:pos x="1781" y="271"/>
                  </a:cxn>
                  <a:cxn ang="0">
                    <a:pos x="1645" y="362"/>
                  </a:cxn>
                  <a:cxn ang="0">
                    <a:pos x="1551" y="464"/>
                  </a:cxn>
                  <a:cxn ang="0">
                    <a:pos x="1576" y="352"/>
                  </a:cxn>
                  <a:cxn ang="0">
                    <a:pos x="1537" y="334"/>
                  </a:cxn>
                  <a:cxn ang="0">
                    <a:pos x="1286" y="430"/>
                  </a:cxn>
                  <a:cxn ang="0">
                    <a:pos x="1320" y="551"/>
                  </a:cxn>
                  <a:cxn ang="0">
                    <a:pos x="1178" y="673"/>
                  </a:cxn>
                  <a:cxn ang="0">
                    <a:pos x="1171" y="743"/>
                  </a:cxn>
                  <a:cxn ang="0">
                    <a:pos x="1163" y="703"/>
                  </a:cxn>
                  <a:cxn ang="0">
                    <a:pos x="1103" y="681"/>
                  </a:cxn>
                  <a:cxn ang="0">
                    <a:pos x="1063" y="693"/>
                  </a:cxn>
                  <a:cxn ang="0">
                    <a:pos x="1117" y="708"/>
                  </a:cxn>
                  <a:cxn ang="0">
                    <a:pos x="1094" y="758"/>
                  </a:cxn>
                  <a:cxn ang="0">
                    <a:pos x="1063" y="876"/>
                  </a:cxn>
                  <a:cxn ang="0">
                    <a:pos x="976" y="913"/>
                  </a:cxn>
                  <a:cxn ang="0">
                    <a:pos x="949" y="972"/>
                  </a:cxn>
                  <a:cxn ang="0">
                    <a:pos x="916" y="1064"/>
                  </a:cxn>
                  <a:cxn ang="0">
                    <a:pos x="881" y="1020"/>
                  </a:cxn>
                  <a:cxn ang="0">
                    <a:pos x="851" y="1054"/>
                  </a:cxn>
                  <a:cxn ang="0">
                    <a:pos x="905" y="1138"/>
                  </a:cxn>
                  <a:cxn ang="0">
                    <a:pos x="840" y="1064"/>
                  </a:cxn>
                  <a:cxn ang="0">
                    <a:pos x="827" y="970"/>
                  </a:cxn>
                  <a:cxn ang="0">
                    <a:pos x="791" y="953"/>
                  </a:cxn>
                  <a:cxn ang="0">
                    <a:pos x="714" y="905"/>
                  </a:cxn>
                  <a:cxn ang="0">
                    <a:pos x="626" y="981"/>
                  </a:cxn>
                  <a:cxn ang="0">
                    <a:pos x="599" y="1068"/>
                  </a:cxn>
                  <a:cxn ang="0">
                    <a:pos x="549" y="975"/>
                  </a:cxn>
                  <a:cxn ang="0">
                    <a:pos x="527" y="915"/>
                  </a:cxn>
                  <a:cxn ang="0">
                    <a:pos x="471" y="865"/>
                  </a:cxn>
                  <a:cxn ang="0">
                    <a:pos x="362" y="856"/>
                  </a:cxn>
                  <a:cxn ang="0">
                    <a:pos x="273" y="802"/>
                  </a:cxn>
                  <a:cxn ang="0">
                    <a:pos x="293" y="863"/>
                  </a:cxn>
                  <a:cxn ang="0">
                    <a:pos x="382" y="893"/>
                  </a:cxn>
                  <a:cxn ang="0">
                    <a:pos x="359" y="942"/>
                  </a:cxn>
                  <a:cxn ang="0">
                    <a:pos x="251" y="1006"/>
                  </a:cxn>
                  <a:cxn ang="0">
                    <a:pos x="189" y="963"/>
                  </a:cxn>
                  <a:cxn ang="0">
                    <a:pos x="127" y="865"/>
                  </a:cxn>
                  <a:cxn ang="0">
                    <a:pos x="111" y="751"/>
                  </a:cxn>
                  <a:cxn ang="0">
                    <a:pos x="74" y="724"/>
                  </a:cxn>
                  <a:cxn ang="0">
                    <a:pos x="13" y="704"/>
                  </a:cxn>
                  <a:cxn ang="0">
                    <a:pos x="35" y="658"/>
                  </a:cxn>
                  <a:cxn ang="0">
                    <a:pos x="181" y="649"/>
                  </a:cxn>
                  <a:cxn ang="0">
                    <a:pos x="251" y="675"/>
                  </a:cxn>
                  <a:cxn ang="0">
                    <a:pos x="315" y="715"/>
                  </a:cxn>
                  <a:cxn ang="0">
                    <a:pos x="322" y="646"/>
                  </a:cxn>
                  <a:cxn ang="0">
                    <a:pos x="329" y="595"/>
                  </a:cxn>
                  <a:cxn ang="0">
                    <a:pos x="353" y="583"/>
                  </a:cxn>
                  <a:cxn ang="0">
                    <a:pos x="392" y="588"/>
                  </a:cxn>
                  <a:cxn ang="0">
                    <a:pos x="367" y="548"/>
                  </a:cxn>
                  <a:cxn ang="0">
                    <a:pos x="362" y="493"/>
                  </a:cxn>
                  <a:cxn ang="0">
                    <a:pos x="370" y="386"/>
                  </a:cxn>
                  <a:cxn ang="0">
                    <a:pos x="391" y="297"/>
                  </a:cxn>
                  <a:cxn ang="0">
                    <a:pos x="429" y="195"/>
                  </a:cxn>
                  <a:cxn ang="0">
                    <a:pos x="473" y="143"/>
                  </a:cxn>
                  <a:cxn ang="0">
                    <a:pos x="559" y="206"/>
                  </a:cxn>
                  <a:cxn ang="0">
                    <a:pos x="593" y="124"/>
                  </a:cxn>
                  <a:cxn ang="0">
                    <a:pos x="746" y="46"/>
                  </a:cxn>
                </a:cxnLst>
                <a:rect l="0" t="0" r="r" b="b"/>
                <a:pathLst>
                  <a:path w="1900" h="1148">
                    <a:moveTo>
                      <a:pt x="906" y="0"/>
                    </a:moveTo>
                    <a:lnTo>
                      <a:pt x="917" y="1"/>
                    </a:lnTo>
                    <a:lnTo>
                      <a:pt x="926" y="6"/>
                    </a:lnTo>
                    <a:lnTo>
                      <a:pt x="933" y="14"/>
                    </a:lnTo>
                    <a:lnTo>
                      <a:pt x="936" y="22"/>
                    </a:lnTo>
                    <a:lnTo>
                      <a:pt x="979" y="22"/>
                    </a:lnTo>
                    <a:lnTo>
                      <a:pt x="1000" y="29"/>
                    </a:lnTo>
                    <a:lnTo>
                      <a:pt x="1013" y="35"/>
                    </a:lnTo>
                    <a:lnTo>
                      <a:pt x="1018" y="41"/>
                    </a:lnTo>
                    <a:lnTo>
                      <a:pt x="1018" y="49"/>
                    </a:lnTo>
                    <a:lnTo>
                      <a:pt x="1013" y="55"/>
                    </a:lnTo>
                    <a:lnTo>
                      <a:pt x="1005" y="61"/>
                    </a:lnTo>
                    <a:lnTo>
                      <a:pt x="994" y="68"/>
                    </a:lnTo>
                    <a:lnTo>
                      <a:pt x="981" y="74"/>
                    </a:lnTo>
                    <a:lnTo>
                      <a:pt x="959" y="87"/>
                    </a:lnTo>
                    <a:lnTo>
                      <a:pt x="950" y="90"/>
                    </a:lnTo>
                    <a:lnTo>
                      <a:pt x="945" y="95"/>
                    </a:lnTo>
                    <a:lnTo>
                      <a:pt x="945" y="97"/>
                    </a:lnTo>
                    <a:lnTo>
                      <a:pt x="944" y="98"/>
                    </a:lnTo>
                    <a:lnTo>
                      <a:pt x="944" y="103"/>
                    </a:lnTo>
                    <a:lnTo>
                      <a:pt x="945" y="104"/>
                    </a:lnTo>
                    <a:lnTo>
                      <a:pt x="949" y="104"/>
                    </a:lnTo>
                    <a:lnTo>
                      <a:pt x="961" y="98"/>
                    </a:lnTo>
                    <a:lnTo>
                      <a:pt x="973" y="90"/>
                    </a:lnTo>
                    <a:lnTo>
                      <a:pt x="986" y="79"/>
                    </a:lnTo>
                    <a:lnTo>
                      <a:pt x="994" y="85"/>
                    </a:lnTo>
                    <a:lnTo>
                      <a:pt x="1007" y="90"/>
                    </a:lnTo>
                    <a:lnTo>
                      <a:pt x="1039" y="98"/>
                    </a:lnTo>
                    <a:lnTo>
                      <a:pt x="1057" y="102"/>
                    </a:lnTo>
                    <a:lnTo>
                      <a:pt x="1071" y="104"/>
                    </a:lnTo>
                    <a:lnTo>
                      <a:pt x="1079" y="105"/>
                    </a:lnTo>
                    <a:lnTo>
                      <a:pt x="1123" y="105"/>
                    </a:lnTo>
                    <a:lnTo>
                      <a:pt x="1123" y="99"/>
                    </a:lnTo>
                    <a:lnTo>
                      <a:pt x="1128" y="92"/>
                    </a:lnTo>
                    <a:lnTo>
                      <a:pt x="1131" y="90"/>
                    </a:lnTo>
                    <a:lnTo>
                      <a:pt x="1135" y="89"/>
                    </a:lnTo>
                    <a:lnTo>
                      <a:pt x="1140" y="89"/>
                    </a:lnTo>
                    <a:lnTo>
                      <a:pt x="1163" y="92"/>
                    </a:lnTo>
                    <a:lnTo>
                      <a:pt x="1180" y="95"/>
                    </a:lnTo>
                    <a:lnTo>
                      <a:pt x="1190" y="99"/>
                    </a:lnTo>
                    <a:lnTo>
                      <a:pt x="1196" y="104"/>
                    </a:lnTo>
                    <a:lnTo>
                      <a:pt x="1197" y="108"/>
                    </a:lnTo>
                    <a:lnTo>
                      <a:pt x="1195" y="115"/>
                    </a:lnTo>
                    <a:lnTo>
                      <a:pt x="1191" y="119"/>
                    </a:lnTo>
                    <a:lnTo>
                      <a:pt x="1192" y="127"/>
                    </a:lnTo>
                    <a:lnTo>
                      <a:pt x="1195" y="136"/>
                    </a:lnTo>
                    <a:lnTo>
                      <a:pt x="1200" y="143"/>
                    </a:lnTo>
                    <a:lnTo>
                      <a:pt x="1206" y="149"/>
                    </a:lnTo>
                    <a:lnTo>
                      <a:pt x="1215" y="152"/>
                    </a:lnTo>
                    <a:lnTo>
                      <a:pt x="1220" y="149"/>
                    </a:lnTo>
                    <a:lnTo>
                      <a:pt x="1221" y="147"/>
                    </a:lnTo>
                    <a:lnTo>
                      <a:pt x="1222" y="143"/>
                    </a:lnTo>
                    <a:lnTo>
                      <a:pt x="1224" y="141"/>
                    </a:lnTo>
                    <a:lnTo>
                      <a:pt x="1225" y="137"/>
                    </a:lnTo>
                    <a:lnTo>
                      <a:pt x="1225" y="134"/>
                    </a:lnTo>
                    <a:lnTo>
                      <a:pt x="1234" y="136"/>
                    </a:lnTo>
                    <a:lnTo>
                      <a:pt x="1244" y="143"/>
                    </a:lnTo>
                    <a:lnTo>
                      <a:pt x="1251" y="144"/>
                    </a:lnTo>
                    <a:lnTo>
                      <a:pt x="1316" y="144"/>
                    </a:lnTo>
                    <a:lnTo>
                      <a:pt x="1318" y="137"/>
                    </a:lnTo>
                    <a:lnTo>
                      <a:pt x="1320" y="128"/>
                    </a:lnTo>
                    <a:lnTo>
                      <a:pt x="1325" y="122"/>
                    </a:lnTo>
                    <a:lnTo>
                      <a:pt x="1331" y="117"/>
                    </a:lnTo>
                    <a:lnTo>
                      <a:pt x="1342" y="113"/>
                    </a:lnTo>
                    <a:lnTo>
                      <a:pt x="1355" y="112"/>
                    </a:lnTo>
                    <a:lnTo>
                      <a:pt x="1385" y="114"/>
                    </a:lnTo>
                    <a:lnTo>
                      <a:pt x="1413" y="118"/>
                    </a:lnTo>
                    <a:lnTo>
                      <a:pt x="1438" y="126"/>
                    </a:lnTo>
                    <a:lnTo>
                      <a:pt x="1446" y="129"/>
                    </a:lnTo>
                    <a:lnTo>
                      <a:pt x="1451" y="134"/>
                    </a:lnTo>
                    <a:lnTo>
                      <a:pt x="1454" y="141"/>
                    </a:lnTo>
                    <a:lnTo>
                      <a:pt x="1459" y="146"/>
                    </a:lnTo>
                    <a:lnTo>
                      <a:pt x="1466" y="149"/>
                    </a:lnTo>
                    <a:lnTo>
                      <a:pt x="1476" y="151"/>
                    </a:lnTo>
                    <a:lnTo>
                      <a:pt x="1496" y="148"/>
                    </a:lnTo>
                    <a:lnTo>
                      <a:pt x="1506" y="148"/>
                    </a:lnTo>
                    <a:lnTo>
                      <a:pt x="1525" y="149"/>
                    </a:lnTo>
                    <a:lnTo>
                      <a:pt x="1537" y="154"/>
                    </a:lnTo>
                    <a:lnTo>
                      <a:pt x="1547" y="163"/>
                    </a:lnTo>
                    <a:lnTo>
                      <a:pt x="1552" y="177"/>
                    </a:lnTo>
                    <a:lnTo>
                      <a:pt x="1646" y="178"/>
                    </a:lnTo>
                    <a:lnTo>
                      <a:pt x="1650" y="180"/>
                    </a:lnTo>
                    <a:lnTo>
                      <a:pt x="1654" y="183"/>
                    </a:lnTo>
                    <a:lnTo>
                      <a:pt x="1659" y="187"/>
                    </a:lnTo>
                    <a:lnTo>
                      <a:pt x="1665" y="192"/>
                    </a:lnTo>
                    <a:lnTo>
                      <a:pt x="1669" y="195"/>
                    </a:lnTo>
                    <a:lnTo>
                      <a:pt x="1673" y="196"/>
                    </a:lnTo>
                    <a:lnTo>
                      <a:pt x="1675" y="195"/>
                    </a:lnTo>
                    <a:lnTo>
                      <a:pt x="1675" y="188"/>
                    </a:lnTo>
                    <a:lnTo>
                      <a:pt x="1673" y="178"/>
                    </a:lnTo>
                    <a:lnTo>
                      <a:pt x="1673" y="175"/>
                    </a:lnTo>
                    <a:lnTo>
                      <a:pt x="1678" y="172"/>
                    </a:lnTo>
                    <a:lnTo>
                      <a:pt x="1684" y="171"/>
                    </a:lnTo>
                    <a:lnTo>
                      <a:pt x="1693" y="171"/>
                    </a:lnTo>
                    <a:lnTo>
                      <a:pt x="1728" y="175"/>
                    </a:lnTo>
                    <a:lnTo>
                      <a:pt x="1759" y="183"/>
                    </a:lnTo>
                    <a:lnTo>
                      <a:pt x="1789" y="196"/>
                    </a:lnTo>
                    <a:lnTo>
                      <a:pt x="1815" y="210"/>
                    </a:lnTo>
                    <a:lnTo>
                      <a:pt x="1828" y="216"/>
                    </a:lnTo>
                    <a:lnTo>
                      <a:pt x="1861" y="229"/>
                    </a:lnTo>
                    <a:lnTo>
                      <a:pt x="1877" y="236"/>
                    </a:lnTo>
                    <a:lnTo>
                      <a:pt x="1890" y="245"/>
                    </a:lnTo>
                    <a:lnTo>
                      <a:pt x="1900" y="254"/>
                    </a:lnTo>
                    <a:lnTo>
                      <a:pt x="1882" y="259"/>
                    </a:lnTo>
                    <a:lnTo>
                      <a:pt x="1876" y="264"/>
                    </a:lnTo>
                    <a:lnTo>
                      <a:pt x="1872" y="270"/>
                    </a:lnTo>
                    <a:lnTo>
                      <a:pt x="1867" y="283"/>
                    </a:lnTo>
                    <a:lnTo>
                      <a:pt x="1862" y="285"/>
                    </a:lnTo>
                    <a:lnTo>
                      <a:pt x="1851" y="281"/>
                    </a:lnTo>
                    <a:lnTo>
                      <a:pt x="1838" y="273"/>
                    </a:lnTo>
                    <a:lnTo>
                      <a:pt x="1826" y="263"/>
                    </a:lnTo>
                    <a:lnTo>
                      <a:pt x="1812" y="254"/>
                    </a:lnTo>
                    <a:lnTo>
                      <a:pt x="1797" y="250"/>
                    </a:lnTo>
                    <a:lnTo>
                      <a:pt x="1794" y="250"/>
                    </a:lnTo>
                    <a:lnTo>
                      <a:pt x="1792" y="251"/>
                    </a:lnTo>
                    <a:lnTo>
                      <a:pt x="1792" y="254"/>
                    </a:lnTo>
                    <a:lnTo>
                      <a:pt x="1791" y="255"/>
                    </a:lnTo>
                    <a:lnTo>
                      <a:pt x="1791" y="264"/>
                    </a:lnTo>
                    <a:lnTo>
                      <a:pt x="1787" y="268"/>
                    </a:lnTo>
                    <a:lnTo>
                      <a:pt x="1781" y="271"/>
                    </a:lnTo>
                    <a:lnTo>
                      <a:pt x="1768" y="276"/>
                    </a:lnTo>
                    <a:lnTo>
                      <a:pt x="1763" y="281"/>
                    </a:lnTo>
                    <a:lnTo>
                      <a:pt x="1762" y="289"/>
                    </a:lnTo>
                    <a:lnTo>
                      <a:pt x="1763" y="292"/>
                    </a:lnTo>
                    <a:lnTo>
                      <a:pt x="1767" y="295"/>
                    </a:lnTo>
                    <a:lnTo>
                      <a:pt x="1772" y="299"/>
                    </a:lnTo>
                    <a:lnTo>
                      <a:pt x="1777" y="304"/>
                    </a:lnTo>
                    <a:lnTo>
                      <a:pt x="1779" y="308"/>
                    </a:lnTo>
                    <a:lnTo>
                      <a:pt x="1779" y="312"/>
                    </a:lnTo>
                    <a:lnTo>
                      <a:pt x="1776" y="315"/>
                    </a:lnTo>
                    <a:lnTo>
                      <a:pt x="1766" y="318"/>
                    </a:lnTo>
                    <a:lnTo>
                      <a:pt x="1749" y="319"/>
                    </a:lnTo>
                    <a:lnTo>
                      <a:pt x="1734" y="323"/>
                    </a:lnTo>
                    <a:lnTo>
                      <a:pt x="1719" y="332"/>
                    </a:lnTo>
                    <a:lnTo>
                      <a:pt x="1705" y="343"/>
                    </a:lnTo>
                    <a:lnTo>
                      <a:pt x="1690" y="354"/>
                    </a:lnTo>
                    <a:lnTo>
                      <a:pt x="1674" y="362"/>
                    </a:lnTo>
                    <a:lnTo>
                      <a:pt x="1656" y="366"/>
                    </a:lnTo>
                    <a:lnTo>
                      <a:pt x="1651" y="365"/>
                    </a:lnTo>
                    <a:lnTo>
                      <a:pt x="1645" y="362"/>
                    </a:lnTo>
                    <a:lnTo>
                      <a:pt x="1639" y="358"/>
                    </a:lnTo>
                    <a:lnTo>
                      <a:pt x="1630" y="356"/>
                    </a:lnTo>
                    <a:lnTo>
                      <a:pt x="1621" y="356"/>
                    </a:lnTo>
                    <a:lnTo>
                      <a:pt x="1613" y="358"/>
                    </a:lnTo>
                    <a:lnTo>
                      <a:pt x="1602" y="366"/>
                    </a:lnTo>
                    <a:lnTo>
                      <a:pt x="1592" y="378"/>
                    </a:lnTo>
                    <a:lnTo>
                      <a:pt x="1581" y="398"/>
                    </a:lnTo>
                    <a:lnTo>
                      <a:pt x="1580" y="402"/>
                    </a:lnTo>
                    <a:lnTo>
                      <a:pt x="1580" y="412"/>
                    </a:lnTo>
                    <a:lnTo>
                      <a:pt x="1581" y="415"/>
                    </a:lnTo>
                    <a:lnTo>
                      <a:pt x="1581" y="417"/>
                    </a:lnTo>
                    <a:lnTo>
                      <a:pt x="1579" y="422"/>
                    </a:lnTo>
                    <a:lnTo>
                      <a:pt x="1575" y="427"/>
                    </a:lnTo>
                    <a:lnTo>
                      <a:pt x="1570" y="434"/>
                    </a:lnTo>
                    <a:lnTo>
                      <a:pt x="1567" y="441"/>
                    </a:lnTo>
                    <a:lnTo>
                      <a:pt x="1565" y="446"/>
                    </a:lnTo>
                    <a:lnTo>
                      <a:pt x="1561" y="450"/>
                    </a:lnTo>
                    <a:lnTo>
                      <a:pt x="1556" y="454"/>
                    </a:lnTo>
                    <a:lnTo>
                      <a:pt x="1552" y="458"/>
                    </a:lnTo>
                    <a:lnTo>
                      <a:pt x="1551" y="464"/>
                    </a:lnTo>
                    <a:lnTo>
                      <a:pt x="1542" y="468"/>
                    </a:lnTo>
                    <a:lnTo>
                      <a:pt x="1535" y="475"/>
                    </a:lnTo>
                    <a:lnTo>
                      <a:pt x="1530" y="485"/>
                    </a:lnTo>
                    <a:lnTo>
                      <a:pt x="1520" y="503"/>
                    </a:lnTo>
                    <a:lnTo>
                      <a:pt x="1515" y="495"/>
                    </a:lnTo>
                    <a:lnTo>
                      <a:pt x="1511" y="484"/>
                    </a:lnTo>
                    <a:lnTo>
                      <a:pt x="1507" y="469"/>
                    </a:lnTo>
                    <a:lnTo>
                      <a:pt x="1505" y="454"/>
                    </a:lnTo>
                    <a:lnTo>
                      <a:pt x="1503" y="440"/>
                    </a:lnTo>
                    <a:lnTo>
                      <a:pt x="1503" y="430"/>
                    </a:lnTo>
                    <a:lnTo>
                      <a:pt x="1506" y="419"/>
                    </a:lnTo>
                    <a:lnTo>
                      <a:pt x="1512" y="409"/>
                    </a:lnTo>
                    <a:lnTo>
                      <a:pt x="1521" y="402"/>
                    </a:lnTo>
                    <a:lnTo>
                      <a:pt x="1528" y="397"/>
                    </a:lnTo>
                    <a:lnTo>
                      <a:pt x="1539" y="387"/>
                    </a:lnTo>
                    <a:lnTo>
                      <a:pt x="1549" y="375"/>
                    </a:lnTo>
                    <a:lnTo>
                      <a:pt x="1556" y="362"/>
                    </a:lnTo>
                    <a:lnTo>
                      <a:pt x="1562" y="357"/>
                    </a:lnTo>
                    <a:lnTo>
                      <a:pt x="1569" y="354"/>
                    </a:lnTo>
                    <a:lnTo>
                      <a:pt x="1576" y="352"/>
                    </a:lnTo>
                    <a:lnTo>
                      <a:pt x="1585" y="348"/>
                    </a:lnTo>
                    <a:lnTo>
                      <a:pt x="1596" y="341"/>
                    </a:lnTo>
                    <a:lnTo>
                      <a:pt x="1601" y="333"/>
                    </a:lnTo>
                    <a:lnTo>
                      <a:pt x="1602" y="328"/>
                    </a:lnTo>
                    <a:lnTo>
                      <a:pt x="1601" y="324"/>
                    </a:lnTo>
                    <a:lnTo>
                      <a:pt x="1594" y="319"/>
                    </a:lnTo>
                    <a:lnTo>
                      <a:pt x="1591" y="319"/>
                    </a:lnTo>
                    <a:lnTo>
                      <a:pt x="1580" y="333"/>
                    </a:lnTo>
                    <a:lnTo>
                      <a:pt x="1570" y="343"/>
                    </a:lnTo>
                    <a:lnTo>
                      <a:pt x="1564" y="348"/>
                    </a:lnTo>
                    <a:lnTo>
                      <a:pt x="1559" y="349"/>
                    </a:lnTo>
                    <a:lnTo>
                      <a:pt x="1555" y="349"/>
                    </a:lnTo>
                    <a:lnTo>
                      <a:pt x="1554" y="347"/>
                    </a:lnTo>
                    <a:lnTo>
                      <a:pt x="1552" y="343"/>
                    </a:lnTo>
                    <a:lnTo>
                      <a:pt x="1554" y="341"/>
                    </a:lnTo>
                    <a:lnTo>
                      <a:pt x="1555" y="337"/>
                    </a:lnTo>
                    <a:lnTo>
                      <a:pt x="1556" y="334"/>
                    </a:lnTo>
                    <a:lnTo>
                      <a:pt x="1547" y="333"/>
                    </a:lnTo>
                    <a:lnTo>
                      <a:pt x="1542" y="333"/>
                    </a:lnTo>
                    <a:lnTo>
                      <a:pt x="1537" y="334"/>
                    </a:lnTo>
                    <a:lnTo>
                      <a:pt x="1532" y="334"/>
                    </a:lnTo>
                    <a:lnTo>
                      <a:pt x="1517" y="336"/>
                    </a:lnTo>
                    <a:lnTo>
                      <a:pt x="1506" y="342"/>
                    </a:lnTo>
                    <a:lnTo>
                      <a:pt x="1497" y="351"/>
                    </a:lnTo>
                    <a:lnTo>
                      <a:pt x="1491" y="362"/>
                    </a:lnTo>
                    <a:lnTo>
                      <a:pt x="1486" y="377"/>
                    </a:lnTo>
                    <a:lnTo>
                      <a:pt x="1463" y="377"/>
                    </a:lnTo>
                    <a:lnTo>
                      <a:pt x="1456" y="376"/>
                    </a:lnTo>
                    <a:lnTo>
                      <a:pt x="1448" y="372"/>
                    </a:lnTo>
                    <a:lnTo>
                      <a:pt x="1439" y="370"/>
                    </a:lnTo>
                    <a:lnTo>
                      <a:pt x="1428" y="368"/>
                    </a:lnTo>
                    <a:lnTo>
                      <a:pt x="1417" y="368"/>
                    </a:lnTo>
                    <a:lnTo>
                      <a:pt x="1401" y="370"/>
                    </a:lnTo>
                    <a:lnTo>
                      <a:pt x="1382" y="372"/>
                    </a:lnTo>
                    <a:lnTo>
                      <a:pt x="1364" y="375"/>
                    </a:lnTo>
                    <a:lnTo>
                      <a:pt x="1352" y="377"/>
                    </a:lnTo>
                    <a:lnTo>
                      <a:pt x="1339" y="383"/>
                    </a:lnTo>
                    <a:lnTo>
                      <a:pt x="1326" y="392"/>
                    </a:lnTo>
                    <a:lnTo>
                      <a:pt x="1296" y="422"/>
                    </a:lnTo>
                    <a:lnTo>
                      <a:pt x="1286" y="430"/>
                    </a:lnTo>
                    <a:lnTo>
                      <a:pt x="1278" y="439"/>
                    </a:lnTo>
                    <a:lnTo>
                      <a:pt x="1274" y="448"/>
                    </a:lnTo>
                    <a:lnTo>
                      <a:pt x="1275" y="450"/>
                    </a:lnTo>
                    <a:lnTo>
                      <a:pt x="1278" y="456"/>
                    </a:lnTo>
                    <a:lnTo>
                      <a:pt x="1283" y="461"/>
                    </a:lnTo>
                    <a:lnTo>
                      <a:pt x="1290" y="465"/>
                    </a:lnTo>
                    <a:lnTo>
                      <a:pt x="1299" y="465"/>
                    </a:lnTo>
                    <a:lnTo>
                      <a:pt x="1310" y="460"/>
                    </a:lnTo>
                    <a:lnTo>
                      <a:pt x="1316" y="459"/>
                    </a:lnTo>
                    <a:lnTo>
                      <a:pt x="1323" y="464"/>
                    </a:lnTo>
                    <a:lnTo>
                      <a:pt x="1330" y="470"/>
                    </a:lnTo>
                    <a:lnTo>
                      <a:pt x="1334" y="479"/>
                    </a:lnTo>
                    <a:lnTo>
                      <a:pt x="1337" y="487"/>
                    </a:lnTo>
                    <a:lnTo>
                      <a:pt x="1334" y="499"/>
                    </a:lnTo>
                    <a:lnTo>
                      <a:pt x="1329" y="509"/>
                    </a:lnTo>
                    <a:lnTo>
                      <a:pt x="1326" y="517"/>
                    </a:lnTo>
                    <a:lnTo>
                      <a:pt x="1325" y="524"/>
                    </a:lnTo>
                    <a:lnTo>
                      <a:pt x="1326" y="532"/>
                    </a:lnTo>
                    <a:lnTo>
                      <a:pt x="1325" y="539"/>
                    </a:lnTo>
                    <a:lnTo>
                      <a:pt x="1320" y="551"/>
                    </a:lnTo>
                    <a:lnTo>
                      <a:pt x="1314" y="562"/>
                    </a:lnTo>
                    <a:lnTo>
                      <a:pt x="1306" y="570"/>
                    </a:lnTo>
                    <a:lnTo>
                      <a:pt x="1298" y="580"/>
                    </a:lnTo>
                    <a:lnTo>
                      <a:pt x="1289" y="593"/>
                    </a:lnTo>
                    <a:lnTo>
                      <a:pt x="1279" y="609"/>
                    </a:lnTo>
                    <a:lnTo>
                      <a:pt x="1268" y="621"/>
                    </a:lnTo>
                    <a:lnTo>
                      <a:pt x="1256" y="631"/>
                    </a:lnTo>
                    <a:lnTo>
                      <a:pt x="1245" y="635"/>
                    </a:lnTo>
                    <a:lnTo>
                      <a:pt x="1235" y="635"/>
                    </a:lnTo>
                    <a:lnTo>
                      <a:pt x="1226" y="632"/>
                    </a:lnTo>
                    <a:lnTo>
                      <a:pt x="1220" y="631"/>
                    </a:lnTo>
                    <a:lnTo>
                      <a:pt x="1217" y="631"/>
                    </a:lnTo>
                    <a:lnTo>
                      <a:pt x="1209" y="639"/>
                    </a:lnTo>
                    <a:lnTo>
                      <a:pt x="1204" y="646"/>
                    </a:lnTo>
                    <a:lnTo>
                      <a:pt x="1199" y="656"/>
                    </a:lnTo>
                    <a:lnTo>
                      <a:pt x="1193" y="661"/>
                    </a:lnTo>
                    <a:lnTo>
                      <a:pt x="1190" y="664"/>
                    </a:lnTo>
                    <a:lnTo>
                      <a:pt x="1185" y="669"/>
                    </a:lnTo>
                    <a:lnTo>
                      <a:pt x="1181" y="671"/>
                    </a:lnTo>
                    <a:lnTo>
                      <a:pt x="1178" y="673"/>
                    </a:lnTo>
                    <a:lnTo>
                      <a:pt x="1175" y="673"/>
                    </a:lnTo>
                    <a:lnTo>
                      <a:pt x="1175" y="676"/>
                    </a:lnTo>
                    <a:lnTo>
                      <a:pt x="1176" y="680"/>
                    </a:lnTo>
                    <a:lnTo>
                      <a:pt x="1177" y="683"/>
                    </a:lnTo>
                    <a:lnTo>
                      <a:pt x="1182" y="688"/>
                    </a:lnTo>
                    <a:lnTo>
                      <a:pt x="1190" y="697"/>
                    </a:lnTo>
                    <a:lnTo>
                      <a:pt x="1195" y="708"/>
                    </a:lnTo>
                    <a:lnTo>
                      <a:pt x="1197" y="722"/>
                    </a:lnTo>
                    <a:lnTo>
                      <a:pt x="1197" y="727"/>
                    </a:lnTo>
                    <a:lnTo>
                      <a:pt x="1196" y="731"/>
                    </a:lnTo>
                    <a:lnTo>
                      <a:pt x="1195" y="733"/>
                    </a:lnTo>
                    <a:lnTo>
                      <a:pt x="1192" y="736"/>
                    </a:lnTo>
                    <a:lnTo>
                      <a:pt x="1188" y="737"/>
                    </a:lnTo>
                    <a:lnTo>
                      <a:pt x="1187" y="737"/>
                    </a:lnTo>
                    <a:lnTo>
                      <a:pt x="1185" y="738"/>
                    </a:lnTo>
                    <a:lnTo>
                      <a:pt x="1181" y="738"/>
                    </a:lnTo>
                    <a:lnTo>
                      <a:pt x="1178" y="739"/>
                    </a:lnTo>
                    <a:lnTo>
                      <a:pt x="1176" y="742"/>
                    </a:lnTo>
                    <a:lnTo>
                      <a:pt x="1173" y="743"/>
                    </a:lnTo>
                    <a:lnTo>
                      <a:pt x="1171" y="743"/>
                    </a:lnTo>
                    <a:lnTo>
                      <a:pt x="1168" y="746"/>
                    </a:lnTo>
                    <a:lnTo>
                      <a:pt x="1162" y="746"/>
                    </a:lnTo>
                    <a:lnTo>
                      <a:pt x="1162" y="743"/>
                    </a:lnTo>
                    <a:lnTo>
                      <a:pt x="1165" y="741"/>
                    </a:lnTo>
                    <a:lnTo>
                      <a:pt x="1162" y="738"/>
                    </a:lnTo>
                    <a:lnTo>
                      <a:pt x="1162" y="734"/>
                    </a:lnTo>
                    <a:lnTo>
                      <a:pt x="1165" y="729"/>
                    </a:lnTo>
                    <a:lnTo>
                      <a:pt x="1166" y="728"/>
                    </a:lnTo>
                    <a:lnTo>
                      <a:pt x="1166" y="727"/>
                    </a:lnTo>
                    <a:lnTo>
                      <a:pt x="1165" y="724"/>
                    </a:lnTo>
                    <a:lnTo>
                      <a:pt x="1165" y="722"/>
                    </a:lnTo>
                    <a:lnTo>
                      <a:pt x="1163" y="719"/>
                    </a:lnTo>
                    <a:lnTo>
                      <a:pt x="1162" y="719"/>
                    </a:lnTo>
                    <a:lnTo>
                      <a:pt x="1160" y="717"/>
                    </a:lnTo>
                    <a:lnTo>
                      <a:pt x="1160" y="713"/>
                    </a:lnTo>
                    <a:lnTo>
                      <a:pt x="1162" y="713"/>
                    </a:lnTo>
                    <a:lnTo>
                      <a:pt x="1165" y="712"/>
                    </a:lnTo>
                    <a:lnTo>
                      <a:pt x="1166" y="709"/>
                    </a:lnTo>
                    <a:lnTo>
                      <a:pt x="1166" y="708"/>
                    </a:lnTo>
                    <a:lnTo>
                      <a:pt x="1163" y="703"/>
                    </a:lnTo>
                    <a:lnTo>
                      <a:pt x="1161" y="700"/>
                    </a:lnTo>
                    <a:lnTo>
                      <a:pt x="1157" y="699"/>
                    </a:lnTo>
                    <a:lnTo>
                      <a:pt x="1153" y="699"/>
                    </a:lnTo>
                    <a:lnTo>
                      <a:pt x="1151" y="702"/>
                    </a:lnTo>
                    <a:lnTo>
                      <a:pt x="1150" y="702"/>
                    </a:lnTo>
                    <a:lnTo>
                      <a:pt x="1147" y="699"/>
                    </a:lnTo>
                    <a:lnTo>
                      <a:pt x="1146" y="697"/>
                    </a:lnTo>
                    <a:lnTo>
                      <a:pt x="1146" y="692"/>
                    </a:lnTo>
                    <a:lnTo>
                      <a:pt x="1150" y="688"/>
                    </a:lnTo>
                    <a:lnTo>
                      <a:pt x="1150" y="676"/>
                    </a:lnTo>
                    <a:lnTo>
                      <a:pt x="1146" y="676"/>
                    </a:lnTo>
                    <a:lnTo>
                      <a:pt x="1143" y="675"/>
                    </a:lnTo>
                    <a:lnTo>
                      <a:pt x="1142" y="674"/>
                    </a:lnTo>
                    <a:lnTo>
                      <a:pt x="1140" y="673"/>
                    </a:lnTo>
                    <a:lnTo>
                      <a:pt x="1137" y="673"/>
                    </a:lnTo>
                    <a:lnTo>
                      <a:pt x="1127" y="675"/>
                    </a:lnTo>
                    <a:lnTo>
                      <a:pt x="1119" y="679"/>
                    </a:lnTo>
                    <a:lnTo>
                      <a:pt x="1111" y="683"/>
                    </a:lnTo>
                    <a:lnTo>
                      <a:pt x="1103" y="685"/>
                    </a:lnTo>
                    <a:lnTo>
                      <a:pt x="1103" y="681"/>
                    </a:lnTo>
                    <a:lnTo>
                      <a:pt x="1106" y="679"/>
                    </a:lnTo>
                    <a:lnTo>
                      <a:pt x="1108" y="674"/>
                    </a:lnTo>
                    <a:lnTo>
                      <a:pt x="1111" y="670"/>
                    </a:lnTo>
                    <a:lnTo>
                      <a:pt x="1111" y="668"/>
                    </a:lnTo>
                    <a:lnTo>
                      <a:pt x="1108" y="663"/>
                    </a:lnTo>
                    <a:lnTo>
                      <a:pt x="1103" y="660"/>
                    </a:lnTo>
                    <a:lnTo>
                      <a:pt x="1101" y="660"/>
                    </a:lnTo>
                    <a:lnTo>
                      <a:pt x="1097" y="664"/>
                    </a:lnTo>
                    <a:lnTo>
                      <a:pt x="1097" y="665"/>
                    </a:lnTo>
                    <a:lnTo>
                      <a:pt x="1093" y="670"/>
                    </a:lnTo>
                    <a:lnTo>
                      <a:pt x="1083" y="678"/>
                    </a:lnTo>
                    <a:lnTo>
                      <a:pt x="1079" y="680"/>
                    </a:lnTo>
                    <a:lnTo>
                      <a:pt x="1074" y="683"/>
                    </a:lnTo>
                    <a:lnTo>
                      <a:pt x="1071" y="683"/>
                    </a:lnTo>
                    <a:lnTo>
                      <a:pt x="1068" y="684"/>
                    </a:lnTo>
                    <a:lnTo>
                      <a:pt x="1066" y="684"/>
                    </a:lnTo>
                    <a:lnTo>
                      <a:pt x="1063" y="685"/>
                    </a:lnTo>
                    <a:lnTo>
                      <a:pt x="1062" y="688"/>
                    </a:lnTo>
                    <a:lnTo>
                      <a:pt x="1062" y="690"/>
                    </a:lnTo>
                    <a:lnTo>
                      <a:pt x="1063" y="693"/>
                    </a:lnTo>
                    <a:lnTo>
                      <a:pt x="1064" y="694"/>
                    </a:lnTo>
                    <a:lnTo>
                      <a:pt x="1069" y="697"/>
                    </a:lnTo>
                    <a:lnTo>
                      <a:pt x="1073" y="700"/>
                    </a:lnTo>
                    <a:lnTo>
                      <a:pt x="1074" y="703"/>
                    </a:lnTo>
                    <a:lnTo>
                      <a:pt x="1074" y="704"/>
                    </a:lnTo>
                    <a:lnTo>
                      <a:pt x="1076" y="707"/>
                    </a:lnTo>
                    <a:lnTo>
                      <a:pt x="1081" y="709"/>
                    </a:lnTo>
                    <a:lnTo>
                      <a:pt x="1089" y="709"/>
                    </a:lnTo>
                    <a:lnTo>
                      <a:pt x="1091" y="708"/>
                    </a:lnTo>
                    <a:lnTo>
                      <a:pt x="1091" y="707"/>
                    </a:lnTo>
                    <a:lnTo>
                      <a:pt x="1092" y="704"/>
                    </a:lnTo>
                    <a:lnTo>
                      <a:pt x="1093" y="703"/>
                    </a:lnTo>
                    <a:lnTo>
                      <a:pt x="1093" y="702"/>
                    </a:lnTo>
                    <a:lnTo>
                      <a:pt x="1094" y="700"/>
                    </a:lnTo>
                    <a:lnTo>
                      <a:pt x="1097" y="700"/>
                    </a:lnTo>
                    <a:lnTo>
                      <a:pt x="1099" y="702"/>
                    </a:lnTo>
                    <a:lnTo>
                      <a:pt x="1103" y="705"/>
                    </a:lnTo>
                    <a:lnTo>
                      <a:pt x="1106" y="707"/>
                    </a:lnTo>
                    <a:lnTo>
                      <a:pt x="1114" y="707"/>
                    </a:lnTo>
                    <a:lnTo>
                      <a:pt x="1117" y="708"/>
                    </a:lnTo>
                    <a:lnTo>
                      <a:pt x="1118" y="709"/>
                    </a:lnTo>
                    <a:lnTo>
                      <a:pt x="1111" y="714"/>
                    </a:lnTo>
                    <a:lnTo>
                      <a:pt x="1102" y="717"/>
                    </a:lnTo>
                    <a:lnTo>
                      <a:pt x="1094" y="722"/>
                    </a:lnTo>
                    <a:lnTo>
                      <a:pt x="1089" y="728"/>
                    </a:lnTo>
                    <a:lnTo>
                      <a:pt x="1088" y="731"/>
                    </a:lnTo>
                    <a:lnTo>
                      <a:pt x="1087" y="732"/>
                    </a:lnTo>
                    <a:lnTo>
                      <a:pt x="1084" y="733"/>
                    </a:lnTo>
                    <a:lnTo>
                      <a:pt x="1083" y="734"/>
                    </a:lnTo>
                    <a:lnTo>
                      <a:pt x="1081" y="736"/>
                    </a:lnTo>
                    <a:lnTo>
                      <a:pt x="1081" y="738"/>
                    </a:lnTo>
                    <a:lnTo>
                      <a:pt x="1082" y="742"/>
                    </a:lnTo>
                    <a:lnTo>
                      <a:pt x="1083" y="744"/>
                    </a:lnTo>
                    <a:lnTo>
                      <a:pt x="1087" y="747"/>
                    </a:lnTo>
                    <a:lnTo>
                      <a:pt x="1089" y="748"/>
                    </a:lnTo>
                    <a:lnTo>
                      <a:pt x="1092" y="748"/>
                    </a:lnTo>
                    <a:lnTo>
                      <a:pt x="1092" y="756"/>
                    </a:lnTo>
                    <a:lnTo>
                      <a:pt x="1093" y="756"/>
                    </a:lnTo>
                    <a:lnTo>
                      <a:pt x="1093" y="757"/>
                    </a:lnTo>
                    <a:lnTo>
                      <a:pt x="1094" y="758"/>
                    </a:lnTo>
                    <a:lnTo>
                      <a:pt x="1096" y="761"/>
                    </a:lnTo>
                    <a:lnTo>
                      <a:pt x="1096" y="763"/>
                    </a:lnTo>
                    <a:lnTo>
                      <a:pt x="1097" y="766"/>
                    </a:lnTo>
                    <a:lnTo>
                      <a:pt x="1102" y="773"/>
                    </a:lnTo>
                    <a:lnTo>
                      <a:pt x="1106" y="781"/>
                    </a:lnTo>
                    <a:lnTo>
                      <a:pt x="1108" y="790"/>
                    </a:lnTo>
                    <a:lnTo>
                      <a:pt x="1109" y="801"/>
                    </a:lnTo>
                    <a:lnTo>
                      <a:pt x="1108" y="810"/>
                    </a:lnTo>
                    <a:lnTo>
                      <a:pt x="1104" y="817"/>
                    </a:lnTo>
                    <a:lnTo>
                      <a:pt x="1103" y="825"/>
                    </a:lnTo>
                    <a:lnTo>
                      <a:pt x="1098" y="829"/>
                    </a:lnTo>
                    <a:lnTo>
                      <a:pt x="1092" y="835"/>
                    </a:lnTo>
                    <a:lnTo>
                      <a:pt x="1087" y="842"/>
                    </a:lnTo>
                    <a:lnTo>
                      <a:pt x="1083" y="848"/>
                    </a:lnTo>
                    <a:lnTo>
                      <a:pt x="1081" y="854"/>
                    </a:lnTo>
                    <a:lnTo>
                      <a:pt x="1077" y="861"/>
                    </a:lnTo>
                    <a:lnTo>
                      <a:pt x="1073" y="868"/>
                    </a:lnTo>
                    <a:lnTo>
                      <a:pt x="1067" y="870"/>
                    </a:lnTo>
                    <a:lnTo>
                      <a:pt x="1064" y="875"/>
                    </a:lnTo>
                    <a:lnTo>
                      <a:pt x="1063" y="876"/>
                    </a:lnTo>
                    <a:lnTo>
                      <a:pt x="1060" y="878"/>
                    </a:lnTo>
                    <a:lnTo>
                      <a:pt x="1054" y="881"/>
                    </a:lnTo>
                    <a:lnTo>
                      <a:pt x="1049" y="886"/>
                    </a:lnTo>
                    <a:lnTo>
                      <a:pt x="1043" y="892"/>
                    </a:lnTo>
                    <a:lnTo>
                      <a:pt x="1037" y="895"/>
                    </a:lnTo>
                    <a:lnTo>
                      <a:pt x="1027" y="897"/>
                    </a:lnTo>
                    <a:lnTo>
                      <a:pt x="1024" y="897"/>
                    </a:lnTo>
                    <a:lnTo>
                      <a:pt x="1022" y="895"/>
                    </a:lnTo>
                    <a:lnTo>
                      <a:pt x="1019" y="893"/>
                    </a:lnTo>
                    <a:lnTo>
                      <a:pt x="1015" y="893"/>
                    </a:lnTo>
                    <a:lnTo>
                      <a:pt x="1015" y="895"/>
                    </a:lnTo>
                    <a:lnTo>
                      <a:pt x="1013" y="898"/>
                    </a:lnTo>
                    <a:lnTo>
                      <a:pt x="1012" y="900"/>
                    </a:lnTo>
                    <a:lnTo>
                      <a:pt x="1005" y="904"/>
                    </a:lnTo>
                    <a:lnTo>
                      <a:pt x="999" y="905"/>
                    </a:lnTo>
                    <a:lnTo>
                      <a:pt x="991" y="908"/>
                    </a:lnTo>
                    <a:lnTo>
                      <a:pt x="989" y="909"/>
                    </a:lnTo>
                    <a:lnTo>
                      <a:pt x="985" y="909"/>
                    </a:lnTo>
                    <a:lnTo>
                      <a:pt x="981" y="910"/>
                    </a:lnTo>
                    <a:lnTo>
                      <a:pt x="976" y="913"/>
                    </a:lnTo>
                    <a:lnTo>
                      <a:pt x="975" y="915"/>
                    </a:lnTo>
                    <a:lnTo>
                      <a:pt x="975" y="919"/>
                    </a:lnTo>
                    <a:lnTo>
                      <a:pt x="974" y="920"/>
                    </a:lnTo>
                    <a:lnTo>
                      <a:pt x="974" y="922"/>
                    </a:lnTo>
                    <a:lnTo>
                      <a:pt x="971" y="922"/>
                    </a:lnTo>
                    <a:lnTo>
                      <a:pt x="969" y="919"/>
                    </a:lnTo>
                    <a:lnTo>
                      <a:pt x="969" y="912"/>
                    </a:lnTo>
                    <a:lnTo>
                      <a:pt x="961" y="909"/>
                    </a:lnTo>
                    <a:lnTo>
                      <a:pt x="958" y="909"/>
                    </a:lnTo>
                    <a:lnTo>
                      <a:pt x="950" y="907"/>
                    </a:lnTo>
                    <a:lnTo>
                      <a:pt x="944" y="913"/>
                    </a:lnTo>
                    <a:lnTo>
                      <a:pt x="936" y="919"/>
                    </a:lnTo>
                    <a:lnTo>
                      <a:pt x="929" y="924"/>
                    </a:lnTo>
                    <a:lnTo>
                      <a:pt x="924" y="932"/>
                    </a:lnTo>
                    <a:lnTo>
                      <a:pt x="921" y="941"/>
                    </a:lnTo>
                    <a:lnTo>
                      <a:pt x="921" y="942"/>
                    </a:lnTo>
                    <a:lnTo>
                      <a:pt x="925" y="946"/>
                    </a:lnTo>
                    <a:lnTo>
                      <a:pt x="934" y="956"/>
                    </a:lnTo>
                    <a:lnTo>
                      <a:pt x="940" y="964"/>
                    </a:lnTo>
                    <a:lnTo>
                      <a:pt x="949" y="972"/>
                    </a:lnTo>
                    <a:lnTo>
                      <a:pt x="958" y="982"/>
                    </a:lnTo>
                    <a:lnTo>
                      <a:pt x="963" y="996"/>
                    </a:lnTo>
                    <a:lnTo>
                      <a:pt x="965" y="1011"/>
                    </a:lnTo>
                    <a:lnTo>
                      <a:pt x="964" y="1019"/>
                    </a:lnTo>
                    <a:lnTo>
                      <a:pt x="961" y="1025"/>
                    </a:lnTo>
                    <a:lnTo>
                      <a:pt x="960" y="1031"/>
                    </a:lnTo>
                    <a:lnTo>
                      <a:pt x="950" y="1035"/>
                    </a:lnTo>
                    <a:lnTo>
                      <a:pt x="944" y="1039"/>
                    </a:lnTo>
                    <a:lnTo>
                      <a:pt x="935" y="1044"/>
                    </a:lnTo>
                    <a:lnTo>
                      <a:pt x="934" y="1045"/>
                    </a:lnTo>
                    <a:lnTo>
                      <a:pt x="933" y="1047"/>
                    </a:lnTo>
                    <a:lnTo>
                      <a:pt x="931" y="1049"/>
                    </a:lnTo>
                    <a:lnTo>
                      <a:pt x="930" y="1051"/>
                    </a:lnTo>
                    <a:lnTo>
                      <a:pt x="929" y="1053"/>
                    </a:lnTo>
                    <a:lnTo>
                      <a:pt x="925" y="1053"/>
                    </a:lnTo>
                    <a:lnTo>
                      <a:pt x="925" y="1056"/>
                    </a:lnTo>
                    <a:lnTo>
                      <a:pt x="922" y="1058"/>
                    </a:lnTo>
                    <a:lnTo>
                      <a:pt x="921" y="1060"/>
                    </a:lnTo>
                    <a:lnTo>
                      <a:pt x="917" y="1064"/>
                    </a:lnTo>
                    <a:lnTo>
                      <a:pt x="916" y="1064"/>
                    </a:lnTo>
                    <a:lnTo>
                      <a:pt x="914" y="1061"/>
                    </a:lnTo>
                    <a:lnTo>
                      <a:pt x="912" y="1059"/>
                    </a:lnTo>
                    <a:lnTo>
                      <a:pt x="912" y="1051"/>
                    </a:lnTo>
                    <a:lnTo>
                      <a:pt x="914" y="1050"/>
                    </a:lnTo>
                    <a:lnTo>
                      <a:pt x="912" y="1047"/>
                    </a:lnTo>
                    <a:lnTo>
                      <a:pt x="911" y="1044"/>
                    </a:lnTo>
                    <a:lnTo>
                      <a:pt x="905" y="1044"/>
                    </a:lnTo>
                    <a:lnTo>
                      <a:pt x="900" y="1041"/>
                    </a:lnTo>
                    <a:lnTo>
                      <a:pt x="897" y="1039"/>
                    </a:lnTo>
                    <a:lnTo>
                      <a:pt x="897" y="1036"/>
                    </a:lnTo>
                    <a:lnTo>
                      <a:pt x="895" y="1036"/>
                    </a:lnTo>
                    <a:lnTo>
                      <a:pt x="892" y="1035"/>
                    </a:lnTo>
                    <a:lnTo>
                      <a:pt x="891" y="1034"/>
                    </a:lnTo>
                    <a:lnTo>
                      <a:pt x="891" y="1032"/>
                    </a:lnTo>
                    <a:lnTo>
                      <a:pt x="890" y="1031"/>
                    </a:lnTo>
                    <a:lnTo>
                      <a:pt x="890" y="1029"/>
                    </a:lnTo>
                    <a:lnTo>
                      <a:pt x="889" y="1027"/>
                    </a:lnTo>
                    <a:lnTo>
                      <a:pt x="887" y="1025"/>
                    </a:lnTo>
                    <a:lnTo>
                      <a:pt x="884" y="1022"/>
                    </a:lnTo>
                    <a:lnTo>
                      <a:pt x="881" y="1020"/>
                    </a:lnTo>
                    <a:lnTo>
                      <a:pt x="870" y="1016"/>
                    </a:lnTo>
                    <a:lnTo>
                      <a:pt x="869" y="1015"/>
                    </a:lnTo>
                    <a:lnTo>
                      <a:pt x="869" y="1014"/>
                    </a:lnTo>
                    <a:lnTo>
                      <a:pt x="867" y="1012"/>
                    </a:lnTo>
                    <a:lnTo>
                      <a:pt x="867" y="1011"/>
                    </a:lnTo>
                    <a:lnTo>
                      <a:pt x="866" y="1009"/>
                    </a:lnTo>
                    <a:lnTo>
                      <a:pt x="864" y="1007"/>
                    </a:lnTo>
                    <a:lnTo>
                      <a:pt x="860" y="1006"/>
                    </a:lnTo>
                    <a:lnTo>
                      <a:pt x="856" y="1006"/>
                    </a:lnTo>
                    <a:lnTo>
                      <a:pt x="855" y="1007"/>
                    </a:lnTo>
                    <a:lnTo>
                      <a:pt x="855" y="1014"/>
                    </a:lnTo>
                    <a:lnTo>
                      <a:pt x="856" y="1015"/>
                    </a:lnTo>
                    <a:lnTo>
                      <a:pt x="856" y="1019"/>
                    </a:lnTo>
                    <a:lnTo>
                      <a:pt x="855" y="1026"/>
                    </a:lnTo>
                    <a:lnTo>
                      <a:pt x="851" y="1032"/>
                    </a:lnTo>
                    <a:lnTo>
                      <a:pt x="846" y="1037"/>
                    </a:lnTo>
                    <a:lnTo>
                      <a:pt x="845" y="1045"/>
                    </a:lnTo>
                    <a:lnTo>
                      <a:pt x="845" y="1049"/>
                    </a:lnTo>
                    <a:lnTo>
                      <a:pt x="846" y="1051"/>
                    </a:lnTo>
                    <a:lnTo>
                      <a:pt x="851" y="1054"/>
                    </a:lnTo>
                    <a:lnTo>
                      <a:pt x="852" y="1055"/>
                    </a:lnTo>
                    <a:lnTo>
                      <a:pt x="855" y="1056"/>
                    </a:lnTo>
                    <a:lnTo>
                      <a:pt x="858" y="1060"/>
                    </a:lnTo>
                    <a:lnTo>
                      <a:pt x="858" y="1064"/>
                    </a:lnTo>
                    <a:lnTo>
                      <a:pt x="857" y="1064"/>
                    </a:lnTo>
                    <a:lnTo>
                      <a:pt x="861" y="1075"/>
                    </a:lnTo>
                    <a:lnTo>
                      <a:pt x="862" y="1078"/>
                    </a:lnTo>
                    <a:lnTo>
                      <a:pt x="869" y="1083"/>
                    </a:lnTo>
                    <a:lnTo>
                      <a:pt x="876" y="1086"/>
                    </a:lnTo>
                    <a:lnTo>
                      <a:pt x="884" y="1092"/>
                    </a:lnTo>
                    <a:lnTo>
                      <a:pt x="891" y="1095"/>
                    </a:lnTo>
                    <a:lnTo>
                      <a:pt x="896" y="1103"/>
                    </a:lnTo>
                    <a:lnTo>
                      <a:pt x="897" y="1112"/>
                    </a:lnTo>
                    <a:lnTo>
                      <a:pt x="897" y="1115"/>
                    </a:lnTo>
                    <a:lnTo>
                      <a:pt x="896" y="1117"/>
                    </a:lnTo>
                    <a:lnTo>
                      <a:pt x="896" y="1123"/>
                    </a:lnTo>
                    <a:lnTo>
                      <a:pt x="897" y="1125"/>
                    </a:lnTo>
                    <a:lnTo>
                      <a:pt x="901" y="1129"/>
                    </a:lnTo>
                    <a:lnTo>
                      <a:pt x="904" y="1134"/>
                    </a:lnTo>
                    <a:lnTo>
                      <a:pt x="905" y="1138"/>
                    </a:lnTo>
                    <a:lnTo>
                      <a:pt x="905" y="1141"/>
                    </a:lnTo>
                    <a:lnTo>
                      <a:pt x="906" y="1142"/>
                    </a:lnTo>
                    <a:lnTo>
                      <a:pt x="907" y="1146"/>
                    </a:lnTo>
                    <a:lnTo>
                      <a:pt x="902" y="1146"/>
                    </a:lnTo>
                    <a:lnTo>
                      <a:pt x="901" y="1147"/>
                    </a:lnTo>
                    <a:lnTo>
                      <a:pt x="900" y="1147"/>
                    </a:lnTo>
                    <a:lnTo>
                      <a:pt x="899" y="1148"/>
                    </a:lnTo>
                    <a:lnTo>
                      <a:pt x="897" y="1148"/>
                    </a:lnTo>
                    <a:lnTo>
                      <a:pt x="894" y="1144"/>
                    </a:lnTo>
                    <a:lnTo>
                      <a:pt x="892" y="1144"/>
                    </a:lnTo>
                    <a:lnTo>
                      <a:pt x="880" y="1137"/>
                    </a:lnTo>
                    <a:lnTo>
                      <a:pt x="871" y="1127"/>
                    </a:lnTo>
                    <a:lnTo>
                      <a:pt x="864" y="1114"/>
                    </a:lnTo>
                    <a:lnTo>
                      <a:pt x="860" y="1099"/>
                    </a:lnTo>
                    <a:lnTo>
                      <a:pt x="855" y="1084"/>
                    </a:lnTo>
                    <a:lnTo>
                      <a:pt x="852" y="1079"/>
                    </a:lnTo>
                    <a:lnTo>
                      <a:pt x="850" y="1073"/>
                    </a:lnTo>
                    <a:lnTo>
                      <a:pt x="846" y="1066"/>
                    </a:lnTo>
                    <a:lnTo>
                      <a:pt x="842" y="1064"/>
                    </a:lnTo>
                    <a:lnTo>
                      <a:pt x="840" y="1064"/>
                    </a:lnTo>
                    <a:lnTo>
                      <a:pt x="840" y="1065"/>
                    </a:lnTo>
                    <a:lnTo>
                      <a:pt x="838" y="1065"/>
                    </a:lnTo>
                    <a:lnTo>
                      <a:pt x="837" y="1064"/>
                    </a:lnTo>
                    <a:lnTo>
                      <a:pt x="837" y="1061"/>
                    </a:lnTo>
                    <a:lnTo>
                      <a:pt x="840" y="1046"/>
                    </a:lnTo>
                    <a:lnTo>
                      <a:pt x="841" y="1046"/>
                    </a:lnTo>
                    <a:lnTo>
                      <a:pt x="840" y="1045"/>
                    </a:lnTo>
                    <a:lnTo>
                      <a:pt x="840" y="1040"/>
                    </a:lnTo>
                    <a:lnTo>
                      <a:pt x="841" y="1036"/>
                    </a:lnTo>
                    <a:lnTo>
                      <a:pt x="841" y="1031"/>
                    </a:lnTo>
                    <a:lnTo>
                      <a:pt x="840" y="1019"/>
                    </a:lnTo>
                    <a:lnTo>
                      <a:pt x="832" y="998"/>
                    </a:lnTo>
                    <a:lnTo>
                      <a:pt x="831" y="988"/>
                    </a:lnTo>
                    <a:lnTo>
                      <a:pt x="830" y="988"/>
                    </a:lnTo>
                    <a:lnTo>
                      <a:pt x="828" y="987"/>
                    </a:lnTo>
                    <a:lnTo>
                      <a:pt x="828" y="985"/>
                    </a:lnTo>
                    <a:lnTo>
                      <a:pt x="830" y="982"/>
                    </a:lnTo>
                    <a:lnTo>
                      <a:pt x="830" y="973"/>
                    </a:lnTo>
                    <a:lnTo>
                      <a:pt x="828" y="971"/>
                    </a:lnTo>
                    <a:lnTo>
                      <a:pt x="827" y="970"/>
                    </a:lnTo>
                    <a:lnTo>
                      <a:pt x="826" y="970"/>
                    </a:lnTo>
                    <a:lnTo>
                      <a:pt x="823" y="968"/>
                    </a:lnTo>
                    <a:lnTo>
                      <a:pt x="822" y="967"/>
                    </a:lnTo>
                    <a:lnTo>
                      <a:pt x="822" y="966"/>
                    </a:lnTo>
                    <a:lnTo>
                      <a:pt x="821" y="963"/>
                    </a:lnTo>
                    <a:lnTo>
                      <a:pt x="820" y="962"/>
                    </a:lnTo>
                    <a:lnTo>
                      <a:pt x="815" y="968"/>
                    </a:lnTo>
                    <a:lnTo>
                      <a:pt x="811" y="975"/>
                    </a:lnTo>
                    <a:lnTo>
                      <a:pt x="806" y="980"/>
                    </a:lnTo>
                    <a:lnTo>
                      <a:pt x="798" y="981"/>
                    </a:lnTo>
                    <a:lnTo>
                      <a:pt x="796" y="981"/>
                    </a:lnTo>
                    <a:lnTo>
                      <a:pt x="793" y="980"/>
                    </a:lnTo>
                    <a:lnTo>
                      <a:pt x="793" y="978"/>
                    </a:lnTo>
                    <a:lnTo>
                      <a:pt x="792" y="976"/>
                    </a:lnTo>
                    <a:lnTo>
                      <a:pt x="792" y="967"/>
                    </a:lnTo>
                    <a:lnTo>
                      <a:pt x="793" y="964"/>
                    </a:lnTo>
                    <a:lnTo>
                      <a:pt x="793" y="957"/>
                    </a:lnTo>
                    <a:lnTo>
                      <a:pt x="792" y="956"/>
                    </a:lnTo>
                    <a:lnTo>
                      <a:pt x="792" y="954"/>
                    </a:lnTo>
                    <a:lnTo>
                      <a:pt x="791" y="953"/>
                    </a:lnTo>
                    <a:lnTo>
                      <a:pt x="786" y="942"/>
                    </a:lnTo>
                    <a:lnTo>
                      <a:pt x="779" y="932"/>
                    </a:lnTo>
                    <a:lnTo>
                      <a:pt x="776" y="928"/>
                    </a:lnTo>
                    <a:lnTo>
                      <a:pt x="772" y="925"/>
                    </a:lnTo>
                    <a:lnTo>
                      <a:pt x="768" y="922"/>
                    </a:lnTo>
                    <a:lnTo>
                      <a:pt x="766" y="918"/>
                    </a:lnTo>
                    <a:lnTo>
                      <a:pt x="763" y="910"/>
                    </a:lnTo>
                    <a:lnTo>
                      <a:pt x="763" y="905"/>
                    </a:lnTo>
                    <a:lnTo>
                      <a:pt x="762" y="902"/>
                    </a:lnTo>
                    <a:lnTo>
                      <a:pt x="761" y="899"/>
                    </a:lnTo>
                    <a:lnTo>
                      <a:pt x="758" y="897"/>
                    </a:lnTo>
                    <a:lnTo>
                      <a:pt x="747" y="893"/>
                    </a:lnTo>
                    <a:lnTo>
                      <a:pt x="744" y="900"/>
                    </a:lnTo>
                    <a:lnTo>
                      <a:pt x="741" y="905"/>
                    </a:lnTo>
                    <a:lnTo>
                      <a:pt x="733" y="908"/>
                    </a:lnTo>
                    <a:lnTo>
                      <a:pt x="723" y="908"/>
                    </a:lnTo>
                    <a:lnTo>
                      <a:pt x="720" y="907"/>
                    </a:lnTo>
                    <a:lnTo>
                      <a:pt x="718" y="904"/>
                    </a:lnTo>
                    <a:lnTo>
                      <a:pt x="715" y="903"/>
                    </a:lnTo>
                    <a:lnTo>
                      <a:pt x="714" y="905"/>
                    </a:lnTo>
                    <a:lnTo>
                      <a:pt x="712" y="908"/>
                    </a:lnTo>
                    <a:lnTo>
                      <a:pt x="704" y="912"/>
                    </a:lnTo>
                    <a:lnTo>
                      <a:pt x="703" y="913"/>
                    </a:lnTo>
                    <a:lnTo>
                      <a:pt x="702" y="918"/>
                    </a:lnTo>
                    <a:lnTo>
                      <a:pt x="702" y="922"/>
                    </a:lnTo>
                    <a:lnTo>
                      <a:pt x="700" y="924"/>
                    </a:lnTo>
                    <a:lnTo>
                      <a:pt x="698" y="927"/>
                    </a:lnTo>
                    <a:lnTo>
                      <a:pt x="689" y="933"/>
                    </a:lnTo>
                    <a:lnTo>
                      <a:pt x="680" y="938"/>
                    </a:lnTo>
                    <a:lnTo>
                      <a:pt x="673" y="943"/>
                    </a:lnTo>
                    <a:lnTo>
                      <a:pt x="649" y="967"/>
                    </a:lnTo>
                    <a:lnTo>
                      <a:pt x="648" y="970"/>
                    </a:lnTo>
                    <a:lnTo>
                      <a:pt x="645" y="972"/>
                    </a:lnTo>
                    <a:lnTo>
                      <a:pt x="643" y="973"/>
                    </a:lnTo>
                    <a:lnTo>
                      <a:pt x="640" y="976"/>
                    </a:lnTo>
                    <a:lnTo>
                      <a:pt x="639" y="976"/>
                    </a:lnTo>
                    <a:lnTo>
                      <a:pt x="635" y="977"/>
                    </a:lnTo>
                    <a:lnTo>
                      <a:pt x="633" y="978"/>
                    </a:lnTo>
                    <a:lnTo>
                      <a:pt x="629" y="980"/>
                    </a:lnTo>
                    <a:lnTo>
                      <a:pt x="626" y="981"/>
                    </a:lnTo>
                    <a:lnTo>
                      <a:pt x="623" y="985"/>
                    </a:lnTo>
                    <a:lnTo>
                      <a:pt x="623" y="993"/>
                    </a:lnTo>
                    <a:lnTo>
                      <a:pt x="624" y="997"/>
                    </a:lnTo>
                    <a:lnTo>
                      <a:pt x="625" y="1002"/>
                    </a:lnTo>
                    <a:lnTo>
                      <a:pt x="625" y="1006"/>
                    </a:lnTo>
                    <a:lnTo>
                      <a:pt x="624" y="1020"/>
                    </a:lnTo>
                    <a:lnTo>
                      <a:pt x="621" y="1031"/>
                    </a:lnTo>
                    <a:lnTo>
                      <a:pt x="623" y="1041"/>
                    </a:lnTo>
                    <a:lnTo>
                      <a:pt x="621" y="1042"/>
                    </a:lnTo>
                    <a:lnTo>
                      <a:pt x="621" y="1044"/>
                    </a:lnTo>
                    <a:lnTo>
                      <a:pt x="616" y="1044"/>
                    </a:lnTo>
                    <a:lnTo>
                      <a:pt x="614" y="1046"/>
                    </a:lnTo>
                    <a:lnTo>
                      <a:pt x="613" y="1049"/>
                    </a:lnTo>
                    <a:lnTo>
                      <a:pt x="611" y="1053"/>
                    </a:lnTo>
                    <a:lnTo>
                      <a:pt x="611" y="1055"/>
                    </a:lnTo>
                    <a:lnTo>
                      <a:pt x="609" y="1058"/>
                    </a:lnTo>
                    <a:lnTo>
                      <a:pt x="606" y="1059"/>
                    </a:lnTo>
                    <a:lnTo>
                      <a:pt x="605" y="1059"/>
                    </a:lnTo>
                    <a:lnTo>
                      <a:pt x="601" y="1063"/>
                    </a:lnTo>
                    <a:lnTo>
                      <a:pt x="599" y="1068"/>
                    </a:lnTo>
                    <a:lnTo>
                      <a:pt x="596" y="1070"/>
                    </a:lnTo>
                    <a:lnTo>
                      <a:pt x="591" y="1070"/>
                    </a:lnTo>
                    <a:lnTo>
                      <a:pt x="590" y="1068"/>
                    </a:lnTo>
                    <a:lnTo>
                      <a:pt x="590" y="1066"/>
                    </a:lnTo>
                    <a:lnTo>
                      <a:pt x="589" y="1066"/>
                    </a:lnTo>
                    <a:lnTo>
                      <a:pt x="586" y="1064"/>
                    </a:lnTo>
                    <a:lnTo>
                      <a:pt x="586" y="1063"/>
                    </a:lnTo>
                    <a:lnTo>
                      <a:pt x="581" y="1049"/>
                    </a:lnTo>
                    <a:lnTo>
                      <a:pt x="576" y="1036"/>
                    </a:lnTo>
                    <a:lnTo>
                      <a:pt x="569" y="1025"/>
                    </a:lnTo>
                    <a:lnTo>
                      <a:pt x="566" y="1022"/>
                    </a:lnTo>
                    <a:lnTo>
                      <a:pt x="565" y="1017"/>
                    </a:lnTo>
                    <a:lnTo>
                      <a:pt x="565" y="1014"/>
                    </a:lnTo>
                    <a:lnTo>
                      <a:pt x="562" y="1006"/>
                    </a:lnTo>
                    <a:lnTo>
                      <a:pt x="560" y="1002"/>
                    </a:lnTo>
                    <a:lnTo>
                      <a:pt x="559" y="1000"/>
                    </a:lnTo>
                    <a:lnTo>
                      <a:pt x="559" y="997"/>
                    </a:lnTo>
                    <a:lnTo>
                      <a:pt x="557" y="993"/>
                    </a:lnTo>
                    <a:lnTo>
                      <a:pt x="554" y="985"/>
                    </a:lnTo>
                    <a:lnTo>
                      <a:pt x="549" y="975"/>
                    </a:lnTo>
                    <a:lnTo>
                      <a:pt x="545" y="964"/>
                    </a:lnTo>
                    <a:lnTo>
                      <a:pt x="541" y="952"/>
                    </a:lnTo>
                    <a:lnTo>
                      <a:pt x="539" y="941"/>
                    </a:lnTo>
                    <a:lnTo>
                      <a:pt x="539" y="939"/>
                    </a:lnTo>
                    <a:lnTo>
                      <a:pt x="537" y="937"/>
                    </a:lnTo>
                    <a:lnTo>
                      <a:pt x="537" y="936"/>
                    </a:lnTo>
                    <a:lnTo>
                      <a:pt x="539" y="932"/>
                    </a:lnTo>
                    <a:lnTo>
                      <a:pt x="539" y="929"/>
                    </a:lnTo>
                    <a:lnTo>
                      <a:pt x="540" y="927"/>
                    </a:lnTo>
                    <a:lnTo>
                      <a:pt x="540" y="919"/>
                    </a:lnTo>
                    <a:lnTo>
                      <a:pt x="539" y="914"/>
                    </a:lnTo>
                    <a:lnTo>
                      <a:pt x="536" y="910"/>
                    </a:lnTo>
                    <a:lnTo>
                      <a:pt x="536" y="905"/>
                    </a:lnTo>
                    <a:lnTo>
                      <a:pt x="539" y="903"/>
                    </a:lnTo>
                    <a:lnTo>
                      <a:pt x="539" y="902"/>
                    </a:lnTo>
                    <a:lnTo>
                      <a:pt x="535" y="902"/>
                    </a:lnTo>
                    <a:lnTo>
                      <a:pt x="532" y="907"/>
                    </a:lnTo>
                    <a:lnTo>
                      <a:pt x="531" y="910"/>
                    </a:lnTo>
                    <a:lnTo>
                      <a:pt x="529" y="913"/>
                    </a:lnTo>
                    <a:lnTo>
                      <a:pt x="527" y="915"/>
                    </a:lnTo>
                    <a:lnTo>
                      <a:pt x="522" y="920"/>
                    </a:lnTo>
                    <a:lnTo>
                      <a:pt x="518" y="920"/>
                    </a:lnTo>
                    <a:lnTo>
                      <a:pt x="511" y="918"/>
                    </a:lnTo>
                    <a:lnTo>
                      <a:pt x="505" y="913"/>
                    </a:lnTo>
                    <a:lnTo>
                      <a:pt x="500" y="907"/>
                    </a:lnTo>
                    <a:lnTo>
                      <a:pt x="495" y="902"/>
                    </a:lnTo>
                    <a:lnTo>
                      <a:pt x="497" y="900"/>
                    </a:lnTo>
                    <a:lnTo>
                      <a:pt x="505" y="900"/>
                    </a:lnTo>
                    <a:lnTo>
                      <a:pt x="507" y="899"/>
                    </a:lnTo>
                    <a:lnTo>
                      <a:pt x="508" y="898"/>
                    </a:lnTo>
                    <a:lnTo>
                      <a:pt x="510" y="895"/>
                    </a:lnTo>
                    <a:lnTo>
                      <a:pt x="511" y="894"/>
                    </a:lnTo>
                    <a:lnTo>
                      <a:pt x="507" y="893"/>
                    </a:lnTo>
                    <a:lnTo>
                      <a:pt x="501" y="893"/>
                    </a:lnTo>
                    <a:lnTo>
                      <a:pt x="492" y="890"/>
                    </a:lnTo>
                    <a:lnTo>
                      <a:pt x="483" y="885"/>
                    </a:lnTo>
                    <a:lnTo>
                      <a:pt x="477" y="879"/>
                    </a:lnTo>
                    <a:lnTo>
                      <a:pt x="476" y="876"/>
                    </a:lnTo>
                    <a:lnTo>
                      <a:pt x="473" y="873"/>
                    </a:lnTo>
                    <a:lnTo>
                      <a:pt x="471" y="865"/>
                    </a:lnTo>
                    <a:lnTo>
                      <a:pt x="470" y="864"/>
                    </a:lnTo>
                    <a:lnTo>
                      <a:pt x="467" y="863"/>
                    </a:lnTo>
                    <a:lnTo>
                      <a:pt x="451" y="863"/>
                    </a:lnTo>
                    <a:lnTo>
                      <a:pt x="449" y="864"/>
                    </a:lnTo>
                    <a:lnTo>
                      <a:pt x="447" y="865"/>
                    </a:lnTo>
                    <a:lnTo>
                      <a:pt x="444" y="865"/>
                    </a:lnTo>
                    <a:lnTo>
                      <a:pt x="433" y="863"/>
                    </a:lnTo>
                    <a:lnTo>
                      <a:pt x="431" y="865"/>
                    </a:lnTo>
                    <a:lnTo>
                      <a:pt x="414" y="865"/>
                    </a:lnTo>
                    <a:lnTo>
                      <a:pt x="403" y="864"/>
                    </a:lnTo>
                    <a:lnTo>
                      <a:pt x="389" y="863"/>
                    </a:lnTo>
                    <a:lnTo>
                      <a:pt x="377" y="861"/>
                    </a:lnTo>
                    <a:lnTo>
                      <a:pt x="375" y="861"/>
                    </a:lnTo>
                    <a:lnTo>
                      <a:pt x="373" y="860"/>
                    </a:lnTo>
                    <a:lnTo>
                      <a:pt x="370" y="860"/>
                    </a:lnTo>
                    <a:lnTo>
                      <a:pt x="368" y="859"/>
                    </a:lnTo>
                    <a:lnTo>
                      <a:pt x="365" y="859"/>
                    </a:lnTo>
                    <a:lnTo>
                      <a:pt x="364" y="858"/>
                    </a:lnTo>
                    <a:lnTo>
                      <a:pt x="363" y="858"/>
                    </a:lnTo>
                    <a:lnTo>
                      <a:pt x="362" y="856"/>
                    </a:lnTo>
                    <a:lnTo>
                      <a:pt x="359" y="851"/>
                    </a:lnTo>
                    <a:lnTo>
                      <a:pt x="359" y="848"/>
                    </a:lnTo>
                    <a:lnTo>
                      <a:pt x="353" y="841"/>
                    </a:lnTo>
                    <a:lnTo>
                      <a:pt x="348" y="841"/>
                    </a:lnTo>
                    <a:lnTo>
                      <a:pt x="345" y="842"/>
                    </a:lnTo>
                    <a:lnTo>
                      <a:pt x="344" y="844"/>
                    </a:lnTo>
                    <a:lnTo>
                      <a:pt x="343" y="846"/>
                    </a:lnTo>
                    <a:lnTo>
                      <a:pt x="342" y="848"/>
                    </a:lnTo>
                    <a:lnTo>
                      <a:pt x="322" y="848"/>
                    </a:lnTo>
                    <a:lnTo>
                      <a:pt x="314" y="842"/>
                    </a:lnTo>
                    <a:lnTo>
                      <a:pt x="308" y="836"/>
                    </a:lnTo>
                    <a:lnTo>
                      <a:pt x="304" y="834"/>
                    </a:lnTo>
                    <a:lnTo>
                      <a:pt x="301" y="832"/>
                    </a:lnTo>
                    <a:lnTo>
                      <a:pt x="298" y="832"/>
                    </a:lnTo>
                    <a:lnTo>
                      <a:pt x="295" y="831"/>
                    </a:lnTo>
                    <a:lnTo>
                      <a:pt x="291" y="829"/>
                    </a:lnTo>
                    <a:lnTo>
                      <a:pt x="290" y="827"/>
                    </a:lnTo>
                    <a:lnTo>
                      <a:pt x="290" y="822"/>
                    </a:lnTo>
                    <a:lnTo>
                      <a:pt x="280" y="807"/>
                    </a:lnTo>
                    <a:lnTo>
                      <a:pt x="273" y="802"/>
                    </a:lnTo>
                    <a:lnTo>
                      <a:pt x="265" y="800"/>
                    </a:lnTo>
                    <a:lnTo>
                      <a:pt x="263" y="800"/>
                    </a:lnTo>
                    <a:lnTo>
                      <a:pt x="260" y="802"/>
                    </a:lnTo>
                    <a:lnTo>
                      <a:pt x="256" y="810"/>
                    </a:lnTo>
                    <a:lnTo>
                      <a:pt x="256" y="819"/>
                    </a:lnTo>
                    <a:lnTo>
                      <a:pt x="258" y="822"/>
                    </a:lnTo>
                    <a:lnTo>
                      <a:pt x="261" y="831"/>
                    </a:lnTo>
                    <a:lnTo>
                      <a:pt x="266" y="840"/>
                    </a:lnTo>
                    <a:lnTo>
                      <a:pt x="274" y="848"/>
                    </a:lnTo>
                    <a:lnTo>
                      <a:pt x="281" y="851"/>
                    </a:lnTo>
                    <a:lnTo>
                      <a:pt x="281" y="855"/>
                    </a:lnTo>
                    <a:lnTo>
                      <a:pt x="283" y="856"/>
                    </a:lnTo>
                    <a:lnTo>
                      <a:pt x="283" y="859"/>
                    </a:lnTo>
                    <a:lnTo>
                      <a:pt x="284" y="861"/>
                    </a:lnTo>
                    <a:lnTo>
                      <a:pt x="286" y="860"/>
                    </a:lnTo>
                    <a:lnTo>
                      <a:pt x="288" y="859"/>
                    </a:lnTo>
                    <a:lnTo>
                      <a:pt x="289" y="856"/>
                    </a:lnTo>
                    <a:lnTo>
                      <a:pt x="291" y="854"/>
                    </a:lnTo>
                    <a:lnTo>
                      <a:pt x="293" y="856"/>
                    </a:lnTo>
                    <a:lnTo>
                      <a:pt x="293" y="863"/>
                    </a:lnTo>
                    <a:lnTo>
                      <a:pt x="291" y="865"/>
                    </a:lnTo>
                    <a:lnTo>
                      <a:pt x="289" y="868"/>
                    </a:lnTo>
                    <a:lnTo>
                      <a:pt x="289" y="871"/>
                    </a:lnTo>
                    <a:lnTo>
                      <a:pt x="291" y="876"/>
                    </a:lnTo>
                    <a:lnTo>
                      <a:pt x="296" y="879"/>
                    </a:lnTo>
                    <a:lnTo>
                      <a:pt x="300" y="879"/>
                    </a:lnTo>
                    <a:lnTo>
                      <a:pt x="304" y="880"/>
                    </a:lnTo>
                    <a:lnTo>
                      <a:pt x="306" y="880"/>
                    </a:lnTo>
                    <a:lnTo>
                      <a:pt x="320" y="879"/>
                    </a:lnTo>
                    <a:lnTo>
                      <a:pt x="329" y="874"/>
                    </a:lnTo>
                    <a:lnTo>
                      <a:pt x="337" y="868"/>
                    </a:lnTo>
                    <a:lnTo>
                      <a:pt x="343" y="860"/>
                    </a:lnTo>
                    <a:lnTo>
                      <a:pt x="350" y="853"/>
                    </a:lnTo>
                    <a:lnTo>
                      <a:pt x="350" y="868"/>
                    </a:lnTo>
                    <a:lnTo>
                      <a:pt x="357" y="876"/>
                    </a:lnTo>
                    <a:lnTo>
                      <a:pt x="364" y="881"/>
                    </a:lnTo>
                    <a:lnTo>
                      <a:pt x="375" y="885"/>
                    </a:lnTo>
                    <a:lnTo>
                      <a:pt x="378" y="886"/>
                    </a:lnTo>
                    <a:lnTo>
                      <a:pt x="380" y="892"/>
                    </a:lnTo>
                    <a:lnTo>
                      <a:pt x="382" y="893"/>
                    </a:lnTo>
                    <a:lnTo>
                      <a:pt x="383" y="895"/>
                    </a:lnTo>
                    <a:lnTo>
                      <a:pt x="383" y="894"/>
                    </a:lnTo>
                    <a:lnTo>
                      <a:pt x="384" y="895"/>
                    </a:lnTo>
                    <a:lnTo>
                      <a:pt x="387" y="897"/>
                    </a:lnTo>
                    <a:lnTo>
                      <a:pt x="388" y="898"/>
                    </a:lnTo>
                    <a:lnTo>
                      <a:pt x="391" y="899"/>
                    </a:lnTo>
                    <a:lnTo>
                      <a:pt x="391" y="900"/>
                    </a:lnTo>
                    <a:lnTo>
                      <a:pt x="389" y="907"/>
                    </a:lnTo>
                    <a:lnTo>
                      <a:pt x="385" y="912"/>
                    </a:lnTo>
                    <a:lnTo>
                      <a:pt x="380" y="917"/>
                    </a:lnTo>
                    <a:lnTo>
                      <a:pt x="379" y="923"/>
                    </a:lnTo>
                    <a:lnTo>
                      <a:pt x="375" y="923"/>
                    </a:lnTo>
                    <a:lnTo>
                      <a:pt x="372" y="924"/>
                    </a:lnTo>
                    <a:lnTo>
                      <a:pt x="367" y="929"/>
                    </a:lnTo>
                    <a:lnTo>
                      <a:pt x="367" y="932"/>
                    </a:lnTo>
                    <a:lnTo>
                      <a:pt x="365" y="934"/>
                    </a:lnTo>
                    <a:lnTo>
                      <a:pt x="365" y="938"/>
                    </a:lnTo>
                    <a:lnTo>
                      <a:pt x="364" y="939"/>
                    </a:lnTo>
                    <a:lnTo>
                      <a:pt x="363" y="942"/>
                    </a:lnTo>
                    <a:lnTo>
                      <a:pt x="359" y="942"/>
                    </a:lnTo>
                    <a:lnTo>
                      <a:pt x="357" y="944"/>
                    </a:lnTo>
                    <a:lnTo>
                      <a:pt x="355" y="947"/>
                    </a:lnTo>
                    <a:lnTo>
                      <a:pt x="354" y="948"/>
                    </a:lnTo>
                    <a:lnTo>
                      <a:pt x="352" y="953"/>
                    </a:lnTo>
                    <a:lnTo>
                      <a:pt x="347" y="953"/>
                    </a:lnTo>
                    <a:lnTo>
                      <a:pt x="342" y="958"/>
                    </a:lnTo>
                    <a:lnTo>
                      <a:pt x="340" y="961"/>
                    </a:lnTo>
                    <a:lnTo>
                      <a:pt x="338" y="963"/>
                    </a:lnTo>
                    <a:lnTo>
                      <a:pt x="338" y="966"/>
                    </a:lnTo>
                    <a:lnTo>
                      <a:pt x="330" y="967"/>
                    </a:lnTo>
                    <a:lnTo>
                      <a:pt x="320" y="970"/>
                    </a:lnTo>
                    <a:lnTo>
                      <a:pt x="311" y="972"/>
                    </a:lnTo>
                    <a:lnTo>
                      <a:pt x="304" y="976"/>
                    </a:lnTo>
                    <a:lnTo>
                      <a:pt x="301" y="981"/>
                    </a:lnTo>
                    <a:lnTo>
                      <a:pt x="303" y="983"/>
                    </a:lnTo>
                    <a:lnTo>
                      <a:pt x="304" y="985"/>
                    </a:lnTo>
                    <a:lnTo>
                      <a:pt x="271" y="995"/>
                    </a:lnTo>
                    <a:lnTo>
                      <a:pt x="266" y="997"/>
                    </a:lnTo>
                    <a:lnTo>
                      <a:pt x="259" y="1002"/>
                    </a:lnTo>
                    <a:lnTo>
                      <a:pt x="251" y="1006"/>
                    </a:lnTo>
                    <a:lnTo>
                      <a:pt x="245" y="1010"/>
                    </a:lnTo>
                    <a:lnTo>
                      <a:pt x="232" y="1010"/>
                    </a:lnTo>
                    <a:lnTo>
                      <a:pt x="229" y="1012"/>
                    </a:lnTo>
                    <a:lnTo>
                      <a:pt x="226" y="1015"/>
                    </a:lnTo>
                    <a:lnTo>
                      <a:pt x="221" y="1017"/>
                    </a:lnTo>
                    <a:lnTo>
                      <a:pt x="216" y="1017"/>
                    </a:lnTo>
                    <a:lnTo>
                      <a:pt x="214" y="1019"/>
                    </a:lnTo>
                    <a:lnTo>
                      <a:pt x="212" y="1019"/>
                    </a:lnTo>
                    <a:lnTo>
                      <a:pt x="202" y="1014"/>
                    </a:lnTo>
                    <a:lnTo>
                      <a:pt x="201" y="1014"/>
                    </a:lnTo>
                    <a:lnTo>
                      <a:pt x="202" y="1012"/>
                    </a:lnTo>
                    <a:lnTo>
                      <a:pt x="202" y="1011"/>
                    </a:lnTo>
                    <a:lnTo>
                      <a:pt x="196" y="998"/>
                    </a:lnTo>
                    <a:lnTo>
                      <a:pt x="194" y="988"/>
                    </a:lnTo>
                    <a:lnTo>
                      <a:pt x="191" y="986"/>
                    </a:lnTo>
                    <a:lnTo>
                      <a:pt x="191" y="980"/>
                    </a:lnTo>
                    <a:lnTo>
                      <a:pt x="192" y="977"/>
                    </a:lnTo>
                    <a:lnTo>
                      <a:pt x="192" y="968"/>
                    </a:lnTo>
                    <a:lnTo>
                      <a:pt x="191" y="966"/>
                    </a:lnTo>
                    <a:lnTo>
                      <a:pt x="189" y="963"/>
                    </a:lnTo>
                    <a:lnTo>
                      <a:pt x="186" y="962"/>
                    </a:lnTo>
                    <a:lnTo>
                      <a:pt x="178" y="954"/>
                    </a:lnTo>
                    <a:lnTo>
                      <a:pt x="173" y="947"/>
                    </a:lnTo>
                    <a:lnTo>
                      <a:pt x="168" y="938"/>
                    </a:lnTo>
                    <a:lnTo>
                      <a:pt x="167" y="931"/>
                    </a:lnTo>
                    <a:lnTo>
                      <a:pt x="156" y="925"/>
                    </a:lnTo>
                    <a:lnTo>
                      <a:pt x="151" y="917"/>
                    </a:lnTo>
                    <a:lnTo>
                      <a:pt x="150" y="903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5" y="888"/>
                    </a:lnTo>
                    <a:lnTo>
                      <a:pt x="143" y="884"/>
                    </a:lnTo>
                    <a:lnTo>
                      <a:pt x="141" y="883"/>
                    </a:lnTo>
                    <a:lnTo>
                      <a:pt x="136" y="878"/>
                    </a:lnTo>
                    <a:lnTo>
                      <a:pt x="131" y="878"/>
                    </a:lnTo>
                    <a:lnTo>
                      <a:pt x="130" y="876"/>
                    </a:lnTo>
                    <a:lnTo>
                      <a:pt x="128" y="874"/>
                    </a:lnTo>
                    <a:lnTo>
                      <a:pt x="128" y="869"/>
                    </a:lnTo>
                    <a:lnTo>
                      <a:pt x="127" y="868"/>
                    </a:lnTo>
                    <a:lnTo>
                      <a:pt x="127" y="865"/>
                    </a:lnTo>
                    <a:lnTo>
                      <a:pt x="126" y="861"/>
                    </a:lnTo>
                    <a:lnTo>
                      <a:pt x="121" y="856"/>
                    </a:lnTo>
                    <a:lnTo>
                      <a:pt x="108" y="836"/>
                    </a:lnTo>
                    <a:lnTo>
                      <a:pt x="107" y="835"/>
                    </a:lnTo>
                    <a:lnTo>
                      <a:pt x="106" y="832"/>
                    </a:lnTo>
                    <a:lnTo>
                      <a:pt x="101" y="827"/>
                    </a:lnTo>
                    <a:lnTo>
                      <a:pt x="101" y="824"/>
                    </a:lnTo>
                    <a:lnTo>
                      <a:pt x="102" y="820"/>
                    </a:lnTo>
                    <a:lnTo>
                      <a:pt x="102" y="816"/>
                    </a:lnTo>
                    <a:lnTo>
                      <a:pt x="103" y="812"/>
                    </a:lnTo>
                    <a:lnTo>
                      <a:pt x="103" y="809"/>
                    </a:lnTo>
                    <a:lnTo>
                      <a:pt x="94" y="787"/>
                    </a:lnTo>
                    <a:lnTo>
                      <a:pt x="94" y="786"/>
                    </a:lnTo>
                    <a:lnTo>
                      <a:pt x="97" y="783"/>
                    </a:lnTo>
                    <a:lnTo>
                      <a:pt x="98" y="783"/>
                    </a:lnTo>
                    <a:lnTo>
                      <a:pt x="98" y="782"/>
                    </a:lnTo>
                    <a:lnTo>
                      <a:pt x="102" y="771"/>
                    </a:lnTo>
                    <a:lnTo>
                      <a:pt x="104" y="761"/>
                    </a:lnTo>
                    <a:lnTo>
                      <a:pt x="107" y="756"/>
                    </a:lnTo>
                    <a:lnTo>
                      <a:pt x="111" y="751"/>
                    </a:lnTo>
                    <a:lnTo>
                      <a:pt x="114" y="747"/>
                    </a:lnTo>
                    <a:lnTo>
                      <a:pt x="116" y="741"/>
                    </a:lnTo>
                    <a:lnTo>
                      <a:pt x="116" y="736"/>
                    </a:lnTo>
                    <a:lnTo>
                      <a:pt x="114" y="732"/>
                    </a:lnTo>
                    <a:lnTo>
                      <a:pt x="113" y="727"/>
                    </a:lnTo>
                    <a:lnTo>
                      <a:pt x="113" y="722"/>
                    </a:lnTo>
                    <a:lnTo>
                      <a:pt x="114" y="720"/>
                    </a:lnTo>
                    <a:lnTo>
                      <a:pt x="116" y="720"/>
                    </a:lnTo>
                    <a:lnTo>
                      <a:pt x="116" y="715"/>
                    </a:lnTo>
                    <a:lnTo>
                      <a:pt x="114" y="717"/>
                    </a:lnTo>
                    <a:lnTo>
                      <a:pt x="112" y="718"/>
                    </a:lnTo>
                    <a:lnTo>
                      <a:pt x="111" y="719"/>
                    </a:lnTo>
                    <a:lnTo>
                      <a:pt x="104" y="719"/>
                    </a:lnTo>
                    <a:lnTo>
                      <a:pt x="102" y="718"/>
                    </a:lnTo>
                    <a:lnTo>
                      <a:pt x="101" y="715"/>
                    </a:lnTo>
                    <a:lnTo>
                      <a:pt x="96" y="719"/>
                    </a:lnTo>
                    <a:lnTo>
                      <a:pt x="92" y="722"/>
                    </a:lnTo>
                    <a:lnTo>
                      <a:pt x="87" y="724"/>
                    </a:lnTo>
                    <a:lnTo>
                      <a:pt x="79" y="726"/>
                    </a:lnTo>
                    <a:lnTo>
                      <a:pt x="74" y="724"/>
                    </a:lnTo>
                    <a:lnTo>
                      <a:pt x="69" y="720"/>
                    </a:lnTo>
                    <a:lnTo>
                      <a:pt x="66" y="717"/>
                    </a:lnTo>
                    <a:lnTo>
                      <a:pt x="59" y="715"/>
                    </a:lnTo>
                    <a:lnTo>
                      <a:pt x="57" y="715"/>
                    </a:lnTo>
                    <a:lnTo>
                      <a:pt x="54" y="717"/>
                    </a:lnTo>
                    <a:lnTo>
                      <a:pt x="53" y="719"/>
                    </a:lnTo>
                    <a:lnTo>
                      <a:pt x="50" y="722"/>
                    </a:lnTo>
                    <a:lnTo>
                      <a:pt x="49" y="724"/>
                    </a:lnTo>
                    <a:lnTo>
                      <a:pt x="48" y="726"/>
                    </a:lnTo>
                    <a:lnTo>
                      <a:pt x="45" y="726"/>
                    </a:lnTo>
                    <a:lnTo>
                      <a:pt x="40" y="724"/>
                    </a:lnTo>
                    <a:lnTo>
                      <a:pt x="35" y="720"/>
                    </a:lnTo>
                    <a:lnTo>
                      <a:pt x="30" y="718"/>
                    </a:lnTo>
                    <a:lnTo>
                      <a:pt x="22" y="718"/>
                    </a:lnTo>
                    <a:lnTo>
                      <a:pt x="24" y="715"/>
                    </a:lnTo>
                    <a:lnTo>
                      <a:pt x="23" y="714"/>
                    </a:lnTo>
                    <a:lnTo>
                      <a:pt x="20" y="713"/>
                    </a:lnTo>
                    <a:lnTo>
                      <a:pt x="18" y="710"/>
                    </a:lnTo>
                    <a:lnTo>
                      <a:pt x="15" y="709"/>
                    </a:lnTo>
                    <a:lnTo>
                      <a:pt x="13" y="704"/>
                    </a:lnTo>
                    <a:lnTo>
                      <a:pt x="14" y="703"/>
                    </a:lnTo>
                    <a:lnTo>
                      <a:pt x="12" y="700"/>
                    </a:lnTo>
                    <a:lnTo>
                      <a:pt x="8" y="698"/>
                    </a:lnTo>
                    <a:lnTo>
                      <a:pt x="0" y="695"/>
                    </a:lnTo>
                    <a:lnTo>
                      <a:pt x="4" y="692"/>
                    </a:lnTo>
                    <a:lnTo>
                      <a:pt x="7" y="690"/>
                    </a:lnTo>
                    <a:lnTo>
                      <a:pt x="8" y="689"/>
                    </a:lnTo>
                    <a:lnTo>
                      <a:pt x="9" y="687"/>
                    </a:lnTo>
                    <a:lnTo>
                      <a:pt x="9" y="679"/>
                    </a:lnTo>
                    <a:lnTo>
                      <a:pt x="4" y="679"/>
                    </a:lnTo>
                    <a:lnTo>
                      <a:pt x="2" y="678"/>
                    </a:lnTo>
                    <a:lnTo>
                      <a:pt x="2" y="676"/>
                    </a:lnTo>
                    <a:lnTo>
                      <a:pt x="4" y="671"/>
                    </a:lnTo>
                    <a:lnTo>
                      <a:pt x="9" y="668"/>
                    </a:lnTo>
                    <a:lnTo>
                      <a:pt x="27" y="665"/>
                    </a:lnTo>
                    <a:lnTo>
                      <a:pt x="34" y="664"/>
                    </a:lnTo>
                    <a:lnTo>
                      <a:pt x="39" y="663"/>
                    </a:lnTo>
                    <a:lnTo>
                      <a:pt x="37" y="660"/>
                    </a:lnTo>
                    <a:lnTo>
                      <a:pt x="35" y="660"/>
                    </a:lnTo>
                    <a:lnTo>
                      <a:pt x="35" y="658"/>
                    </a:lnTo>
                    <a:lnTo>
                      <a:pt x="38" y="656"/>
                    </a:lnTo>
                    <a:lnTo>
                      <a:pt x="62" y="656"/>
                    </a:lnTo>
                    <a:lnTo>
                      <a:pt x="64" y="654"/>
                    </a:lnTo>
                    <a:lnTo>
                      <a:pt x="68" y="653"/>
                    </a:lnTo>
                    <a:lnTo>
                      <a:pt x="72" y="650"/>
                    </a:lnTo>
                    <a:lnTo>
                      <a:pt x="74" y="648"/>
                    </a:lnTo>
                    <a:lnTo>
                      <a:pt x="81" y="646"/>
                    </a:lnTo>
                    <a:lnTo>
                      <a:pt x="89" y="645"/>
                    </a:lnTo>
                    <a:lnTo>
                      <a:pt x="98" y="645"/>
                    </a:lnTo>
                    <a:lnTo>
                      <a:pt x="104" y="646"/>
                    </a:lnTo>
                    <a:lnTo>
                      <a:pt x="112" y="649"/>
                    </a:lnTo>
                    <a:lnTo>
                      <a:pt x="118" y="650"/>
                    </a:lnTo>
                    <a:lnTo>
                      <a:pt x="121" y="654"/>
                    </a:lnTo>
                    <a:lnTo>
                      <a:pt x="127" y="656"/>
                    </a:lnTo>
                    <a:lnTo>
                      <a:pt x="133" y="658"/>
                    </a:lnTo>
                    <a:lnTo>
                      <a:pt x="138" y="659"/>
                    </a:lnTo>
                    <a:lnTo>
                      <a:pt x="162" y="659"/>
                    </a:lnTo>
                    <a:lnTo>
                      <a:pt x="168" y="658"/>
                    </a:lnTo>
                    <a:lnTo>
                      <a:pt x="175" y="653"/>
                    </a:lnTo>
                    <a:lnTo>
                      <a:pt x="181" y="649"/>
                    </a:lnTo>
                    <a:lnTo>
                      <a:pt x="190" y="648"/>
                    </a:lnTo>
                    <a:lnTo>
                      <a:pt x="195" y="648"/>
                    </a:lnTo>
                    <a:lnTo>
                      <a:pt x="200" y="650"/>
                    </a:lnTo>
                    <a:lnTo>
                      <a:pt x="202" y="653"/>
                    </a:lnTo>
                    <a:lnTo>
                      <a:pt x="202" y="655"/>
                    </a:lnTo>
                    <a:lnTo>
                      <a:pt x="205" y="660"/>
                    </a:lnTo>
                    <a:lnTo>
                      <a:pt x="206" y="664"/>
                    </a:lnTo>
                    <a:lnTo>
                      <a:pt x="209" y="666"/>
                    </a:lnTo>
                    <a:lnTo>
                      <a:pt x="214" y="669"/>
                    </a:lnTo>
                    <a:lnTo>
                      <a:pt x="215" y="670"/>
                    </a:lnTo>
                    <a:lnTo>
                      <a:pt x="216" y="670"/>
                    </a:lnTo>
                    <a:lnTo>
                      <a:pt x="221" y="674"/>
                    </a:lnTo>
                    <a:lnTo>
                      <a:pt x="225" y="679"/>
                    </a:lnTo>
                    <a:lnTo>
                      <a:pt x="230" y="683"/>
                    </a:lnTo>
                    <a:lnTo>
                      <a:pt x="236" y="685"/>
                    </a:lnTo>
                    <a:lnTo>
                      <a:pt x="240" y="685"/>
                    </a:lnTo>
                    <a:lnTo>
                      <a:pt x="242" y="684"/>
                    </a:lnTo>
                    <a:lnTo>
                      <a:pt x="244" y="681"/>
                    </a:lnTo>
                    <a:lnTo>
                      <a:pt x="249" y="676"/>
                    </a:lnTo>
                    <a:lnTo>
                      <a:pt x="251" y="675"/>
                    </a:lnTo>
                    <a:lnTo>
                      <a:pt x="252" y="675"/>
                    </a:lnTo>
                    <a:lnTo>
                      <a:pt x="254" y="674"/>
                    </a:lnTo>
                    <a:lnTo>
                      <a:pt x="256" y="674"/>
                    </a:lnTo>
                    <a:lnTo>
                      <a:pt x="258" y="676"/>
                    </a:lnTo>
                    <a:lnTo>
                      <a:pt x="258" y="678"/>
                    </a:lnTo>
                    <a:lnTo>
                      <a:pt x="259" y="680"/>
                    </a:lnTo>
                    <a:lnTo>
                      <a:pt x="260" y="681"/>
                    </a:lnTo>
                    <a:lnTo>
                      <a:pt x="260" y="687"/>
                    </a:lnTo>
                    <a:lnTo>
                      <a:pt x="265" y="692"/>
                    </a:lnTo>
                    <a:lnTo>
                      <a:pt x="266" y="694"/>
                    </a:lnTo>
                    <a:lnTo>
                      <a:pt x="266" y="702"/>
                    </a:lnTo>
                    <a:lnTo>
                      <a:pt x="269" y="707"/>
                    </a:lnTo>
                    <a:lnTo>
                      <a:pt x="279" y="707"/>
                    </a:lnTo>
                    <a:lnTo>
                      <a:pt x="281" y="708"/>
                    </a:lnTo>
                    <a:lnTo>
                      <a:pt x="283" y="710"/>
                    </a:lnTo>
                    <a:lnTo>
                      <a:pt x="284" y="712"/>
                    </a:lnTo>
                    <a:lnTo>
                      <a:pt x="285" y="714"/>
                    </a:lnTo>
                    <a:lnTo>
                      <a:pt x="290" y="717"/>
                    </a:lnTo>
                    <a:lnTo>
                      <a:pt x="304" y="717"/>
                    </a:lnTo>
                    <a:lnTo>
                      <a:pt x="315" y="715"/>
                    </a:lnTo>
                    <a:lnTo>
                      <a:pt x="324" y="714"/>
                    </a:lnTo>
                    <a:lnTo>
                      <a:pt x="324" y="707"/>
                    </a:lnTo>
                    <a:lnTo>
                      <a:pt x="319" y="702"/>
                    </a:lnTo>
                    <a:lnTo>
                      <a:pt x="319" y="697"/>
                    </a:lnTo>
                    <a:lnTo>
                      <a:pt x="322" y="694"/>
                    </a:lnTo>
                    <a:lnTo>
                      <a:pt x="323" y="692"/>
                    </a:lnTo>
                    <a:lnTo>
                      <a:pt x="323" y="689"/>
                    </a:lnTo>
                    <a:lnTo>
                      <a:pt x="322" y="684"/>
                    </a:lnTo>
                    <a:lnTo>
                      <a:pt x="320" y="680"/>
                    </a:lnTo>
                    <a:lnTo>
                      <a:pt x="316" y="676"/>
                    </a:lnTo>
                    <a:lnTo>
                      <a:pt x="313" y="674"/>
                    </a:lnTo>
                    <a:lnTo>
                      <a:pt x="308" y="673"/>
                    </a:lnTo>
                    <a:lnTo>
                      <a:pt x="309" y="668"/>
                    </a:lnTo>
                    <a:lnTo>
                      <a:pt x="314" y="663"/>
                    </a:lnTo>
                    <a:lnTo>
                      <a:pt x="316" y="661"/>
                    </a:lnTo>
                    <a:lnTo>
                      <a:pt x="328" y="661"/>
                    </a:lnTo>
                    <a:lnTo>
                      <a:pt x="327" y="659"/>
                    </a:lnTo>
                    <a:lnTo>
                      <a:pt x="325" y="655"/>
                    </a:lnTo>
                    <a:lnTo>
                      <a:pt x="323" y="650"/>
                    </a:lnTo>
                    <a:lnTo>
                      <a:pt x="322" y="646"/>
                    </a:lnTo>
                    <a:lnTo>
                      <a:pt x="319" y="646"/>
                    </a:lnTo>
                    <a:lnTo>
                      <a:pt x="316" y="648"/>
                    </a:lnTo>
                    <a:lnTo>
                      <a:pt x="314" y="650"/>
                    </a:lnTo>
                    <a:lnTo>
                      <a:pt x="310" y="651"/>
                    </a:lnTo>
                    <a:lnTo>
                      <a:pt x="308" y="653"/>
                    </a:lnTo>
                    <a:lnTo>
                      <a:pt x="306" y="642"/>
                    </a:lnTo>
                    <a:lnTo>
                      <a:pt x="301" y="634"/>
                    </a:lnTo>
                    <a:lnTo>
                      <a:pt x="295" y="626"/>
                    </a:lnTo>
                    <a:lnTo>
                      <a:pt x="289" y="617"/>
                    </a:lnTo>
                    <a:lnTo>
                      <a:pt x="288" y="616"/>
                    </a:lnTo>
                    <a:lnTo>
                      <a:pt x="285" y="615"/>
                    </a:lnTo>
                    <a:lnTo>
                      <a:pt x="280" y="610"/>
                    </a:lnTo>
                    <a:lnTo>
                      <a:pt x="280" y="606"/>
                    </a:lnTo>
                    <a:lnTo>
                      <a:pt x="284" y="605"/>
                    </a:lnTo>
                    <a:lnTo>
                      <a:pt x="290" y="601"/>
                    </a:lnTo>
                    <a:lnTo>
                      <a:pt x="299" y="597"/>
                    </a:lnTo>
                    <a:lnTo>
                      <a:pt x="308" y="596"/>
                    </a:lnTo>
                    <a:lnTo>
                      <a:pt x="315" y="597"/>
                    </a:lnTo>
                    <a:lnTo>
                      <a:pt x="323" y="597"/>
                    </a:lnTo>
                    <a:lnTo>
                      <a:pt x="329" y="595"/>
                    </a:lnTo>
                    <a:lnTo>
                      <a:pt x="328" y="592"/>
                    </a:lnTo>
                    <a:lnTo>
                      <a:pt x="325" y="590"/>
                    </a:lnTo>
                    <a:lnTo>
                      <a:pt x="325" y="583"/>
                    </a:lnTo>
                    <a:lnTo>
                      <a:pt x="328" y="582"/>
                    </a:lnTo>
                    <a:lnTo>
                      <a:pt x="328" y="585"/>
                    </a:lnTo>
                    <a:lnTo>
                      <a:pt x="329" y="585"/>
                    </a:lnTo>
                    <a:lnTo>
                      <a:pt x="329" y="586"/>
                    </a:lnTo>
                    <a:lnTo>
                      <a:pt x="330" y="587"/>
                    </a:lnTo>
                    <a:lnTo>
                      <a:pt x="334" y="588"/>
                    </a:lnTo>
                    <a:lnTo>
                      <a:pt x="337" y="590"/>
                    </a:lnTo>
                    <a:lnTo>
                      <a:pt x="338" y="590"/>
                    </a:lnTo>
                    <a:lnTo>
                      <a:pt x="342" y="587"/>
                    </a:lnTo>
                    <a:lnTo>
                      <a:pt x="342" y="586"/>
                    </a:lnTo>
                    <a:lnTo>
                      <a:pt x="344" y="583"/>
                    </a:lnTo>
                    <a:lnTo>
                      <a:pt x="347" y="583"/>
                    </a:lnTo>
                    <a:lnTo>
                      <a:pt x="348" y="582"/>
                    </a:lnTo>
                    <a:lnTo>
                      <a:pt x="349" y="582"/>
                    </a:lnTo>
                    <a:lnTo>
                      <a:pt x="350" y="583"/>
                    </a:lnTo>
                    <a:lnTo>
                      <a:pt x="352" y="582"/>
                    </a:lnTo>
                    <a:lnTo>
                      <a:pt x="353" y="583"/>
                    </a:lnTo>
                    <a:lnTo>
                      <a:pt x="355" y="585"/>
                    </a:lnTo>
                    <a:lnTo>
                      <a:pt x="358" y="583"/>
                    </a:lnTo>
                    <a:lnTo>
                      <a:pt x="359" y="582"/>
                    </a:lnTo>
                    <a:lnTo>
                      <a:pt x="362" y="582"/>
                    </a:lnTo>
                    <a:lnTo>
                      <a:pt x="363" y="581"/>
                    </a:lnTo>
                    <a:lnTo>
                      <a:pt x="365" y="582"/>
                    </a:lnTo>
                    <a:lnTo>
                      <a:pt x="367" y="583"/>
                    </a:lnTo>
                    <a:lnTo>
                      <a:pt x="367" y="587"/>
                    </a:lnTo>
                    <a:lnTo>
                      <a:pt x="368" y="587"/>
                    </a:lnTo>
                    <a:lnTo>
                      <a:pt x="369" y="588"/>
                    </a:lnTo>
                    <a:lnTo>
                      <a:pt x="373" y="588"/>
                    </a:lnTo>
                    <a:lnTo>
                      <a:pt x="375" y="590"/>
                    </a:lnTo>
                    <a:lnTo>
                      <a:pt x="375" y="591"/>
                    </a:lnTo>
                    <a:lnTo>
                      <a:pt x="379" y="591"/>
                    </a:lnTo>
                    <a:lnTo>
                      <a:pt x="380" y="590"/>
                    </a:lnTo>
                    <a:lnTo>
                      <a:pt x="382" y="587"/>
                    </a:lnTo>
                    <a:lnTo>
                      <a:pt x="383" y="586"/>
                    </a:lnTo>
                    <a:lnTo>
                      <a:pt x="385" y="588"/>
                    </a:lnTo>
                    <a:lnTo>
                      <a:pt x="389" y="590"/>
                    </a:lnTo>
                    <a:lnTo>
                      <a:pt x="392" y="588"/>
                    </a:lnTo>
                    <a:lnTo>
                      <a:pt x="393" y="587"/>
                    </a:lnTo>
                    <a:lnTo>
                      <a:pt x="397" y="587"/>
                    </a:lnTo>
                    <a:lnTo>
                      <a:pt x="398" y="580"/>
                    </a:lnTo>
                    <a:lnTo>
                      <a:pt x="399" y="578"/>
                    </a:lnTo>
                    <a:lnTo>
                      <a:pt x="398" y="577"/>
                    </a:lnTo>
                    <a:lnTo>
                      <a:pt x="398" y="576"/>
                    </a:lnTo>
                    <a:lnTo>
                      <a:pt x="392" y="576"/>
                    </a:lnTo>
                    <a:lnTo>
                      <a:pt x="391" y="575"/>
                    </a:lnTo>
                    <a:lnTo>
                      <a:pt x="391" y="573"/>
                    </a:lnTo>
                    <a:lnTo>
                      <a:pt x="387" y="572"/>
                    </a:lnTo>
                    <a:lnTo>
                      <a:pt x="385" y="572"/>
                    </a:lnTo>
                    <a:lnTo>
                      <a:pt x="385" y="570"/>
                    </a:lnTo>
                    <a:lnTo>
                      <a:pt x="382" y="568"/>
                    </a:lnTo>
                    <a:lnTo>
                      <a:pt x="382" y="567"/>
                    </a:lnTo>
                    <a:lnTo>
                      <a:pt x="380" y="562"/>
                    </a:lnTo>
                    <a:lnTo>
                      <a:pt x="379" y="559"/>
                    </a:lnTo>
                    <a:lnTo>
                      <a:pt x="373" y="559"/>
                    </a:lnTo>
                    <a:lnTo>
                      <a:pt x="369" y="561"/>
                    </a:lnTo>
                    <a:lnTo>
                      <a:pt x="369" y="557"/>
                    </a:lnTo>
                    <a:lnTo>
                      <a:pt x="367" y="548"/>
                    </a:lnTo>
                    <a:lnTo>
                      <a:pt x="365" y="543"/>
                    </a:lnTo>
                    <a:lnTo>
                      <a:pt x="367" y="539"/>
                    </a:lnTo>
                    <a:lnTo>
                      <a:pt x="370" y="533"/>
                    </a:lnTo>
                    <a:lnTo>
                      <a:pt x="375" y="528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75" y="517"/>
                    </a:lnTo>
                    <a:lnTo>
                      <a:pt x="368" y="520"/>
                    </a:lnTo>
                    <a:lnTo>
                      <a:pt x="364" y="524"/>
                    </a:lnTo>
                    <a:lnTo>
                      <a:pt x="355" y="522"/>
                    </a:lnTo>
                    <a:lnTo>
                      <a:pt x="352" y="515"/>
                    </a:lnTo>
                    <a:lnTo>
                      <a:pt x="349" y="508"/>
                    </a:lnTo>
                    <a:lnTo>
                      <a:pt x="353" y="505"/>
                    </a:lnTo>
                    <a:lnTo>
                      <a:pt x="358" y="509"/>
                    </a:lnTo>
                    <a:lnTo>
                      <a:pt x="365" y="509"/>
                    </a:lnTo>
                    <a:lnTo>
                      <a:pt x="369" y="507"/>
                    </a:lnTo>
                    <a:lnTo>
                      <a:pt x="370" y="500"/>
                    </a:lnTo>
                    <a:lnTo>
                      <a:pt x="370" y="493"/>
                    </a:lnTo>
                    <a:lnTo>
                      <a:pt x="365" y="492"/>
                    </a:lnTo>
                    <a:lnTo>
                      <a:pt x="362" y="493"/>
                    </a:lnTo>
                    <a:lnTo>
                      <a:pt x="355" y="492"/>
                    </a:lnTo>
                    <a:lnTo>
                      <a:pt x="352" y="485"/>
                    </a:lnTo>
                    <a:lnTo>
                      <a:pt x="352" y="478"/>
                    </a:lnTo>
                    <a:lnTo>
                      <a:pt x="355" y="470"/>
                    </a:lnTo>
                    <a:lnTo>
                      <a:pt x="359" y="459"/>
                    </a:lnTo>
                    <a:lnTo>
                      <a:pt x="365" y="454"/>
                    </a:lnTo>
                    <a:lnTo>
                      <a:pt x="370" y="446"/>
                    </a:lnTo>
                    <a:lnTo>
                      <a:pt x="372" y="441"/>
                    </a:lnTo>
                    <a:lnTo>
                      <a:pt x="369" y="434"/>
                    </a:lnTo>
                    <a:lnTo>
                      <a:pt x="363" y="427"/>
                    </a:lnTo>
                    <a:lnTo>
                      <a:pt x="360" y="424"/>
                    </a:lnTo>
                    <a:lnTo>
                      <a:pt x="363" y="421"/>
                    </a:lnTo>
                    <a:lnTo>
                      <a:pt x="360" y="416"/>
                    </a:lnTo>
                    <a:lnTo>
                      <a:pt x="363" y="415"/>
                    </a:lnTo>
                    <a:lnTo>
                      <a:pt x="367" y="412"/>
                    </a:lnTo>
                    <a:lnTo>
                      <a:pt x="372" y="402"/>
                    </a:lnTo>
                    <a:lnTo>
                      <a:pt x="370" y="395"/>
                    </a:lnTo>
                    <a:lnTo>
                      <a:pt x="367" y="390"/>
                    </a:lnTo>
                    <a:lnTo>
                      <a:pt x="367" y="385"/>
                    </a:lnTo>
                    <a:lnTo>
                      <a:pt x="370" y="386"/>
                    </a:lnTo>
                    <a:lnTo>
                      <a:pt x="372" y="382"/>
                    </a:lnTo>
                    <a:lnTo>
                      <a:pt x="370" y="377"/>
                    </a:lnTo>
                    <a:lnTo>
                      <a:pt x="370" y="373"/>
                    </a:lnTo>
                    <a:lnTo>
                      <a:pt x="369" y="366"/>
                    </a:lnTo>
                    <a:lnTo>
                      <a:pt x="369" y="365"/>
                    </a:lnTo>
                    <a:lnTo>
                      <a:pt x="370" y="357"/>
                    </a:lnTo>
                    <a:lnTo>
                      <a:pt x="369" y="352"/>
                    </a:lnTo>
                    <a:lnTo>
                      <a:pt x="368" y="354"/>
                    </a:lnTo>
                    <a:lnTo>
                      <a:pt x="367" y="354"/>
                    </a:lnTo>
                    <a:lnTo>
                      <a:pt x="367" y="352"/>
                    </a:lnTo>
                    <a:lnTo>
                      <a:pt x="372" y="339"/>
                    </a:lnTo>
                    <a:lnTo>
                      <a:pt x="370" y="329"/>
                    </a:lnTo>
                    <a:lnTo>
                      <a:pt x="373" y="323"/>
                    </a:lnTo>
                    <a:lnTo>
                      <a:pt x="374" y="317"/>
                    </a:lnTo>
                    <a:lnTo>
                      <a:pt x="377" y="310"/>
                    </a:lnTo>
                    <a:lnTo>
                      <a:pt x="375" y="305"/>
                    </a:lnTo>
                    <a:lnTo>
                      <a:pt x="377" y="302"/>
                    </a:lnTo>
                    <a:lnTo>
                      <a:pt x="380" y="300"/>
                    </a:lnTo>
                    <a:lnTo>
                      <a:pt x="385" y="300"/>
                    </a:lnTo>
                    <a:lnTo>
                      <a:pt x="391" y="297"/>
                    </a:lnTo>
                    <a:lnTo>
                      <a:pt x="396" y="288"/>
                    </a:lnTo>
                    <a:lnTo>
                      <a:pt x="404" y="281"/>
                    </a:lnTo>
                    <a:lnTo>
                      <a:pt x="414" y="273"/>
                    </a:lnTo>
                    <a:lnTo>
                      <a:pt x="417" y="264"/>
                    </a:lnTo>
                    <a:lnTo>
                      <a:pt x="422" y="256"/>
                    </a:lnTo>
                    <a:lnTo>
                      <a:pt x="427" y="255"/>
                    </a:lnTo>
                    <a:lnTo>
                      <a:pt x="433" y="251"/>
                    </a:lnTo>
                    <a:lnTo>
                      <a:pt x="436" y="246"/>
                    </a:lnTo>
                    <a:lnTo>
                      <a:pt x="436" y="243"/>
                    </a:lnTo>
                    <a:lnTo>
                      <a:pt x="438" y="241"/>
                    </a:lnTo>
                    <a:lnTo>
                      <a:pt x="441" y="241"/>
                    </a:lnTo>
                    <a:lnTo>
                      <a:pt x="442" y="235"/>
                    </a:lnTo>
                    <a:lnTo>
                      <a:pt x="442" y="225"/>
                    </a:lnTo>
                    <a:lnTo>
                      <a:pt x="436" y="225"/>
                    </a:lnTo>
                    <a:lnTo>
                      <a:pt x="432" y="221"/>
                    </a:lnTo>
                    <a:lnTo>
                      <a:pt x="432" y="215"/>
                    </a:lnTo>
                    <a:lnTo>
                      <a:pt x="434" y="212"/>
                    </a:lnTo>
                    <a:lnTo>
                      <a:pt x="436" y="205"/>
                    </a:lnTo>
                    <a:lnTo>
                      <a:pt x="432" y="200"/>
                    </a:lnTo>
                    <a:lnTo>
                      <a:pt x="429" y="195"/>
                    </a:lnTo>
                    <a:lnTo>
                      <a:pt x="431" y="188"/>
                    </a:lnTo>
                    <a:lnTo>
                      <a:pt x="429" y="183"/>
                    </a:lnTo>
                    <a:lnTo>
                      <a:pt x="428" y="181"/>
                    </a:lnTo>
                    <a:lnTo>
                      <a:pt x="431" y="182"/>
                    </a:lnTo>
                    <a:lnTo>
                      <a:pt x="434" y="183"/>
                    </a:lnTo>
                    <a:lnTo>
                      <a:pt x="437" y="183"/>
                    </a:lnTo>
                    <a:lnTo>
                      <a:pt x="444" y="186"/>
                    </a:lnTo>
                    <a:lnTo>
                      <a:pt x="462" y="195"/>
                    </a:lnTo>
                    <a:lnTo>
                      <a:pt x="471" y="200"/>
                    </a:lnTo>
                    <a:lnTo>
                      <a:pt x="480" y="204"/>
                    </a:lnTo>
                    <a:lnTo>
                      <a:pt x="487" y="206"/>
                    </a:lnTo>
                    <a:lnTo>
                      <a:pt x="492" y="207"/>
                    </a:lnTo>
                    <a:lnTo>
                      <a:pt x="495" y="206"/>
                    </a:lnTo>
                    <a:lnTo>
                      <a:pt x="495" y="202"/>
                    </a:lnTo>
                    <a:lnTo>
                      <a:pt x="490" y="193"/>
                    </a:lnTo>
                    <a:lnTo>
                      <a:pt x="482" y="186"/>
                    </a:lnTo>
                    <a:lnTo>
                      <a:pt x="477" y="176"/>
                    </a:lnTo>
                    <a:lnTo>
                      <a:pt x="472" y="165"/>
                    </a:lnTo>
                    <a:lnTo>
                      <a:pt x="471" y="152"/>
                    </a:lnTo>
                    <a:lnTo>
                      <a:pt x="473" y="143"/>
                    </a:lnTo>
                    <a:lnTo>
                      <a:pt x="480" y="134"/>
                    </a:lnTo>
                    <a:lnTo>
                      <a:pt x="490" y="124"/>
                    </a:lnTo>
                    <a:lnTo>
                      <a:pt x="500" y="117"/>
                    </a:lnTo>
                    <a:lnTo>
                      <a:pt x="511" y="112"/>
                    </a:lnTo>
                    <a:lnTo>
                      <a:pt x="521" y="112"/>
                    </a:lnTo>
                    <a:lnTo>
                      <a:pt x="534" y="115"/>
                    </a:lnTo>
                    <a:lnTo>
                      <a:pt x="540" y="118"/>
                    </a:lnTo>
                    <a:lnTo>
                      <a:pt x="541" y="122"/>
                    </a:lnTo>
                    <a:lnTo>
                      <a:pt x="539" y="127"/>
                    </a:lnTo>
                    <a:lnTo>
                      <a:pt x="535" y="132"/>
                    </a:lnTo>
                    <a:lnTo>
                      <a:pt x="534" y="138"/>
                    </a:lnTo>
                    <a:lnTo>
                      <a:pt x="534" y="146"/>
                    </a:lnTo>
                    <a:lnTo>
                      <a:pt x="535" y="158"/>
                    </a:lnTo>
                    <a:lnTo>
                      <a:pt x="537" y="172"/>
                    </a:lnTo>
                    <a:lnTo>
                      <a:pt x="540" y="187"/>
                    </a:lnTo>
                    <a:lnTo>
                      <a:pt x="544" y="200"/>
                    </a:lnTo>
                    <a:lnTo>
                      <a:pt x="549" y="209"/>
                    </a:lnTo>
                    <a:lnTo>
                      <a:pt x="555" y="212"/>
                    </a:lnTo>
                    <a:lnTo>
                      <a:pt x="559" y="211"/>
                    </a:lnTo>
                    <a:lnTo>
                      <a:pt x="559" y="206"/>
                    </a:lnTo>
                    <a:lnTo>
                      <a:pt x="557" y="200"/>
                    </a:lnTo>
                    <a:lnTo>
                      <a:pt x="554" y="192"/>
                    </a:lnTo>
                    <a:lnTo>
                      <a:pt x="551" y="185"/>
                    </a:lnTo>
                    <a:lnTo>
                      <a:pt x="550" y="177"/>
                    </a:lnTo>
                    <a:lnTo>
                      <a:pt x="556" y="165"/>
                    </a:lnTo>
                    <a:lnTo>
                      <a:pt x="556" y="157"/>
                    </a:lnTo>
                    <a:lnTo>
                      <a:pt x="552" y="149"/>
                    </a:lnTo>
                    <a:lnTo>
                      <a:pt x="547" y="143"/>
                    </a:lnTo>
                    <a:lnTo>
                      <a:pt x="544" y="136"/>
                    </a:lnTo>
                    <a:lnTo>
                      <a:pt x="554" y="131"/>
                    </a:lnTo>
                    <a:lnTo>
                      <a:pt x="561" y="122"/>
                    </a:lnTo>
                    <a:lnTo>
                      <a:pt x="565" y="112"/>
                    </a:lnTo>
                    <a:lnTo>
                      <a:pt x="567" y="115"/>
                    </a:lnTo>
                    <a:lnTo>
                      <a:pt x="569" y="122"/>
                    </a:lnTo>
                    <a:lnTo>
                      <a:pt x="570" y="127"/>
                    </a:lnTo>
                    <a:lnTo>
                      <a:pt x="572" y="133"/>
                    </a:lnTo>
                    <a:lnTo>
                      <a:pt x="575" y="136"/>
                    </a:lnTo>
                    <a:lnTo>
                      <a:pt x="579" y="137"/>
                    </a:lnTo>
                    <a:lnTo>
                      <a:pt x="585" y="133"/>
                    </a:lnTo>
                    <a:lnTo>
                      <a:pt x="593" y="124"/>
                    </a:lnTo>
                    <a:lnTo>
                      <a:pt x="606" y="124"/>
                    </a:lnTo>
                    <a:lnTo>
                      <a:pt x="616" y="126"/>
                    </a:lnTo>
                    <a:lnTo>
                      <a:pt x="624" y="127"/>
                    </a:lnTo>
                    <a:lnTo>
                      <a:pt x="629" y="127"/>
                    </a:lnTo>
                    <a:lnTo>
                      <a:pt x="634" y="124"/>
                    </a:lnTo>
                    <a:lnTo>
                      <a:pt x="631" y="119"/>
                    </a:lnTo>
                    <a:lnTo>
                      <a:pt x="630" y="114"/>
                    </a:lnTo>
                    <a:lnTo>
                      <a:pt x="629" y="110"/>
                    </a:lnTo>
                    <a:lnTo>
                      <a:pt x="628" y="108"/>
                    </a:lnTo>
                    <a:lnTo>
                      <a:pt x="630" y="99"/>
                    </a:lnTo>
                    <a:lnTo>
                      <a:pt x="638" y="94"/>
                    </a:lnTo>
                    <a:lnTo>
                      <a:pt x="649" y="90"/>
                    </a:lnTo>
                    <a:lnTo>
                      <a:pt x="660" y="89"/>
                    </a:lnTo>
                    <a:lnTo>
                      <a:pt x="692" y="89"/>
                    </a:lnTo>
                    <a:lnTo>
                      <a:pt x="697" y="87"/>
                    </a:lnTo>
                    <a:lnTo>
                      <a:pt x="702" y="80"/>
                    </a:lnTo>
                    <a:lnTo>
                      <a:pt x="705" y="73"/>
                    </a:lnTo>
                    <a:lnTo>
                      <a:pt x="709" y="66"/>
                    </a:lnTo>
                    <a:lnTo>
                      <a:pt x="725" y="55"/>
                    </a:lnTo>
                    <a:lnTo>
                      <a:pt x="746" y="46"/>
                    </a:lnTo>
                    <a:lnTo>
                      <a:pt x="766" y="41"/>
                    </a:lnTo>
                    <a:lnTo>
                      <a:pt x="783" y="37"/>
                    </a:lnTo>
                    <a:lnTo>
                      <a:pt x="800" y="35"/>
                    </a:lnTo>
                    <a:lnTo>
                      <a:pt x="810" y="32"/>
                    </a:lnTo>
                    <a:lnTo>
                      <a:pt x="810" y="37"/>
                    </a:lnTo>
                    <a:lnTo>
                      <a:pt x="815" y="40"/>
                    </a:lnTo>
                    <a:lnTo>
                      <a:pt x="823" y="40"/>
                    </a:lnTo>
                    <a:lnTo>
                      <a:pt x="832" y="37"/>
                    </a:lnTo>
                    <a:lnTo>
                      <a:pt x="852" y="30"/>
                    </a:lnTo>
                    <a:lnTo>
                      <a:pt x="865" y="24"/>
                    </a:lnTo>
                    <a:lnTo>
                      <a:pt x="871" y="17"/>
                    </a:lnTo>
                    <a:lnTo>
                      <a:pt x="879" y="11"/>
                    </a:lnTo>
                    <a:lnTo>
                      <a:pt x="886" y="6"/>
                    </a:lnTo>
                    <a:lnTo>
                      <a:pt x="895" y="1"/>
                    </a:lnTo>
                    <a:lnTo>
                      <a:pt x="9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Freeform 1380">
              <a:extLst>
                <a:ext uri="{FF2B5EF4-FFF2-40B4-BE49-F238E27FC236}">
                  <a16:creationId xmlns:a16="http://schemas.microsoft.com/office/drawing/2014/main" id="{B9EFC887-4F30-D34B-80C0-A1A2874C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574" y="1840131"/>
              <a:ext cx="167876" cy="5181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0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55" y="5"/>
                </a:cxn>
                <a:cxn ang="0">
                  <a:pos x="58" y="5"/>
                </a:cxn>
                <a:cxn ang="0">
                  <a:pos x="61" y="4"/>
                </a:cxn>
                <a:cxn ang="0">
                  <a:pos x="64" y="1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76" y="3"/>
                </a:cxn>
                <a:cxn ang="0">
                  <a:pos x="81" y="5"/>
                </a:cxn>
                <a:cxn ang="0">
                  <a:pos x="81" y="8"/>
                </a:cxn>
                <a:cxn ang="0">
                  <a:pos x="80" y="9"/>
                </a:cxn>
                <a:cxn ang="0">
                  <a:pos x="76" y="9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70" y="13"/>
                </a:cxn>
                <a:cxn ang="0">
                  <a:pos x="68" y="13"/>
                </a:cxn>
                <a:cxn ang="0">
                  <a:pos x="66" y="12"/>
                </a:cxn>
                <a:cxn ang="0">
                  <a:pos x="66" y="14"/>
                </a:cxn>
                <a:cxn ang="0">
                  <a:pos x="64" y="15"/>
                </a:cxn>
                <a:cxn ang="0">
                  <a:pos x="55" y="15"/>
                </a:cxn>
                <a:cxn ang="0">
                  <a:pos x="50" y="18"/>
                </a:cxn>
                <a:cxn ang="0">
                  <a:pos x="48" y="23"/>
                </a:cxn>
                <a:cxn ang="0">
                  <a:pos x="46" y="24"/>
                </a:cxn>
                <a:cxn ang="0">
                  <a:pos x="44" y="25"/>
                </a:cxn>
                <a:cxn ang="0">
                  <a:pos x="42" y="23"/>
                </a:cxn>
                <a:cxn ang="0">
                  <a:pos x="40" y="20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29" y="17"/>
                </a:cxn>
                <a:cxn ang="0">
                  <a:pos x="34" y="14"/>
                </a:cxn>
                <a:cxn ang="0">
                  <a:pos x="35" y="14"/>
                </a:cxn>
                <a:cxn ang="0">
                  <a:pos x="37" y="13"/>
                </a:cxn>
                <a:cxn ang="0">
                  <a:pos x="31" y="13"/>
                </a:cxn>
                <a:cxn ang="0">
                  <a:pos x="30" y="12"/>
                </a:cxn>
                <a:cxn ang="0">
                  <a:pos x="31" y="10"/>
                </a:cxn>
                <a:cxn ang="0">
                  <a:pos x="34" y="10"/>
                </a:cxn>
                <a:cxn ang="0">
                  <a:pos x="36" y="8"/>
                </a:cxn>
                <a:cxn ang="0">
                  <a:pos x="31" y="7"/>
                </a:cxn>
                <a:cxn ang="0">
                  <a:pos x="27" y="5"/>
                </a:cxn>
                <a:cxn ang="0">
                  <a:pos x="24" y="5"/>
                </a:cxn>
                <a:cxn ang="0">
                  <a:pos x="20" y="7"/>
                </a:cxn>
                <a:cxn ang="0">
                  <a:pos x="16" y="9"/>
                </a:cxn>
                <a:cxn ang="0">
                  <a:pos x="12" y="10"/>
                </a:cxn>
                <a:cxn ang="0">
                  <a:pos x="5" y="10"/>
                </a:cxn>
                <a:cxn ang="0">
                  <a:pos x="0" y="8"/>
                </a:cxn>
                <a:cxn ang="0">
                  <a:pos x="5" y="4"/>
                </a:cxn>
                <a:cxn ang="0">
                  <a:pos x="14" y="1"/>
                </a:cxn>
                <a:cxn ang="0">
                  <a:pos x="24" y="0"/>
                </a:cxn>
              </a:cxnLst>
              <a:rect l="0" t="0" r="r" b="b"/>
              <a:pathLst>
                <a:path w="81" h="25">
                  <a:moveTo>
                    <a:pt x="24" y="0"/>
                  </a:moveTo>
                  <a:lnTo>
                    <a:pt x="31" y="0"/>
                  </a:lnTo>
                  <a:lnTo>
                    <a:pt x="40" y="1"/>
                  </a:lnTo>
                  <a:lnTo>
                    <a:pt x="48" y="4"/>
                  </a:lnTo>
                  <a:lnTo>
                    <a:pt x="55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1" y="8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55" y="15"/>
                  </a:lnTo>
                  <a:lnTo>
                    <a:pt x="50" y="18"/>
                  </a:lnTo>
                  <a:lnTo>
                    <a:pt x="48" y="23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2" y="23"/>
                  </a:lnTo>
                  <a:lnTo>
                    <a:pt x="40" y="20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5" y="4"/>
                  </a:lnTo>
                  <a:lnTo>
                    <a:pt x="14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1112">
              <a:extLst>
                <a:ext uri="{FF2B5EF4-FFF2-40B4-BE49-F238E27FC236}">
                  <a16:creationId xmlns:a16="http://schemas.microsoft.com/office/drawing/2014/main" id="{F51B5121-4BEF-774D-AE93-75BCCD4777BD}"/>
                </a:ext>
              </a:extLst>
            </p:cNvPr>
            <p:cNvGrpSpPr/>
            <p:nvPr/>
          </p:nvGrpSpPr>
          <p:grpSpPr>
            <a:xfrm>
              <a:off x="5601779" y="1788317"/>
              <a:ext cx="1875644" cy="1772016"/>
              <a:chOff x="5601779" y="1788317"/>
              <a:chExt cx="1875644" cy="1772016"/>
            </a:xfrm>
            <a:grpFill/>
          </p:grpSpPr>
          <p:sp>
            <p:nvSpPr>
              <p:cNvPr id="121" name="Freeform 1232">
                <a:extLst>
                  <a:ext uri="{FF2B5EF4-FFF2-40B4-BE49-F238E27FC236}">
                    <a16:creationId xmlns:a16="http://schemas.microsoft.com/office/drawing/2014/main" id="{E2C1C06E-EA04-434D-9765-B1974EC5F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601" y="3545825"/>
                <a:ext cx="53886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6" y="2"/>
                  </a:cxn>
                  <a:cxn ang="0">
                    <a:pos x="23" y="4"/>
                  </a:cxn>
                  <a:cxn ang="0">
                    <a:pos x="13" y="4"/>
                  </a:cxn>
                  <a:cxn ang="0">
                    <a:pos x="9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26" h="4">
                    <a:moveTo>
                      <a:pt x="0" y="0"/>
                    </a:moveTo>
                    <a:lnTo>
                      <a:pt x="14" y="0"/>
                    </a:lnTo>
                    <a:lnTo>
                      <a:pt x="26" y="2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9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346">
                <a:extLst>
                  <a:ext uri="{FF2B5EF4-FFF2-40B4-BE49-F238E27FC236}">
                    <a16:creationId xmlns:a16="http://schemas.microsoft.com/office/drawing/2014/main" id="{53F85DE5-90A7-1748-A935-9D8E86C8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024" y="1806970"/>
                <a:ext cx="60104" cy="3937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9" y="14"/>
                  </a:cxn>
                  <a:cxn ang="0">
                    <a:pos x="24" y="15"/>
                  </a:cxn>
                  <a:cxn ang="0">
                    <a:pos x="18" y="16"/>
                  </a:cxn>
                  <a:cxn ang="0">
                    <a:pos x="11" y="19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1"/>
                  </a:cxn>
                  <a:cxn ang="0">
                    <a:pos x="23" y="0"/>
                  </a:cxn>
                </a:cxnLst>
                <a:rect l="0" t="0" r="r" b="b"/>
                <a:pathLst>
                  <a:path w="29" h="19">
                    <a:moveTo>
                      <a:pt x="23" y="0"/>
                    </a:moveTo>
                    <a:lnTo>
                      <a:pt x="29" y="14"/>
                    </a:lnTo>
                    <a:lnTo>
                      <a:pt x="24" y="15"/>
                    </a:lnTo>
                    <a:lnTo>
                      <a:pt x="18" y="16"/>
                    </a:lnTo>
                    <a:lnTo>
                      <a:pt x="11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9" y="4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348">
                <a:extLst>
                  <a:ext uri="{FF2B5EF4-FFF2-40B4-BE49-F238E27FC236}">
                    <a16:creationId xmlns:a16="http://schemas.microsoft.com/office/drawing/2014/main" id="{FE13F5A1-137B-904E-ABD0-EB9818FC4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709" y="3535463"/>
                <a:ext cx="49741" cy="2487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3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9" y="12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12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3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12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350">
                <a:extLst>
                  <a:ext uri="{FF2B5EF4-FFF2-40B4-BE49-F238E27FC236}">
                    <a16:creationId xmlns:a16="http://schemas.microsoft.com/office/drawing/2014/main" id="{67FE36A0-9641-5740-BCC4-F701B35D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189" y="2219404"/>
                <a:ext cx="35234" cy="2487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3" y="3"/>
                  </a:cxn>
                  <a:cxn ang="0">
                    <a:pos x="14" y="6"/>
                  </a:cxn>
                  <a:cxn ang="0">
                    <a:pos x="17" y="8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7" y="0"/>
                  </a:cxn>
                </a:cxnLst>
                <a:rect l="0" t="0" r="r" b="b"/>
                <a:pathLst>
                  <a:path w="17" h="12">
                    <a:moveTo>
                      <a:pt x="7" y="0"/>
                    </a:moveTo>
                    <a:lnTo>
                      <a:pt x="9" y="0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354">
                <a:extLst>
                  <a:ext uri="{FF2B5EF4-FFF2-40B4-BE49-F238E27FC236}">
                    <a16:creationId xmlns:a16="http://schemas.microsoft.com/office/drawing/2014/main" id="{992CB4C7-CBCF-BC4B-B9D2-0E0E22F0D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869" y="3203858"/>
                <a:ext cx="14508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" h="1">
                    <a:moveTo>
                      <a:pt x="1" y="0"/>
                    </a:moveTo>
                    <a:lnTo>
                      <a:pt x="7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355">
                <a:extLst>
                  <a:ext uri="{FF2B5EF4-FFF2-40B4-BE49-F238E27FC236}">
                    <a16:creationId xmlns:a16="http://schemas.microsoft.com/office/drawing/2014/main" id="{8CA0BCE3-6AC8-274B-BD78-46BE45DCC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583" y="2437020"/>
                <a:ext cx="18653" cy="103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356">
                <a:extLst>
                  <a:ext uri="{FF2B5EF4-FFF2-40B4-BE49-F238E27FC236}">
                    <a16:creationId xmlns:a16="http://schemas.microsoft.com/office/drawing/2014/main" id="{A965D819-9E25-1447-B29B-27CFD84C3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324" y="2426657"/>
                <a:ext cx="26944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1" y="4"/>
                  </a:cxn>
                  <a:cxn ang="0">
                    <a:pos x="13" y="5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7" y="15"/>
                  </a:cxn>
                  <a:cxn ang="0">
                    <a:pos x="5" y="17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13" h="17">
                    <a:moveTo>
                      <a:pt x="1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1357">
                <a:extLst>
                  <a:ext uri="{FF2B5EF4-FFF2-40B4-BE49-F238E27FC236}">
                    <a16:creationId xmlns:a16="http://schemas.microsoft.com/office/drawing/2014/main" id="{7C933DCA-58D7-DD44-98BA-2CDD2FDCF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2812" y="3201784"/>
                <a:ext cx="10363" cy="20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359">
                <a:extLst>
                  <a:ext uri="{FF2B5EF4-FFF2-40B4-BE49-F238E27FC236}">
                    <a16:creationId xmlns:a16="http://schemas.microsoft.com/office/drawing/2014/main" id="{CA344746-F054-0246-929D-F6149527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755" y="3205930"/>
                <a:ext cx="12435" cy="829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60">
                <a:extLst>
                  <a:ext uri="{FF2B5EF4-FFF2-40B4-BE49-F238E27FC236}">
                    <a16:creationId xmlns:a16="http://schemas.microsoft.com/office/drawing/2014/main" id="{8C824073-A886-3A4D-907C-17C78B679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889872"/>
                <a:ext cx="335750" cy="184456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2" y="16"/>
                  </a:cxn>
                  <a:cxn ang="0">
                    <a:pos x="87" y="11"/>
                  </a:cxn>
                  <a:cxn ang="0">
                    <a:pos x="94" y="15"/>
                  </a:cxn>
                  <a:cxn ang="0">
                    <a:pos x="93" y="21"/>
                  </a:cxn>
                  <a:cxn ang="0">
                    <a:pos x="111" y="27"/>
                  </a:cxn>
                  <a:cxn ang="0">
                    <a:pos x="131" y="39"/>
                  </a:cxn>
                  <a:cxn ang="0">
                    <a:pos x="134" y="43"/>
                  </a:cxn>
                  <a:cxn ang="0">
                    <a:pos x="147" y="49"/>
                  </a:cxn>
                  <a:cxn ang="0">
                    <a:pos x="157" y="57"/>
                  </a:cxn>
                  <a:cxn ang="0">
                    <a:pos x="162" y="59"/>
                  </a:cxn>
                  <a:cxn ang="0">
                    <a:pos x="136" y="68"/>
                  </a:cxn>
                  <a:cxn ang="0">
                    <a:pos x="118" y="66"/>
                  </a:cxn>
                  <a:cxn ang="0">
                    <a:pos x="122" y="58"/>
                  </a:cxn>
                  <a:cxn ang="0">
                    <a:pos x="122" y="53"/>
                  </a:cxn>
                  <a:cxn ang="0">
                    <a:pos x="116" y="43"/>
                  </a:cxn>
                  <a:cxn ang="0">
                    <a:pos x="118" y="40"/>
                  </a:cxn>
                  <a:cxn ang="0">
                    <a:pos x="104" y="38"/>
                  </a:cxn>
                  <a:cxn ang="0">
                    <a:pos x="92" y="58"/>
                  </a:cxn>
                  <a:cxn ang="0">
                    <a:pos x="88" y="66"/>
                  </a:cxn>
                  <a:cxn ang="0">
                    <a:pos x="83" y="68"/>
                  </a:cxn>
                  <a:cxn ang="0">
                    <a:pos x="72" y="89"/>
                  </a:cxn>
                  <a:cxn ang="0">
                    <a:pos x="43" y="72"/>
                  </a:cxn>
                  <a:cxn ang="0">
                    <a:pos x="58" y="63"/>
                  </a:cxn>
                  <a:cxn ang="0">
                    <a:pos x="68" y="62"/>
                  </a:cxn>
                  <a:cxn ang="0">
                    <a:pos x="59" y="59"/>
                  </a:cxn>
                  <a:cxn ang="0">
                    <a:pos x="38" y="60"/>
                  </a:cxn>
                  <a:cxn ang="0">
                    <a:pos x="34" y="54"/>
                  </a:cxn>
                  <a:cxn ang="0">
                    <a:pos x="47" y="50"/>
                  </a:cxn>
                  <a:cxn ang="0">
                    <a:pos x="67" y="40"/>
                  </a:cxn>
                  <a:cxn ang="0">
                    <a:pos x="52" y="38"/>
                  </a:cxn>
                  <a:cxn ang="0">
                    <a:pos x="44" y="39"/>
                  </a:cxn>
                  <a:cxn ang="0">
                    <a:pos x="40" y="45"/>
                  </a:cxn>
                  <a:cxn ang="0">
                    <a:pos x="26" y="45"/>
                  </a:cxn>
                  <a:cxn ang="0">
                    <a:pos x="21" y="38"/>
                  </a:cxn>
                  <a:cxn ang="0">
                    <a:pos x="14" y="27"/>
                  </a:cxn>
                  <a:cxn ang="0">
                    <a:pos x="6" y="23"/>
                  </a:cxn>
                  <a:cxn ang="0">
                    <a:pos x="0" y="15"/>
                  </a:cxn>
                  <a:cxn ang="0">
                    <a:pos x="5" y="9"/>
                  </a:cxn>
                  <a:cxn ang="0">
                    <a:pos x="23" y="5"/>
                  </a:cxn>
                  <a:cxn ang="0">
                    <a:pos x="30" y="13"/>
                  </a:cxn>
                  <a:cxn ang="0">
                    <a:pos x="39" y="18"/>
                  </a:cxn>
                  <a:cxn ang="0">
                    <a:pos x="38" y="13"/>
                  </a:cxn>
                  <a:cxn ang="0">
                    <a:pos x="49" y="6"/>
                  </a:cxn>
                  <a:cxn ang="0">
                    <a:pos x="55" y="16"/>
                  </a:cxn>
                  <a:cxn ang="0">
                    <a:pos x="63" y="24"/>
                  </a:cxn>
                  <a:cxn ang="0">
                    <a:pos x="58" y="11"/>
                  </a:cxn>
                  <a:cxn ang="0">
                    <a:pos x="62" y="0"/>
                  </a:cxn>
                </a:cxnLst>
                <a:rect l="0" t="0" r="r" b="b"/>
                <a:pathLst>
                  <a:path w="162" h="89">
                    <a:moveTo>
                      <a:pt x="62" y="0"/>
                    </a:moveTo>
                    <a:lnTo>
                      <a:pt x="69" y="0"/>
                    </a:lnTo>
                    <a:lnTo>
                      <a:pt x="80" y="4"/>
                    </a:lnTo>
                    <a:lnTo>
                      <a:pt x="83" y="9"/>
                    </a:lnTo>
                    <a:lnTo>
                      <a:pt x="83" y="13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5" y="14"/>
                    </a:lnTo>
                    <a:lnTo>
                      <a:pt x="87" y="11"/>
                    </a:lnTo>
                    <a:lnTo>
                      <a:pt x="92" y="11"/>
                    </a:lnTo>
                    <a:lnTo>
                      <a:pt x="93" y="13"/>
                    </a:lnTo>
                    <a:lnTo>
                      <a:pt x="94" y="15"/>
                    </a:lnTo>
                    <a:lnTo>
                      <a:pt x="94" y="18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8" y="21"/>
                    </a:lnTo>
                    <a:lnTo>
                      <a:pt x="103" y="23"/>
                    </a:lnTo>
                    <a:lnTo>
                      <a:pt x="111" y="27"/>
                    </a:lnTo>
                    <a:lnTo>
                      <a:pt x="119" y="30"/>
                    </a:lnTo>
                    <a:lnTo>
                      <a:pt x="126" y="35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4" y="43"/>
                    </a:lnTo>
                    <a:lnTo>
                      <a:pt x="133" y="45"/>
                    </a:lnTo>
                    <a:lnTo>
                      <a:pt x="147" y="45"/>
                    </a:lnTo>
                    <a:lnTo>
                      <a:pt x="147" y="49"/>
                    </a:lnTo>
                    <a:lnTo>
                      <a:pt x="148" y="52"/>
                    </a:lnTo>
                    <a:lnTo>
                      <a:pt x="149" y="53"/>
                    </a:lnTo>
                    <a:lnTo>
                      <a:pt x="157" y="57"/>
                    </a:lnTo>
                    <a:lnTo>
                      <a:pt x="158" y="57"/>
                    </a:lnTo>
                    <a:lnTo>
                      <a:pt x="161" y="58"/>
                    </a:lnTo>
                    <a:lnTo>
                      <a:pt x="162" y="59"/>
                    </a:lnTo>
                    <a:lnTo>
                      <a:pt x="144" y="69"/>
                    </a:lnTo>
                    <a:lnTo>
                      <a:pt x="136" y="73"/>
                    </a:lnTo>
                    <a:lnTo>
                      <a:pt x="136" y="68"/>
                    </a:lnTo>
                    <a:lnTo>
                      <a:pt x="137" y="67"/>
                    </a:lnTo>
                    <a:lnTo>
                      <a:pt x="133" y="66"/>
                    </a:lnTo>
                    <a:lnTo>
                      <a:pt x="118" y="66"/>
                    </a:lnTo>
                    <a:lnTo>
                      <a:pt x="121" y="60"/>
                    </a:lnTo>
                    <a:lnTo>
                      <a:pt x="122" y="59"/>
                    </a:lnTo>
                    <a:lnTo>
                      <a:pt x="122" y="58"/>
                    </a:lnTo>
                    <a:lnTo>
                      <a:pt x="123" y="57"/>
                    </a:lnTo>
                    <a:lnTo>
                      <a:pt x="124" y="54"/>
                    </a:lnTo>
                    <a:lnTo>
                      <a:pt x="122" y="53"/>
                    </a:lnTo>
                    <a:lnTo>
                      <a:pt x="121" y="50"/>
                    </a:lnTo>
                    <a:lnTo>
                      <a:pt x="118" y="48"/>
                    </a:lnTo>
                    <a:lnTo>
                      <a:pt x="116" y="43"/>
                    </a:lnTo>
                    <a:lnTo>
                      <a:pt x="118" y="42"/>
                    </a:lnTo>
                    <a:lnTo>
                      <a:pt x="122" y="42"/>
                    </a:lnTo>
                    <a:lnTo>
                      <a:pt x="118" y="40"/>
                    </a:lnTo>
                    <a:lnTo>
                      <a:pt x="116" y="39"/>
                    </a:lnTo>
                    <a:lnTo>
                      <a:pt x="112" y="35"/>
                    </a:lnTo>
                    <a:lnTo>
                      <a:pt x="104" y="38"/>
                    </a:lnTo>
                    <a:lnTo>
                      <a:pt x="99" y="43"/>
                    </a:lnTo>
                    <a:lnTo>
                      <a:pt x="94" y="49"/>
                    </a:lnTo>
                    <a:lnTo>
                      <a:pt x="92" y="58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4" y="67"/>
                    </a:lnTo>
                    <a:lnTo>
                      <a:pt x="83" y="68"/>
                    </a:lnTo>
                    <a:lnTo>
                      <a:pt x="78" y="74"/>
                    </a:lnTo>
                    <a:lnTo>
                      <a:pt x="75" y="83"/>
                    </a:lnTo>
                    <a:lnTo>
                      <a:pt x="72" y="89"/>
                    </a:lnTo>
                    <a:lnTo>
                      <a:pt x="57" y="82"/>
                    </a:lnTo>
                    <a:lnTo>
                      <a:pt x="48" y="77"/>
                    </a:lnTo>
                    <a:lnTo>
                      <a:pt x="43" y="72"/>
                    </a:lnTo>
                    <a:lnTo>
                      <a:pt x="40" y="64"/>
                    </a:lnTo>
                    <a:lnTo>
                      <a:pt x="55" y="64"/>
                    </a:lnTo>
                    <a:lnTo>
                      <a:pt x="58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59" y="59"/>
                    </a:lnTo>
                    <a:lnTo>
                      <a:pt x="45" y="59"/>
                    </a:lnTo>
                    <a:lnTo>
                      <a:pt x="43" y="60"/>
                    </a:lnTo>
                    <a:lnTo>
                      <a:pt x="38" y="60"/>
                    </a:lnTo>
                    <a:lnTo>
                      <a:pt x="35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47" y="50"/>
                    </a:lnTo>
                    <a:lnTo>
                      <a:pt x="53" y="47"/>
                    </a:lnTo>
                    <a:lnTo>
                      <a:pt x="60" y="44"/>
                    </a:lnTo>
                    <a:lnTo>
                      <a:pt x="67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2" y="38"/>
                    </a:lnTo>
                    <a:lnTo>
                      <a:pt x="50" y="37"/>
                    </a:lnTo>
                    <a:lnTo>
                      <a:pt x="47" y="37"/>
                    </a:lnTo>
                    <a:lnTo>
                      <a:pt x="44" y="39"/>
                    </a:lnTo>
                    <a:lnTo>
                      <a:pt x="43" y="42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8" y="47"/>
                    </a:lnTo>
                    <a:lnTo>
                      <a:pt x="30" y="47"/>
                    </a:lnTo>
                    <a:lnTo>
                      <a:pt x="26" y="45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1" y="38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23" y="5"/>
                    </a:lnTo>
                    <a:lnTo>
                      <a:pt x="34" y="6"/>
                    </a:lnTo>
                    <a:lnTo>
                      <a:pt x="33" y="9"/>
                    </a:lnTo>
                    <a:lnTo>
                      <a:pt x="30" y="13"/>
                    </a:lnTo>
                    <a:lnTo>
                      <a:pt x="35" y="15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3" y="11"/>
                    </a:lnTo>
                    <a:lnTo>
                      <a:pt x="55" y="16"/>
                    </a:lnTo>
                    <a:lnTo>
                      <a:pt x="58" y="20"/>
                    </a:lnTo>
                    <a:lnTo>
                      <a:pt x="59" y="23"/>
                    </a:lnTo>
                    <a:lnTo>
                      <a:pt x="63" y="24"/>
                    </a:lnTo>
                    <a:lnTo>
                      <a:pt x="62" y="20"/>
                    </a:lnTo>
                    <a:lnTo>
                      <a:pt x="59" y="15"/>
                    </a:lnTo>
                    <a:lnTo>
                      <a:pt x="58" y="11"/>
                    </a:lnTo>
                    <a:lnTo>
                      <a:pt x="58" y="4"/>
                    </a:lnTo>
                    <a:lnTo>
                      <a:pt x="59" y="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361">
                <a:extLst>
                  <a:ext uri="{FF2B5EF4-FFF2-40B4-BE49-F238E27FC236}">
                    <a16:creationId xmlns:a16="http://schemas.microsoft.com/office/drawing/2014/main" id="{DD5907CE-3DB5-034C-95AC-B6F2F6B8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524" y="1860856"/>
                <a:ext cx="221762" cy="8082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3" y="0"/>
                  </a:cxn>
                  <a:cxn ang="0">
                    <a:pos x="63" y="10"/>
                  </a:cxn>
                  <a:cxn ang="0">
                    <a:pos x="65" y="10"/>
                  </a:cxn>
                  <a:cxn ang="0">
                    <a:pos x="67" y="9"/>
                  </a:cxn>
                  <a:cxn ang="0">
                    <a:pos x="69" y="8"/>
                  </a:cxn>
                  <a:cxn ang="0">
                    <a:pos x="70" y="7"/>
                  </a:cxn>
                  <a:cxn ang="0">
                    <a:pos x="88" y="7"/>
                  </a:cxn>
                  <a:cxn ang="0">
                    <a:pos x="93" y="8"/>
                  </a:cxn>
                  <a:cxn ang="0">
                    <a:pos x="97" y="9"/>
                  </a:cxn>
                  <a:cxn ang="0">
                    <a:pos x="102" y="12"/>
                  </a:cxn>
                  <a:cxn ang="0">
                    <a:pos x="104" y="15"/>
                  </a:cxn>
                  <a:cxn ang="0">
                    <a:pos x="107" y="18"/>
                  </a:cxn>
                  <a:cxn ang="0">
                    <a:pos x="98" y="24"/>
                  </a:cxn>
                  <a:cxn ang="0">
                    <a:pos x="87" y="30"/>
                  </a:cxn>
                  <a:cxn ang="0">
                    <a:pos x="74" y="37"/>
                  </a:cxn>
                  <a:cxn ang="0">
                    <a:pos x="64" y="39"/>
                  </a:cxn>
                  <a:cxn ang="0">
                    <a:pos x="59" y="39"/>
                  </a:cxn>
                  <a:cxn ang="0">
                    <a:pos x="55" y="37"/>
                  </a:cxn>
                  <a:cxn ang="0">
                    <a:pos x="53" y="35"/>
                  </a:cxn>
                  <a:cxn ang="0">
                    <a:pos x="50" y="32"/>
                  </a:cxn>
                  <a:cxn ang="0">
                    <a:pos x="27" y="32"/>
                  </a:cxn>
                  <a:cxn ang="0">
                    <a:pos x="24" y="30"/>
                  </a:cxn>
                  <a:cxn ang="0">
                    <a:pos x="23" y="29"/>
                  </a:cxn>
                  <a:cxn ang="0">
                    <a:pos x="22" y="27"/>
                  </a:cxn>
                  <a:cxn ang="0">
                    <a:pos x="22" y="24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32" y="23"/>
                  </a:cxn>
                  <a:cxn ang="0">
                    <a:pos x="28" y="22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2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3" y="12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0" y="2"/>
                  </a:cxn>
                  <a:cxn ang="0">
                    <a:pos x="32" y="2"/>
                  </a:cxn>
                  <a:cxn ang="0">
                    <a:pos x="33" y="3"/>
                  </a:cxn>
                  <a:cxn ang="0">
                    <a:pos x="35" y="4"/>
                  </a:cxn>
                  <a:cxn ang="0">
                    <a:pos x="38" y="7"/>
                  </a:cxn>
                  <a:cxn ang="0">
                    <a:pos x="42" y="8"/>
                  </a:cxn>
                  <a:cxn ang="0">
                    <a:pos x="47" y="10"/>
                  </a:cxn>
                  <a:cxn ang="0">
                    <a:pos x="48" y="10"/>
                  </a:cxn>
                  <a:cxn ang="0">
                    <a:pos x="53" y="8"/>
                  </a:cxn>
                  <a:cxn ang="0">
                    <a:pos x="54" y="5"/>
                  </a:cxn>
                  <a:cxn ang="0">
                    <a:pos x="57" y="3"/>
                  </a:cxn>
                  <a:cxn ang="0">
                    <a:pos x="58" y="0"/>
                  </a:cxn>
                </a:cxnLst>
                <a:rect l="0" t="0" r="r" b="b"/>
                <a:pathLst>
                  <a:path w="107" h="39">
                    <a:moveTo>
                      <a:pt x="58" y="0"/>
                    </a:moveTo>
                    <a:lnTo>
                      <a:pt x="63" y="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7" y="9"/>
                    </a:lnTo>
                    <a:lnTo>
                      <a:pt x="69" y="8"/>
                    </a:lnTo>
                    <a:lnTo>
                      <a:pt x="70" y="7"/>
                    </a:lnTo>
                    <a:lnTo>
                      <a:pt x="88" y="7"/>
                    </a:lnTo>
                    <a:lnTo>
                      <a:pt x="93" y="8"/>
                    </a:lnTo>
                    <a:lnTo>
                      <a:pt x="97" y="9"/>
                    </a:lnTo>
                    <a:lnTo>
                      <a:pt x="102" y="12"/>
                    </a:lnTo>
                    <a:lnTo>
                      <a:pt x="104" y="15"/>
                    </a:lnTo>
                    <a:lnTo>
                      <a:pt x="107" y="18"/>
                    </a:lnTo>
                    <a:lnTo>
                      <a:pt x="98" y="24"/>
                    </a:lnTo>
                    <a:lnTo>
                      <a:pt x="87" y="30"/>
                    </a:lnTo>
                    <a:lnTo>
                      <a:pt x="74" y="37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5" y="37"/>
                    </a:lnTo>
                    <a:lnTo>
                      <a:pt x="53" y="35"/>
                    </a:lnTo>
                    <a:lnTo>
                      <a:pt x="50" y="32"/>
                    </a:lnTo>
                    <a:lnTo>
                      <a:pt x="27" y="32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28" y="22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3" y="12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42" y="8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3" y="8"/>
                    </a:lnTo>
                    <a:lnTo>
                      <a:pt x="54" y="5"/>
                    </a:lnTo>
                    <a:lnTo>
                      <a:pt x="57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362">
                <a:extLst>
                  <a:ext uri="{FF2B5EF4-FFF2-40B4-BE49-F238E27FC236}">
                    <a16:creationId xmlns:a16="http://schemas.microsoft.com/office/drawing/2014/main" id="{ED78B728-AB3C-1D4C-9F22-F637C9852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359" y="1952048"/>
                <a:ext cx="31089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9" y="14"/>
                  </a:cxn>
                  <a:cxn ang="0">
                    <a:pos x="6" y="12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5" h="17">
                    <a:moveTo>
                      <a:pt x="1" y="0"/>
                    </a:moveTo>
                    <a:lnTo>
                      <a:pt x="14" y="13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363">
                <a:extLst>
                  <a:ext uri="{FF2B5EF4-FFF2-40B4-BE49-F238E27FC236}">
                    <a16:creationId xmlns:a16="http://schemas.microsoft.com/office/drawing/2014/main" id="{5587BC8B-9449-CD47-BFBD-D109E20E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949974"/>
                <a:ext cx="2073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365">
                <a:extLst>
                  <a:ext uri="{FF2B5EF4-FFF2-40B4-BE49-F238E27FC236}">
                    <a16:creationId xmlns:a16="http://schemas.microsoft.com/office/drawing/2014/main" id="{82FA0936-92F6-A24E-BCEB-78FDDF29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779" y="2837019"/>
                <a:ext cx="20725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lnTo>
                      <a:pt x="10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366">
                <a:extLst>
                  <a:ext uri="{FF2B5EF4-FFF2-40B4-BE49-F238E27FC236}">
                    <a16:creationId xmlns:a16="http://schemas.microsoft.com/office/drawing/2014/main" id="{812DCCED-F218-3A40-A94C-459636DCA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14" y="2826657"/>
                <a:ext cx="198963" cy="28808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9" y="17"/>
                  </a:cxn>
                  <a:cxn ang="0">
                    <a:pos x="49" y="31"/>
                  </a:cxn>
                  <a:cxn ang="0">
                    <a:pos x="41" y="42"/>
                  </a:cxn>
                  <a:cxn ang="0">
                    <a:pos x="44" y="45"/>
                  </a:cxn>
                  <a:cxn ang="0">
                    <a:pos x="54" y="49"/>
                  </a:cxn>
                  <a:cxn ang="0">
                    <a:pos x="61" y="63"/>
                  </a:cxn>
                  <a:cxn ang="0">
                    <a:pos x="77" y="78"/>
                  </a:cxn>
                  <a:cxn ang="0">
                    <a:pos x="81" y="88"/>
                  </a:cxn>
                  <a:cxn ang="0">
                    <a:pos x="79" y="97"/>
                  </a:cxn>
                  <a:cxn ang="0">
                    <a:pos x="88" y="93"/>
                  </a:cxn>
                  <a:cxn ang="0">
                    <a:pos x="96" y="102"/>
                  </a:cxn>
                  <a:cxn ang="0">
                    <a:pos x="88" y="113"/>
                  </a:cxn>
                  <a:cxn ang="0">
                    <a:pos x="92" y="119"/>
                  </a:cxn>
                  <a:cxn ang="0">
                    <a:pos x="86" y="127"/>
                  </a:cxn>
                  <a:cxn ang="0">
                    <a:pos x="58" y="129"/>
                  </a:cxn>
                  <a:cxn ang="0">
                    <a:pos x="39" y="130"/>
                  </a:cxn>
                  <a:cxn ang="0">
                    <a:pos x="31" y="132"/>
                  </a:cxn>
                  <a:cxn ang="0">
                    <a:pos x="20" y="137"/>
                  </a:cxn>
                  <a:cxn ang="0">
                    <a:pos x="14" y="137"/>
                  </a:cxn>
                  <a:cxn ang="0">
                    <a:pos x="32" y="122"/>
                  </a:cxn>
                  <a:cxn ang="0">
                    <a:pos x="42" y="119"/>
                  </a:cxn>
                  <a:cxn ang="0">
                    <a:pos x="42" y="114"/>
                  </a:cxn>
                  <a:cxn ang="0">
                    <a:pos x="37" y="118"/>
                  </a:cxn>
                  <a:cxn ang="0">
                    <a:pos x="28" y="114"/>
                  </a:cxn>
                  <a:cxn ang="0">
                    <a:pos x="20" y="114"/>
                  </a:cxn>
                  <a:cxn ang="0">
                    <a:pos x="17" y="113"/>
                  </a:cxn>
                  <a:cxn ang="0">
                    <a:pos x="23" y="105"/>
                  </a:cxn>
                  <a:cxn ang="0">
                    <a:pos x="26" y="91"/>
                  </a:cxn>
                  <a:cxn ang="0">
                    <a:pos x="34" y="88"/>
                  </a:cxn>
                  <a:cxn ang="0">
                    <a:pos x="43" y="75"/>
                  </a:cxn>
                  <a:cxn ang="0">
                    <a:pos x="37" y="74"/>
                  </a:cxn>
                  <a:cxn ang="0">
                    <a:pos x="36" y="66"/>
                  </a:cxn>
                  <a:cxn ang="0">
                    <a:pos x="31" y="64"/>
                  </a:cxn>
                  <a:cxn ang="0">
                    <a:pos x="17" y="64"/>
                  </a:cxn>
                  <a:cxn ang="0">
                    <a:pos x="20" y="46"/>
                  </a:cxn>
                  <a:cxn ang="0">
                    <a:pos x="14" y="45"/>
                  </a:cxn>
                  <a:cxn ang="0">
                    <a:pos x="14" y="50"/>
                  </a:cxn>
                  <a:cxn ang="0">
                    <a:pos x="12" y="42"/>
                  </a:cxn>
                  <a:cxn ang="0">
                    <a:pos x="10" y="37"/>
                  </a:cxn>
                  <a:cxn ang="0">
                    <a:pos x="7" y="32"/>
                  </a:cxn>
                  <a:cxn ang="0">
                    <a:pos x="5" y="25"/>
                  </a:cxn>
                  <a:cxn ang="0">
                    <a:pos x="0" y="19"/>
                  </a:cxn>
                  <a:cxn ang="0">
                    <a:pos x="10" y="21"/>
                  </a:cxn>
                  <a:cxn ang="0">
                    <a:pos x="9" y="15"/>
                  </a:cxn>
                  <a:cxn ang="0">
                    <a:pos x="14" y="12"/>
                  </a:cxn>
                  <a:cxn ang="0">
                    <a:pos x="17" y="6"/>
                  </a:cxn>
                  <a:cxn ang="0">
                    <a:pos x="20" y="0"/>
                  </a:cxn>
                </a:cxnLst>
                <a:rect l="0" t="0" r="r" b="b"/>
                <a:pathLst>
                  <a:path w="96" h="139">
                    <a:moveTo>
                      <a:pt x="20" y="0"/>
                    </a:move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6" y="7"/>
                    </a:lnTo>
                    <a:lnTo>
                      <a:pt x="33" y="8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9" y="17"/>
                    </a:lnTo>
                    <a:lnTo>
                      <a:pt x="53" y="17"/>
                    </a:lnTo>
                    <a:lnTo>
                      <a:pt x="53" y="25"/>
                    </a:lnTo>
                    <a:lnTo>
                      <a:pt x="49" y="31"/>
                    </a:lnTo>
                    <a:lnTo>
                      <a:pt x="46" y="36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39" y="45"/>
                    </a:lnTo>
                    <a:lnTo>
                      <a:pt x="44" y="45"/>
                    </a:lnTo>
                    <a:lnTo>
                      <a:pt x="47" y="46"/>
                    </a:lnTo>
                    <a:lnTo>
                      <a:pt x="49" y="46"/>
                    </a:lnTo>
                    <a:lnTo>
                      <a:pt x="54" y="49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77" y="78"/>
                    </a:lnTo>
                    <a:lnTo>
                      <a:pt x="77" y="81"/>
                    </a:lnTo>
                    <a:lnTo>
                      <a:pt x="79" y="86"/>
                    </a:lnTo>
                    <a:lnTo>
                      <a:pt x="81" y="88"/>
                    </a:lnTo>
                    <a:lnTo>
                      <a:pt x="82" y="90"/>
                    </a:lnTo>
                    <a:lnTo>
                      <a:pt x="79" y="93"/>
                    </a:lnTo>
                    <a:lnTo>
                      <a:pt x="79" y="97"/>
                    </a:lnTo>
                    <a:lnTo>
                      <a:pt x="82" y="94"/>
                    </a:lnTo>
                    <a:lnTo>
                      <a:pt x="84" y="93"/>
                    </a:lnTo>
                    <a:lnTo>
                      <a:pt x="88" y="93"/>
                    </a:lnTo>
                    <a:lnTo>
                      <a:pt x="92" y="94"/>
                    </a:lnTo>
                    <a:lnTo>
                      <a:pt x="96" y="98"/>
                    </a:lnTo>
                    <a:lnTo>
                      <a:pt x="96" y="102"/>
                    </a:lnTo>
                    <a:lnTo>
                      <a:pt x="93" y="107"/>
                    </a:lnTo>
                    <a:lnTo>
                      <a:pt x="91" y="109"/>
                    </a:lnTo>
                    <a:lnTo>
                      <a:pt x="88" y="113"/>
                    </a:lnTo>
                    <a:lnTo>
                      <a:pt x="83" y="118"/>
                    </a:lnTo>
                    <a:lnTo>
                      <a:pt x="87" y="119"/>
                    </a:lnTo>
                    <a:lnTo>
                      <a:pt x="92" y="119"/>
                    </a:lnTo>
                    <a:lnTo>
                      <a:pt x="92" y="122"/>
                    </a:lnTo>
                    <a:lnTo>
                      <a:pt x="90" y="124"/>
                    </a:lnTo>
                    <a:lnTo>
                      <a:pt x="86" y="127"/>
                    </a:lnTo>
                    <a:lnTo>
                      <a:pt x="83" y="128"/>
                    </a:lnTo>
                    <a:lnTo>
                      <a:pt x="64" y="128"/>
                    </a:lnTo>
                    <a:lnTo>
                      <a:pt x="58" y="129"/>
                    </a:lnTo>
                    <a:lnTo>
                      <a:pt x="43" y="132"/>
                    </a:lnTo>
                    <a:lnTo>
                      <a:pt x="41" y="132"/>
                    </a:lnTo>
                    <a:lnTo>
                      <a:pt x="39" y="130"/>
                    </a:lnTo>
                    <a:lnTo>
                      <a:pt x="37" y="129"/>
                    </a:lnTo>
                    <a:lnTo>
                      <a:pt x="36" y="129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9" y="137"/>
                    </a:lnTo>
                    <a:lnTo>
                      <a:pt x="20" y="137"/>
                    </a:lnTo>
                    <a:lnTo>
                      <a:pt x="18" y="139"/>
                    </a:lnTo>
                    <a:lnTo>
                      <a:pt x="14" y="139"/>
                    </a:lnTo>
                    <a:lnTo>
                      <a:pt x="14" y="137"/>
                    </a:lnTo>
                    <a:lnTo>
                      <a:pt x="27" y="124"/>
                    </a:lnTo>
                    <a:lnTo>
                      <a:pt x="28" y="122"/>
                    </a:lnTo>
                    <a:lnTo>
                      <a:pt x="32" y="122"/>
                    </a:lnTo>
                    <a:lnTo>
                      <a:pt x="34" y="120"/>
                    </a:lnTo>
                    <a:lnTo>
                      <a:pt x="39" y="120"/>
                    </a:lnTo>
                    <a:lnTo>
                      <a:pt x="42" y="119"/>
                    </a:lnTo>
                    <a:lnTo>
                      <a:pt x="43" y="118"/>
                    </a:lnTo>
                    <a:lnTo>
                      <a:pt x="43" y="115"/>
                    </a:lnTo>
                    <a:lnTo>
                      <a:pt x="42" y="114"/>
                    </a:lnTo>
                    <a:lnTo>
                      <a:pt x="41" y="115"/>
                    </a:lnTo>
                    <a:lnTo>
                      <a:pt x="38" y="117"/>
                    </a:lnTo>
                    <a:lnTo>
                      <a:pt x="37" y="118"/>
                    </a:lnTo>
                    <a:lnTo>
                      <a:pt x="32" y="118"/>
                    </a:lnTo>
                    <a:lnTo>
                      <a:pt x="29" y="117"/>
                    </a:lnTo>
                    <a:lnTo>
                      <a:pt x="28" y="114"/>
                    </a:lnTo>
                    <a:lnTo>
                      <a:pt x="26" y="113"/>
                    </a:lnTo>
                    <a:lnTo>
                      <a:pt x="22" y="113"/>
                    </a:lnTo>
                    <a:lnTo>
                      <a:pt x="20" y="114"/>
                    </a:lnTo>
                    <a:lnTo>
                      <a:pt x="20" y="115"/>
                    </a:lnTo>
                    <a:lnTo>
                      <a:pt x="19" y="115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22" y="108"/>
                    </a:lnTo>
                    <a:lnTo>
                      <a:pt x="23" y="105"/>
                    </a:lnTo>
                    <a:lnTo>
                      <a:pt x="28" y="103"/>
                    </a:lnTo>
                    <a:lnTo>
                      <a:pt x="28" y="97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34" y="88"/>
                    </a:lnTo>
                    <a:lnTo>
                      <a:pt x="42" y="83"/>
                    </a:lnTo>
                    <a:lnTo>
                      <a:pt x="43" y="80"/>
                    </a:lnTo>
                    <a:lnTo>
                      <a:pt x="43" y="75"/>
                    </a:lnTo>
                    <a:lnTo>
                      <a:pt x="41" y="75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4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9" y="66"/>
                    </a:lnTo>
                    <a:lnTo>
                      <a:pt x="17" y="64"/>
                    </a:lnTo>
                    <a:lnTo>
                      <a:pt x="17" y="60"/>
                    </a:lnTo>
                    <a:lnTo>
                      <a:pt x="20" y="5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9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367">
                <a:extLst>
                  <a:ext uri="{FF2B5EF4-FFF2-40B4-BE49-F238E27FC236}">
                    <a16:creationId xmlns:a16="http://schemas.microsoft.com/office/drawing/2014/main" id="{E9A74D47-2890-1447-A0E1-D850B95B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665" y="2973806"/>
                <a:ext cx="12435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368">
                <a:extLst>
                  <a:ext uri="{FF2B5EF4-FFF2-40B4-BE49-F238E27FC236}">
                    <a16:creationId xmlns:a16="http://schemas.microsoft.com/office/drawing/2014/main" id="{6B184463-01B1-F541-B8C0-21A51A540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00" y="3469142"/>
                <a:ext cx="64249" cy="3937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5" y="0"/>
                  </a:cxn>
                  <a:cxn ang="0">
                    <a:pos x="31" y="0"/>
                  </a:cxn>
                  <a:cxn ang="0">
                    <a:pos x="30" y="4"/>
                  </a:cxn>
                  <a:cxn ang="0">
                    <a:pos x="29" y="7"/>
                  </a:cxn>
                  <a:cxn ang="0">
                    <a:pos x="27" y="8"/>
                  </a:cxn>
                  <a:cxn ang="0">
                    <a:pos x="27" y="10"/>
                  </a:cxn>
                  <a:cxn ang="0">
                    <a:pos x="29" y="12"/>
                  </a:cxn>
                  <a:cxn ang="0">
                    <a:pos x="30" y="14"/>
                  </a:cxn>
                  <a:cxn ang="0">
                    <a:pos x="30" y="17"/>
                  </a:cxn>
                  <a:cxn ang="0">
                    <a:pos x="27" y="19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19" y="14"/>
                  </a:cxn>
                  <a:cxn ang="0">
                    <a:pos x="15" y="12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19">
                    <a:moveTo>
                      <a:pt x="3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0" y="4"/>
                    </a:lnTo>
                    <a:lnTo>
                      <a:pt x="29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19" y="14"/>
                    </a:lnTo>
                    <a:lnTo>
                      <a:pt x="15" y="12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369">
                <a:extLst>
                  <a:ext uri="{FF2B5EF4-FFF2-40B4-BE49-F238E27FC236}">
                    <a16:creationId xmlns:a16="http://schemas.microsoft.com/office/drawing/2014/main" id="{D29FAE62-E15E-9B47-94C9-96175FD82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4835" y="3332355"/>
                <a:ext cx="22799" cy="435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7" y="21"/>
                  </a:cxn>
                  <a:cxn ang="0">
                    <a:pos x="6" y="20"/>
                  </a:cxn>
                  <a:cxn ang="0">
                    <a:pos x="5" y="17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8" y="0"/>
                  </a:cxn>
                </a:cxnLst>
                <a:rect l="0" t="0" r="r" b="b"/>
                <a:pathLst>
                  <a:path w="11" h="21">
                    <a:moveTo>
                      <a:pt x="8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7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370">
                <a:extLst>
                  <a:ext uri="{FF2B5EF4-FFF2-40B4-BE49-F238E27FC236}">
                    <a16:creationId xmlns:a16="http://schemas.microsoft.com/office/drawing/2014/main" id="{4D169ACD-FA89-BE45-862C-53CDB7452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618" y="3382096"/>
                <a:ext cx="33161" cy="6217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6"/>
                  </a:cxn>
                  <a:cxn ang="0">
                    <a:pos x="16" y="8"/>
                  </a:cxn>
                  <a:cxn ang="0">
                    <a:pos x="16" y="18"/>
                  </a:cxn>
                  <a:cxn ang="0">
                    <a:pos x="15" y="22"/>
                  </a:cxn>
                  <a:cxn ang="0">
                    <a:pos x="14" y="25"/>
                  </a:cxn>
                  <a:cxn ang="0">
                    <a:pos x="9" y="30"/>
                  </a:cxn>
                  <a:cxn ang="0">
                    <a:pos x="4" y="30"/>
                  </a:cxn>
                  <a:cxn ang="0">
                    <a:pos x="3" y="27"/>
                  </a:cxn>
                  <a:cxn ang="0">
                    <a:pos x="1" y="26"/>
                  </a:cxn>
                  <a:cxn ang="0">
                    <a:pos x="1" y="21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8" y="0"/>
                  </a:cxn>
                </a:cxnLst>
                <a:rect l="0" t="0" r="r" b="b"/>
                <a:pathLst>
                  <a:path w="16" h="30">
                    <a:moveTo>
                      <a:pt x="8" y="0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18"/>
                    </a:lnTo>
                    <a:lnTo>
                      <a:pt x="15" y="22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4" y="30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371">
                <a:extLst>
                  <a:ext uri="{FF2B5EF4-FFF2-40B4-BE49-F238E27FC236}">
                    <a16:creationId xmlns:a16="http://schemas.microsoft.com/office/drawing/2014/main" id="{8BCE3D20-4DB6-DC41-981A-82B9AA92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903" y="3417328"/>
                <a:ext cx="18653" cy="1658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9" h="8">
                    <a:moveTo>
                      <a:pt x="6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372">
                <a:extLst>
                  <a:ext uri="{FF2B5EF4-FFF2-40B4-BE49-F238E27FC236}">
                    <a16:creationId xmlns:a16="http://schemas.microsoft.com/office/drawing/2014/main" id="{230EFE41-BEA1-914F-B42F-3EC411F24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995" y="2932355"/>
                <a:ext cx="20725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10" y="7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373">
                <a:extLst>
                  <a:ext uri="{FF2B5EF4-FFF2-40B4-BE49-F238E27FC236}">
                    <a16:creationId xmlns:a16="http://schemas.microsoft.com/office/drawing/2014/main" id="{64F11803-AC2C-3348-BC0B-9D9D1D35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866" y="2909558"/>
                <a:ext cx="39379" cy="5388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9" y="10"/>
                  </a:cxn>
                  <a:cxn ang="0">
                    <a:pos x="17" y="11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2" y="24"/>
                  </a:cxn>
                  <a:cxn ang="0">
                    <a:pos x="9" y="26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3" y="23"/>
                  </a:cxn>
                  <a:cxn ang="0">
                    <a:pos x="3" y="24"/>
                  </a:cxn>
                  <a:cxn ang="0">
                    <a:pos x="8" y="21"/>
                  </a:cxn>
                  <a:cxn ang="0">
                    <a:pos x="9" y="20"/>
                  </a:cxn>
                  <a:cxn ang="0">
                    <a:pos x="9" y="19"/>
                  </a:cxn>
                  <a:cxn ang="0">
                    <a:pos x="7" y="18"/>
                  </a:cxn>
                  <a:cxn ang="0">
                    <a:pos x="3" y="15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8" y="0"/>
                  </a:cxn>
                </a:cxnLst>
                <a:rect l="0" t="0" r="r" b="b"/>
                <a:pathLst>
                  <a:path w="19" h="26">
                    <a:moveTo>
                      <a:pt x="8" y="0"/>
                    </a:move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3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374">
                <a:extLst>
                  <a:ext uri="{FF2B5EF4-FFF2-40B4-BE49-F238E27FC236}">
                    <a16:creationId xmlns:a16="http://schemas.microsoft.com/office/drawing/2014/main" id="{5F8DFAB3-7B13-6540-BA80-F337029F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814" y="2847382"/>
                <a:ext cx="18653" cy="3108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5" y="4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375">
                <a:extLst>
                  <a:ext uri="{FF2B5EF4-FFF2-40B4-BE49-F238E27FC236}">
                    <a16:creationId xmlns:a16="http://schemas.microsoft.com/office/drawing/2014/main" id="{080C57DD-3781-F54B-B7B8-7ED0EDFA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788" y="2805931"/>
                <a:ext cx="29015" cy="3523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5" y="10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0" y="0"/>
                  </a:cxn>
                </a:cxnLst>
                <a:rect l="0" t="0" r="r" b="b"/>
                <a:pathLst>
                  <a:path w="14" h="17">
                    <a:moveTo>
                      <a:pt x="10" y="0"/>
                    </a:move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376">
                <a:extLst>
                  <a:ext uri="{FF2B5EF4-FFF2-40B4-BE49-F238E27FC236}">
                    <a16:creationId xmlns:a16="http://schemas.microsoft.com/office/drawing/2014/main" id="{B9467A10-1525-7E4C-8113-721CAB7018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5454" y="2345829"/>
                <a:ext cx="6218" cy="621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3" y="3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377">
                <a:extLst>
                  <a:ext uri="{FF2B5EF4-FFF2-40B4-BE49-F238E27FC236}">
                    <a16:creationId xmlns:a16="http://schemas.microsoft.com/office/drawing/2014/main" id="{204A6DDF-7E3D-9A48-8F79-16D233EE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1672" y="2352046"/>
                <a:ext cx="2073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78">
                <a:extLst>
                  <a:ext uri="{FF2B5EF4-FFF2-40B4-BE49-F238E27FC236}">
                    <a16:creationId xmlns:a16="http://schemas.microsoft.com/office/drawing/2014/main" id="{0DA7162A-7192-4C46-A452-CE442BBEE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666" y="2047384"/>
                <a:ext cx="420725" cy="308808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201" y="6"/>
                  </a:cxn>
                  <a:cxn ang="0">
                    <a:pos x="203" y="10"/>
                  </a:cxn>
                  <a:cxn ang="0">
                    <a:pos x="194" y="20"/>
                  </a:cxn>
                  <a:cxn ang="0">
                    <a:pos x="177" y="26"/>
                  </a:cxn>
                  <a:cxn ang="0">
                    <a:pos x="149" y="36"/>
                  </a:cxn>
                  <a:cxn ang="0">
                    <a:pos x="124" y="41"/>
                  </a:cxn>
                  <a:cxn ang="0">
                    <a:pos x="122" y="45"/>
                  </a:cxn>
                  <a:cxn ang="0">
                    <a:pos x="119" y="49"/>
                  </a:cxn>
                  <a:cxn ang="0">
                    <a:pos x="115" y="51"/>
                  </a:cxn>
                  <a:cxn ang="0">
                    <a:pos x="104" y="56"/>
                  </a:cxn>
                  <a:cxn ang="0">
                    <a:pos x="83" y="68"/>
                  </a:cxn>
                  <a:cxn ang="0">
                    <a:pos x="58" y="90"/>
                  </a:cxn>
                  <a:cxn ang="0">
                    <a:pos x="46" y="120"/>
                  </a:cxn>
                  <a:cxn ang="0">
                    <a:pos x="54" y="137"/>
                  </a:cxn>
                  <a:cxn ang="0">
                    <a:pos x="69" y="148"/>
                  </a:cxn>
                  <a:cxn ang="0">
                    <a:pos x="70" y="149"/>
                  </a:cxn>
                  <a:cxn ang="0">
                    <a:pos x="38" y="148"/>
                  </a:cxn>
                  <a:cxn ang="0">
                    <a:pos x="35" y="147"/>
                  </a:cxn>
                  <a:cxn ang="0">
                    <a:pos x="24" y="144"/>
                  </a:cxn>
                  <a:cxn ang="0">
                    <a:pos x="22" y="134"/>
                  </a:cxn>
                  <a:cxn ang="0">
                    <a:pos x="19" y="132"/>
                  </a:cxn>
                  <a:cxn ang="0">
                    <a:pos x="5" y="130"/>
                  </a:cxn>
                  <a:cxn ang="0">
                    <a:pos x="0" y="124"/>
                  </a:cxn>
                  <a:cxn ang="0">
                    <a:pos x="4" y="117"/>
                  </a:cxn>
                  <a:cxn ang="0">
                    <a:pos x="10" y="112"/>
                  </a:cxn>
                  <a:cxn ang="0">
                    <a:pos x="12" y="101"/>
                  </a:cxn>
                  <a:cxn ang="0">
                    <a:pos x="17" y="95"/>
                  </a:cxn>
                  <a:cxn ang="0">
                    <a:pos x="25" y="91"/>
                  </a:cxn>
                  <a:cxn ang="0">
                    <a:pos x="31" y="90"/>
                  </a:cxn>
                  <a:cxn ang="0">
                    <a:pos x="25" y="81"/>
                  </a:cxn>
                  <a:cxn ang="0">
                    <a:pos x="36" y="70"/>
                  </a:cxn>
                  <a:cxn ang="0">
                    <a:pos x="46" y="56"/>
                  </a:cxn>
                  <a:cxn ang="0">
                    <a:pos x="45" y="52"/>
                  </a:cxn>
                  <a:cxn ang="0">
                    <a:pos x="44" y="49"/>
                  </a:cxn>
                  <a:cxn ang="0">
                    <a:pos x="46" y="45"/>
                  </a:cxn>
                  <a:cxn ang="0">
                    <a:pos x="56" y="44"/>
                  </a:cxn>
                  <a:cxn ang="0">
                    <a:pos x="64" y="42"/>
                  </a:cxn>
                  <a:cxn ang="0">
                    <a:pos x="80" y="32"/>
                  </a:cxn>
                  <a:cxn ang="0">
                    <a:pos x="100" y="23"/>
                  </a:cxn>
                  <a:cxn ang="0">
                    <a:pos x="105" y="21"/>
                  </a:cxn>
                  <a:cxn ang="0">
                    <a:pos x="117" y="18"/>
                  </a:cxn>
                  <a:cxn ang="0">
                    <a:pos x="123" y="23"/>
                  </a:cxn>
                  <a:cxn ang="0">
                    <a:pos x="138" y="21"/>
                  </a:cxn>
                  <a:cxn ang="0">
                    <a:pos x="174" y="2"/>
                  </a:cxn>
                </a:cxnLst>
                <a:rect l="0" t="0" r="r" b="b"/>
                <a:pathLst>
                  <a:path w="203" h="149">
                    <a:moveTo>
                      <a:pt x="187" y="0"/>
                    </a:moveTo>
                    <a:lnTo>
                      <a:pt x="189" y="0"/>
                    </a:lnTo>
                    <a:lnTo>
                      <a:pt x="193" y="1"/>
                    </a:lnTo>
                    <a:lnTo>
                      <a:pt x="201" y="6"/>
                    </a:lnTo>
                    <a:lnTo>
                      <a:pt x="202" y="7"/>
                    </a:lnTo>
                    <a:lnTo>
                      <a:pt x="203" y="10"/>
                    </a:lnTo>
                    <a:lnTo>
                      <a:pt x="201" y="16"/>
                    </a:lnTo>
                    <a:lnTo>
                      <a:pt x="194" y="20"/>
                    </a:lnTo>
                    <a:lnTo>
                      <a:pt x="187" y="23"/>
                    </a:lnTo>
                    <a:lnTo>
                      <a:pt x="177" y="26"/>
                    </a:lnTo>
                    <a:lnTo>
                      <a:pt x="168" y="29"/>
                    </a:lnTo>
                    <a:lnTo>
                      <a:pt x="149" y="36"/>
                    </a:lnTo>
                    <a:lnTo>
                      <a:pt x="137" y="37"/>
                    </a:lnTo>
                    <a:lnTo>
                      <a:pt x="124" y="41"/>
                    </a:lnTo>
                    <a:lnTo>
                      <a:pt x="123" y="42"/>
                    </a:lnTo>
                    <a:lnTo>
                      <a:pt x="122" y="45"/>
                    </a:lnTo>
                    <a:lnTo>
                      <a:pt x="120" y="46"/>
                    </a:lnTo>
                    <a:lnTo>
                      <a:pt x="119" y="49"/>
                    </a:lnTo>
                    <a:lnTo>
                      <a:pt x="118" y="50"/>
                    </a:lnTo>
                    <a:lnTo>
                      <a:pt x="115" y="51"/>
                    </a:lnTo>
                    <a:lnTo>
                      <a:pt x="109" y="52"/>
                    </a:lnTo>
                    <a:lnTo>
                      <a:pt x="104" y="56"/>
                    </a:lnTo>
                    <a:lnTo>
                      <a:pt x="100" y="59"/>
                    </a:lnTo>
                    <a:lnTo>
                      <a:pt x="83" y="68"/>
                    </a:lnTo>
                    <a:lnTo>
                      <a:pt x="69" y="78"/>
                    </a:lnTo>
                    <a:lnTo>
                      <a:pt x="58" y="90"/>
                    </a:lnTo>
                    <a:lnTo>
                      <a:pt x="50" y="105"/>
                    </a:lnTo>
                    <a:lnTo>
                      <a:pt x="46" y="120"/>
                    </a:lnTo>
                    <a:lnTo>
                      <a:pt x="49" y="130"/>
                    </a:lnTo>
                    <a:lnTo>
                      <a:pt x="54" y="137"/>
                    </a:lnTo>
                    <a:lnTo>
                      <a:pt x="61" y="142"/>
                    </a:lnTo>
                    <a:lnTo>
                      <a:pt x="69" y="148"/>
                    </a:lnTo>
                    <a:lnTo>
                      <a:pt x="70" y="148"/>
                    </a:lnTo>
                    <a:lnTo>
                      <a:pt x="70" y="149"/>
                    </a:lnTo>
                    <a:lnTo>
                      <a:pt x="39" y="149"/>
                    </a:lnTo>
                    <a:lnTo>
                      <a:pt x="38" y="148"/>
                    </a:lnTo>
                    <a:lnTo>
                      <a:pt x="36" y="148"/>
                    </a:lnTo>
                    <a:lnTo>
                      <a:pt x="35" y="147"/>
                    </a:lnTo>
                    <a:lnTo>
                      <a:pt x="25" y="147"/>
                    </a:lnTo>
                    <a:lnTo>
                      <a:pt x="24" y="144"/>
                    </a:lnTo>
                    <a:lnTo>
                      <a:pt x="24" y="137"/>
                    </a:lnTo>
                    <a:lnTo>
                      <a:pt x="22" y="134"/>
                    </a:lnTo>
                    <a:lnTo>
                      <a:pt x="21" y="133"/>
                    </a:lnTo>
                    <a:lnTo>
                      <a:pt x="19" y="132"/>
                    </a:lnTo>
                    <a:lnTo>
                      <a:pt x="6" y="132"/>
                    </a:lnTo>
                    <a:lnTo>
                      <a:pt x="5" y="130"/>
                    </a:lnTo>
                    <a:lnTo>
                      <a:pt x="2" y="129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17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2" y="110"/>
                    </a:lnTo>
                    <a:lnTo>
                      <a:pt x="12" y="101"/>
                    </a:lnTo>
                    <a:lnTo>
                      <a:pt x="15" y="96"/>
                    </a:lnTo>
                    <a:lnTo>
                      <a:pt x="17" y="95"/>
                    </a:lnTo>
                    <a:lnTo>
                      <a:pt x="21" y="93"/>
                    </a:lnTo>
                    <a:lnTo>
                      <a:pt x="25" y="91"/>
                    </a:lnTo>
                    <a:lnTo>
                      <a:pt x="29" y="91"/>
                    </a:lnTo>
                    <a:lnTo>
                      <a:pt x="31" y="90"/>
                    </a:lnTo>
                    <a:lnTo>
                      <a:pt x="29" y="85"/>
                    </a:lnTo>
                    <a:lnTo>
                      <a:pt x="25" y="81"/>
                    </a:lnTo>
                    <a:lnTo>
                      <a:pt x="29" y="76"/>
                    </a:lnTo>
                    <a:lnTo>
                      <a:pt x="36" y="70"/>
                    </a:lnTo>
                    <a:lnTo>
                      <a:pt x="43" y="64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4" y="49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51" y="45"/>
                    </a:lnTo>
                    <a:lnTo>
                      <a:pt x="56" y="44"/>
                    </a:lnTo>
                    <a:lnTo>
                      <a:pt x="60" y="42"/>
                    </a:lnTo>
                    <a:lnTo>
                      <a:pt x="64" y="42"/>
                    </a:lnTo>
                    <a:lnTo>
                      <a:pt x="71" y="40"/>
                    </a:lnTo>
                    <a:lnTo>
                      <a:pt x="80" y="32"/>
                    </a:lnTo>
                    <a:lnTo>
                      <a:pt x="90" y="26"/>
                    </a:lnTo>
                    <a:lnTo>
                      <a:pt x="100" y="23"/>
                    </a:lnTo>
                    <a:lnTo>
                      <a:pt x="103" y="23"/>
                    </a:lnTo>
                    <a:lnTo>
                      <a:pt x="105" y="21"/>
                    </a:lnTo>
                    <a:lnTo>
                      <a:pt x="110" y="18"/>
                    </a:lnTo>
                    <a:lnTo>
                      <a:pt x="117" y="18"/>
                    </a:lnTo>
                    <a:lnTo>
                      <a:pt x="119" y="20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38" y="21"/>
                    </a:lnTo>
                    <a:lnTo>
                      <a:pt x="163" y="8"/>
                    </a:lnTo>
                    <a:lnTo>
                      <a:pt x="174" y="2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79">
                <a:extLst>
                  <a:ext uri="{FF2B5EF4-FFF2-40B4-BE49-F238E27FC236}">
                    <a16:creationId xmlns:a16="http://schemas.microsoft.com/office/drawing/2014/main" id="{CF9D02BE-EEA9-294E-B49D-6F745D611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361" y="1869146"/>
                <a:ext cx="621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81">
                <a:extLst>
                  <a:ext uri="{FF2B5EF4-FFF2-40B4-BE49-F238E27FC236}">
                    <a16:creationId xmlns:a16="http://schemas.microsoft.com/office/drawing/2014/main" id="{BD85D854-9731-9A46-85E2-743E8289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268" y="1831841"/>
                <a:ext cx="64249" cy="3730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0"/>
                  </a:cxn>
                  <a:cxn ang="0">
                    <a:pos x="18" y="4"/>
                  </a:cxn>
                  <a:cxn ang="0">
                    <a:pos x="31" y="4"/>
                  </a:cxn>
                  <a:cxn ang="0">
                    <a:pos x="31" y="9"/>
                  </a:cxn>
                  <a:cxn ang="0">
                    <a:pos x="28" y="12"/>
                  </a:cxn>
                  <a:cxn ang="0">
                    <a:pos x="21" y="12"/>
                  </a:cxn>
                  <a:cxn ang="0">
                    <a:pos x="23" y="17"/>
                  </a:cxn>
                  <a:cxn ang="0">
                    <a:pos x="18" y="18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18">
                    <a:moveTo>
                      <a:pt x="8" y="0"/>
                    </a:moveTo>
                    <a:lnTo>
                      <a:pt x="22" y="0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31" y="9"/>
                    </a:lnTo>
                    <a:lnTo>
                      <a:pt x="28" y="12"/>
                    </a:lnTo>
                    <a:lnTo>
                      <a:pt x="21" y="12"/>
                    </a:lnTo>
                    <a:lnTo>
                      <a:pt x="23" y="17"/>
                    </a:lnTo>
                    <a:lnTo>
                      <a:pt x="18" y="18"/>
                    </a:lnTo>
                    <a:lnTo>
                      <a:pt x="4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82">
                <a:extLst>
                  <a:ext uri="{FF2B5EF4-FFF2-40B4-BE49-F238E27FC236}">
                    <a16:creationId xmlns:a16="http://schemas.microsoft.com/office/drawing/2014/main" id="{7148CF26-E3EC-D94E-8427-DC885741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293" y="1865001"/>
                <a:ext cx="68394" cy="2279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0"/>
                  </a:cxn>
                  <a:cxn ang="0">
                    <a:pos x="28" y="1"/>
                  </a:cxn>
                  <a:cxn ang="0">
                    <a:pos x="30" y="3"/>
                  </a:cxn>
                  <a:cxn ang="0">
                    <a:pos x="33" y="5"/>
                  </a:cxn>
                  <a:cxn ang="0">
                    <a:pos x="29" y="5"/>
                  </a:cxn>
                  <a:cxn ang="0">
                    <a:pos x="28" y="6"/>
                  </a:cxn>
                  <a:cxn ang="0">
                    <a:pos x="25" y="7"/>
                  </a:cxn>
                  <a:cxn ang="0">
                    <a:pos x="21" y="11"/>
                  </a:cxn>
                  <a:cxn ang="0">
                    <a:pos x="16" y="11"/>
                  </a:cxn>
                  <a:cxn ang="0">
                    <a:pos x="15" y="8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9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11">
                    <a:moveTo>
                      <a:pt x="16" y="0"/>
                    </a:moveTo>
                    <a:lnTo>
                      <a:pt x="25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29" y="5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83">
                <a:extLst>
                  <a:ext uri="{FF2B5EF4-FFF2-40B4-BE49-F238E27FC236}">
                    <a16:creationId xmlns:a16="http://schemas.microsoft.com/office/drawing/2014/main" id="{ACAEAB4E-4619-AA4E-9272-E0D71AC87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061" y="1788317"/>
                <a:ext cx="99482" cy="7046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7" y="0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3" y="10"/>
                  </a:cxn>
                  <a:cxn ang="0">
                    <a:pos x="40" y="13"/>
                  </a:cxn>
                  <a:cxn ang="0">
                    <a:pos x="35" y="15"/>
                  </a:cxn>
                  <a:cxn ang="0">
                    <a:pos x="31" y="16"/>
                  </a:cxn>
                  <a:cxn ang="0">
                    <a:pos x="27" y="19"/>
                  </a:cxn>
                  <a:cxn ang="0">
                    <a:pos x="25" y="21"/>
                  </a:cxn>
                  <a:cxn ang="0">
                    <a:pos x="33" y="23"/>
                  </a:cxn>
                  <a:cxn ang="0">
                    <a:pos x="48" y="28"/>
                  </a:cxn>
                  <a:cxn ang="0">
                    <a:pos x="46" y="29"/>
                  </a:cxn>
                  <a:cxn ang="0">
                    <a:pos x="36" y="29"/>
                  </a:cxn>
                  <a:cxn ang="0">
                    <a:pos x="28" y="32"/>
                  </a:cxn>
                  <a:cxn ang="0">
                    <a:pos x="23" y="33"/>
                  </a:cxn>
                  <a:cxn ang="0">
                    <a:pos x="20" y="34"/>
                  </a:cxn>
                  <a:cxn ang="0">
                    <a:pos x="8" y="30"/>
                  </a:cxn>
                  <a:cxn ang="0">
                    <a:pos x="2" y="28"/>
                  </a:cxn>
                  <a:cxn ang="0">
                    <a:pos x="0" y="26"/>
                  </a:cxn>
                  <a:cxn ang="0">
                    <a:pos x="5" y="21"/>
                  </a:cxn>
                  <a:cxn ang="0">
                    <a:pos x="22" y="21"/>
                  </a:cxn>
                  <a:cxn ang="0">
                    <a:pos x="20" y="20"/>
                  </a:cxn>
                  <a:cxn ang="0">
                    <a:pos x="18" y="20"/>
                  </a:cxn>
                  <a:cxn ang="0">
                    <a:pos x="17" y="19"/>
                  </a:cxn>
                  <a:cxn ang="0">
                    <a:pos x="16" y="19"/>
                  </a:cxn>
                  <a:cxn ang="0">
                    <a:pos x="15" y="20"/>
                  </a:cxn>
                  <a:cxn ang="0">
                    <a:pos x="15" y="15"/>
                  </a:cxn>
                  <a:cxn ang="0">
                    <a:pos x="22" y="14"/>
                  </a:cxn>
                  <a:cxn ang="0">
                    <a:pos x="32" y="9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41" y="3"/>
                  </a:cxn>
                  <a:cxn ang="0">
                    <a:pos x="46" y="0"/>
                  </a:cxn>
                </a:cxnLst>
                <a:rect l="0" t="0" r="r" b="b"/>
                <a:pathLst>
                  <a:path w="48" h="34">
                    <a:moveTo>
                      <a:pt x="46" y="0"/>
                    </a:moveTo>
                    <a:lnTo>
                      <a:pt x="47" y="0"/>
                    </a:lnTo>
                    <a:lnTo>
                      <a:pt x="47" y="5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33" y="23"/>
                    </a:lnTo>
                    <a:lnTo>
                      <a:pt x="48" y="28"/>
                    </a:lnTo>
                    <a:lnTo>
                      <a:pt x="46" y="29"/>
                    </a:lnTo>
                    <a:lnTo>
                      <a:pt x="36" y="29"/>
                    </a:lnTo>
                    <a:lnTo>
                      <a:pt x="28" y="32"/>
                    </a:lnTo>
                    <a:lnTo>
                      <a:pt x="23" y="33"/>
                    </a:lnTo>
                    <a:lnTo>
                      <a:pt x="20" y="34"/>
                    </a:lnTo>
                    <a:lnTo>
                      <a:pt x="8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2" y="9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1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84">
                <a:extLst>
                  <a:ext uri="{FF2B5EF4-FFF2-40B4-BE49-F238E27FC236}">
                    <a16:creationId xmlns:a16="http://schemas.microsoft.com/office/drawing/2014/main" id="{484CF71D-631B-E649-A118-0A52BC50C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5765" y="2397642"/>
                <a:ext cx="49741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7" y="4"/>
                  </a:cxn>
                  <a:cxn ang="0">
                    <a:pos x="20" y="5"/>
                  </a:cxn>
                  <a:cxn ang="0">
                    <a:pos x="24" y="7"/>
                  </a:cxn>
                  <a:cxn ang="0">
                    <a:pos x="24" y="12"/>
                  </a:cxn>
                  <a:cxn ang="0">
                    <a:pos x="16" y="17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24" h="19">
                    <a:moveTo>
                      <a:pt x="9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4" y="7"/>
                    </a:lnTo>
                    <a:lnTo>
                      <a:pt x="24" y="12"/>
                    </a:lnTo>
                    <a:lnTo>
                      <a:pt x="16" y="17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85">
                <a:extLst>
                  <a:ext uri="{FF2B5EF4-FFF2-40B4-BE49-F238E27FC236}">
                    <a16:creationId xmlns:a16="http://schemas.microsoft.com/office/drawing/2014/main" id="{575DAEAE-89FC-004D-891A-470BE6B8B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6542" y="2364481"/>
                <a:ext cx="39379" cy="290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3" y="3"/>
                  </a:cxn>
                  <a:cxn ang="0">
                    <a:pos x="19" y="9"/>
                  </a:cxn>
                  <a:cxn ang="0">
                    <a:pos x="19" y="13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7" y="11"/>
                  </a:cxn>
                  <a:cxn ang="0">
                    <a:pos x="4" y="1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9" h="14">
                    <a:moveTo>
                      <a:pt x="3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0" name="Freeform 1386">
              <a:extLst>
                <a:ext uri="{FF2B5EF4-FFF2-40B4-BE49-F238E27FC236}">
                  <a16:creationId xmlns:a16="http://schemas.microsoft.com/office/drawing/2014/main" id="{0DAF7A4C-1C51-9B45-B8E8-4ADA27416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893" y="2335466"/>
              <a:ext cx="1757508" cy="1189634"/>
            </a:xfrm>
            <a:custGeom>
              <a:avLst/>
              <a:gdLst/>
              <a:ahLst/>
              <a:cxnLst>
                <a:cxn ang="0">
                  <a:pos x="278" y="43"/>
                </a:cxn>
                <a:cxn ang="0">
                  <a:pos x="451" y="14"/>
                </a:cxn>
                <a:cxn ang="0">
                  <a:pos x="582" y="79"/>
                </a:cxn>
                <a:cxn ang="0">
                  <a:pos x="556" y="126"/>
                </a:cxn>
                <a:cxn ang="0">
                  <a:pos x="617" y="61"/>
                </a:cxn>
                <a:cxn ang="0">
                  <a:pos x="714" y="45"/>
                </a:cxn>
                <a:cxn ang="0">
                  <a:pos x="779" y="52"/>
                </a:cxn>
                <a:cxn ang="0">
                  <a:pos x="805" y="37"/>
                </a:cxn>
                <a:cxn ang="0">
                  <a:pos x="848" y="82"/>
                </a:cxn>
                <a:cxn ang="0">
                  <a:pos x="783" y="157"/>
                </a:cxn>
                <a:cxn ang="0">
                  <a:pos x="773" y="237"/>
                </a:cxn>
                <a:cxn ang="0">
                  <a:pos x="761" y="339"/>
                </a:cxn>
                <a:cxn ang="0">
                  <a:pos x="781" y="375"/>
                </a:cxn>
                <a:cxn ang="0">
                  <a:pos x="798" y="423"/>
                </a:cxn>
                <a:cxn ang="0">
                  <a:pos x="775" y="435"/>
                </a:cxn>
                <a:cxn ang="0">
                  <a:pos x="748" y="433"/>
                </a:cxn>
                <a:cxn ang="0">
                  <a:pos x="721" y="423"/>
                </a:cxn>
                <a:cxn ang="0">
                  <a:pos x="669" y="428"/>
                </a:cxn>
                <a:cxn ang="0">
                  <a:pos x="669" y="498"/>
                </a:cxn>
                <a:cxn ang="0">
                  <a:pos x="648" y="531"/>
                </a:cxn>
                <a:cxn ang="0">
                  <a:pos x="587" y="497"/>
                </a:cxn>
                <a:cxn ang="0">
                  <a:pos x="542" y="427"/>
                </a:cxn>
                <a:cxn ang="0">
                  <a:pos x="520" y="448"/>
                </a:cxn>
                <a:cxn ang="0">
                  <a:pos x="448" y="445"/>
                </a:cxn>
                <a:cxn ang="0">
                  <a:pos x="426" y="507"/>
                </a:cxn>
                <a:cxn ang="0">
                  <a:pos x="371" y="515"/>
                </a:cxn>
                <a:cxn ang="0">
                  <a:pos x="382" y="549"/>
                </a:cxn>
                <a:cxn ang="0">
                  <a:pos x="366" y="564"/>
                </a:cxn>
                <a:cxn ang="0">
                  <a:pos x="331" y="517"/>
                </a:cxn>
                <a:cxn ang="0">
                  <a:pos x="263" y="448"/>
                </a:cxn>
                <a:cxn ang="0">
                  <a:pos x="265" y="473"/>
                </a:cxn>
                <a:cxn ang="0">
                  <a:pos x="301" y="505"/>
                </a:cxn>
                <a:cxn ang="0">
                  <a:pos x="303" y="534"/>
                </a:cxn>
                <a:cxn ang="0">
                  <a:pos x="291" y="530"/>
                </a:cxn>
                <a:cxn ang="0">
                  <a:pos x="243" y="491"/>
                </a:cxn>
                <a:cxn ang="0">
                  <a:pos x="163" y="473"/>
                </a:cxn>
                <a:cxn ang="0">
                  <a:pos x="105" y="534"/>
                </a:cxn>
                <a:cxn ang="0">
                  <a:pos x="35" y="564"/>
                </a:cxn>
                <a:cxn ang="0">
                  <a:pos x="9" y="496"/>
                </a:cxn>
                <a:cxn ang="0">
                  <a:pos x="93" y="473"/>
                </a:cxn>
                <a:cxn ang="0">
                  <a:pos x="80" y="415"/>
                </a:cxn>
                <a:cxn ang="0">
                  <a:pos x="90" y="393"/>
                </a:cxn>
                <a:cxn ang="0">
                  <a:pos x="135" y="361"/>
                </a:cxn>
                <a:cxn ang="0">
                  <a:pos x="199" y="320"/>
                </a:cxn>
                <a:cxn ang="0">
                  <a:pos x="224" y="262"/>
                </a:cxn>
                <a:cxn ang="0">
                  <a:pos x="227" y="307"/>
                </a:cxn>
                <a:cxn ang="0">
                  <a:pos x="273" y="313"/>
                </a:cxn>
                <a:cxn ang="0">
                  <a:pos x="336" y="298"/>
                </a:cxn>
                <a:cxn ang="0">
                  <a:pos x="386" y="256"/>
                </a:cxn>
                <a:cxn ang="0">
                  <a:pos x="431" y="196"/>
                </a:cxn>
                <a:cxn ang="0">
                  <a:pos x="355" y="185"/>
                </a:cxn>
                <a:cxn ang="0">
                  <a:pos x="398" y="112"/>
                </a:cxn>
                <a:cxn ang="0">
                  <a:pos x="301" y="184"/>
                </a:cxn>
                <a:cxn ang="0">
                  <a:pos x="296" y="245"/>
                </a:cxn>
                <a:cxn ang="0">
                  <a:pos x="256" y="289"/>
                </a:cxn>
                <a:cxn ang="0">
                  <a:pos x="231" y="222"/>
                </a:cxn>
                <a:cxn ang="0">
                  <a:pos x="177" y="220"/>
                </a:cxn>
                <a:cxn ang="0">
                  <a:pos x="182" y="166"/>
                </a:cxn>
                <a:cxn ang="0">
                  <a:pos x="249" y="103"/>
                </a:cxn>
                <a:cxn ang="0">
                  <a:pos x="305" y="48"/>
                </a:cxn>
                <a:cxn ang="0">
                  <a:pos x="335" y="24"/>
                </a:cxn>
                <a:cxn ang="0">
                  <a:pos x="371" y="4"/>
                </a:cxn>
                <a:cxn ang="0">
                  <a:pos x="409" y="6"/>
                </a:cxn>
              </a:cxnLst>
              <a:rect l="0" t="0" r="r" b="b"/>
              <a:pathLst>
                <a:path w="848" h="574">
                  <a:moveTo>
                    <a:pt x="288" y="39"/>
                  </a:moveTo>
                  <a:lnTo>
                    <a:pt x="290" y="42"/>
                  </a:lnTo>
                  <a:lnTo>
                    <a:pt x="290" y="47"/>
                  </a:lnTo>
                  <a:lnTo>
                    <a:pt x="293" y="47"/>
                  </a:lnTo>
                  <a:lnTo>
                    <a:pt x="296" y="48"/>
                  </a:lnTo>
                  <a:lnTo>
                    <a:pt x="297" y="49"/>
                  </a:lnTo>
                  <a:lnTo>
                    <a:pt x="288" y="52"/>
                  </a:lnTo>
                  <a:lnTo>
                    <a:pt x="281" y="56"/>
                  </a:lnTo>
                  <a:lnTo>
                    <a:pt x="273" y="57"/>
                  </a:lnTo>
                  <a:lnTo>
                    <a:pt x="275" y="54"/>
                  </a:lnTo>
                  <a:lnTo>
                    <a:pt x="280" y="52"/>
                  </a:lnTo>
                  <a:lnTo>
                    <a:pt x="281" y="51"/>
                  </a:lnTo>
                  <a:lnTo>
                    <a:pt x="278" y="51"/>
                  </a:lnTo>
                  <a:lnTo>
                    <a:pt x="277" y="49"/>
                  </a:lnTo>
                  <a:lnTo>
                    <a:pt x="275" y="49"/>
                  </a:lnTo>
                  <a:lnTo>
                    <a:pt x="277" y="44"/>
                  </a:lnTo>
                  <a:lnTo>
                    <a:pt x="278" y="43"/>
                  </a:lnTo>
                  <a:lnTo>
                    <a:pt x="283" y="43"/>
                  </a:lnTo>
                  <a:lnTo>
                    <a:pt x="285" y="44"/>
                  </a:lnTo>
                  <a:lnTo>
                    <a:pt x="287" y="42"/>
                  </a:lnTo>
                  <a:lnTo>
                    <a:pt x="288" y="39"/>
                  </a:lnTo>
                  <a:close/>
                  <a:moveTo>
                    <a:pt x="429" y="0"/>
                  </a:moveTo>
                  <a:lnTo>
                    <a:pt x="429" y="8"/>
                  </a:lnTo>
                  <a:lnTo>
                    <a:pt x="430" y="9"/>
                  </a:lnTo>
                  <a:lnTo>
                    <a:pt x="433" y="9"/>
                  </a:lnTo>
                  <a:lnTo>
                    <a:pt x="434" y="6"/>
                  </a:lnTo>
                  <a:lnTo>
                    <a:pt x="435" y="5"/>
                  </a:lnTo>
                  <a:lnTo>
                    <a:pt x="436" y="3"/>
                  </a:lnTo>
                  <a:lnTo>
                    <a:pt x="440" y="3"/>
                  </a:lnTo>
                  <a:lnTo>
                    <a:pt x="445" y="5"/>
                  </a:lnTo>
                  <a:lnTo>
                    <a:pt x="448" y="8"/>
                  </a:lnTo>
                  <a:lnTo>
                    <a:pt x="451" y="9"/>
                  </a:lnTo>
                  <a:lnTo>
                    <a:pt x="453" y="10"/>
                  </a:lnTo>
                  <a:lnTo>
                    <a:pt x="451" y="14"/>
                  </a:lnTo>
                  <a:lnTo>
                    <a:pt x="444" y="18"/>
                  </a:lnTo>
                  <a:lnTo>
                    <a:pt x="441" y="18"/>
                  </a:lnTo>
                  <a:lnTo>
                    <a:pt x="436" y="19"/>
                  </a:lnTo>
                  <a:lnTo>
                    <a:pt x="439" y="22"/>
                  </a:lnTo>
                  <a:lnTo>
                    <a:pt x="441" y="23"/>
                  </a:lnTo>
                  <a:lnTo>
                    <a:pt x="444" y="25"/>
                  </a:lnTo>
                  <a:lnTo>
                    <a:pt x="446" y="27"/>
                  </a:lnTo>
                  <a:lnTo>
                    <a:pt x="450" y="27"/>
                  </a:lnTo>
                  <a:lnTo>
                    <a:pt x="453" y="28"/>
                  </a:lnTo>
                  <a:lnTo>
                    <a:pt x="468" y="28"/>
                  </a:lnTo>
                  <a:lnTo>
                    <a:pt x="477" y="29"/>
                  </a:lnTo>
                  <a:lnTo>
                    <a:pt x="489" y="34"/>
                  </a:lnTo>
                  <a:lnTo>
                    <a:pt x="534" y="53"/>
                  </a:lnTo>
                  <a:lnTo>
                    <a:pt x="546" y="57"/>
                  </a:lnTo>
                  <a:lnTo>
                    <a:pt x="564" y="64"/>
                  </a:lnTo>
                  <a:lnTo>
                    <a:pt x="576" y="72"/>
                  </a:lnTo>
                  <a:lnTo>
                    <a:pt x="582" y="79"/>
                  </a:lnTo>
                  <a:lnTo>
                    <a:pt x="582" y="86"/>
                  </a:lnTo>
                  <a:lnTo>
                    <a:pt x="578" y="92"/>
                  </a:lnTo>
                  <a:lnTo>
                    <a:pt x="572" y="97"/>
                  </a:lnTo>
                  <a:lnTo>
                    <a:pt x="563" y="101"/>
                  </a:lnTo>
                  <a:lnTo>
                    <a:pt x="556" y="102"/>
                  </a:lnTo>
                  <a:lnTo>
                    <a:pt x="547" y="101"/>
                  </a:lnTo>
                  <a:lnTo>
                    <a:pt x="532" y="98"/>
                  </a:lnTo>
                  <a:lnTo>
                    <a:pt x="518" y="97"/>
                  </a:lnTo>
                  <a:lnTo>
                    <a:pt x="503" y="97"/>
                  </a:lnTo>
                  <a:lnTo>
                    <a:pt x="505" y="103"/>
                  </a:lnTo>
                  <a:lnTo>
                    <a:pt x="508" y="112"/>
                  </a:lnTo>
                  <a:lnTo>
                    <a:pt x="515" y="127"/>
                  </a:lnTo>
                  <a:lnTo>
                    <a:pt x="522" y="134"/>
                  </a:lnTo>
                  <a:lnTo>
                    <a:pt x="531" y="136"/>
                  </a:lnTo>
                  <a:lnTo>
                    <a:pt x="531" y="120"/>
                  </a:lnTo>
                  <a:lnTo>
                    <a:pt x="544" y="125"/>
                  </a:lnTo>
                  <a:lnTo>
                    <a:pt x="556" y="126"/>
                  </a:lnTo>
                  <a:lnTo>
                    <a:pt x="563" y="123"/>
                  </a:lnTo>
                  <a:lnTo>
                    <a:pt x="568" y="120"/>
                  </a:lnTo>
                  <a:lnTo>
                    <a:pt x="576" y="110"/>
                  </a:lnTo>
                  <a:lnTo>
                    <a:pt x="578" y="103"/>
                  </a:lnTo>
                  <a:lnTo>
                    <a:pt x="581" y="100"/>
                  </a:lnTo>
                  <a:lnTo>
                    <a:pt x="584" y="97"/>
                  </a:lnTo>
                  <a:lnTo>
                    <a:pt x="591" y="96"/>
                  </a:lnTo>
                  <a:lnTo>
                    <a:pt x="597" y="97"/>
                  </a:lnTo>
                  <a:lnTo>
                    <a:pt x="611" y="97"/>
                  </a:lnTo>
                  <a:lnTo>
                    <a:pt x="615" y="95"/>
                  </a:lnTo>
                  <a:lnTo>
                    <a:pt x="616" y="90"/>
                  </a:lnTo>
                  <a:lnTo>
                    <a:pt x="616" y="86"/>
                  </a:lnTo>
                  <a:lnTo>
                    <a:pt x="615" y="83"/>
                  </a:lnTo>
                  <a:lnTo>
                    <a:pt x="612" y="81"/>
                  </a:lnTo>
                  <a:lnTo>
                    <a:pt x="611" y="78"/>
                  </a:lnTo>
                  <a:lnTo>
                    <a:pt x="611" y="77"/>
                  </a:lnTo>
                  <a:lnTo>
                    <a:pt x="617" y="61"/>
                  </a:lnTo>
                  <a:lnTo>
                    <a:pt x="622" y="52"/>
                  </a:lnTo>
                  <a:lnTo>
                    <a:pt x="627" y="48"/>
                  </a:lnTo>
                  <a:lnTo>
                    <a:pt x="630" y="49"/>
                  </a:lnTo>
                  <a:lnTo>
                    <a:pt x="632" y="54"/>
                  </a:lnTo>
                  <a:lnTo>
                    <a:pt x="633" y="61"/>
                  </a:lnTo>
                  <a:lnTo>
                    <a:pt x="632" y="68"/>
                  </a:lnTo>
                  <a:lnTo>
                    <a:pt x="631" y="74"/>
                  </a:lnTo>
                  <a:lnTo>
                    <a:pt x="631" y="79"/>
                  </a:lnTo>
                  <a:lnTo>
                    <a:pt x="638" y="83"/>
                  </a:lnTo>
                  <a:lnTo>
                    <a:pt x="641" y="83"/>
                  </a:lnTo>
                  <a:lnTo>
                    <a:pt x="647" y="82"/>
                  </a:lnTo>
                  <a:lnTo>
                    <a:pt x="657" y="77"/>
                  </a:lnTo>
                  <a:lnTo>
                    <a:pt x="667" y="69"/>
                  </a:lnTo>
                  <a:lnTo>
                    <a:pt x="680" y="62"/>
                  </a:lnTo>
                  <a:lnTo>
                    <a:pt x="692" y="56"/>
                  </a:lnTo>
                  <a:lnTo>
                    <a:pt x="704" y="49"/>
                  </a:lnTo>
                  <a:lnTo>
                    <a:pt x="714" y="45"/>
                  </a:lnTo>
                  <a:lnTo>
                    <a:pt x="721" y="47"/>
                  </a:lnTo>
                  <a:lnTo>
                    <a:pt x="726" y="52"/>
                  </a:lnTo>
                  <a:lnTo>
                    <a:pt x="731" y="54"/>
                  </a:lnTo>
                  <a:lnTo>
                    <a:pt x="736" y="54"/>
                  </a:lnTo>
                  <a:lnTo>
                    <a:pt x="740" y="56"/>
                  </a:lnTo>
                  <a:lnTo>
                    <a:pt x="745" y="54"/>
                  </a:lnTo>
                  <a:lnTo>
                    <a:pt x="749" y="54"/>
                  </a:lnTo>
                  <a:lnTo>
                    <a:pt x="750" y="53"/>
                  </a:lnTo>
                  <a:lnTo>
                    <a:pt x="756" y="53"/>
                  </a:lnTo>
                  <a:lnTo>
                    <a:pt x="758" y="54"/>
                  </a:lnTo>
                  <a:lnTo>
                    <a:pt x="760" y="54"/>
                  </a:lnTo>
                  <a:lnTo>
                    <a:pt x="763" y="49"/>
                  </a:lnTo>
                  <a:lnTo>
                    <a:pt x="769" y="48"/>
                  </a:lnTo>
                  <a:lnTo>
                    <a:pt x="774" y="45"/>
                  </a:lnTo>
                  <a:lnTo>
                    <a:pt x="779" y="44"/>
                  </a:lnTo>
                  <a:lnTo>
                    <a:pt x="781" y="49"/>
                  </a:lnTo>
                  <a:lnTo>
                    <a:pt x="779" y="52"/>
                  </a:lnTo>
                  <a:lnTo>
                    <a:pt x="778" y="54"/>
                  </a:lnTo>
                  <a:lnTo>
                    <a:pt x="778" y="57"/>
                  </a:lnTo>
                  <a:lnTo>
                    <a:pt x="780" y="59"/>
                  </a:lnTo>
                  <a:lnTo>
                    <a:pt x="783" y="61"/>
                  </a:lnTo>
                  <a:lnTo>
                    <a:pt x="785" y="59"/>
                  </a:lnTo>
                  <a:lnTo>
                    <a:pt x="788" y="57"/>
                  </a:lnTo>
                  <a:lnTo>
                    <a:pt x="788" y="54"/>
                  </a:lnTo>
                  <a:lnTo>
                    <a:pt x="786" y="53"/>
                  </a:lnTo>
                  <a:lnTo>
                    <a:pt x="786" y="51"/>
                  </a:lnTo>
                  <a:lnTo>
                    <a:pt x="791" y="49"/>
                  </a:lnTo>
                  <a:lnTo>
                    <a:pt x="794" y="51"/>
                  </a:lnTo>
                  <a:lnTo>
                    <a:pt x="795" y="52"/>
                  </a:lnTo>
                  <a:lnTo>
                    <a:pt x="798" y="53"/>
                  </a:lnTo>
                  <a:lnTo>
                    <a:pt x="802" y="53"/>
                  </a:lnTo>
                  <a:lnTo>
                    <a:pt x="803" y="52"/>
                  </a:lnTo>
                  <a:lnTo>
                    <a:pt x="805" y="44"/>
                  </a:lnTo>
                  <a:lnTo>
                    <a:pt x="805" y="37"/>
                  </a:lnTo>
                  <a:lnTo>
                    <a:pt x="803" y="32"/>
                  </a:lnTo>
                  <a:lnTo>
                    <a:pt x="803" y="29"/>
                  </a:lnTo>
                  <a:lnTo>
                    <a:pt x="805" y="27"/>
                  </a:lnTo>
                  <a:lnTo>
                    <a:pt x="812" y="25"/>
                  </a:lnTo>
                  <a:lnTo>
                    <a:pt x="820" y="25"/>
                  </a:lnTo>
                  <a:lnTo>
                    <a:pt x="834" y="28"/>
                  </a:lnTo>
                  <a:lnTo>
                    <a:pt x="835" y="30"/>
                  </a:lnTo>
                  <a:lnTo>
                    <a:pt x="837" y="35"/>
                  </a:lnTo>
                  <a:lnTo>
                    <a:pt x="835" y="42"/>
                  </a:lnTo>
                  <a:lnTo>
                    <a:pt x="838" y="47"/>
                  </a:lnTo>
                  <a:lnTo>
                    <a:pt x="842" y="52"/>
                  </a:lnTo>
                  <a:lnTo>
                    <a:pt x="840" y="59"/>
                  </a:lnTo>
                  <a:lnTo>
                    <a:pt x="838" y="62"/>
                  </a:lnTo>
                  <a:lnTo>
                    <a:pt x="838" y="68"/>
                  </a:lnTo>
                  <a:lnTo>
                    <a:pt x="842" y="72"/>
                  </a:lnTo>
                  <a:lnTo>
                    <a:pt x="848" y="72"/>
                  </a:lnTo>
                  <a:lnTo>
                    <a:pt x="848" y="82"/>
                  </a:lnTo>
                  <a:lnTo>
                    <a:pt x="847" y="88"/>
                  </a:lnTo>
                  <a:lnTo>
                    <a:pt x="844" y="88"/>
                  </a:lnTo>
                  <a:lnTo>
                    <a:pt x="842" y="90"/>
                  </a:lnTo>
                  <a:lnTo>
                    <a:pt x="842" y="93"/>
                  </a:lnTo>
                  <a:lnTo>
                    <a:pt x="839" y="98"/>
                  </a:lnTo>
                  <a:lnTo>
                    <a:pt x="833" y="102"/>
                  </a:lnTo>
                  <a:lnTo>
                    <a:pt x="828" y="103"/>
                  </a:lnTo>
                  <a:lnTo>
                    <a:pt x="823" y="111"/>
                  </a:lnTo>
                  <a:lnTo>
                    <a:pt x="820" y="120"/>
                  </a:lnTo>
                  <a:lnTo>
                    <a:pt x="810" y="128"/>
                  </a:lnTo>
                  <a:lnTo>
                    <a:pt x="802" y="135"/>
                  </a:lnTo>
                  <a:lnTo>
                    <a:pt x="797" y="144"/>
                  </a:lnTo>
                  <a:lnTo>
                    <a:pt x="791" y="147"/>
                  </a:lnTo>
                  <a:lnTo>
                    <a:pt x="786" y="147"/>
                  </a:lnTo>
                  <a:lnTo>
                    <a:pt x="783" y="149"/>
                  </a:lnTo>
                  <a:lnTo>
                    <a:pt x="781" y="152"/>
                  </a:lnTo>
                  <a:lnTo>
                    <a:pt x="783" y="157"/>
                  </a:lnTo>
                  <a:lnTo>
                    <a:pt x="780" y="164"/>
                  </a:lnTo>
                  <a:lnTo>
                    <a:pt x="779" y="170"/>
                  </a:lnTo>
                  <a:lnTo>
                    <a:pt x="776" y="176"/>
                  </a:lnTo>
                  <a:lnTo>
                    <a:pt x="778" y="186"/>
                  </a:lnTo>
                  <a:lnTo>
                    <a:pt x="773" y="199"/>
                  </a:lnTo>
                  <a:lnTo>
                    <a:pt x="773" y="201"/>
                  </a:lnTo>
                  <a:lnTo>
                    <a:pt x="774" y="201"/>
                  </a:lnTo>
                  <a:lnTo>
                    <a:pt x="775" y="199"/>
                  </a:lnTo>
                  <a:lnTo>
                    <a:pt x="776" y="204"/>
                  </a:lnTo>
                  <a:lnTo>
                    <a:pt x="775" y="212"/>
                  </a:lnTo>
                  <a:lnTo>
                    <a:pt x="775" y="213"/>
                  </a:lnTo>
                  <a:lnTo>
                    <a:pt x="776" y="220"/>
                  </a:lnTo>
                  <a:lnTo>
                    <a:pt x="776" y="224"/>
                  </a:lnTo>
                  <a:lnTo>
                    <a:pt x="778" y="229"/>
                  </a:lnTo>
                  <a:lnTo>
                    <a:pt x="776" y="233"/>
                  </a:lnTo>
                  <a:lnTo>
                    <a:pt x="773" y="232"/>
                  </a:lnTo>
                  <a:lnTo>
                    <a:pt x="773" y="237"/>
                  </a:lnTo>
                  <a:lnTo>
                    <a:pt x="776" y="242"/>
                  </a:lnTo>
                  <a:lnTo>
                    <a:pt x="778" y="249"/>
                  </a:lnTo>
                  <a:lnTo>
                    <a:pt x="773" y="259"/>
                  </a:lnTo>
                  <a:lnTo>
                    <a:pt x="769" y="262"/>
                  </a:lnTo>
                  <a:lnTo>
                    <a:pt x="766" y="263"/>
                  </a:lnTo>
                  <a:lnTo>
                    <a:pt x="769" y="268"/>
                  </a:lnTo>
                  <a:lnTo>
                    <a:pt x="766" y="271"/>
                  </a:lnTo>
                  <a:lnTo>
                    <a:pt x="769" y="274"/>
                  </a:lnTo>
                  <a:lnTo>
                    <a:pt x="775" y="281"/>
                  </a:lnTo>
                  <a:lnTo>
                    <a:pt x="778" y="288"/>
                  </a:lnTo>
                  <a:lnTo>
                    <a:pt x="776" y="293"/>
                  </a:lnTo>
                  <a:lnTo>
                    <a:pt x="771" y="301"/>
                  </a:lnTo>
                  <a:lnTo>
                    <a:pt x="765" y="306"/>
                  </a:lnTo>
                  <a:lnTo>
                    <a:pt x="761" y="317"/>
                  </a:lnTo>
                  <a:lnTo>
                    <a:pt x="758" y="325"/>
                  </a:lnTo>
                  <a:lnTo>
                    <a:pt x="758" y="332"/>
                  </a:lnTo>
                  <a:lnTo>
                    <a:pt x="761" y="339"/>
                  </a:lnTo>
                  <a:lnTo>
                    <a:pt x="768" y="340"/>
                  </a:lnTo>
                  <a:lnTo>
                    <a:pt x="771" y="339"/>
                  </a:lnTo>
                  <a:lnTo>
                    <a:pt x="776" y="340"/>
                  </a:lnTo>
                  <a:lnTo>
                    <a:pt x="776" y="347"/>
                  </a:lnTo>
                  <a:lnTo>
                    <a:pt x="775" y="354"/>
                  </a:lnTo>
                  <a:lnTo>
                    <a:pt x="771" y="356"/>
                  </a:lnTo>
                  <a:lnTo>
                    <a:pt x="764" y="356"/>
                  </a:lnTo>
                  <a:lnTo>
                    <a:pt x="759" y="352"/>
                  </a:lnTo>
                  <a:lnTo>
                    <a:pt x="755" y="355"/>
                  </a:lnTo>
                  <a:lnTo>
                    <a:pt x="758" y="362"/>
                  </a:lnTo>
                  <a:lnTo>
                    <a:pt x="761" y="369"/>
                  </a:lnTo>
                  <a:lnTo>
                    <a:pt x="770" y="371"/>
                  </a:lnTo>
                  <a:lnTo>
                    <a:pt x="774" y="367"/>
                  </a:lnTo>
                  <a:lnTo>
                    <a:pt x="781" y="364"/>
                  </a:lnTo>
                  <a:lnTo>
                    <a:pt x="784" y="365"/>
                  </a:lnTo>
                  <a:lnTo>
                    <a:pt x="783" y="367"/>
                  </a:lnTo>
                  <a:lnTo>
                    <a:pt x="781" y="375"/>
                  </a:lnTo>
                  <a:lnTo>
                    <a:pt x="776" y="380"/>
                  </a:lnTo>
                  <a:lnTo>
                    <a:pt x="773" y="386"/>
                  </a:lnTo>
                  <a:lnTo>
                    <a:pt x="771" y="390"/>
                  </a:lnTo>
                  <a:lnTo>
                    <a:pt x="773" y="395"/>
                  </a:lnTo>
                  <a:lnTo>
                    <a:pt x="775" y="404"/>
                  </a:lnTo>
                  <a:lnTo>
                    <a:pt x="775" y="408"/>
                  </a:lnTo>
                  <a:lnTo>
                    <a:pt x="779" y="406"/>
                  </a:lnTo>
                  <a:lnTo>
                    <a:pt x="785" y="406"/>
                  </a:lnTo>
                  <a:lnTo>
                    <a:pt x="786" y="409"/>
                  </a:lnTo>
                  <a:lnTo>
                    <a:pt x="788" y="414"/>
                  </a:lnTo>
                  <a:lnTo>
                    <a:pt x="788" y="415"/>
                  </a:lnTo>
                  <a:lnTo>
                    <a:pt x="791" y="417"/>
                  </a:lnTo>
                  <a:lnTo>
                    <a:pt x="791" y="419"/>
                  </a:lnTo>
                  <a:lnTo>
                    <a:pt x="793" y="419"/>
                  </a:lnTo>
                  <a:lnTo>
                    <a:pt x="797" y="420"/>
                  </a:lnTo>
                  <a:lnTo>
                    <a:pt x="797" y="422"/>
                  </a:lnTo>
                  <a:lnTo>
                    <a:pt x="798" y="423"/>
                  </a:lnTo>
                  <a:lnTo>
                    <a:pt x="804" y="423"/>
                  </a:lnTo>
                  <a:lnTo>
                    <a:pt x="804" y="424"/>
                  </a:lnTo>
                  <a:lnTo>
                    <a:pt x="805" y="425"/>
                  </a:lnTo>
                  <a:lnTo>
                    <a:pt x="804" y="427"/>
                  </a:lnTo>
                  <a:lnTo>
                    <a:pt x="803" y="434"/>
                  </a:lnTo>
                  <a:lnTo>
                    <a:pt x="799" y="434"/>
                  </a:lnTo>
                  <a:lnTo>
                    <a:pt x="798" y="435"/>
                  </a:lnTo>
                  <a:lnTo>
                    <a:pt x="795" y="437"/>
                  </a:lnTo>
                  <a:lnTo>
                    <a:pt x="791" y="435"/>
                  </a:lnTo>
                  <a:lnTo>
                    <a:pt x="789" y="433"/>
                  </a:lnTo>
                  <a:lnTo>
                    <a:pt x="788" y="434"/>
                  </a:lnTo>
                  <a:lnTo>
                    <a:pt x="786" y="437"/>
                  </a:lnTo>
                  <a:lnTo>
                    <a:pt x="785" y="438"/>
                  </a:lnTo>
                  <a:lnTo>
                    <a:pt x="781" y="438"/>
                  </a:lnTo>
                  <a:lnTo>
                    <a:pt x="781" y="437"/>
                  </a:lnTo>
                  <a:lnTo>
                    <a:pt x="779" y="435"/>
                  </a:lnTo>
                  <a:lnTo>
                    <a:pt x="775" y="435"/>
                  </a:lnTo>
                  <a:lnTo>
                    <a:pt x="774" y="434"/>
                  </a:lnTo>
                  <a:lnTo>
                    <a:pt x="773" y="434"/>
                  </a:lnTo>
                  <a:lnTo>
                    <a:pt x="773" y="430"/>
                  </a:lnTo>
                  <a:lnTo>
                    <a:pt x="771" y="429"/>
                  </a:lnTo>
                  <a:lnTo>
                    <a:pt x="769" y="428"/>
                  </a:lnTo>
                  <a:lnTo>
                    <a:pt x="768" y="429"/>
                  </a:lnTo>
                  <a:lnTo>
                    <a:pt x="765" y="429"/>
                  </a:lnTo>
                  <a:lnTo>
                    <a:pt x="764" y="430"/>
                  </a:lnTo>
                  <a:lnTo>
                    <a:pt x="761" y="432"/>
                  </a:lnTo>
                  <a:lnTo>
                    <a:pt x="759" y="430"/>
                  </a:lnTo>
                  <a:lnTo>
                    <a:pt x="758" y="429"/>
                  </a:lnTo>
                  <a:lnTo>
                    <a:pt x="756" y="430"/>
                  </a:lnTo>
                  <a:lnTo>
                    <a:pt x="755" y="429"/>
                  </a:lnTo>
                  <a:lnTo>
                    <a:pt x="754" y="429"/>
                  </a:lnTo>
                  <a:lnTo>
                    <a:pt x="753" y="430"/>
                  </a:lnTo>
                  <a:lnTo>
                    <a:pt x="750" y="430"/>
                  </a:lnTo>
                  <a:lnTo>
                    <a:pt x="748" y="433"/>
                  </a:lnTo>
                  <a:lnTo>
                    <a:pt x="748" y="434"/>
                  </a:lnTo>
                  <a:lnTo>
                    <a:pt x="744" y="437"/>
                  </a:lnTo>
                  <a:lnTo>
                    <a:pt x="743" y="437"/>
                  </a:lnTo>
                  <a:lnTo>
                    <a:pt x="740" y="435"/>
                  </a:lnTo>
                  <a:lnTo>
                    <a:pt x="736" y="434"/>
                  </a:lnTo>
                  <a:lnTo>
                    <a:pt x="735" y="433"/>
                  </a:lnTo>
                  <a:lnTo>
                    <a:pt x="735" y="432"/>
                  </a:lnTo>
                  <a:lnTo>
                    <a:pt x="734" y="432"/>
                  </a:lnTo>
                  <a:lnTo>
                    <a:pt x="734" y="429"/>
                  </a:lnTo>
                  <a:lnTo>
                    <a:pt x="731" y="430"/>
                  </a:lnTo>
                  <a:lnTo>
                    <a:pt x="731" y="437"/>
                  </a:lnTo>
                  <a:lnTo>
                    <a:pt x="730" y="433"/>
                  </a:lnTo>
                  <a:lnTo>
                    <a:pt x="728" y="430"/>
                  </a:lnTo>
                  <a:lnTo>
                    <a:pt x="726" y="428"/>
                  </a:lnTo>
                  <a:lnTo>
                    <a:pt x="724" y="425"/>
                  </a:lnTo>
                  <a:lnTo>
                    <a:pt x="721" y="424"/>
                  </a:lnTo>
                  <a:lnTo>
                    <a:pt x="721" y="423"/>
                  </a:lnTo>
                  <a:lnTo>
                    <a:pt x="719" y="420"/>
                  </a:lnTo>
                  <a:lnTo>
                    <a:pt x="716" y="420"/>
                  </a:lnTo>
                  <a:lnTo>
                    <a:pt x="715" y="422"/>
                  </a:lnTo>
                  <a:lnTo>
                    <a:pt x="714" y="420"/>
                  </a:lnTo>
                  <a:lnTo>
                    <a:pt x="710" y="420"/>
                  </a:lnTo>
                  <a:lnTo>
                    <a:pt x="707" y="419"/>
                  </a:lnTo>
                  <a:lnTo>
                    <a:pt x="707" y="418"/>
                  </a:lnTo>
                  <a:lnTo>
                    <a:pt x="702" y="418"/>
                  </a:lnTo>
                  <a:lnTo>
                    <a:pt x="702" y="419"/>
                  </a:lnTo>
                  <a:lnTo>
                    <a:pt x="690" y="419"/>
                  </a:lnTo>
                  <a:lnTo>
                    <a:pt x="689" y="420"/>
                  </a:lnTo>
                  <a:lnTo>
                    <a:pt x="687" y="420"/>
                  </a:lnTo>
                  <a:lnTo>
                    <a:pt x="685" y="422"/>
                  </a:lnTo>
                  <a:lnTo>
                    <a:pt x="679" y="424"/>
                  </a:lnTo>
                  <a:lnTo>
                    <a:pt x="671" y="427"/>
                  </a:lnTo>
                  <a:lnTo>
                    <a:pt x="670" y="427"/>
                  </a:lnTo>
                  <a:lnTo>
                    <a:pt x="669" y="428"/>
                  </a:lnTo>
                  <a:lnTo>
                    <a:pt x="665" y="429"/>
                  </a:lnTo>
                  <a:lnTo>
                    <a:pt x="657" y="433"/>
                  </a:lnTo>
                  <a:lnTo>
                    <a:pt x="656" y="433"/>
                  </a:lnTo>
                  <a:lnTo>
                    <a:pt x="655" y="434"/>
                  </a:lnTo>
                  <a:lnTo>
                    <a:pt x="653" y="437"/>
                  </a:lnTo>
                  <a:lnTo>
                    <a:pt x="651" y="440"/>
                  </a:lnTo>
                  <a:lnTo>
                    <a:pt x="650" y="444"/>
                  </a:lnTo>
                  <a:lnTo>
                    <a:pt x="647" y="447"/>
                  </a:lnTo>
                  <a:lnTo>
                    <a:pt x="646" y="450"/>
                  </a:lnTo>
                  <a:lnTo>
                    <a:pt x="646" y="452"/>
                  </a:lnTo>
                  <a:lnTo>
                    <a:pt x="647" y="454"/>
                  </a:lnTo>
                  <a:lnTo>
                    <a:pt x="648" y="458"/>
                  </a:lnTo>
                  <a:lnTo>
                    <a:pt x="651" y="461"/>
                  </a:lnTo>
                  <a:lnTo>
                    <a:pt x="655" y="468"/>
                  </a:lnTo>
                  <a:lnTo>
                    <a:pt x="657" y="477"/>
                  </a:lnTo>
                  <a:lnTo>
                    <a:pt x="661" y="488"/>
                  </a:lnTo>
                  <a:lnTo>
                    <a:pt x="669" y="498"/>
                  </a:lnTo>
                  <a:lnTo>
                    <a:pt x="676" y="507"/>
                  </a:lnTo>
                  <a:lnTo>
                    <a:pt x="682" y="512"/>
                  </a:lnTo>
                  <a:lnTo>
                    <a:pt x="677" y="517"/>
                  </a:lnTo>
                  <a:lnTo>
                    <a:pt x="675" y="525"/>
                  </a:lnTo>
                  <a:lnTo>
                    <a:pt x="671" y="532"/>
                  </a:lnTo>
                  <a:lnTo>
                    <a:pt x="666" y="531"/>
                  </a:lnTo>
                  <a:lnTo>
                    <a:pt x="666" y="528"/>
                  </a:lnTo>
                  <a:lnTo>
                    <a:pt x="665" y="527"/>
                  </a:lnTo>
                  <a:lnTo>
                    <a:pt x="664" y="525"/>
                  </a:lnTo>
                  <a:lnTo>
                    <a:pt x="664" y="523"/>
                  </a:lnTo>
                  <a:lnTo>
                    <a:pt x="662" y="521"/>
                  </a:lnTo>
                  <a:lnTo>
                    <a:pt x="660" y="521"/>
                  </a:lnTo>
                  <a:lnTo>
                    <a:pt x="658" y="522"/>
                  </a:lnTo>
                  <a:lnTo>
                    <a:pt x="657" y="522"/>
                  </a:lnTo>
                  <a:lnTo>
                    <a:pt x="655" y="523"/>
                  </a:lnTo>
                  <a:lnTo>
                    <a:pt x="650" y="528"/>
                  </a:lnTo>
                  <a:lnTo>
                    <a:pt x="648" y="531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36" y="530"/>
                  </a:lnTo>
                  <a:lnTo>
                    <a:pt x="631" y="526"/>
                  </a:lnTo>
                  <a:lnTo>
                    <a:pt x="627" y="521"/>
                  </a:lnTo>
                  <a:lnTo>
                    <a:pt x="622" y="517"/>
                  </a:lnTo>
                  <a:lnTo>
                    <a:pt x="621" y="517"/>
                  </a:lnTo>
                  <a:lnTo>
                    <a:pt x="620" y="516"/>
                  </a:lnTo>
                  <a:lnTo>
                    <a:pt x="615" y="513"/>
                  </a:lnTo>
                  <a:lnTo>
                    <a:pt x="612" y="511"/>
                  </a:lnTo>
                  <a:lnTo>
                    <a:pt x="611" y="507"/>
                  </a:lnTo>
                  <a:lnTo>
                    <a:pt x="608" y="502"/>
                  </a:lnTo>
                  <a:lnTo>
                    <a:pt x="608" y="500"/>
                  </a:lnTo>
                  <a:lnTo>
                    <a:pt x="606" y="497"/>
                  </a:lnTo>
                  <a:lnTo>
                    <a:pt x="601" y="495"/>
                  </a:lnTo>
                  <a:lnTo>
                    <a:pt x="592" y="495"/>
                  </a:lnTo>
                  <a:lnTo>
                    <a:pt x="587" y="497"/>
                  </a:lnTo>
                  <a:lnTo>
                    <a:pt x="586" y="497"/>
                  </a:lnTo>
                  <a:lnTo>
                    <a:pt x="583" y="487"/>
                  </a:lnTo>
                  <a:lnTo>
                    <a:pt x="578" y="478"/>
                  </a:lnTo>
                  <a:lnTo>
                    <a:pt x="571" y="472"/>
                  </a:lnTo>
                  <a:lnTo>
                    <a:pt x="562" y="467"/>
                  </a:lnTo>
                  <a:lnTo>
                    <a:pt x="552" y="463"/>
                  </a:lnTo>
                  <a:lnTo>
                    <a:pt x="542" y="458"/>
                  </a:lnTo>
                  <a:lnTo>
                    <a:pt x="534" y="452"/>
                  </a:lnTo>
                  <a:lnTo>
                    <a:pt x="529" y="444"/>
                  </a:lnTo>
                  <a:lnTo>
                    <a:pt x="536" y="442"/>
                  </a:lnTo>
                  <a:lnTo>
                    <a:pt x="539" y="440"/>
                  </a:lnTo>
                  <a:lnTo>
                    <a:pt x="543" y="438"/>
                  </a:lnTo>
                  <a:lnTo>
                    <a:pt x="544" y="435"/>
                  </a:lnTo>
                  <a:lnTo>
                    <a:pt x="544" y="432"/>
                  </a:lnTo>
                  <a:lnTo>
                    <a:pt x="543" y="429"/>
                  </a:lnTo>
                  <a:lnTo>
                    <a:pt x="542" y="428"/>
                  </a:lnTo>
                  <a:lnTo>
                    <a:pt x="542" y="427"/>
                  </a:lnTo>
                  <a:lnTo>
                    <a:pt x="541" y="425"/>
                  </a:lnTo>
                  <a:lnTo>
                    <a:pt x="543" y="423"/>
                  </a:lnTo>
                  <a:lnTo>
                    <a:pt x="546" y="422"/>
                  </a:lnTo>
                  <a:lnTo>
                    <a:pt x="547" y="419"/>
                  </a:lnTo>
                  <a:lnTo>
                    <a:pt x="548" y="418"/>
                  </a:lnTo>
                  <a:lnTo>
                    <a:pt x="541" y="420"/>
                  </a:lnTo>
                  <a:lnTo>
                    <a:pt x="529" y="425"/>
                  </a:lnTo>
                  <a:lnTo>
                    <a:pt x="519" y="429"/>
                  </a:lnTo>
                  <a:lnTo>
                    <a:pt x="508" y="437"/>
                  </a:lnTo>
                  <a:lnTo>
                    <a:pt x="508" y="439"/>
                  </a:lnTo>
                  <a:lnTo>
                    <a:pt x="509" y="440"/>
                  </a:lnTo>
                  <a:lnTo>
                    <a:pt x="512" y="442"/>
                  </a:lnTo>
                  <a:lnTo>
                    <a:pt x="513" y="443"/>
                  </a:lnTo>
                  <a:lnTo>
                    <a:pt x="520" y="443"/>
                  </a:lnTo>
                  <a:lnTo>
                    <a:pt x="523" y="444"/>
                  </a:lnTo>
                  <a:lnTo>
                    <a:pt x="526" y="444"/>
                  </a:lnTo>
                  <a:lnTo>
                    <a:pt x="520" y="448"/>
                  </a:lnTo>
                  <a:lnTo>
                    <a:pt x="513" y="452"/>
                  </a:lnTo>
                  <a:lnTo>
                    <a:pt x="504" y="456"/>
                  </a:lnTo>
                  <a:lnTo>
                    <a:pt x="498" y="457"/>
                  </a:lnTo>
                  <a:lnTo>
                    <a:pt x="494" y="454"/>
                  </a:lnTo>
                  <a:lnTo>
                    <a:pt x="488" y="449"/>
                  </a:lnTo>
                  <a:lnTo>
                    <a:pt x="483" y="442"/>
                  </a:lnTo>
                  <a:lnTo>
                    <a:pt x="477" y="434"/>
                  </a:lnTo>
                  <a:lnTo>
                    <a:pt x="470" y="429"/>
                  </a:lnTo>
                  <a:lnTo>
                    <a:pt x="467" y="427"/>
                  </a:lnTo>
                  <a:lnTo>
                    <a:pt x="463" y="427"/>
                  </a:lnTo>
                  <a:lnTo>
                    <a:pt x="460" y="429"/>
                  </a:lnTo>
                  <a:lnTo>
                    <a:pt x="458" y="430"/>
                  </a:lnTo>
                  <a:lnTo>
                    <a:pt x="455" y="433"/>
                  </a:lnTo>
                  <a:lnTo>
                    <a:pt x="454" y="435"/>
                  </a:lnTo>
                  <a:lnTo>
                    <a:pt x="451" y="438"/>
                  </a:lnTo>
                  <a:lnTo>
                    <a:pt x="448" y="439"/>
                  </a:lnTo>
                  <a:lnTo>
                    <a:pt x="448" y="445"/>
                  </a:lnTo>
                  <a:lnTo>
                    <a:pt x="445" y="447"/>
                  </a:lnTo>
                  <a:lnTo>
                    <a:pt x="443" y="447"/>
                  </a:lnTo>
                  <a:lnTo>
                    <a:pt x="441" y="448"/>
                  </a:lnTo>
                  <a:lnTo>
                    <a:pt x="439" y="449"/>
                  </a:lnTo>
                  <a:lnTo>
                    <a:pt x="439" y="454"/>
                  </a:lnTo>
                  <a:lnTo>
                    <a:pt x="438" y="457"/>
                  </a:lnTo>
                  <a:lnTo>
                    <a:pt x="436" y="457"/>
                  </a:lnTo>
                  <a:lnTo>
                    <a:pt x="436" y="468"/>
                  </a:lnTo>
                  <a:lnTo>
                    <a:pt x="431" y="476"/>
                  </a:lnTo>
                  <a:lnTo>
                    <a:pt x="428" y="479"/>
                  </a:lnTo>
                  <a:lnTo>
                    <a:pt x="425" y="487"/>
                  </a:lnTo>
                  <a:lnTo>
                    <a:pt x="428" y="495"/>
                  </a:lnTo>
                  <a:lnTo>
                    <a:pt x="431" y="497"/>
                  </a:lnTo>
                  <a:lnTo>
                    <a:pt x="439" y="505"/>
                  </a:lnTo>
                  <a:lnTo>
                    <a:pt x="438" y="506"/>
                  </a:lnTo>
                  <a:lnTo>
                    <a:pt x="430" y="506"/>
                  </a:lnTo>
                  <a:lnTo>
                    <a:pt x="426" y="507"/>
                  </a:lnTo>
                  <a:lnTo>
                    <a:pt x="423" y="507"/>
                  </a:lnTo>
                  <a:lnTo>
                    <a:pt x="420" y="508"/>
                  </a:lnTo>
                  <a:lnTo>
                    <a:pt x="414" y="515"/>
                  </a:lnTo>
                  <a:lnTo>
                    <a:pt x="409" y="515"/>
                  </a:lnTo>
                  <a:lnTo>
                    <a:pt x="405" y="512"/>
                  </a:lnTo>
                  <a:lnTo>
                    <a:pt x="400" y="510"/>
                  </a:lnTo>
                  <a:lnTo>
                    <a:pt x="398" y="507"/>
                  </a:lnTo>
                  <a:lnTo>
                    <a:pt x="390" y="507"/>
                  </a:lnTo>
                  <a:lnTo>
                    <a:pt x="387" y="508"/>
                  </a:lnTo>
                  <a:lnTo>
                    <a:pt x="386" y="510"/>
                  </a:lnTo>
                  <a:lnTo>
                    <a:pt x="381" y="512"/>
                  </a:lnTo>
                  <a:lnTo>
                    <a:pt x="381" y="521"/>
                  </a:lnTo>
                  <a:lnTo>
                    <a:pt x="379" y="521"/>
                  </a:lnTo>
                  <a:lnTo>
                    <a:pt x="376" y="520"/>
                  </a:lnTo>
                  <a:lnTo>
                    <a:pt x="375" y="517"/>
                  </a:lnTo>
                  <a:lnTo>
                    <a:pt x="374" y="516"/>
                  </a:lnTo>
                  <a:lnTo>
                    <a:pt x="371" y="515"/>
                  </a:lnTo>
                  <a:lnTo>
                    <a:pt x="369" y="515"/>
                  </a:lnTo>
                  <a:lnTo>
                    <a:pt x="367" y="516"/>
                  </a:lnTo>
                  <a:lnTo>
                    <a:pt x="366" y="518"/>
                  </a:lnTo>
                  <a:lnTo>
                    <a:pt x="366" y="520"/>
                  </a:lnTo>
                  <a:lnTo>
                    <a:pt x="374" y="528"/>
                  </a:lnTo>
                  <a:lnTo>
                    <a:pt x="374" y="531"/>
                  </a:lnTo>
                  <a:lnTo>
                    <a:pt x="372" y="532"/>
                  </a:lnTo>
                  <a:lnTo>
                    <a:pt x="372" y="535"/>
                  </a:lnTo>
                  <a:lnTo>
                    <a:pt x="375" y="536"/>
                  </a:lnTo>
                  <a:lnTo>
                    <a:pt x="376" y="539"/>
                  </a:lnTo>
                  <a:lnTo>
                    <a:pt x="379" y="541"/>
                  </a:lnTo>
                  <a:lnTo>
                    <a:pt x="382" y="542"/>
                  </a:lnTo>
                  <a:lnTo>
                    <a:pt x="384" y="545"/>
                  </a:lnTo>
                  <a:lnTo>
                    <a:pt x="386" y="545"/>
                  </a:lnTo>
                  <a:lnTo>
                    <a:pt x="387" y="546"/>
                  </a:lnTo>
                  <a:lnTo>
                    <a:pt x="387" y="549"/>
                  </a:lnTo>
                  <a:lnTo>
                    <a:pt x="382" y="549"/>
                  </a:lnTo>
                  <a:lnTo>
                    <a:pt x="381" y="550"/>
                  </a:lnTo>
                  <a:lnTo>
                    <a:pt x="381" y="551"/>
                  </a:lnTo>
                  <a:lnTo>
                    <a:pt x="380" y="551"/>
                  </a:lnTo>
                  <a:lnTo>
                    <a:pt x="377" y="550"/>
                  </a:lnTo>
                  <a:lnTo>
                    <a:pt x="374" y="547"/>
                  </a:lnTo>
                  <a:lnTo>
                    <a:pt x="371" y="546"/>
                  </a:lnTo>
                  <a:lnTo>
                    <a:pt x="370" y="545"/>
                  </a:lnTo>
                  <a:lnTo>
                    <a:pt x="370" y="547"/>
                  </a:lnTo>
                  <a:lnTo>
                    <a:pt x="371" y="549"/>
                  </a:lnTo>
                  <a:lnTo>
                    <a:pt x="371" y="551"/>
                  </a:lnTo>
                  <a:lnTo>
                    <a:pt x="372" y="552"/>
                  </a:lnTo>
                  <a:lnTo>
                    <a:pt x="372" y="556"/>
                  </a:lnTo>
                  <a:lnTo>
                    <a:pt x="371" y="557"/>
                  </a:lnTo>
                  <a:lnTo>
                    <a:pt x="371" y="560"/>
                  </a:lnTo>
                  <a:lnTo>
                    <a:pt x="370" y="561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1" y="562"/>
                  </a:lnTo>
                  <a:lnTo>
                    <a:pt x="357" y="560"/>
                  </a:lnTo>
                  <a:lnTo>
                    <a:pt x="355" y="556"/>
                  </a:lnTo>
                  <a:lnTo>
                    <a:pt x="354" y="551"/>
                  </a:lnTo>
                  <a:lnTo>
                    <a:pt x="354" y="549"/>
                  </a:lnTo>
                  <a:lnTo>
                    <a:pt x="355" y="547"/>
                  </a:lnTo>
                  <a:lnTo>
                    <a:pt x="357" y="546"/>
                  </a:lnTo>
                  <a:lnTo>
                    <a:pt x="359" y="546"/>
                  </a:lnTo>
                  <a:lnTo>
                    <a:pt x="360" y="545"/>
                  </a:lnTo>
                  <a:lnTo>
                    <a:pt x="351" y="545"/>
                  </a:lnTo>
                  <a:lnTo>
                    <a:pt x="351" y="542"/>
                  </a:lnTo>
                  <a:lnTo>
                    <a:pt x="350" y="541"/>
                  </a:lnTo>
                  <a:lnTo>
                    <a:pt x="350" y="540"/>
                  </a:lnTo>
                  <a:lnTo>
                    <a:pt x="349" y="536"/>
                  </a:lnTo>
                  <a:lnTo>
                    <a:pt x="346" y="534"/>
                  </a:lnTo>
                  <a:lnTo>
                    <a:pt x="344" y="530"/>
                  </a:lnTo>
                  <a:lnTo>
                    <a:pt x="331" y="517"/>
                  </a:lnTo>
                  <a:lnTo>
                    <a:pt x="330" y="513"/>
                  </a:lnTo>
                  <a:lnTo>
                    <a:pt x="330" y="500"/>
                  </a:lnTo>
                  <a:lnTo>
                    <a:pt x="329" y="496"/>
                  </a:lnTo>
                  <a:lnTo>
                    <a:pt x="327" y="493"/>
                  </a:lnTo>
                  <a:lnTo>
                    <a:pt x="322" y="486"/>
                  </a:lnTo>
                  <a:lnTo>
                    <a:pt x="318" y="483"/>
                  </a:lnTo>
                  <a:lnTo>
                    <a:pt x="316" y="482"/>
                  </a:lnTo>
                  <a:lnTo>
                    <a:pt x="308" y="479"/>
                  </a:lnTo>
                  <a:lnTo>
                    <a:pt x="306" y="478"/>
                  </a:lnTo>
                  <a:lnTo>
                    <a:pt x="303" y="473"/>
                  </a:lnTo>
                  <a:lnTo>
                    <a:pt x="297" y="473"/>
                  </a:lnTo>
                  <a:lnTo>
                    <a:pt x="291" y="471"/>
                  </a:lnTo>
                  <a:lnTo>
                    <a:pt x="285" y="464"/>
                  </a:lnTo>
                  <a:lnTo>
                    <a:pt x="280" y="457"/>
                  </a:lnTo>
                  <a:lnTo>
                    <a:pt x="278" y="449"/>
                  </a:lnTo>
                  <a:lnTo>
                    <a:pt x="265" y="449"/>
                  </a:lnTo>
                  <a:lnTo>
                    <a:pt x="263" y="448"/>
                  </a:lnTo>
                  <a:lnTo>
                    <a:pt x="262" y="445"/>
                  </a:lnTo>
                  <a:lnTo>
                    <a:pt x="262" y="440"/>
                  </a:lnTo>
                  <a:lnTo>
                    <a:pt x="261" y="439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3" y="442"/>
                  </a:lnTo>
                  <a:lnTo>
                    <a:pt x="251" y="443"/>
                  </a:lnTo>
                  <a:lnTo>
                    <a:pt x="249" y="443"/>
                  </a:lnTo>
                  <a:lnTo>
                    <a:pt x="247" y="445"/>
                  </a:lnTo>
                  <a:lnTo>
                    <a:pt x="247" y="447"/>
                  </a:lnTo>
                  <a:lnTo>
                    <a:pt x="248" y="448"/>
                  </a:lnTo>
                  <a:lnTo>
                    <a:pt x="249" y="448"/>
                  </a:lnTo>
                  <a:lnTo>
                    <a:pt x="248" y="452"/>
                  </a:lnTo>
                  <a:lnTo>
                    <a:pt x="248" y="459"/>
                  </a:lnTo>
                  <a:lnTo>
                    <a:pt x="249" y="462"/>
                  </a:lnTo>
                  <a:lnTo>
                    <a:pt x="257" y="466"/>
                  </a:lnTo>
                  <a:lnTo>
                    <a:pt x="265" y="473"/>
                  </a:lnTo>
                  <a:lnTo>
                    <a:pt x="267" y="478"/>
                  </a:lnTo>
                  <a:lnTo>
                    <a:pt x="268" y="483"/>
                  </a:lnTo>
                  <a:lnTo>
                    <a:pt x="271" y="487"/>
                  </a:lnTo>
                  <a:lnTo>
                    <a:pt x="272" y="491"/>
                  </a:lnTo>
                  <a:lnTo>
                    <a:pt x="275" y="492"/>
                  </a:lnTo>
                  <a:lnTo>
                    <a:pt x="278" y="493"/>
                  </a:lnTo>
                  <a:lnTo>
                    <a:pt x="281" y="495"/>
                  </a:lnTo>
                  <a:lnTo>
                    <a:pt x="285" y="495"/>
                  </a:lnTo>
                  <a:lnTo>
                    <a:pt x="287" y="493"/>
                  </a:lnTo>
                  <a:lnTo>
                    <a:pt x="291" y="493"/>
                  </a:lnTo>
                  <a:lnTo>
                    <a:pt x="291" y="495"/>
                  </a:lnTo>
                  <a:lnTo>
                    <a:pt x="290" y="497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5" y="502"/>
                  </a:lnTo>
                  <a:lnTo>
                    <a:pt x="300" y="505"/>
                  </a:lnTo>
                  <a:lnTo>
                    <a:pt x="301" y="505"/>
                  </a:lnTo>
                  <a:lnTo>
                    <a:pt x="305" y="506"/>
                  </a:lnTo>
                  <a:lnTo>
                    <a:pt x="307" y="508"/>
                  </a:lnTo>
                  <a:lnTo>
                    <a:pt x="311" y="510"/>
                  </a:lnTo>
                  <a:lnTo>
                    <a:pt x="316" y="515"/>
                  </a:lnTo>
                  <a:lnTo>
                    <a:pt x="317" y="517"/>
                  </a:lnTo>
                  <a:lnTo>
                    <a:pt x="317" y="521"/>
                  </a:lnTo>
                  <a:lnTo>
                    <a:pt x="315" y="520"/>
                  </a:lnTo>
                  <a:lnTo>
                    <a:pt x="311" y="516"/>
                  </a:lnTo>
                  <a:lnTo>
                    <a:pt x="308" y="515"/>
                  </a:lnTo>
                  <a:lnTo>
                    <a:pt x="301" y="515"/>
                  </a:lnTo>
                  <a:lnTo>
                    <a:pt x="298" y="516"/>
                  </a:lnTo>
                  <a:lnTo>
                    <a:pt x="296" y="521"/>
                  </a:lnTo>
                  <a:lnTo>
                    <a:pt x="296" y="523"/>
                  </a:lnTo>
                  <a:lnTo>
                    <a:pt x="298" y="525"/>
                  </a:lnTo>
                  <a:lnTo>
                    <a:pt x="300" y="527"/>
                  </a:lnTo>
                  <a:lnTo>
                    <a:pt x="303" y="531"/>
                  </a:lnTo>
                  <a:lnTo>
                    <a:pt x="303" y="534"/>
                  </a:lnTo>
                  <a:lnTo>
                    <a:pt x="302" y="534"/>
                  </a:lnTo>
                  <a:lnTo>
                    <a:pt x="301" y="535"/>
                  </a:lnTo>
                  <a:lnTo>
                    <a:pt x="297" y="535"/>
                  </a:lnTo>
                  <a:lnTo>
                    <a:pt x="296" y="536"/>
                  </a:lnTo>
                  <a:lnTo>
                    <a:pt x="295" y="539"/>
                  </a:lnTo>
                  <a:lnTo>
                    <a:pt x="295" y="541"/>
                  </a:lnTo>
                  <a:lnTo>
                    <a:pt x="292" y="546"/>
                  </a:lnTo>
                  <a:lnTo>
                    <a:pt x="291" y="547"/>
                  </a:lnTo>
                  <a:lnTo>
                    <a:pt x="287" y="547"/>
                  </a:lnTo>
                  <a:lnTo>
                    <a:pt x="286" y="546"/>
                  </a:lnTo>
                  <a:lnTo>
                    <a:pt x="285" y="546"/>
                  </a:lnTo>
                  <a:lnTo>
                    <a:pt x="285" y="545"/>
                  </a:lnTo>
                  <a:lnTo>
                    <a:pt x="287" y="544"/>
                  </a:lnTo>
                  <a:lnTo>
                    <a:pt x="288" y="542"/>
                  </a:lnTo>
                  <a:lnTo>
                    <a:pt x="290" y="540"/>
                  </a:lnTo>
                  <a:lnTo>
                    <a:pt x="291" y="536"/>
                  </a:lnTo>
                  <a:lnTo>
                    <a:pt x="291" y="530"/>
                  </a:lnTo>
                  <a:lnTo>
                    <a:pt x="290" y="528"/>
                  </a:lnTo>
                  <a:lnTo>
                    <a:pt x="288" y="526"/>
                  </a:lnTo>
                  <a:lnTo>
                    <a:pt x="288" y="525"/>
                  </a:lnTo>
                  <a:lnTo>
                    <a:pt x="287" y="522"/>
                  </a:lnTo>
                  <a:lnTo>
                    <a:pt x="286" y="522"/>
                  </a:lnTo>
                  <a:lnTo>
                    <a:pt x="285" y="520"/>
                  </a:lnTo>
                  <a:lnTo>
                    <a:pt x="282" y="518"/>
                  </a:lnTo>
                  <a:lnTo>
                    <a:pt x="280" y="516"/>
                  </a:lnTo>
                  <a:lnTo>
                    <a:pt x="278" y="513"/>
                  </a:lnTo>
                  <a:lnTo>
                    <a:pt x="276" y="511"/>
                  </a:lnTo>
                  <a:lnTo>
                    <a:pt x="276" y="510"/>
                  </a:lnTo>
                  <a:lnTo>
                    <a:pt x="272" y="510"/>
                  </a:lnTo>
                  <a:lnTo>
                    <a:pt x="268" y="506"/>
                  </a:lnTo>
                  <a:lnTo>
                    <a:pt x="258" y="503"/>
                  </a:lnTo>
                  <a:lnTo>
                    <a:pt x="252" y="498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242" y="489"/>
                  </a:lnTo>
                  <a:lnTo>
                    <a:pt x="237" y="487"/>
                  </a:lnTo>
                  <a:lnTo>
                    <a:pt x="236" y="484"/>
                  </a:lnTo>
                  <a:lnTo>
                    <a:pt x="232" y="478"/>
                  </a:lnTo>
                  <a:lnTo>
                    <a:pt x="229" y="472"/>
                  </a:lnTo>
                  <a:lnTo>
                    <a:pt x="224" y="466"/>
                  </a:lnTo>
                  <a:lnTo>
                    <a:pt x="219" y="461"/>
                  </a:lnTo>
                  <a:lnTo>
                    <a:pt x="211" y="459"/>
                  </a:lnTo>
                  <a:lnTo>
                    <a:pt x="207" y="459"/>
                  </a:lnTo>
                  <a:lnTo>
                    <a:pt x="206" y="461"/>
                  </a:lnTo>
                  <a:lnTo>
                    <a:pt x="203" y="462"/>
                  </a:lnTo>
                  <a:lnTo>
                    <a:pt x="199" y="466"/>
                  </a:lnTo>
                  <a:lnTo>
                    <a:pt x="192" y="471"/>
                  </a:lnTo>
                  <a:lnTo>
                    <a:pt x="185" y="474"/>
                  </a:lnTo>
                  <a:lnTo>
                    <a:pt x="178" y="477"/>
                  </a:lnTo>
                  <a:lnTo>
                    <a:pt x="170" y="476"/>
                  </a:lnTo>
                  <a:lnTo>
                    <a:pt x="163" y="473"/>
                  </a:lnTo>
                  <a:lnTo>
                    <a:pt x="155" y="472"/>
                  </a:lnTo>
                  <a:lnTo>
                    <a:pt x="152" y="472"/>
                  </a:lnTo>
                  <a:lnTo>
                    <a:pt x="148" y="474"/>
                  </a:lnTo>
                  <a:lnTo>
                    <a:pt x="144" y="476"/>
                  </a:lnTo>
                  <a:lnTo>
                    <a:pt x="143" y="479"/>
                  </a:lnTo>
                  <a:lnTo>
                    <a:pt x="142" y="482"/>
                  </a:lnTo>
                  <a:lnTo>
                    <a:pt x="144" y="492"/>
                  </a:lnTo>
                  <a:lnTo>
                    <a:pt x="143" y="496"/>
                  </a:lnTo>
                  <a:lnTo>
                    <a:pt x="140" y="498"/>
                  </a:lnTo>
                  <a:lnTo>
                    <a:pt x="137" y="500"/>
                  </a:lnTo>
                  <a:lnTo>
                    <a:pt x="133" y="502"/>
                  </a:lnTo>
                  <a:lnTo>
                    <a:pt x="125" y="505"/>
                  </a:lnTo>
                  <a:lnTo>
                    <a:pt x="119" y="508"/>
                  </a:lnTo>
                  <a:lnTo>
                    <a:pt x="113" y="515"/>
                  </a:lnTo>
                  <a:lnTo>
                    <a:pt x="108" y="523"/>
                  </a:lnTo>
                  <a:lnTo>
                    <a:pt x="105" y="532"/>
                  </a:lnTo>
                  <a:lnTo>
                    <a:pt x="105" y="534"/>
                  </a:lnTo>
                  <a:lnTo>
                    <a:pt x="106" y="535"/>
                  </a:lnTo>
                  <a:lnTo>
                    <a:pt x="109" y="536"/>
                  </a:lnTo>
                  <a:lnTo>
                    <a:pt x="110" y="537"/>
                  </a:lnTo>
                  <a:lnTo>
                    <a:pt x="103" y="547"/>
                  </a:lnTo>
                  <a:lnTo>
                    <a:pt x="99" y="551"/>
                  </a:lnTo>
                  <a:lnTo>
                    <a:pt x="91" y="555"/>
                  </a:lnTo>
                  <a:lnTo>
                    <a:pt x="88" y="562"/>
                  </a:lnTo>
                  <a:lnTo>
                    <a:pt x="83" y="565"/>
                  </a:lnTo>
                  <a:lnTo>
                    <a:pt x="71" y="565"/>
                  </a:lnTo>
                  <a:lnTo>
                    <a:pt x="69" y="566"/>
                  </a:lnTo>
                  <a:lnTo>
                    <a:pt x="68" y="566"/>
                  </a:lnTo>
                  <a:lnTo>
                    <a:pt x="59" y="569"/>
                  </a:lnTo>
                  <a:lnTo>
                    <a:pt x="51" y="571"/>
                  </a:lnTo>
                  <a:lnTo>
                    <a:pt x="42" y="574"/>
                  </a:lnTo>
                  <a:lnTo>
                    <a:pt x="41" y="573"/>
                  </a:lnTo>
                  <a:lnTo>
                    <a:pt x="39" y="571"/>
                  </a:lnTo>
                  <a:lnTo>
                    <a:pt x="35" y="564"/>
                  </a:lnTo>
                  <a:lnTo>
                    <a:pt x="32" y="561"/>
                  </a:lnTo>
                  <a:lnTo>
                    <a:pt x="27" y="559"/>
                  </a:lnTo>
                  <a:lnTo>
                    <a:pt x="22" y="559"/>
                  </a:lnTo>
                  <a:lnTo>
                    <a:pt x="19" y="560"/>
                  </a:lnTo>
                  <a:lnTo>
                    <a:pt x="14" y="561"/>
                  </a:lnTo>
                  <a:lnTo>
                    <a:pt x="7" y="561"/>
                  </a:lnTo>
                  <a:lnTo>
                    <a:pt x="6" y="560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0" y="539"/>
                  </a:lnTo>
                  <a:lnTo>
                    <a:pt x="0" y="534"/>
                  </a:lnTo>
                  <a:lnTo>
                    <a:pt x="1" y="531"/>
                  </a:lnTo>
                  <a:lnTo>
                    <a:pt x="4" y="530"/>
                  </a:lnTo>
                  <a:lnTo>
                    <a:pt x="5" y="528"/>
                  </a:lnTo>
                  <a:lnTo>
                    <a:pt x="5" y="527"/>
                  </a:lnTo>
                  <a:lnTo>
                    <a:pt x="6" y="511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7" y="488"/>
                  </a:lnTo>
                  <a:lnTo>
                    <a:pt x="5" y="484"/>
                  </a:lnTo>
                  <a:lnTo>
                    <a:pt x="4" y="482"/>
                  </a:lnTo>
                  <a:lnTo>
                    <a:pt x="4" y="478"/>
                  </a:lnTo>
                  <a:lnTo>
                    <a:pt x="11" y="474"/>
                  </a:lnTo>
                  <a:lnTo>
                    <a:pt x="14" y="472"/>
                  </a:lnTo>
                  <a:lnTo>
                    <a:pt x="19" y="469"/>
                  </a:lnTo>
                  <a:lnTo>
                    <a:pt x="21" y="469"/>
                  </a:lnTo>
                  <a:lnTo>
                    <a:pt x="22" y="471"/>
                  </a:lnTo>
                  <a:lnTo>
                    <a:pt x="44" y="471"/>
                  </a:lnTo>
                  <a:lnTo>
                    <a:pt x="51" y="473"/>
                  </a:lnTo>
                  <a:lnTo>
                    <a:pt x="76" y="473"/>
                  </a:lnTo>
                  <a:lnTo>
                    <a:pt x="79" y="474"/>
                  </a:lnTo>
                  <a:lnTo>
                    <a:pt x="85" y="474"/>
                  </a:lnTo>
                  <a:lnTo>
                    <a:pt x="88" y="473"/>
                  </a:lnTo>
                  <a:lnTo>
                    <a:pt x="93" y="473"/>
                  </a:lnTo>
                  <a:lnTo>
                    <a:pt x="93" y="469"/>
                  </a:lnTo>
                  <a:lnTo>
                    <a:pt x="94" y="466"/>
                  </a:lnTo>
                  <a:lnTo>
                    <a:pt x="98" y="458"/>
                  </a:lnTo>
                  <a:lnTo>
                    <a:pt x="98" y="450"/>
                  </a:lnTo>
                  <a:lnTo>
                    <a:pt x="96" y="448"/>
                  </a:lnTo>
                  <a:lnTo>
                    <a:pt x="96" y="444"/>
                  </a:lnTo>
                  <a:lnTo>
                    <a:pt x="98" y="440"/>
                  </a:lnTo>
                  <a:lnTo>
                    <a:pt x="98" y="435"/>
                  </a:lnTo>
                  <a:lnTo>
                    <a:pt x="95" y="433"/>
                  </a:lnTo>
                  <a:lnTo>
                    <a:pt x="95" y="432"/>
                  </a:lnTo>
                  <a:lnTo>
                    <a:pt x="91" y="432"/>
                  </a:lnTo>
                  <a:lnTo>
                    <a:pt x="89" y="429"/>
                  </a:lnTo>
                  <a:lnTo>
                    <a:pt x="85" y="422"/>
                  </a:lnTo>
                  <a:lnTo>
                    <a:pt x="85" y="418"/>
                  </a:lnTo>
                  <a:lnTo>
                    <a:pt x="84" y="418"/>
                  </a:lnTo>
                  <a:lnTo>
                    <a:pt x="81" y="415"/>
                  </a:lnTo>
                  <a:lnTo>
                    <a:pt x="80" y="415"/>
                  </a:lnTo>
                  <a:lnTo>
                    <a:pt x="74" y="413"/>
                  </a:lnTo>
                  <a:lnTo>
                    <a:pt x="65" y="410"/>
                  </a:lnTo>
                  <a:lnTo>
                    <a:pt x="58" y="406"/>
                  </a:lnTo>
                  <a:lnTo>
                    <a:pt x="55" y="403"/>
                  </a:lnTo>
                  <a:lnTo>
                    <a:pt x="55" y="401"/>
                  </a:lnTo>
                  <a:lnTo>
                    <a:pt x="56" y="400"/>
                  </a:lnTo>
                  <a:lnTo>
                    <a:pt x="58" y="398"/>
                  </a:lnTo>
                  <a:lnTo>
                    <a:pt x="65" y="395"/>
                  </a:lnTo>
                  <a:lnTo>
                    <a:pt x="68" y="395"/>
                  </a:lnTo>
                  <a:lnTo>
                    <a:pt x="70" y="394"/>
                  </a:lnTo>
                  <a:lnTo>
                    <a:pt x="71" y="395"/>
                  </a:lnTo>
                  <a:lnTo>
                    <a:pt x="79" y="399"/>
                  </a:lnTo>
                  <a:lnTo>
                    <a:pt x="84" y="399"/>
                  </a:lnTo>
                  <a:lnTo>
                    <a:pt x="89" y="396"/>
                  </a:lnTo>
                  <a:lnTo>
                    <a:pt x="91" y="396"/>
                  </a:lnTo>
                  <a:lnTo>
                    <a:pt x="91" y="394"/>
                  </a:lnTo>
                  <a:lnTo>
                    <a:pt x="90" y="393"/>
                  </a:lnTo>
                  <a:lnTo>
                    <a:pt x="89" y="390"/>
                  </a:lnTo>
                  <a:lnTo>
                    <a:pt x="89" y="383"/>
                  </a:lnTo>
                  <a:lnTo>
                    <a:pt x="93" y="383"/>
                  </a:lnTo>
                  <a:lnTo>
                    <a:pt x="95" y="384"/>
                  </a:lnTo>
                  <a:lnTo>
                    <a:pt x="99" y="386"/>
                  </a:lnTo>
                  <a:lnTo>
                    <a:pt x="101" y="388"/>
                  </a:lnTo>
                  <a:lnTo>
                    <a:pt x="108" y="388"/>
                  </a:lnTo>
                  <a:lnTo>
                    <a:pt x="110" y="386"/>
                  </a:lnTo>
                  <a:lnTo>
                    <a:pt x="111" y="384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0" y="379"/>
                  </a:lnTo>
                  <a:lnTo>
                    <a:pt x="123" y="378"/>
                  </a:lnTo>
                  <a:lnTo>
                    <a:pt x="128" y="370"/>
                  </a:lnTo>
                  <a:lnTo>
                    <a:pt x="130" y="362"/>
                  </a:lnTo>
                  <a:lnTo>
                    <a:pt x="133" y="362"/>
                  </a:lnTo>
                  <a:lnTo>
                    <a:pt x="135" y="361"/>
                  </a:lnTo>
                  <a:lnTo>
                    <a:pt x="139" y="360"/>
                  </a:lnTo>
                  <a:lnTo>
                    <a:pt x="152" y="355"/>
                  </a:lnTo>
                  <a:lnTo>
                    <a:pt x="155" y="352"/>
                  </a:lnTo>
                  <a:lnTo>
                    <a:pt x="157" y="351"/>
                  </a:lnTo>
                  <a:lnTo>
                    <a:pt x="158" y="349"/>
                  </a:lnTo>
                  <a:lnTo>
                    <a:pt x="158" y="339"/>
                  </a:lnTo>
                  <a:lnTo>
                    <a:pt x="159" y="337"/>
                  </a:lnTo>
                  <a:lnTo>
                    <a:pt x="162" y="336"/>
                  </a:lnTo>
                  <a:lnTo>
                    <a:pt x="162" y="335"/>
                  </a:lnTo>
                  <a:lnTo>
                    <a:pt x="174" y="325"/>
                  </a:lnTo>
                  <a:lnTo>
                    <a:pt x="183" y="323"/>
                  </a:lnTo>
                  <a:lnTo>
                    <a:pt x="189" y="323"/>
                  </a:lnTo>
                  <a:lnTo>
                    <a:pt x="189" y="322"/>
                  </a:lnTo>
                  <a:lnTo>
                    <a:pt x="192" y="320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203" y="320"/>
                  </a:lnTo>
                  <a:lnTo>
                    <a:pt x="208" y="317"/>
                  </a:lnTo>
                  <a:lnTo>
                    <a:pt x="209" y="315"/>
                  </a:lnTo>
                  <a:lnTo>
                    <a:pt x="211" y="313"/>
                  </a:lnTo>
                  <a:lnTo>
                    <a:pt x="211" y="311"/>
                  </a:lnTo>
                  <a:lnTo>
                    <a:pt x="209" y="308"/>
                  </a:lnTo>
                  <a:lnTo>
                    <a:pt x="209" y="306"/>
                  </a:lnTo>
                  <a:lnTo>
                    <a:pt x="208" y="303"/>
                  </a:lnTo>
                  <a:lnTo>
                    <a:pt x="208" y="302"/>
                  </a:lnTo>
                  <a:lnTo>
                    <a:pt x="206" y="293"/>
                  </a:lnTo>
                  <a:lnTo>
                    <a:pt x="202" y="287"/>
                  </a:lnTo>
                  <a:lnTo>
                    <a:pt x="201" y="278"/>
                  </a:lnTo>
                  <a:lnTo>
                    <a:pt x="202" y="271"/>
                  </a:lnTo>
                  <a:lnTo>
                    <a:pt x="207" y="264"/>
                  </a:lnTo>
                  <a:lnTo>
                    <a:pt x="226" y="253"/>
                  </a:lnTo>
                  <a:lnTo>
                    <a:pt x="226" y="258"/>
                  </a:lnTo>
                  <a:lnTo>
                    <a:pt x="224" y="262"/>
                  </a:lnTo>
                  <a:lnTo>
                    <a:pt x="223" y="264"/>
                  </a:lnTo>
                  <a:lnTo>
                    <a:pt x="223" y="271"/>
                  </a:lnTo>
                  <a:lnTo>
                    <a:pt x="226" y="272"/>
                  </a:lnTo>
                  <a:lnTo>
                    <a:pt x="227" y="272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7"/>
                  </a:lnTo>
                  <a:lnTo>
                    <a:pt x="224" y="283"/>
                  </a:lnTo>
                  <a:lnTo>
                    <a:pt x="221" y="286"/>
                  </a:lnTo>
                  <a:lnTo>
                    <a:pt x="219" y="288"/>
                  </a:lnTo>
                  <a:lnTo>
                    <a:pt x="217" y="292"/>
                  </a:lnTo>
                  <a:lnTo>
                    <a:pt x="217" y="298"/>
                  </a:lnTo>
                  <a:lnTo>
                    <a:pt x="218" y="301"/>
                  </a:lnTo>
                  <a:lnTo>
                    <a:pt x="221" y="302"/>
                  </a:lnTo>
                  <a:lnTo>
                    <a:pt x="222" y="302"/>
                  </a:lnTo>
                  <a:lnTo>
                    <a:pt x="222" y="307"/>
                  </a:lnTo>
                  <a:lnTo>
                    <a:pt x="227" y="307"/>
                  </a:lnTo>
                  <a:lnTo>
                    <a:pt x="229" y="308"/>
                  </a:lnTo>
                  <a:lnTo>
                    <a:pt x="232" y="308"/>
                  </a:lnTo>
                  <a:lnTo>
                    <a:pt x="232" y="311"/>
                  </a:lnTo>
                  <a:lnTo>
                    <a:pt x="234" y="313"/>
                  </a:lnTo>
                  <a:lnTo>
                    <a:pt x="244" y="311"/>
                  </a:lnTo>
                  <a:lnTo>
                    <a:pt x="253" y="307"/>
                  </a:lnTo>
                  <a:lnTo>
                    <a:pt x="262" y="306"/>
                  </a:lnTo>
                  <a:lnTo>
                    <a:pt x="261" y="307"/>
                  </a:lnTo>
                  <a:lnTo>
                    <a:pt x="261" y="308"/>
                  </a:lnTo>
                  <a:lnTo>
                    <a:pt x="260" y="310"/>
                  </a:lnTo>
                  <a:lnTo>
                    <a:pt x="260" y="311"/>
                  </a:lnTo>
                  <a:lnTo>
                    <a:pt x="262" y="312"/>
                  </a:lnTo>
                  <a:lnTo>
                    <a:pt x="265" y="315"/>
                  </a:lnTo>
                  <a:lnTo>
                    <a:pt x="267" y="316"/>
                  </a:lnTo>
                  <a:lnTo>
                    <a:pt x="270" y="316"/>
                  </a:lnTo>
                  <a:lnTo>
                    <a:pt x="272" y="313"/>
                  </a:lnTo>
                  <a:lnTo>
                    <a:pt x="273" y="313"/>
                  </a:lnTo>
                  <a:lnTo>
                    <a:pt x="275" y="312"/>
                  </a:lnTo>
                  <a:lnTo>
                    <a:pt x="280" y="310"/>
                  </a:lnTo>
                  <a:lnTo>
                    <a:pt x="283" y="310"/>
                  </a:lnTo>
                  <a:lnTo>
                    <a:pt x="287" y="308"/>
                  </a:lnTo>
                  <a:lnTo>
                    <a:pt x="292" y="307"/>
                  </a:lnTo>
                  <a:lnTo>
                    <a:pt x="295" y="306"/>
                  </a:lnTo>
                  <a:lnTo>
                    <a:pt x="297" y="303"/>
                  </a:lnTo>
                  <a:lnTo>
                    <a:pt x="305" y="301"/>
                  </a:lnTo>
                  <a:lnTo>
                    <a:pt x="307" y="300"/>
                  </a:lnTo>
                  <a:lnTo>
                    <a:pt x="318" y="300"/>
                  </a:lnTo>
                  <a:lnTo>
                    <a:pt x="321" y="301"/>
                  </a:lnTo>
                  <a:lnTo>
                    <a:pt x="320" y="302"/>
                  </a:lnTo>
                  <a:lnTo>
                    <a:pt x="320" y="306"/>
                  </a:lnTo>
                  <a:lnTo>
                    <a:pt x="325" y="306"/>
                  </a:lnTo>
                  <a:lnTo>
                    <a:pt x="330" y="305"/>
                  </a:lnTo>
                  <a:lnTo>
                    <a:pt x="334" y="305"/>
                  </a:lnTo>
                  <a:lnTo>
                    <a:pt x="336" y="298"/>
                  </a:lnTo>
                  <a:lnTo>
                    <a:pt x="340" y="293"/>
                  </a:lnTo>
                  <a:lnTo>
                    <a:pt x="344" y="289"/>
                  </a:lnTo>
                  <a:lnTo>
                    <a:pt x="347" y="284"/>
                  </a:lnTo>
                  <a:lnTo>
                    <a:pt x="349" y="277"/>
                  </a:lnTo>
                  <a:lnTo>
                    <a:pt x="350" y="268"/>
                  </a:lnTo>
                  <a:lnTo>
                    <a:pt x="354" y="258"/>
                  </a:lnTo>
                  <a:lnTo>
                    <a:pt x="359" y="251"/>
                  </a:lnTo>
                  <a:lnTo>
                    <a:pt x="364" y="248"/>
                  </a:lnTo>
                  <a:lnTo>
                    <a:pt x="366" y="248"/>
                  </a:lnTo>
                  <a:lnTo>
                    <a:pt x="369" y="251"/>
                  </a:lnTo>
                  <a:lnTo>
                    <a:pt x="371" y="252"/>
                  </a:lnTo>
                  <a:lnTo>
                    <a:pt x="372" y="254"/>
                  </a:lnTo>
                  <a:lnTo>
                    <a:pt x="375" y="256"/>
                  </a:lnTo>
                  <a:lnTo>
                    <a:pt x="377" y="258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86" y="256"/>
                  </a:lnTo>
                  <a:lnTo>
                    <a:pt x="387" y="252"/>
                  </a:lnTo>
                  <a:lnTo>
                    <a:pt x="387" y="247"/>
                  </a:lnTo>
                  <a:lnTo>
                    <a:pt x="384" y="240"/>
                  </a:lnTo>
                  <a:lnTo>
                    <a:pt x="376" y="232"/>
                  </a:lnTo>
                  <a:lnTo>
                    <a:pt x="375" y="228"/>
                  </a:lnTo>
                  <a:lnTo>
                    <a:pt x="379" y="224"/>
                  </a:lnTo>
                  <a:lnTo>
                    <a:pt x="385" y="220"/>
                  </a:lnTo>
                  <a:lnTo>
                    <a:pt x="393" y="219"/>
                  </a:lnTo>
                  <a:lnTo>
                    <a:pt x="399" y="218"/>
                  </a:lnTo>
                  <a:lnTo>
                    <a:pt x="410" y="219"/>
                  </a:lnTo>
                  <a:lnTo>
                    <a:pt x="419" y="220"/>
                  </a:lnTo>
                  <a:lnTo>
                    <a:pt x="426" y="219"/>
                  </a:lnTo>
                  <a:lnTo>
                    <a:pt x="441" y="212"/>
                  </a:lnTo>
                  <a:lnTo>
                    <a:pt x="439" y="206"/>
                  </a:lnTo>
                  <a:lnTo>
                    <a:pt x="436" y="203"/>
                  </a:lnTo>
                  <a:lnTo>
                    <a:pt x="434" y="200"/>
                  </a:lnTo>
                  <a:lnTo>
                    <a:pt x="431" y="196"/>
                  </a:lnTo>
                  <a:lnTo>
                    <a:pt x="426" y="201"/>
                  </a:lnTo>
                  <a:lnTo>
                    <a:pt x="418" y="204"/>
                  </a:lnTo>
                  <a:lnTo>
                    <a:pt x="409" y="205"/>
                  </a:lnTo>
                  <a:lnTo>
                    <a:pt x="401" y="205"/>
                  </a:lnTo>
                  <a:lnTo>
                    <a:pt x="389" y="209"/>
                  </a:lnTo>
                  <a:lnTo>
                    <a:pt x="376" y="212"/>
                  </a:lnTo>
                  <a:lnTo>
                    <a:pt x="372" y="212"/>
                  </a:lnTo>
                  <a:lnTo>
                    <a:pt x="370" y="210"/>
                  </a:lnTo>
                  <a:lnTo>
                    <a:pt x="369" y="209"/>
                  </a:lnTo>
                  <a:lnTo>
                    <a:pt x="367" y="206"/>
                  </a:lnTo>
                  <a:lnTo>
                    <a:pt x="364" y="206"/>
                  </a:lnTo>
                  <a:lnTo>
                    <a:pt x="359" y="204"/>
                  </a:lnTo>
                  <a:lnTo>
                    <a:pt x="355" y="203"/>
                  </a:lnTo>
                  <a:lnTo>
                    <a:pt x="352" y="199"/>
                  </a:lnTo>
                  <a:lnTo>
                    <a:pt x="350" y="191"/>
                  </a:lnTo>
                  <a:lnTo>
                    <a:pt x="352" y="186"/>
                  </a:lnTo>
                  <a:lnTo>
                    <a:pt x="355" y="185"/>
                  </a:lnTo>
                  <a:lnTo>
                    <a:pt x="356" y="183"/>
                  </a:lnTo>
                  <a:lnTo>
                    <a:pt x="354" y="181"/>
                  </a:lnTo>
                  <a:lnTo>
                    <a:pt x="351" y="176"/>
                  </a:lnTo>
                  <a:lnTo>
                    <a:pt x="350" y="173"/>
                  </a:lnTo>
                  <a:lnTo>
                    <a:pt x="349" y="170"/>
                  </a:lnTo>
                  <a:lnTo>
                    <a:pt x="349" y="159"/>
                  </a:lnTo>
                  <a:lnTo>
                    <a:pt x="357" y="156"/>
                  </a:lnTo>
                  <a:lnTo>
                    <a:pt x="365" y="151"/>
                  </a:lnTo>
                  <a:lnTo>
                    <a:pt x="372" y="144"/>
                  </a:lnTo>
                  <a:lnTo>
                    <a:pt x="379" y="136"/>
                  </a:lnTo>
                  <a:lnTo>
                    <a:pt x="385" y="131"/>
                  </a:lnTo>
                  <a:lnTo>
                    <a:pt x="387" y="130"/>
                  </a:lnTo>
                  <a:lnTo>
                    <a:pt x="391" y="127"/>
                  </a:lnTo>
                  <a:lnTo>
                    <a:pt x="395" y="126"/>
                  </a:lnTo>
                  <a:lnTo>
                    <a:pt x="398" y="123"/>
                  </a:lnTo>
                  <a:lnTo>
                    <a:pt x="400" y="118"/>
                  </a:lnTo>
                  <a:lnTo>
                    <a:pt x="398" y="112"/>
                  </a:lnTo>
                  <a:lnTo>
                    <a:pt x="393" y="108"/>
                  </a:lnTo>
                  <a:lnTo>
                    <a:pt x="384" y="106"/>
                  </a:lnTo>
                  <a:lnTo>
                    <a:pt x="376" y="106"/>
                  </a:lnTo>
                  <a:lnTo>
                    <a:pt x="366" y="107"/>
                  </a:lnTo>
                  <a:lnTo>
                    <a:pt x="359" y="110"/>
                  </a:lnTo>
                  <a:lnTo>
                    <a:pt x="354" y="115"/>
                  </a:lnTo>
                  <a:lnTo>
                    <a:pt x="352" y="122"/>
                  </a:lnTo>
                  <a:lnTo>
                    <a:pt x="352" y="132"/>
                  </a:lnTo>
                  <a:lnTo>
                    <a:pt x="350" y="139"/>
                  </a:lnTo>
                  <a:lnTo>
                    <a:pt x="342" y="145"/>
                  </a:lnTo>
                  <a:lnTo>
                    <a:pt x="325" y="154"/>
                  </a:lnTo>
                  <a:lnTo>
                    <a:pt x="310" y="164"/>
                  </a:lnTo>
                  <a:lnTo>
                    <a:pt x="306" y="167"/>
                  </a:lnTo>
                  <a:lnTo>
                    <a:pt x="305" y="170"/>
                  </a:lnTo>
                  <a:lnTo>
                    <a:pt x="305" y="180"/>
                  </a:lnTo>
                  <a:lnTo>
                    <a:pt x="303" y="183"/>
                  </a:lnTo>
                  <a:lnTo>
                    <a:pt x="301" y="184"/>
                  </a:lnTo>
                  <a:lnTo>
                    <a:pt x="301" y="191"/>
                  </a:lnTo>
                  <a:lnTo>
                    <a:pt x="303" y="195"/>
                  </a:lnTo>
                  <a:lnTo>
                    <a:pt x="305" y="199"/>
                  </a:lnTo>
                  <a:lnTo>
                    <a:pt x="310" y="200"/>
                  </a:lnTo>
                  <a:lnTo>
                    <a:pt x="315" y="203"/>
                  </a:lnTo>
                  <a:lnTo>
                    <a:pt x="318" y="206"/>
                  </a:lnTo>
                  <a:lnTo>
                    <a:pt x="321" y="210"/>
                  </a:lnTo>
                  <a:lnTo>
                    <a:pt x="322" y="215"/>
                  </a:lnTo>
                  <a:lnTo>
                    <a:pt x="321" y="218"/>
                  </a:lnTo>
                  <a:lnTo>
                    <a:pt x="320" y="222"/>
                  </a:lnTo>
                  <a:lnTo>
                    <a:pt x="315" y="227"/>
                  </a:lnTo>
                  <a:lnTo>
                    <a:pt x="311" y="229"/>
                  </a:lnTo>
                  <a:lnTo>
                    <a:pt x="308" y="232"/>
                  </a:lnTo>
                  <a:lnTo>
                    <a:pt x="306" y="232"/>
                  </a:lnTo>
                  <a:lnTo>
                    <a:pt x="301" y="234"/>
                  </a:lnTo>
                  <a:lnTo>
                    <a:pt x="297" y="238"/>
                  </a:lnTo>
                  <a:lnTo>
                    <a:pt x="296" y="245"/>
                  </a:lnTo>
                  <a:lnTo>
                    <a:pt x="295" y="252"/>
                  </a:lnTo>
                  <a:lnTo>
                    <a:pt x="295" y="254"/>
                  </a:lnTo>
                  <a:lnTo>
                    <a:pt x="296" y="257"/>
                  </a:lnTo>
                  <a:lnTo>
                    <a:pt x="297" y="258"/>
                  </a:lnTo>
                  <a:lnTo>
                    <a:pt x="300" y="258"/>
                  </a:lnTo>
                  <a:lnTo>
                    <a:pt x="301" y="25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3" y="271"/>
                  </a:lnTo>
                  <a:lnTo>
                    <a:pt x="292" y="273"/>
                  </a:lnTo>
                  <a:lnTo>
                    <a:pt x="290" y="276"/>
                  </a:lnTo>
                  <a:lnTo>
                    <a:pt x="290" y="278"/>
                  </a:lnTo>
                  <a:lnTo>
                    <a:pt x="278" y="278"/>
                  </a:lnTo>
                  <a:lnTo>
                    <a:pt x="273" y="281"/>
                  </a:lnTo>
                  <a:lnTo>
                    <a:pt x="265" y="289"/>
                  </a:lnTo>
                  <a:lnTo>
                    <a:pt x="258" y="292"/>
                  </a:lnTo>
                  <a:lnTo>
                    <a:pt x="256" y="289"/>
                  </a:lnTo>
                  <a:lnTo>
                    <a:pt x="253" y="283"/>
                  </a:lnTo>
                  <a:lnTo>
                    <a:pt x="249" y="272"/>
                  </a:lnTo>
                  <a:lnTo>
                    <a:pt x="251" y="269"/>
                  </a:lnTo>
                  <a:lnTo>
                    <a:pt x="251" y="268"/>
                  </a:lnTo>
                  <a:lnTo>
                    <a:pt x="246" y="262"/>
                  </a:lnTo>
                  <a:lnTo>
                    <a:pt x="243" y="254"/>
                  </a:lnTo>
                  <a:lnTo>
                    <a:pt x="242" y="247"/>
                  </a:lnTo>
                  <a:lnTo>
                    <a:pt x="241" y="244"/>
                  </a:lnTo>
                  <a:lnTo>
                    <a:pt x="237" y="242"/>
                  </a:lnTo>
                  <a:lnTo>
                    <a:pt x="237" y="239"/>
                  </a:lnTo>
                  <a:lnTo>
                    <a:pt x="234" y="238"/>
                  </a:lnTo>
                  <a:lnTo>
                    <a:pt x="233" y="235"/>
                  </a:lnTo>
                  <a:lnTo>
                    <a:pt x="233" y="229"/>
                  </a:lnTo>
                  <a:lnTo>
                    <a:pt x="234" y="228"/>
                  </a:lnTo>
                  <a:lnTo>
                    <a:pt x="236" y="225"/>
                  </a:lnTo>
                  <a:lnTo>
                    <a:pt x="232" y="224"/>
                  </a:lnTo>
                  <a:lnTo>
                    <a:pt x="231" y="222"/>
                  </a:lnTo>
                  <a:lnTo>
                    <a:pt x="228" y="219"/>
                  </a:lnTo>
                  <a:lnTo>
                    <a:pt x="227" y="217"/>
                  </a:lnTo>
                  <a:lnTo>
                    <a:pt x="219" y="225"/>
                  </a:lnTo>
                  <a:lnTo>
                    <a:pt x="211" y="234"/>
                  </a:lnTo>
                  <a:lnTo>
                    <a:pt x="201" y="242"/>
                  </a:lnTo>
                  <a:lnTo>
                    <a:pt x="188" y="244"/>
                  </a:lnTo>
                  <a:lnTo>
                    <a:pt x="187" y="244"/>
                  </a:lnTo>
                  <a:lnTo>
                    <a:pt x="184" y="243"/>
                  </a:lnTo>
                  <a:lnTo>
                    <a:pt x="182" y="240"/>
                  </a:lnTo>
                  <a:lnTo>
                    <a:pt x="178" y="239"/>
                  </a:lnTo>
                  <a:lnTo>
                    <a:pt x="175" y="237"/>
                  </a:lnTo>
                  <a:lnTo>
                    <a:pt x="173" y="235"/>
                  </a:lnTo>
                  <a:lnTo>
                    <a:pt x="170" y="233"/>
                  </a:lnTo>
                  <a:lnTo>
                    <a:pt x="173" y="228"/>
                  </a:lnTo>
                  <a:lnTo>
                    <a:pt x="175" y="227"/>
                  </a:lnTo>
                  <a:lnTo>
                    <a:pt x="177" y="227"/>
                  </a:lnTo>
                  <a:lnTo>
                    <a:pt x="177" y="220"/>
                  </a:lnTo>
                  <a:lnTo>
                    <a:pt x="170" y="220"/>
                  </a:lnTo>
                  <a:lnTo>
                    <a:pt x="169" y="222"/>
                  </a:lnTo>
                  <a:lnTo>
                    <a:pt x="167" y="223"/>
                  </a:lnTo>
                  <a:lnTo>
                    <a:pt x="167" y="220"/>
                  </a:lnTo>
                  <a:lnTo>
                    <a:pt x="169" y="217"/>
                  </a:lnTo>
                  <a:lnTo>
                    <a:pt x="170" y="214"/>
                  </a:lnTo>
                  <a:lnTo>
                    <a:pt x="173" y="212"/>
                  </a:lnTo>
                  <a:lnTo>
                    <a:pt x="168" y="203"/>
                  </a:lnTo>
                  <a:lnTo>
                    <a:pt x="167" y="19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70" y="178"/>
                  </a:lnTo>
                  <a:lnTo>
                    <a:pt x="172" y="176"/>
                  </a:lnTo>
                  <a:lnTo>
                    <a:pt x="174" y="175"/>
                  </a:lnTo>
                  <a:lnTo>
                    <a:pt x="175" y="174"/>
                  </a:lnTo>
                  <a:lnTo>
                    <a:pt x="178" y="170"/>
                  </a:lnTo>
                  <a:lnTo>
                    <a:pt x="182" y="166"/>
                  </a:lnTo>
                  <a:lnTo>
                    <a:pt x="184" y="162"/>
                  </a:lnTo>
                  <a:lnTo>
                    <a:pt x="188" y="160"/>
                  </a:lnTo>
                  <a:lnTo>
                    <a:pt x="193" y="159"/>
                  </a:lnTo>
                  <a:lnTo>
                    <a:pt x="198" y="156"/>
                  </a:lnTo>
                  <a:lnTo>
                    <a:pt x="202" y="152"/>
                  </a:lnTo>
                  <a:lnTo>
                    <a:pt x="208" y="150"/>
                  </a:lnTo>
                  <a:lnTo>
                    <a:pt x="217" y="149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07" y="146"/>
                  </a:lnTo>
                  <a:lnTo>
                    <a:pt x="219" y="141"/>
                  </a:lnTo>
                  <a:lnTo>
                    <a:pt x="228" y="134"/>
                  </a:lnTo>
                  <a:lnTo>
                    <a:pt x="236" y="125"/>
                  </a:lnTo>
                  <a:lnTo>
                    <a:pt x="244" y="117"/>
                  </a:lnTo>
                  <a:lnTo>
                    <a:pt x="248" y="110"/>
                  </a:lnTo>
                  <a:lnTo>
                    <a:pt x="249" y="106"/>
                  </a:lnTo>
                  <a:lnTo>
                    <a:pt x="249" y="103"/>
                  </a:lnTo>
                  <a:lnTo>
                    <a:pt x="252" y="101"/>
                  </a:lnTo>
                  <a:lnTo>
                    <a:pt x="252" y="100"/>
                  </a:lnTo>
                  <a:lnTo>
                    <a:pt x="253" y="98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60" y="86"/>
                  </a:lnTo>
                  <a:lnTo>
                    <a:pt x="263" y="81"/>
                  </a:lnTo>
                  <a:lnTo>
                    <a:pt x="268" y="77"/>
                  </a:lnTo>
                  <a:lnTo>
                    <a:pt x="275" y="74"/>
                  </a:lnTo>
                  <a:lnTo>
                    <a:pt x="283" y="68"/>
                  </a:lnTo>
                  <a:lnTo>
                    <a:pt x="292" y="59"/>
                  </a:lnTo>
                  <a:lnTo>
                    <a:pt x="297" y="49"/>
                  </a:lnTo>
                  <a:lnTo>
                    <a:pt x="300" y="51"/>
                  </a:lnTo>
                  <a:lnTo>
                    <a:pt x="302" y="51"/>
                  </a:lnTo>
                  <a:lnTo>
                    <a:pt x="305" y="48"/>
                  </a:lnTo>
                  <a:lnTo>
                    <a:pt x="307" y="43"/>
                  </a:lnTo>
                  <a:lnTo>
                    <a:pt x="310" y="40"/>
                  </a:lnTo>
                  <a:lnTo>
                    <a:pt x="308" y="39"/>
                  </a:lnTo>
                  <a:lnTo>
                    <a:pt x="303" y="39"/>
                  </a:lnTo>
                  <a:lnTo>
                    <a:pt x="305" y="37"/>
                  </a:lnTo>
                  <a:lnTo>
                    <a:pt x="307" y="34"/>
                  </a:lnTo>
                  <a:lnTo>
                    <a:pt x="310" y="33"/>
                  </a:lnTo>
                  <a:lnTo>
                    <a:pt x="317" y="33"/>
                  </a:lnTo>
                  <a:lnTo>
                    <a:pt x="321" y="32"/>
                  </a:lnTo>
                  <a:lnTo>
                    <a:pt x="320" y="30"/>
                  </a:lnTo>
                  <a:lnTo>
                    <a:pt x="318" y="30"/>
                  </a:lnTo>
                  <a:lnTo>
                    <a:pt x="317" y="29"/>
                  </a:lnTo>
                  <a:lnTo>
                    <a:pt x="320" y="27"/>
                  </a:lnTo>
                  <a:lnTo>
                    <a:pt x="324" y="25"/>
                  </a:lnTo>
                  <a:lnTo>
                    <a:pt x="327" y="25"/>
                  </a:lnTo>
                  <a:lnTo>
                    <a:pt x="331" y="24"/>
                  </a:lnTo>
                  <a:lnTo>
                    <a:pt x="335" y="24"/>
                  </a:lnTo>
                  <a:lnTo>
                    <a:pt x="335" y="29"/>
                  </a:lnTo>
                  <a:lnTo>
                    <a:pt x="337" y="28"/>
                  </a:lnTo>
                  <a:lnTo>
                    <a:pt x="339" y="27"/>
                  </a:lnTo>
                  <a:lnTo>
                    <a:pt x="340" y="24"/>
                  </a:lnTo>
                  <a:lnTo>
                    <a:pt x="346" y="18"/>
                  </a:lnTo>
                  <a:lnTo>
                    <a:pt x="350" y="18"/>
                  </a:lnTo>
                  <a:lnTo>
                    <a:pt x="350" y="24"/>
                  </a:lnTo>
                  <a:lnTo>
                    <a:pt x="356" y="18"/>
                  </a:lnTo>
                  <a:lnTo>
                    <a:pt x="362" y="17"/>
                  </a:lnTo>
                  <a:lnTo>
                    <a:pt x="370" y="13"/>
                  </a:lnTo>
                  <a:lnTo>
                    <a:pt x="367" y="12"/>
                  </a:lnTo>
                  <a:lnTo>
                    <a:pt x="365" y="12"/>
                  </a:lnTo>
                  <a:lnTo>
                    <a:pt x="364" y="10"/>
                  </a:lnTo>
                  <a:lnTo>
                    <a:pt x="364" y="8"/>
                  </a:lnTo>
                  <a:lnTo>
                    <a:pt x="366" y="5"/>
                  </a:lnTo>
                  <a:lnTo>
                    <a:pt x="369" y="5"/>
                  </a:lnTo>
                  <a:lnTo>
                    <a:pt x="371" y="4"/>
                  </a:lnTo>
                  <a:lnTo>
                    <a:pt x="372" y="3"/>
                  </a:lnTo>
                  <a:lnTo>
                    <a:pt x="375" y="5"/>
                  </a:lnTo>
                  <a:lnTo>
                    <a:pt x="380" y="8"/>
                  </a:lnTo>
                  <a:lnTo>
                    <a:pt x="385" y="6"/>
                  </a:lnTo>
                  <a:lnTo>
                    <a:pt x="390" y="4"/>
                  </a:lnTo>
                  <a:lnTo>
                    <a:pt x="396" y="3"/>
                  </a:lnTo>
                  <a:lnTo>
                    <a:pt x="401" y="1"/>
                  </a:lnTo>
                  <a:lnTo>
                    <a:pt x="403" y="3"/>
                  </a:lnTo>
                  <a:lnTo>
                    <a:pt x="403" y="5"/>
                  </a:lnTo>
                  <a:lnTo>
                    <a:pt x="396" y="12"/>
                  </a:lnTo>
                  <a:lnTo>
                    <a:pt x="394" y="17"/>
                  </a:lnTo>
                  <a:lnTo>
                    <a:pt x="396" y="17"/>
                  </a:lnTo>
                  <a:lnTo>
                    <a:pt x="399" y="15"/>
                  </a:lnTo>
                  <a:lnTo>
                    <a:pt x="401" y="13"/>
                  </a:lnTo>
                  <a:lnTo>
                    <a:pt x="404" y="12"/>
                  </a:lnTo>
                  <a:lnTo>
                    <a:pt x="406" y="8"/>
                  </a:lnTo>
                  <a:lnTo>
                    <a:pt x="409" y="6"/>
                  </a:lnTo>
                  <a:lnTo>
                    <a:pt x="411" y="4"/>
                  </a:lnTo>
                  <a:lnTo>
                    <a:pt x="413" y="8"/>
                  </a:lnTo>
                  <a:lnTo>
                    <a:pt x="413" y="12"/>
                  </a:lnTo>
                  <a:lnTo>
                    <a:pt x="416" y="8"/>
                  </a:lnTo>
                  <a:lnTo>
                    <a:pt x="419" y="6"/>
                  </a:lnTo>
                  <a:lnTo>
                    <a:pt x="423" y="4"/>
                  </a:lnTo>
                  <a:lnTo>
                    <a:pt x="425" y="3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654">
            <a:extLst>
              <a:ext uri="{FF2B5EF4-FFF2-40B4-BE49-F238E27FC236}">
                <a16:creationId xmlns:a16="http://schemas.microsoft.com/office/drawing/2014/main" id="{222E5BF0-8B65-9444-AEDC-6763331D0934}"/>
              </a:ext>
            </a:extLst>
          </p:cNvPr>
          <p:cNvGrpSpPr/>
          <p:nvPr userDrawn="1"/>
        </p:nvGrpSpPr>
        <p:grpSpPr>
          <a:xfrm>
            <a:off x="4180000" y="1652378"/>
            <a:ext cx="653853" cy="1236747"/>
            <a:chOff x="6270626" y="-1816100"/>
            <a:chExt cx="6553200" cy="12395201"/>
          </a:xfrm>
        </p:grpSpPr>
        <p:sp>
          <p:nvSpPr>
            <p:cNvPr id="293" name="Freeform 1354">
              <a:extLst>
                <a:ext uri="{FF2B5EF4-FFF2-40B4-BE49-F238E27FC236}">
                  <a16:creationId xmlns:a16="http://schemas.microsoft.com/office/drawing/2014/main" id="{DC158C1F-A252-484B-B18C-EB914613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Oval 1355">
              <a:extLst>
                <a:ext uri="{FF2B5EF4-FFF2-40B4-BE49-F238E27FC236}">
                  <a16:creationId xmlns:a16="http://schemas.microsoft.com/office/drawing/2014/main" id="{1B3547A7-D6F9-FC4F-A48A-53E7B95CF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D26EE916-F554-DF4F-A4BB-FA9418FD3017}"/>
              </a:ext>
            </a:extLst>
          </p:cNvPr>
          <p:cNvGrpSpPr/>
          <p:nvPr userDrawn="1"/>
        </p:nvGrpSpPr>
        <p:grpSpPr>
          <a:xfrm>
            <a:off x="4813377" y="1701404"/>
            <a:ext cx="1710797" cy="618723"/>
            <a:chOff x="6025098" y="2153527"/>
            <a:chExt cx="2034296" cy="735718"/>
          </a:xfrm>
        </p:grpSpPr>
        <p:sp>
          <p:nvSpPr>
            <p:cNvPr id="296" name="ZoneTexte 295">
              <a:extLst>
                <a:ext uri="{FF2B5EF4-FFF2-40B4-BE49-F238E27FC236}">
                  <a16:creationId xmlns:a16="http://schemas.microsoft.com/office/drawing/2014/main" id="{79D96473-4606-B14D-9D93-18554CA23507}"/>
                </a:ext>
              </a:extLst>
            </p:cNvPr>
            <p:cNvSpPr txBox="1"/>
            <p:nvPr/>
          </p:nvSpPr>
          <p:spPr>
            <a:xfrm>
              <a:off x="6025098" y="2340283"/>
              <a:ext cx="2013460" cy="54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>
                  <a:latin typeface="FranceTV Brown" panose="020B0504020101010102" pitchFamily="34" charset="77"/>
                </a:rPr>
                <a:t>Malakoff</a:t>
              </a:r>
            </a:p>
            <a:p>
              <a:r>
                <a:rPr lang="fr-FR" sz="800">
                  <a:latin typeface="FranceTV Brown Light" panose="020B0404020101010102" pitchFamily="34" charset="77"/>
                </a:rPr>
                <a:t>RADIO - TÉLÉ -  INTERNET</a:t>
              </a:r>
            </a:p>
          </p:txBody>
        </p:sp>
        <p:pic>
          <p:nvPicPr>
            <p:cNvPr id="297" name="Image 296">
              <a:extLst>
                <a:ext uri="{FF2B5EF4-FFF2-40B4-BE49-F238E27FC236}">
                  <a16:creationId xmlns:a16="http://schemas.microsoft.com/office/drawing/2014/main" id="{5F40C358-CE54-FA4A-8E38-874233602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930"/>
            <a:stretch/>
          </p:blipFill>
          <p:spPr>
            <a:xfrm>
              <a:off x="7476030" y="2153527"/>
              <a:ext cx="583364" cy="556153"/>
            </a:xfrm>
            <a:prstGeom prst="rect">
              <a:avLst/>
            </a:prstGeom>
          </p:spPr>
        </p:pic>
      </p:grpSp>
      <p:grpSp>
        <p:nvGrpSpPr>
          <p:cNvPr id="298" name="Group 2654">
            <a:extLst>
              <a:ext uri="{FF2B5EF4-FFF2-40B4-BE49-F238E27FC236}">
                <a16:creationId xmlns:a16="http://schemas.microsoft.com/office/drawing/2014/main" id="{1CEA9FA5-E1C3-0941-91E6-972D9323C331}"/>
              </a:ext>
            </a:extLst>
          </p:cNvPr>
          <p:cNvGrpSpPr/>
          <p:nvPr userDrawn="1"/>
        </p:nvGrpSpPr>
        <p:grpSpPr>
          <a:xfrm>
            <a:off x="5935879" y="3413008"/>
            <a:ext cx="261271" cy="494189"/>
            <a:chOff x="6270626" y="-1816100"/>
            <a:chExt cx="6553200" cy="12395201"/>
          </a:xfrm>
        </p:grpSpPr>
        <p:sp>
          <p:nvSpPr>
            <p:cNvPr id="299" name="Freeform 1354">
              <a:extLst>
                <a:ext uri="{FF2B5EF4-FFF2-40B4-BE49-F238E27FC236}">
                  <a16:creationId xmlns:a16="http://schemas.microsoft.com/office/drawing/2014/main" id="{2934A1CB-63A0-564E-8510-8DEB2541E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Oval 1355">
              <a:extLst>
                <a:ext uri="{FF2B5EF4-FFF2-40B4-BE49-F238E27FC236}">
                  <a16:creationId xmlns:a16="http://schemas.microsoft.com/office/drawing/2014/main" id="{88F9F92D-C8FE-9143-84E7-0655D6F30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1" name="Group 2654">
            <a:extLst>
              <a:ext uri="{FF2B5EF4-FFF2-40B4-BE49-F238E27FC236}">
                <a16:creationId xmlns:a16="http://schemas.microsoft.com/office/drawing/2014/main" id="{686DE06A-ADB5-B540-85D4-798BD5AB0659}"/>
              </a:ext>
            </a:extLst>
          </p:cNvPr>
          <p:cNvGrpSpPr/>
          <p:nvPr userDrawn="1"/>
        </p:nvGrpSpPr>
        <p:grpSpPr>
          <a:xfrm>
            <a:off x="5805243" y="3854939"/>
            <a:ext cx="261271" cy="494189"/>
            <a:chOff x="6270626" y="-1816100"/>
            <a:chExt cx="6553200" cy="12395201"/>
          </a:xfrm>
        </p:grpSpPr>
        <p:sp>
          <p:nvSpPr>
            <p:cNvPr id="302" name="Freeform 1354">
              <a:extLst>
                <a:ext uri="{FF2B5EF4-FFF2-40B4-BE49-F238E27FC236}">
                  <a16:creationId xmlns:a16="http://schemas.microsoft.com/office/drawing/2014/main" id="{ADC18DD2-3F3B-9743-A56F-1DCF4044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Oval 1355">
              <a:extLst>
                <a:ext uri="{FF2B5EF4-FFF2-40B4-BE49-F238E27FC236}">
                  <a16:creationId xmlns:a16="http://schemas.microsoft.com/office/drawing/2014/main" id="{CE48EC62-32ED-024F-967B-016B3143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4" name="Group 2654">
            <a:extLst>
              <a:ext uri="{FF2B5EF4-FFF2-40B4-BE49-F238E27FC236}">
                <a16:creationId xmlns:a16="http://schemas.microsoft.com/office/drawing/2014/main" id="{A9815BD6-C651-7B48-9804-21EC99AFFD5C}"/>
              </a:ext>
            </a:extLst>
          </p:cNvPr>
          <p:cNvGrpSpPr/>
          <p:nvPr userDrawn="1"/>
        </p:nvGrpSpPr>
        <p:grpSpPr>
          <a:xfrm>
            <a:off x="2582523" y="3143330"/>
            <a:ext cx="261271" cy="494189"/>
            <a:chOff x="6270626" y="-1816100"/>
            <a:chExt cx="6553200" cy="12395201"/>
          </a:xfrm>
        </p:grpSpPr>
        <p:sp>
          <p:nvSpPr>
            <p:cNvPr id="305" name="Freeform 1354">
              <a:extLst>
                <a:ext uri="{FF2B5EF4-FFF2-40B4-BE49-F238E27FC236}">
                  <a16:creationId xmlns:a16="http://schemas.microsoft.com/office/drawing/2014/main" id="{B7732C27-9726-4A48-8773-E247AE52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Oval 1355">
              <a:extLst>
                <a:ext uri="{FF2B5EF4-FFF2-40B4-BE49-F238E27FC236}">
                  <a16:creationId xmlns:a16="http://schemas.microsoft.com/office/drawing/2014/main" id="{2E6EF0A7-5ADB-E049-9218-61BE6D99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7" name="Group 2654">
            <a:extLst>
              <a:ext uri="{FF2B5EF4-FFF2-40B4-BE49-F238E27FC236}">
                <a16:creationId xmlns:a16="http://schemas.microsoft.com/office/drawing/2014/main" id="{5854866F-5D3B-6347-A566-EC736B19AC6E}"/>
              </a:ext>
            </a:extLst>
          </p:cNvPr>
          <p:cNvGrpSpPr/>
          <p:nvPr userDrawn="1"/>
        </p:nvGrpSpPr>
        <p:grpSpPr>
          <a:xfrm>
            <a:off x="2404644" y="2813665"/>
            <a:ext cx="261271" cy="494189"/>
            <a:chOff x="6270626" y="-1816100"/>
            <a:chExt cx="6553200" cy="12395201"/>
          </a:xfrm>
        </p:grpSpPr>
        <p:sp>
          <p:nvSpPr>
            <p:cNvPr id="308" name="Freeform 1354">
              <a:extLst>
                <a:ext uri="{FF2B5EF4-FFF2-40B4-BE49-F238E27FC236}">
                  <a16:creationId xmlns:a16="http://schemas.microsoft.com/office/drawing/2014/main" id="{37BF75F2-0C09-D04B-82C2-382242F2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Oval 1355">
              <a:extLst>
                <a:ext uri="{FF2B5EF4-FFF2-40B4-BE49-F238E27FC236}">
                  <a16:creationId xmlns:a16="http://schemas.microsoft.com/office/drawing/2014/main" id="{F2D63F55-7BBA-D744-AFA8-582FE598D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0" name="Group 2654">
            <a:extLst>
              <a:ext uri="{FF2B5EF4-FFF2-40B4-BE49-F238E27FC236}">
                <a16:creationId xmlns:a16="http://schemas.microsoft.com/office/drawing/2014/main" id="{8047C4FD-2570-094B-8DB0-4897B406E6E2}"/>
              </a:ext>
            </a:extLst>
          </p:cNvPr>
          <p:cNvGrpSpPr/>
          <p:nvPr userDrawn="1"/>
        </p:nvGrpSpPr>
        <p:grpSpPr>
          <a:xfrm>
            <a:off x="2184570" y="2768413"/>
            <a:ext cx="261271" cy="494189"/>
            <a:chOff x="6270626" y="-1816100"/>
            <a:chExt cx="6553200" cy="12395201"/>
          </a:xfrm>
        </p:grpSpPr>
        <p:sp>
          <p:nvSpPr>
            <p:cNvPr id="311" name="Freeform 1354">
              <a:extLst>
                <a:ext uri="{FF2B5EF4-FFF2-40B4-BE49-F238E27FC236}">
                  <a16:creationId xmlns:a16="http://schemas.microsoft.com/office/drawing/2014/main" id="{671B7503-BF74-1347-9724-769C26B1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Oval 1355">
              <a:extLst>
                <a:ext uri="{FF2B5EF4-FFF2-40B4-BE49-F238E27FC236}">
                  <a16:creationId xmlns:a16="http://schemas.microsoft.com/office/drawing/2014/main" id="{4EF93577-4E3F-FA4B-BC36-0A531E83A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3" name="Group 2654">
            <a:extLst>
              <a:ext uri="{FF2B5EF4-FFF2-40B4-BE49-F238E27FC236}">
                <a16:creationId xmlns:a16="http://schemas.microsoft.com/office/drawing/2014/main" id="{B2CBA829-210B-0745-AC9E-3CE3CE3B4D0B}"/>
              </a:ext>
            </a:extLst>
          </p:cNvPr>
          <p:cNvGrpSpPr/>
          <p:nvPr userDrawn="1"/>
        </p:nvGrpSpPr>
        <p:grpSpPr>
          <a:xfrm>
            <a:off x="2879847" y="2408691"/>
            <a:ext cx="261271" cy="494189"/>
            <a:chOff x="6270626" y="-1816100"/>
            <a:chExt cx="6553200" cy="12395201"/>
          </a:xfrm>
        </p:grpSpPr>
        <p:sp>
          <p:nvSpPr>
            <p:cNvPr id="314" name="Freeform 1354">
              <a:extLst>
                <a:ext uri="{FF2B5EF4-FFF2-40B4-BE49-F238E27FC236}">
                  <a16:creationId xmlns:a16="http://schemas.microsoft.com/office/drawing/2014/main" id="{DEE921F8-4E47-714D-A6B3-806CB000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Oval 1355">
              <a:extLst>
                <a:ext uri="{FF2B5EF4-FFF2-40B4-BE49-F238E27FC236}">
                  <a16:creationId xmlns:a16="http://schemas.microsoft.com/office/drawing/2014/main" id="{233AE236-45DD-0747-8DE8-6101837E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6" name="Group 2654">
            <a:extLst>
              <a:ext uri="{FF2B5EF4-FFF2-40B4-BE49-F238E27FC236}">
                <a16:creationId xmlns:a16="http://schemas.microsoft.com/office/drawing/2014/main" id="{B9FE0B39-83FA-A144-B1C2-019751BE2409}"/>
              </a:ext>
            </a:extLst>
          </p:cNvPr>
          <p:cNvGrpSpPr/>
          <p:nvPr userDrawn="1"/>
        </p:nvGrpSpPr>
        <p:grpSpPr>
          <a:xfrm>
            <a:off x="9242465" y="3234918"/>
            <a:ext cx="261271" cy="494189"/>
            <a:chOff x="6270626" y="-1816100"/>
            <a:chExt cx="6553200" cy="12395201"/>
          </a:xfrm>
        </p:grpSpPr>
        <p:sp>
          <p:nvSpPr>
            <p:cNvPr id="317" name="Freeform 1354">
              <a:extLst>
                <a:ext uri="{FF2B5EF4-FFF2-40B4-BE49-F238E27FC236}">
                  <a16:creationId xmlns:a16="http://schemas.microsoft.com/office/drawing/2014/main" id="{2BA3D393-E5FF-A24C-AAAE-0570AA967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Oval 1355">
              <a:extLst>
                <a:ext uri="{FF2B5EF4-FFF2-40B4-BE49-F238E27FC236}">
                  <a16:creationId xmlns:a16="http://schemas.microsoft.com/office/drawing/2014/main" id="{77B6E25B-3719-4C48-B985-C40E427C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9" name="Group 2654">
            <a:extLst>
              <a:ext uri="{FF2B5EF4-FFF2-40B4-BE49-F238E27FC236}">
                <a16:creationId xmlns:a16="http://schemas.microsoft.com/office/drawing/2014/main" id="{0CFB368C-FDB3-B546-9506-016CC58F44FF}"/>
              </a:ext>
            </a:extLst>
          </p:cNvPr>
          <p:cNvGrpSpPr/>
          <p:nvPr userDrawn="1"/>
        </p:nvGrpSpPr>
        <p:grpSpPr>
          <a:xfrm>
            <a:off x="9157085" y="2610549"/>
            <a:ext cx="261271" cy="494189"/>
            <a:chOff x="6270626" y="-1816100"/>
            <a:chExt cx="6553200" cy="12395201"/>
          </a:xfrm>
        </p:grpSpPr>
        <p:sp>
          <p:nvSpPr>
            <p:cNvPr id="320" name="Freeform 1354">
              <a:extLst>
                <a:ext uri="{FF2B5EF4-FFF2-40B4-BE49-F238E27FC236}">
                  <a16:creationId xmlns:a16="http://schemas.microsoft.com/office/drawing/2014/main" id="{A2C49197-BB26-B44E-A352-6B483475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Oval 1355">
              <a:extLst>
                <a:ext uri="{FF2B5EF4-FFF2-40B4-BE49-F238E27FC236}">
                  <a16:creationId xmlns:a16="http://schemas.microsoft.com/office/drawing/2014/main" id="{D5217AD3-8BF5-F44E-9DAD-5B4FC326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2" name="Group 2654">
            <a:extLst>
              <a:ext uri="{FF2B5EF4-FFF2-40B4-BE49-F238E27FC236}">
                <a16:creationId xmlns:a16="http://schemas.microsoft.com/office/drawing/2014/main" id="{64EAB543-53ED-A843-BA23-6F098F99A655}"/>
              </a:ext>
            </a:extLst>
          </p:cNvPr>
          <p:cNvGrpSpPr/>
          <p:nvPr userDrawn="1"/>
        </p:nvGrpSpPr>
        <p:grpSpPr>
          <a:xfrm>
            <a:off x="551469" y="3429051"/>
            <a:ext cx="261271" cy="494189"/>
            <a:chOff x="6270614" y="-1816111"/>
            <a:chExt cx="6553188" cy="12395190"/>
          </a:xfrm>
        </p:grpSpPr>
        <p:sp>
          <p:nvSpPr>
            <p:cNvPr id="323" name="Freeform 1354">
              <a:extLst>
                <a:ext uri="{FF2B5EF4-FFF2-40B4-BE49-F238E27FC236}">
                  <a16:creationId xmlns:a16="http://schemas.microsoft.com/office/drawing/2014/main" id="{87A66837-BC85-314C-9C5D-1B6151E6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14" y="-1816111"/>
              <a:ext cx="6553188" cy="12395190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Oval 1355">
              <a:extLst>
                <a:ext uri="{FF2B5EF4-FFF2-40B4-BE49-F238E27FC236}">
                  <a16:creationId xmlns:a16="http://schemas.microsoft.com/office/drawing/2014/main" id="{4871BCE7-88B9-2640-A431-6C2492E8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325" name="Image 324">
            <a:extLst>
              <a:ext uri="{FF2B5EF4-FFF2-40B4-BE49-F238E27FC236}">
                <a16:creationId xmlns:a16="http://schemas.microsoft.com/office/drawing/2014/main" id="{F2BA948B-92EA-3749-9A37-93A27BA1A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0117" y="2450517"/>
            <a:ext cx="1810968" cy="976138"/>
          </a:xfrm>
          <a:prstGeom prst="rect">
            <a:avLst/>
          </a:prstGeom>
        </p:spPr>
      </p:pic>
      <p:grpSp>
        <p:nvGrpSpPr>
          <p:cNvPr id="326" name="Groupe 325">
            <a:extLst>
              <a:ext uri="{FF2B5EF4-FFF2-40B4-BE49-F238E27FC236}">
                <a16:creationId xmlns:a16="http://schemas.microsoft.com/office/drawing/2014/main" id="{557531A6-4918-934F-91FA-2D715E954F85}"/>
              </a:ext>
            </a:extLst>
          </p:cNvPr>
          <p:cNvGrpSpPr/>
          <p:nvPr userDrawn="1"/>
        </p:nvGrpSpPr>
        <p:grpSpPr>
          <a:xfrm>
            <a:off x="467602" y="2594965"/>
            <a:ext cx="1932178" cy="967849"/>
            <a:chOff x="604525" y="1821096"/>
            <a:chExt cx="3320464" cy="1757302"/>
          </a:xfrm>
        </p:grpSpPr>
        <p:pic>
          <p:nvPicPr>
            <p:cNvPr id="327" name="Image 3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B58B0FE-52B4-9E42-9B47-8322F505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25" y="1821096"/>
              <a:ext cx="3320464" cy="1757302"/>
            </a:xfrm>
            <a:prstGeom prst="rect">
              <a:avLst/>
            </a:prstGeom>
          </p:spPr>
        </p:pic>
        <p:pic>
          <p:nvPicPr>
            <p:cNvPr id="328" name="Image 327">
              <a:extLst>
                <a:ext uri="{FF2B5EF4-FFF2-40B4-BE49-F238E27FC236}">
                  <a16:creationId xmlns:a16="http://schemas.microsoft.com/office/drawing/2014/main" id="{8D5D118F-AA38-6547-BB77-9D9AEC010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490" t="45944" r="30709" b="31646"/>
            <a:stretch/>
          </p:blipFill>
          <p:spPr>
            <a:xfrm>
              <a:off x="2471183" y="2611401"/>
              <a:ext cx="449521" cy="416471"/>
            </a:xfrm>
            <a:prstGeom prst="rect">
              <a:avLst/>
            </a:prstGeom>
          </p:spPr>
        </p:pic>
      </p:grpSp>
      <p:pic>
        <p:nvPicPr>
          <p:cNvPr id="329" name="Image 328">
            <a:extLst>
              <a:ext uri="{FF2B5EF4-FFF2-40B4-BE49-F238E27FC236}">
                <a16:creationId xmlns:a16="http://schemas.microsoft.com/office/drawing/2014/main" id="{ABF118D1-D0D8-6E4B-A827-1F5A1777B1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42465" y="3038071"/>
            <a:ext cx="1693274" cy="964175"/>
          </a:xfrm>
          <a:prstGeom prst="rect">
            <a:avLst/>
          </a:prstGeom>
        </p:spPr>
      </p:pic>
      <p:pic>
        <p:nvPicPr>
          <p:cNvPr id="330" name="Image 329">
            <a:extLst>
              <a:ext uri="{FF2B5EF4-FFF2-40B4-BE49-F238E27FC236}">
                <a16:creationId xmlns:a16="http://schemas.microsoft.com/office/drawing/2014/main" id="{7E345598-36DA-7647-9A0E-1E68D1C4F6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00784" y="2457280"/>
            <a:ext cx="1575216" cy="919898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64E9CE77-6EBE-234F-9CC2-72D7183E45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77617" y="3698304"/>
            <a:ext cx="1575216" cy="970644"/>
          </a:xfrm>
          <a:prstGeom prst="rect">
            <a:avLst/>
          </a:prstGeom>
        </p:spPr>
      </p:pic>
      <p:pic>
        <p:nvPicPr>
          <p:cNvPr id="332" name="Image 331">
            <a:extLst>
              <a:ext uri="{FF2B5EF4-FFF2-40B4-BE49-F238E27FC236}">
                <a16:creationId xmlns:a16="http://schemas.microsoft.com/office/drawing/2014/main" id="{FC773178-35BC-8A4F-92FC-8DB27866C0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28472" y="3178393"/>
            <a:ext cx="1666892" cy="977786"/>
          </a:xfrm>
          <a:prstGeom prst="rect">
            <a:avLst/>
          </a:prstGeom>
        </p:spPr>
      </p:pic>
      <p:pic>
        <p:nvPicPr>
          <p:cNvPr id="333" name="Image 332">
            <a:extLst>
              <a:ext uri="{FF2B5EF4-FFF2-40B4-BE49-F238E27FC236}">
                <a16:creationId xmlns:a16="http://schemas.microsoft.com/office/drawing/2014/main" id="{E86CFD50-4923-3849-BBDE-E6C27C6E963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02172" y="3491585"/>
            <a:ext cx="1726803" cy="997329"/>
          </a:xfrm>
          <a:prstGeom prst="rect">
            <a:avLst/>
          </a:prstGeom>
        </p:spPr>
      </p:pic>
      <p:pic>
        <p:nvPicPr>
          <p:cNvPr id="334" name="Image 333">
            <a:extLst>
              <a:ext uri="{FF2B5EF4-FFF2-40B4-BE49-F238E27FC236}">
                <a16:creationId xmlns:a16="http://schemas.microsoft.com/office/drawing/2014/main" id="{2E3E8DDC-3C88-E244-82A5-0C3CCC8D92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942562" y="3139217"/>
            <a:ext cx="1726161" cy="1066158"/>
          </a:xfrm>
          <a:prstGeom prst="rect">
            <a:avLst/>
          </a:prstGeom>
        </p:spPr>
      </p:pic>
      <p:pic>
        <p:nvPicPr>
          <p:cNvPr id="335" name="Image 334">
            <a:extLst>
              <a:ext uri="{FF2B5EF4-FFF2-40B4-BE49-F238E27FC236}">
                <a16:creationId xmlns:a16="http://schemas.microsoft.com/office/drawing/2014/main" id="{167A81DB-45EC-4946-B342-BA654E14DC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18598" y="1667510"/>
            <a:ext cx="1808726" cy="957239"/>
          </a:xfrm>
          <a:prstGeom prst="rect">
            <a:avLst/>
          </a:prstGeom>
        </p:spPr>
      </p:pic>
      <p:sp>
        <p:nvSpPr>
          <p:cNvPr id="336" name="Rectangle 335">
            <a:extLst>
              <a:ext uri="{FF2B5EF4-FFF2-40B4-BE49-F238E27FC236}">
                <a16:creationId xmlns:a16="http://schemas.microsoft.com/office/drawing/2014/main" id="{043DF359-5148-0645-ADE2-FF49A2679E90}"/>
              </a:ext>
            </a:extLst>
          </p:cNvPr>
          <p:cNvSpPr/>
          <p:nvPr userDrawn="1"/>
        </p:nvSpPr>
        <p:spPr>
          <a:xfrm>
            <a:off x="475953" y="5463593"/>
            <a:ext cx="2417289" cy="728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CHIFFRES</a:t>
            </a:r>
          </a:p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CLÉS</a:t>
            </a:r>
            <a:endParaRPr lang="fr-FR" sz="1600">
              <a:latin typeface="FranceTV Brown Light" panose="020B0404020101010102" pitchFamily="34" charset="77"/>
            </a:endParaRPr>
          </a:p>
        </p:txBody>
      </p: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09D7B70B-40C5-2841-8076-CD6FC524AAD4}"/>
              </a:ext>
            </a:extLst>
          </p:cNvPr>
          <p:cNvCxnSpPr>
            <a:cxnSpLocks/>
          </p:cNvCxnSpPr>
          <p:nvPr userDrawn="1"/>
        </p:nvCxnSpPr>
        <p:spPr>
          <a:xfrm>
            <a:off x="2184570" y="5478419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D8EEFD64-2A3A-FF41-AFAA-56BC7CD633F8}"/>
              </a:ext>
            </a:extLst>
          </p:cNvPr>
          <p:cNvGrpSpPr/>
          <p:nvPr userDrawn="1"/>
        </p:nvGrpSpPr>
        <p:grpSpPr>
          <a:xfrm>
            <a:off x="2658936" y="5205622"/>
            <a:ext cx="778900" cy="701475"/>
            <a:chOff x="2658936" y="5205622"/>
            <a:chExt cx="778900" cy="701475"/>
          </a:xfrm>
        </p:grpSpPr>
        <p:sp>
          <p:nvSpPr>
            <p:cNvPr id="339" name="Graphique 5">
              <a:extLst>
                <a:ext uri="{FF2B5EF4-FFF2-40B4-BE49-F238E27FC236}">
                  <a16:creationId xmlns:a16="http://schemas.microsoft.com/office/drawing/2014/main" id="{CA863AAA-CE4C-1845-8FF8-28F0E16C789D}"/>
                </a:ext>
              </a:extLst>
            </p:cNvPr>
            <p:cNvSpPr/>
            <p:nvPr userDrawn="1"/>
          </p:nvSpPr>
          <p:spPr>
            <a:xfrm>
              <a:off x="2658936" y="5205622"/>
              <a:ext cx="778900" cy="701475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Graphique 5">
              <a:extLst>
                <a:ext uri="{FF2B5EF4-FFF2-40B4-BE49-F238E27FC236}">
                  <a16:creationId xmlns:a16="http://schemas.microsoft.com/office/drawing/2014/main" id="{6E020987-FFC1-6249-8F47-A741DB76EFAA}"/>
                </a:ext>
              </a:extLst>
            </p:cNvPr>
            <p:cNvSpPr/>
            <p:nvPr userDrawn="1"/>
          </p:nvSpPr>
          <p:spPr>
            <a:xfrm>
              <a:off x="2891929" y="5386619"/>
              <a:ext cx="156473" cy="215760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52FFBC-7D17-824B-83CA-D3370A660680}"/>
              </a:ext>
            </a:extLst>
          </p:cNvPr>
          <p:cNvGrpSpPr/>
          <p:nvPr userDrawn="1"/>
        </p:nvGrpSpPr>
        <p:grpSpPr>
          <a:xfrm>
            <a:off x="7187180" y="5305237"/>
            <a:ext cx="708612" cy="665443"/>
            <a:chOff x="7187180" y="5305237"/>
            <a:chExt cx="708612" cy="665443"/>
          </a:xfrm>
        </p:grpSpPr>
        <p:sp>
          <p:nvSpPr>
            <p:cNvPr id="341" name="Graphique 10">
              <a:extLst>
                <a:ext uri="{FF2B5EF4-FFF2-40B4-BE49-F238E27FC236}">
                  <a16:creationId xmlns:a16="http://schemas.microsoft.com/office/drawing/2014/main" id="{BAD1CCF9-9CD3-6541-B2F4-97D524DCFD69}"/>
                </a:ext>
              </a:extLst>
            </p:cNvPr>
            <p:cNvSpPr/>
            <p:nvPr userDrawn="1"/>
          </p:nvSpPr>
          <p:spPr>
            <a:xfrm>
              <a:off x="7187180" y="5500237"/>
              <a:ext cx="672926" cy="470443"/>
            </a:xfrm>
            <a:custGeom>
              <a:avLst/>
              <a:gdLst>
                <a:gd name="connsiteX0" fmla="*/ 766114 w 766983"/>
                <a:gd name="connsiteY0" fmla="*/ 294282 h 536198"/>
                <a:gd name="connsiteX1" fmla="*/ 704612 w 766983"/>
                <a:gd name="connsiteY1" fmla="*/ 246962 h 536198"/>
                <a:gd name="connsiteX2" fmla="*/ 591563 w 766983"/>
                <a:gd name="connsiteY2" fmla="*/ 231143 h 536198"/>
                <a:gd name="connsiteX3" fmla="*/ 591563 w 766983"/>
                <a:gd name="connsiteY3" fmla="*/ 68048 h 536198"/>
                <a:gd name="connsiteX4" fmla="*/ 588291 w 766983"/>
                <a:gd name="connsiteY4" fmla="*/ 58911 h 536198"/>
                <a:gd name="connsiteX5" fmla="*/ 527334 w 766983"/>
                <a:gd name="connsiteY5" fmla="*/ 16091 h 536198"/>
                <a:gd name="connsiteX6" fmla="*/ 400921 w 766983"/>
                <a:gd name="connsiteY6" fmla="*/ 0 h 536198"/>
                <a:gd name="connsiteX7" fmla="*/ 275872 w 766983"/>
                <a:gd name="connsiteY7" fmla="*/ 16091 h 536198"/>
                <a:gd name="connsiteX8" fmla="*/ 215052 w 766983"/>
                <a:gd name="connsiteY8" fmla="*/ 67911 h 536198"/>
                <a:gd name="connsiteX9" fmla="*/ 215461 w 766983"/>
                <a:gd name="connsiteY9" fmla="*/ 72957 h 536198"/>
                <a:gd name="connsiteX10" fmla="*/ 217098 w 766983"/>
                <a:gd name="connsiteY10" fmla="*/ 142641 h 536198"/>
                <a:gd name="connsiteX11" fmla="*/ 3273 w 766983"/>
                <a:gd name="connsiteY11" fmla="*/ 288009 h 536198"/>
                <a:gd name="connsiteX12" fmla="*/ 0 w 766983"/>
                <a:gd name="connsiteY12" fmla="*/ 322101 h 536198"/>
                <a:gd name="connsiteX13" fmla="*/ 182733 w 766983"/>
                <a:gd name="connsiteY13" fmla="*/ 504834 h 536198"/>
                <a:gd name="connsiteX14" fmla="*/ 297964 w 766983"/>
                <a:gd name="connsiteY14" fmla="*/ 463923 h 536198"/>
                <a:gd name="connsiteX15" fmla="*/ 395876 w 766983"/>
                <a:gd name="connsiteY15" fmla="*/ 474560 h 536198"/>
                <a:gd name="connsiteX16" fmla="*/ 580790 w 766983"/>
                <a:gd name="connsiteY16" fmla="*/ 536198 h 536198"/>
                <a:gd name="connsiteX17" fmla="*/ 705976 w 766983"/>
                <a:gd name="connsiteY17" fmla="*/ 519834 h 536198"/>
                <a:gd name="connsiteX18" fmla="*/ 766796 w 766983"/>
                <a:gd name="connsiteY18" fmla="*/ 467878 h 536198"/>
                <a:gd name="connsiteX19" fmla="*/ 766796 w 766983"/>
                <a:gd name="connsiteY19" fmla="*/ 300146 h 536198"/>
                <a:gd name="connsiteX20" fmla="*/ 766114 w 766983"/>
                <a:gd name="connsiteY20" fmla="*/ 294282 h 536198"/>
                <a:gd name="connsiteX21" fmla="*/ 559108 w 766983"/>
                <a:gd name="connsiteY21" fmla="*/ 152596 h 536198"/>
                <a:gd name="connsiteX22" fmla="*/ 518607 w 766983"/>
                <a:gd name="connsiteY22" fmla="*/ 175233 h 536198"/>
                <a:gd name="connsiteX23" fmla="*/ 401058 w 766983"/>
                <a:gd name="connsiteY23" fmla="*/ 190097 h 536198"/>
                <a:gd name="connsiteX24" fmla="*/ 297009 w 766983"/>
                <a:gd name="connsiteY24" fmla="*/ 178642 h 536198"/>
                <a:gd name="connsiteX25" fmla="*/ 295782 w 766983"/>
                <a:gd name="connsiteY25" fmla="*/ 178369 h 536198"/>
                <a:gd name="connsiteX26" fmla="*/ 247917 w 766983"/>
                <a:gd name="connsiteY26" fmla="*/ 151368 h 536198"/>
                <a:gd name="connsiteX27" fmla="*/ 246826 w 766983"/>
                <a:gd name="connsiteY27" fmla="*/ 108276 h 536198"/>
                <a:gd name="connsiteX28" fmla="*/ 279827 w 766983"/>
                <a:gd name="connsiteY28" fmla="*/ 120958 h 536198"/>
                <a:gd name="connsiteX29" fmla="*/ 400921 w 766983"/>
                <a:gd name="connsiteY29" fmla="*/ 135822 h 536198"/>
                <a:gd name="connsiteX30" fmla="*/ 527198 w 766983"/>
                <a:gd name="connsiteY30" fmla="*/ 119731 h 536198"/>
                <a:gd name="connsiteX31" fmla="*/ 560881 w 766983"/>
                <a:gd name="connsiteY31" fmla="*/ 106231 h 536198"/>
                <a:gd name="connsiteX32" fmla="*/ 560881 w 766983"/>
                <a:gd name="connsiteY32" fmla="*/ 145368 h 536198"/>
                <a:gd name="connsiteX33" fmla="*/ 559108 w 766983"/>
                <a:gd name="connsiteY33" fmla="*/ 152596 h 536198"/>
                <a:gd name="connsiteX34" fmla="*/ 285145 w 766983"/>
                <a:gd name="connsiteY34" fmla="*/ 45274 h 536198"/>
                <a:gd name="connsiteX35" fmla="*/ 401194 w 766983"/>
                <a:gd name="connsiteY35" fmla="*/ 30410 h 536198"/>
                <a:gd name="connsiteX36" fmla="*/ 518743 w 766983"/>
                <a:gd name="connsiteY36" fmla="*/ 45274 h 536198"/>
                <a:gd name="connsiteX37" fmla="*/ 559108 w 766983"/>
                <a:gd name="connsiteY37" fmla="*/ 67911 h 536198"/>
                <a:gd name="connsiteX38" fmla="*/ 518607 w 766983"/>
                <a:gd name="connsiteY38" fmla="*/ 90548 h 536198"/>
                <a:gd name="connsiteX39" fmla="*/ 401194 w 766983"/>
                <a:gd name="connsiteY39" fmla="*/ 105412 h 536198"/>
                <a:gd name="connsiteX40" fmla="*/ 288691 w 766983"/>
                <a:gd name="connsiteY40" fmla="*/ 91639 h 536198"/>
                <a:gd name="connsiteX41" fmla="*/ 245871 w 766983"/>
                <a:gd name="connsiteY41" fmla="*/ 68320 h 536198"/>
                <a:gd name="connsiteX42" fmla="*/ 245735 w 766983"/>
                <a:gd name="connsiteY42" fmla="*/ 67911 h 536198"/>
                <a:gd name="connsiteX43" fmla="*/ 285145 w 766983"/>
                <a:gd name="connsiteY43" fmla="*/ 45274 h 536198"/>
                <a:gd name="connsiteX44" fmla="*/ 285554 w 766983"/>
                <a:gd name="connsiteY44" fmla="*/ 434604 h 536198"/>
                <a:gd name="connsiteX45" fmla="*/ 70502 w 766983"/>
                <a:gd name="connsiteY45" fmla="*/ 424513 h 536198"/>
                <a:gd name="connsiteX46" fmla="*/ 80593 w 766983"/>
                <a:gd name="connsiteY46" fmla="*/ 209461 h 536198"/>
                <a:gd name="connsiteX47" fmla="*/ 183006 w 766983"/>
                <a:gd name="connsiteY47" fmla="*/ 169778 h 536198"/>
                <a:gd name="connsiteX48" fmla="*/ 228143 w 766983"/>
                <a:gd name="connsiteY48" fmla="*/ 176460 h 536198"/>
                <a:gd name="connsiteX49" fmla="*/ 332328 w 766983"/>
                <a:gd name="connsiteY49" fmla="*/ 291145 h 536198"/>
                <a:gd name="connsiteX50" fmla="*/ 335328 w 766983"/>
                <a:gd name="connsiteY50" fmla="*/ 321828 h 536198"/>
                <a:gd name="connsiteX51" fmla="*/ 285554 w 766983"/>
                <a:gd name="connsiteY51" fmla="*/ 434604 h 536198"/>
                <a:gd name="connsiteX52" fmla="*/ 324419 w 766983"/>
                <a:gd name="connsiteY52" fmla="*/ 437877 h 536198"/>
                <a:gd name="connsiteX53" fmla="*/ 353738 w 766983"/>
                <a:gd name="connsiteY53" fmla="*/ 387694 h 536198"/>
                <a:gd name="connsiteX54" fmla="*/ 394512 w 766983"/>
                <a:gd name="connsiteY54" fmla="*/ 389739 h 536198"/>
                <a:gd name="connsiteX55" fmla="*/ 394512 w 766983"/>
                <a:gd name="connsiteY55" fmla="*/ 392466 h 536198"/>
                <a:gd name="connsiteX56" fmla="*/ 395330 w 766983"/>
                <a:gd name="connsiteY56" fmla="*/ 444286 h 536198"/>
                <a:gd name="connsiteX57" fmla="*/ 324419 w 766983"/>
                <a:gd name="connsiteY57" fmla="*/ 437877 h 536198"/>
                <a:gd name="connsiteX58" fmla="*/ 365057 w 766983"/>
                <a:gd name="connsiteY58" fmla="*/ 303827 h 536198"/>
                <a:gd name="connsiteX59" fmla="*/ 392876 w 766983"/>
                <a:gd name="connsiteY59" fmla="*/ 304918 h 536198"/>
                <a:gd name="connsiteX60" fmla="*/ 393012 w 766983"/>
                <a:gd name="connsiteY60" fmla="*/ 306009 h 536198"/>
                <a:gd name="connsiteX61" fmla="*/ 393967 w 766983"/>
                <a:gd name="connsiteY61" fmla="*/ 359056 h 536198"/>
                <a:gd name="connsiteX62" fmla="*/ 362329 w 766983"/>
                <a:gd name="connsiteY62" fmla="*/ 357693 h 536198"/>
                <a:gd name="connsiteX63" fmla="*/ 365875 w 766983"/>
                <a:gd name="connsiteY63" fmla="*/ 321964 h 536198"/>
                <a:gd name="connsiteX64" fmla="*/ 365057 w 766983"/>
                <a:gd name="connsiteY64" fmla="*/ 303827 h 536198"/>
                <a:gd name="connsiteX65" fmla="*/ 402558 w 766983"/>
                <a:gd name="connsiteY65" fmla="*/ 274508 h 536198"/>
                <a:gd name="connsiteX66" fmla="*/ 401194 w 766983"/>
                <a:gd name="connsiteY66" fmla="*/ 274508 h 536198"/>
                <a:gd name="connsiteX67" fmla="*/ 359193 w 766983"/>
                <a:gd name="connsiteY67" fmla="*/ 273008 h 536198"/>
                <a:gd name="connsiteX68" fmla="*/ 331919 w 766983"/>
                <a:gd name="connsiteY68" fmla="*/ 216143 h 536198"/>
                <a:gd name="connsiteX69" fmla="*/ 401058 w 766983"/>
                <a:gd name="connsiteY69" fmla="*/ 220507 h 536198"/>
                <a:gd name="connsiteX70" fmla="*/ 527471 w 766983"/>
                <a:gd name="connsiteY70" fmla="*/ 204415 h 536198"/>
                <a:gd name="connsiteX71" fmla="*/ 561017 w 766983"/>
                <a:gd name="connsiteY71" fmla="*/ 190642 h 536198"/>
                <a:gd name="connsiteX72" fmla="*/ 561017 w 766983"/>
                <a:gd name="connsiteY72" fmla="*/ 231143 h 536198"/>
                <a:gd name="connsiteX73" fmla="*/ 402558 w 766983"/>
                <a:gd name="connsiteY73" fmla="*/ 274508 h 536198"/>
                <a:gd name="connsiteX74" fmla="*/ 423013 w 766983"/>
                <a:gd name="connsiteY74" fmla="*/ 298100 h 536198"/>
                <a:gd name="connsiteX75" fmla="*/ 467060 w 766983"/>
                <a:gd name="connsiteY75" fmla="*/ 275054 h 536198"/>
                <a:gd name="connsiteX76" fmla="*/ 576427 w 766983"/>
                <a:gd name="connsiteY76" fmla="*/ 262099 h 536198"/>
                <a:gd name="connsiteX77" fmla="*/ 578472 w 766983"/>
                <a:gd name="connsiteY77" fmla="*/ 262099 h 536198"/>
                <a:gd name="connsiteX78" fmla="*/ 696021 w 766983"/>
                <a:gd name="connsiteY78" fmla="*/ 276554 h 536198"/>
                <a:gd name="connsiteX79" fmla="*/ 736386 w 766983"/>
                <a:gd name="connsiteY79" fmla="*/ 298645 h 536198"/>
                <a:gd name="connsiteX80" fmla="*/ 736386 w 766983"/>
                <a:gd name="connsiteY80" fmla="*/ 298782 h 536198"/>
                <a:gd name="connsiteX81" fmla="*/ 694658 w 766983"/>
                <a:gd name="connsiteY81" fmla="*/ 321692 h 536198"/>
                <a:gd name="connsiteX82" fmla="*/ 578472 w 766983"/>
                <a:gd name="connsiteY82" fmla="*/ 336010 h 536198"/>
                <a:gd name="connsiteX83" fmla="*/ 467605 w 766983"/>
                <a:gd name="connsiteY83" fmla="*/ 322919 h 536198"/>
                <a:gd name="connsiteX84" fmla="*/ 423831 w 766983"/>
                <a:gd name="connsiteY84" fmla="*/ 300691 h 536198"/>
                <a:gd name="connsiteX85" fmla="*/ 423013 w 766983"/>
                <a:gd name="connsiteY85" fmla="*/ 298100 h 536198"/>
                <a:gd name="connsiteX86" fmla="*/ 736659 w 766983"/>
                <a:gd name="connsiteY86" fmla="*/ 468014 h 536198"/>
                <a:gd name="connsiteX87" fmla="*/ 697385 w 766983"/>
                <a:gd name="connsiteY87" fmla="*/ 490788 h 536198"/>
                <a:gd name="connsiteX88" fmla="*/ 581200 w 766983"/>
                <a:gd name="connsiteY88" fmla="*/ 505788 h 536198"/>
                <a:gd name="connsiteX89" fmla="*/ 465287 w 766983"/>
                <a:gd name="connsiteY89" fmla="*/ 491333 h 536198"/>
                <a:gd name="connsiteX90" fmla="*/ 426286 w 766983"/>
                <a:gd name="connsiteY90" fmla="*/ 468832 h 536198"/>
                <a:gd name="connsiteX91" fmla="*/ 426286 w 766983"/>
                <a:gd name="connsiteY91" fmla="*/ 468560 h 536198"/>
                <a:gd name="connsiteX92" fmla="*/ 425467 w 766983"/>
                <a:gd name="connsiteY92" fmla="*/ 424377 h 536198"/>
                <a:gd name="connsiteX93" fmla="*/ 578063 w 766983"/>
                <a:gd name="connsiteY93" fmla="*/ 451241 h 536198"/>
                <a:gd name="connsiteX94" fmla="*/ 704067 w 766983"/>
                <a:gd name="connsiteY94" fmla="*/ 435150 h 536198"/>
                <a:gd name="connsiteX95" fmla="*/ 736659 w 766983"/>
                <a:gd name="connsiteY95" fmla="*/ 421649 h 536198"/>
                <a:gd name="connsiteX96" fmla="*/ 736659 w 766983"/>
                <a:gd name="connsiteY96" fmla="*/ 468014 h 536198"/>
                <a:gd name="connsiteX97" fmla="*/ 735295 w 766983"/>
                <a:gd name="connsiteY97" fmla="*/ 383466 h 536198"/>
                <a:gd name="connsiteX98" fmla="*/ 695339 w 766983"/>
                <a:gd name="connsiteY98" fmla="*/ 406103 h 536198"/>
                <a:gd name="connsiteX99" fmla="*/ 578199 w 766983"/>
                <a:gd name="connsiteY99" fmla="*/ 420831 h 536198"/>
                <a:gd name="connsiteX100" fmla="*/ 425058 w 766983"/>
                <a:gd name="connsiteY100" fmla="*/ 387285 h 536198"/>
                <a:gd name="connsiteX101" fmla="*/ 424786 w 766983"/>
                <a:gd name="connsiteY101" fmla="*/ 373920 h 536198"/>
                <a:gd name="connsiteX102" fmla="*/ 424240 w 766983"/>
                <a:gd name="connsiteY102" fmla="*/ 339010 h 536198"/>
                <a:gd name="connsiteX103" fmla="*/ 459014 w 766983"/>
                <a:gd name="connsiteY103" fmla="*/ 352238 h 536198"/>
                <a:gd name="connsiteX104" fmla="*/ 578063 w 766983"/>
                <a:gd name="connsiteY104" fmla="*/ 366557 h 536198"/>
                <a:gd name="connsiteX105" fmla="*/ 702840 w 766983"/>
                <a:gd name="connsiteY105" fmla="*/ 351011 h 536198"/>
                <a:gd name="connsiteX106" fmla="*/ 736522 w 766983"/>
                <a:gd name="connsiteY106" fmla="*/ 337510 h 536198"/>
                <a:gd name="connsiteX107" fmla="*/ 736522 w 766983"/>
                <a:gd name="connsiteY107" fmla="*/ 376784 h 536198"/>
                <a:gd name="connsiteX108" fmla="*/ 736659 w 766983"/>
                <a:gd name="connsiteY108" fmla="*/ 376784 h 536198"/>
                <a:gd name="connsiteX109" fmla="*/ 735295 w 766983"/>
                <a:gd name="connsiteY109" fmla="*/ 383466 h 5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66983" h="536198">
                  <a:moveTo>
                    <a:pt x="766114" y="294282"/>
                  </a:moveTo>
                  <a:cubicBezTo>
                    <a:pt x="763387" y="274372"/>
                    <a:pt x="742932" y="258553"/>
                    <a:pt x="704612" y="246962"/>
                  </a:cubicBezTo>
                  <a:cubicBezTo>
                    <a:pt x="673657" y="237689"/>
                    <a:pt x="634383" y="231962"/>
                    <a:pt x="591563" y="231143"/>
                  </a:cubicBezTo>
                  <a:lnTo>
                    <a:pt x="591563" y="68048"/>
                  </a:lnTo>
                  <a:cubicBezTo>
                    <a:pt x="591563" y="64638"/>
                    <a:pt x="590473" y="61502"/>
                    <a:pt x="588291" y="58911"/>
                  </a:cubicBezTo>
                  <a:cubicBezTo>
                    <a:pt x="583245" y="41183"/>
                    <a:pt x="562790" y="26864"/>
                    <a:pt x="527334" y="16091"/>
                  </a:cubicBezTo>
                  <a:cubicBezTo>
                    <a:pt x="492970" y="5727"/>
                    <a:pt x="448105" y="0"/>
                    <a:pt x="400921" y="0"/>
                  </a:cubicBezTo>
                  <a:cubicBezTo>
                    <a:pt x="353874" y="0"/>
                    <a:pt x="309418" y="5591"/>
                    <a:pt x="275872" y="16091"/>
                  </a:cubicBezTo>
                  <a:cubicBezTo>
                    <a:pt x="248189" y="24683"/>
                    <a:pt x="215052" y="40501"/>
                    <a:pt x="215052" y="67911"/>
                  </a:cubicBezTo>
                  <a:cubicBezTo>
                    <a:pt x="215052" y="69548"/>
                    <a:pt x="215188" y="71320"/>
                    <a:pt x="215461" y="72957"/>
                  </a:cubicBezTo>
                  <a:lnTo>
                    <a:pt x="217098" y="142641"/>
                  </a:lnTo>
                  <a:cubicBezTo>
                    <a:pt x="117958" y="123549"/>
                    <a:pt x="22228" y="188733"/>
                    <a:pt x="3273" y="288009"/>
                  </a:cubicBezTo>
                  <a:cubicBezTo>
                    <a:pt x="1091" y="299191"/>
                    <a:pt x="0" y="310646"/>
                    <a:pt x="0" y="322101"/>
                  </a:cubicBezTo>
                  <a:cubicBezTo>
                    <a:pt x="0" y="422877"/>
                    <a:pt x="81957" y="504834"/>
                    <a:pt x="182733" y="504834"/>
                  </a:cubicBezTo>
                  <a:cubicBezTo>
                    <a:pt x="224734" y="504834"/>
                    <a:pt x="265372" y="490379"/>
                    <a:pt x="297964" y="463923"/>
                  </a:cubicBezTo>
                  <a:cubicBezTo>
                    <a:pt x="326737" y="470605"/>
                    <a:pt x="360284" y="474287"/>
                    <a:pt x="395876" y="474560"/>
                  </a:cubicBezTo>
                  <a:cubicBezTo>
                    <a:pt x="403649" y="516834"/>
                    <a:pt x="495288" y="536198"/>
                    <a:pt x="580790" y="536198"/>
                  </a:cubicBezTo>
                  <a:cubicBezTo>
                    <a:pt x="627837" y="536198"/>
                    <a:pt x="672157" y="530334"/>
                    <a:pt x="705976" y="519834"/>
                  </a:cubicBezTo>
                  <a:cubicBezTo>
                    <a:pt x="733795" y="511243"/>
                    <a:pt x="766796" y="495288"/>
                    <a:pt x="766796" y="467878"/>
                  </a:cubicBezTo>
                  <a:lnTo>
                    <a:pt x="766796" y="300146"/>
                  </a:lnTo>
                  <a:cubicBezTo>
                    <a:pt x="767205" y="298236"/>
                    <a:pt x="766932" y="296055"/>
                    <a:pt x="766114" y="294282"/>
                  </a:cubicBezTo>
                  <a:close/>
                  <a:moveTo>
                    <a:pt x="559108" y="152596"/>
                  </a:moveTo>
                  <a:cubicBezTo>
                    <a:pt x="559108" y="154641"/>
                    <a:pt x="551880" y="165141"/>
                    <a:pt x="518607" y="175233"/>
                  </a:cubicBezTo>
                  <a:cubicBezTo>
                    <a:pt x="487651" y="184506"/>
                    <a:pt x="444695" y="190097"/>
                    <a:pt x="401058" y="190097"/>
                  </a:cubicBezTo>
                  <a:cubicBezTo>
                    <a:pt x="363284" y="190097"/>
                    <a:pt x="326328" y="186142"/>
                    <a:pt x="297009" y="178642"/>
                  </a:cubicBezTo>
                  <a:cubicBezTo>
                    <a:pt x="296600" y="178505"/>
                    <a:pt x="296191" y="178505"/>
                    <a:pt x="295782" y="178369"/>
                  </a:cubicBezTo>
                  <a:cubicBezTo>
                    <a:pt x="281327" y="166914"/>
                    <a:pt x="265235" y="157914"/>
                    <a:pt x="247917" y="151368"/>
                  </a:cubicBezTo>
                  <a:lnTo>
                    <a:pt x="246826" y="108276"/>
                  </a:lnTo>
                  <a:cubicBezTo>
                    <a:pt x="257326" y="113594"/>
                    <a:pt x="268372" y="117958"/>
                    <a:pt x="279827" y="120958"/>
                  </a:cubicBezTo>
                  <a:cubicBezTo>
                    <a:pt x="312964" y="130640"/>
                    <a:pt x="355920" y="135822"/>
                    <a:pt x="400921" y="135822"/>
                  </a:cubicBezTo>
                  <a:cubicBezTo>
                    <a:pt x="448105" y="135822"/>
                    <a:pt x="492970" y="130231"/>
                    <a:pt x="527198" y="119731"/>
                  </a:cubicBezTo>
                  <a:cubicBezTo>
                    <a:pt x="538926" y="116458"/>
                    <a:pt x="550244" y="111958"/>
                    <a:pt x="560881" y="106231"/>
                  </a:cubicBezTo>
                  <a:lnTo>
                    <a:pt x="560881" y="145368"/>
                  </a:lnTo>
                  <a:cubicBezTo>
                    <a:pt x="559653" y="147277"/>
                    <a:pt x="558972" y="149868"/>
                    <a:pt x="559108" y="152596"/>
                  </a:cubicBezTo>
                  <a:close/>
                  <a:moveTo>
                    <a:pt x="285145" y="45274"/>
                  </a:moveTo>
                  <a:cubicBezTo>
                    <a:pt x="315964" y="35865"/>
                    <a:pt x="357284" y="30410"/>
                    <a:pt x="401194" y="30410"/>
                  </a:cubicBezTo>
                  <a:cubicBezTo>
                    <a:pt x="444832" y="30410"/>
                    <a:pt x="487651" y="35728"/>
                    <a:pt x="518743" y="45274"/>
                  </a:cubicBezTo>
                  <a:cubicBezTo>
                    <a:pt x="551880" y="55365"/>
                    <a:pt x="559108" y="65729"/>
                    <a:pt x="559108" y="67911"/>
                  </a:cubicBezTo>
                  <a:cubicBezTo>
                    <a:pt x="559108" y="70093"/>
                    <a:pt x="551880" y="80593"/>
                    <a:pt x="518607" y="90548"/>
                  </a:cubicBezTo>
                  <a:cubicBezTo>
                    <a:pt x="487651" y="99821"/>
                    <a:pt x="444832" y="105412"/>
                    <a:pt x="401194" y="105412"/>
                  </a:cubicBezTo>
                  <a:cubicBezTo>
                    <a:pt x="359056" y="105412"/>
                    <a:pt x="319101" y="100503"/>
                    <a:pt x="288691" y="91639"/>
                  </a:cubicBezTo>
                  <a:cubicBezTo>
                    <a:pt x="255826" y="82230"/>
                    <a:pt x="246689" y="71593"/>
                    <a:pt x="245871" y="68320"/>
                  </a:cubicBezTo>
                  <a:cubicBezTo>
                    <a:pt x="245871" y="68048"/>
                    <a:pt x="245871" y="67911"/>
                    <a:pt x="245735" y="67911"/>
                  </a:cubicBezTo>
                  <a:cubicBezTo>
                    <a:pt x="245871" y="65593"/>
                    <a:pt x="252962" y="55229"/>
                    <a:pt x="285145" y="45274"/>
                  </a:cubicBezTo>
                  <a:close/>
                  <a:moveTo>
                    <a:pt x="285554" y="434604"/>
                  </a:moveTo>
                  <a:cubicBezTo>
                    <a:pt x="223370" y="491197"/>
                    <a:pt x="127095" y="486697"/>
                    <a:pt x="70502" y="424513"/>
                  </a:cubicBezTo>
                  <a:cubicBezTo>
                    <a:pt x="14046" y="362329"/>
                    <a:pt x="18410" y="266054"/>
                    <a:pt x="80593" y="209461"/>
                  </a:cubicBezTo>
                  <a:cubicBezTo>
                    <a:pt x="108685" y="183960"/>
                    <a:pt x="145232" y="169778"/>
                    <a:pt x="183006" y="169778"/>
                  </a:cubicBezTo>
                  <a:cubicBezTo>
                    <a:pt x="198279" y="169778"/>
                    <a:pt x="213552" y="172096"/>
                    <a:pt x="228143" y="176460"/>
                  </a:cubicBezTo>
                  <a:cubicBezTo>
                    <a:pt x="280918" y="193097"/>
                    <a:pt x="320873" y="236871"/>
                    <a:pt x="332328" y="291145"/>
                  </a:cubicBezTo>
                  <a:cubicBezTo>
                    <a:pt x="334374" y="301236"/>
                    <a:pt x="335328" y="311600"/>
                    <a:pt x="335328" y="321828"/>
                  </a:cubicBezTo>
                  <a:cubicBezTo>
                    <a:pt x="335601" y="364920"/>
                    <a:pt x="317328" y="405831"/>
                    <a:pt x="285554" y="434604"/>
                  </a:cubicBezTo>
                  <a:close/>
                  <a:moveTo>
                    <a:pt x="324419" y="437877"/>
                  </a:moveTo>
                  <a:cubicBezTo>
                    <a:pt x="336828" y="422740"/>
                    <a:pt x="346647" y="405831"/>
                    <a:pt x="353738" y="387694"/>
                  </a:cubicBezTo>
                  <a:cubicBezTo>
                    <a:pt x="366693" y="388785"/>
                    <a:pt x="380466" y="389466"/>
                    <a:pt x="394512" y="389739"/>
                  </a:cubicBezTo>
                  <a:lnTo>
                    <a:pt x="394512" y="392466"/>
                  </a:lnTo>
                  <a:lnTo>
                    <a:pt x="395330" y="444286"/>
                  </a:lnTo>
                  <a:cubicBezTo>
                    <a:pt x="371602" y="443877"/>
                    <a:pt x="347874" y="441695"/>
                    <a:pt x="324419" y="437877"/>
                  </a:cubicBezTo>
                  <a:close/>
                  <a:moveTo>
                    <a:pt x="365057" y="303827"/>
                  </a:moveTo>
                  <a:cubicBezTo>
                    <a:pt x="374057" y="304373"/>
                    <a:pt x="383330" y="304782"/>
                    <a:pt x="392876" y="304918"/>
                  </a:cubicBezTo>
                  <a:cubicBezTo>
                    <a:pt x="392876" y="305191"/>
                    <a:pt x="393012" y="305737"/>
                    <a:pt x="393012" y="306009"/>
                  </a:cubicBezTo>
                  <a:lnTo>
                    <a:pt x="393967" y="359056"/>
                  </a:lnTo>
                  <a:cubicBezTo>
                    <a:pt x="383057" y="358920"/>
                    <a:pt x="372557" y="358511"/>
                    <a:pt x="362329" y="357693"/>
                  </a:cubicBezTo>
                  <a:cubicBezTo>
                    <a:pt x="364647" y="345965"/>
                    <a:pt x="365875" y="333828"/>
                    <a:pt x="365875" y="321964"/>
                  </a:cubicBezTo>
                  <a:cubicBezTo>
                    <a:pt x="365875" y="315964"/>
                    <a:pt x="365602" y="309964"/>
                    <a:pt x="365057" y="303827"/>
                  </a:cubicBezTo>
                  <a:close/>
                  <a:moveTo>
                    <a:pt x="402558" y="274508"/>
                  </a:moveTo>
                  <a:cubicBezTo>
                    <a:pt x="402149" y="274508"/>
                    <a:pt x="401603" y="274508"/>
                    <a:pt x="401194" y="274508"/>
                  </a:cubicBezTo>
                  <a:cubicBezTo>
                    <a:pt x="386466" y="274508"/>
                    <a:pt x="372284" y="273963"/>
                    <a:pt x="359193" y="273008"/>
                  </a:cubicBezTo>
                  <a:cubicBezTo>
                    <a:pt x="353329" y="252553"/>
                    <a:pt x="344192" y="233325"/>
                    <a:pt x="331919" y="216143"/>
                  </a:cubicBezTo>
                  <a:cubicBezTo>
                    <a:pt x="354829" y="219007"/>
                    <a:pt x="377875" y="220507"/>
                    <a:pt x="401058" y="220507"/>
                  </a:cubicBezTo>
                  <a:cubicBezTo>
                    <a:pt x="448241" y="220507"/>
                    <a:pt x="493106" y="214916"/>
                    <a:pt x="527471" y="204415"/>
                  </a:cubicBezTo>
                  <a:cubicBezTo>
                    <a:pt x="539198" y="200733"/>
                    <a:pt x="550380" y="196370"/>
                    <a:pt x="561017" y="190642"/>
                  </a:cubicBezTo>
                  <a:lnTo>
                    <a:pt x="561017" y="231143"/>
                  </a:lnTo>
                  <a:cubicBezTo>
                    <a:pt x="495424" y="233189"/>
                    <a:pt x="427649" y="246962"/>
                    <a:pt x="402558" y="274508"/>
                  </a:cubicBezTo>
                  <a:close/>
                  <a:moveTo>
                    <a:pt x="423013" y="298100"/>
                  </a:moveTo>
                  <a:cubicBezTo>
                    <a:pt x="424513" y="293873"/>
                    <a:pt x="435695" y="283918"/>
                    <a:pt x="467060" y="275054"/>
                  </a:cubicBezTo>
                  <a:cubicBezTo>
                    <a:pt x="496788" y="266599"/>
                    <a:pt x="535653" y="262099"/>
                    <a:pt x="576427" y="262099"/>
                  </a:cubicBezTo>
                  <a:lnTo>
                    <a:pt x="578472" y="262099"/>
                  </a:lnTo>
                  <a:cubicBezTo>
                    <a:pt x="622110" y="262099"/>
                    <a:pt x="664929" y="267145"/>
                    <a:pt x="696021" y="276554"/>
                  </a:cubicBezTo>
                  <a:cubicBezTo>
                    <a:pt x="728204" y="286372"/>
                    <a:pt x="735841" y="296055"/>
                    <a:pt x="736386" y="298645"/>
                  </a:cubicBezTo>
                  <a:lnTo>
                    <a:pt x="736386" y="298782"/>
                  </a:lnTo>
                  <a:cubicBezTo>
                    <a:pt x="736250" y="301100"/>
                    <a:pt x="728613" y="311600"/>
                    <a:pt x="694658" y="321692"/>
                  </a:cubicBezTo>
                  <a:cubicBezTo>
                    <a:pt x="663293" y="330965"/>
                    <a:pt x="622110" y="336010"/>
                    <a:pt x="578472" y="336010"/>
                  </a:cubicBezTo>
                  <a:cubicBezTo>
                    <a:pt x="537289" y="336010"/>
                    <a:pt x="497879" y="331237"/>
                    <a:pt x="467605" y="322919"/>
                  </a:cubicBezTo>
                  <a:cubicBezTo>
                    <a:pt x="438422" y="314737"/>
                    <a:pt x="426695" y="305328"/>
                    <a:pt x="423831" y="300691"/>
                  </a:cubicBezTo>
                  <a:cubicBezTo>
                    <a:pt x="423558" y="299736"/>
                    <a:pt x="423286" y="298782"/>
                    <a:pt x="423013" y="298100"/>
                  </a:cubicBezTo>
                  <a:close/>
                  <a:moveTo>
                    <a:pt x="736659" y="468014"/>
                  </a:moveTo>
                  <a:cubicBezTo>
                    <a:pt x="736659" y="470196"/>
                    <a:pt x="729840" y="480696"/>
                    <a:pt x="697385" y="490788"/>
                  </a:cubicBezTo>
                  <a:cubicBezTo>
                    <a:pt x="666429" y="500470"/>
                    <a:pt x="625110" y="505788"/>
                    <a:pt x="581200" y="505788"/>
                  </a:cubicBezTo>
                  <a:cubicBezTo>
                    <a:pt x="537016" y="505788"/>
                    <a:pt x="495833" y="500606"/>
                    <a:pt x="465287" y="491333"/>
                  </a:cubicBezTo>
                  <a:cubicBezTo>
                    <a:pt x="432968" y="481378"/>
                    <a:pt x="426286" y="471151"/>
                    <a:pt x="426286" y="468832"/>
                  </a:cubicBezTo>
                  <a:cubicBezTo>
                    <a:pt x="426286" y="468696"/>
                    <a:pt x="426286" y="468696"/>
                    <a:pt x="426286" y="468560"/>
                  </a:cubicBezTo>
                  <a:lnTo>
                    <a:pt x="425467" y="424377"/>
                  </a:lnTo>
                  <a:cubicBezTo>
                    <a:pt x="461878" y="442786"/>
                    <a:pt x="522425" y="451241"/>
                    <a:pt x="578063" y="451241"/>
                  </a:cubicBezTo>
                  <a:cubicBezTo>
                    <a:pt x="625246" y="451241"/>
                    <a:pt x="669839" y="445650"/>
                    <a:pt x="704067" y="435150"/>
                  </a:cubicBezTo>
                  <a:cubicBezTo>
                    <a:pt x="715385" y="431740"/>
                    <a:pt x="726158" y="427240"/>
                    <a:pt x="736659" y="421649"/>
                  </a:cubicBezTo>
                  <a:lnTo>
                    <a:pt x="736659" y="468014"/>
                  </a:lnTo>
                  <a:close/>
                  <a:moveTo>
                    <a:pt x="735295" y="383466"/>
                  </a:moveTo>
                  <a:cubicBezTo>
                    <a:pt x="735295" y="385648"/>
                    <a:pt x="728204" y="396012"/>
                    <a:pt x="695339" y="406103"/>
                  </a:cubicBezTo>
                  <a:cubicBezTo>
                    <a:pt x="663975" y="415513"/>
                    <a:pt x="622519" y="420831"/>
                    <a:pt x="578199" y="420831"/>
                  </a:cubicBezTo>
                  <a:cubicBezTo>
                    <a:pt x="494333" y="420831"/>
                    <a:pt x="437604" y="402012"/>
                    <a:pt x="425058" y="387285"/>
                  </a:cubicBezTo>
                  <a:lnTo>
                    <a:pt x="424786" y="373920"/>
                  </a:lnTo>
                  <a:lnTo>
                    <a:pt x="424240" y="339010"/>
                  </a:lnTo>
                  <a:cubicBezTo>
                    <a:pt x="435422" y="344601"/>
                    <a:pt x="447014" y="349102"/>
                    <a:pt x="459014" y="352238"/>
                  </a:cubicBezTo>
                  <a:cubicBezTo>
                    <a:pt x="491879" y="361375"/>
                    <a:pt x="534153" y="366557"/>
                    <a:pt x="578063" y="366557"/>
                  </a:cubicBezTo>
                  <a:cubicBezTo>
                    <a:pt x="624428" y="366557"/>
                    <a:pt x="668748" y="361102"/>
                    <a:pt x="702840" y="351011"/>
                  </a:cubicBezTo>
                  <a:cubicBezTo>
                    <a:pt x="714567" y="347602"/>
                    <a:pt x="725886" y="343238"/>
                    <a:pt x="736522" y="337510"/>
                  </a:cubicBezTo>
                  <a:lnTo>
                    <a:pt x="736522" y="376784"/>
                  </a:lnTo>
                  <a:lnTo>
                    <a:pt x="736659" y="376784"/>
                  </a:lnTo>
                  <a:cubicBezTo>
                    <a:pt x="736659" y="378830"/>
                    <a:pt x="735295" y="381148"/>
                    <a:pt x="735295" y="383466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Graphique 10">
              <a:extLst>
                <a:ext uri="{FF2B5EF4-FFF2-40B4-BE49-F238E27FC236}">
                  <a16:creationId xmlns:a16="http://schemas.microsoft.com/office/drawing/2014/main" id="{3B2ED88C-3E2C-284F-8314-72B5517FEFFD}"/>
                </a:ext>
              </a:extLst>
            </p:cNvPr>
            <p:cNvSpPr/>
            <p:nvPr userDrawn="1"/>
          </p:nvSpPr>
          <p:spPr>
            <a:xfrm>
              <a:off x="7280975" y="5305237"/>
              <a:ext cx="614817" cy="468121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Graphique 10">
              <a:extLst>
                <a:ext uri="{FF2B5EF4-FFF2-40B4-BE49-F238E27FC236}">
                  <a16:creationId xmlns:a16="http://schemas.microsoft.com/office/drawing/2014/main" id="{26485A4E-29E1-C346-B24C-603BAACD78D5}"/>
                </a:ext>
              </a:extLst>
            </p:cNvPr>
            <p:cNvSpPr/>
            <p:nvPr userDrawn="1"/>
          </p:nvSpPr>
          <p:spPr>
            <a:xfrm>
              <a:off x="7281481" y="5719439"/>
              <a:ext cx="113543" cy="135916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913DA5-3C2B-054C-9C99-27ACB5316429}"/>
              </a:ext>
            </a:extLst>
          </p:cNvPr>
          <p:cNvGrpSpPr/>
          <p:nvPr userDrawn="1"/>
        </p:nvGrpSpPr>
        <p:grpSpPr>
          <a:xfrm>
            <a:off x="8717901" y="5342580"/>
            <a:ext cx="1032446" cy="663016"/>
            <a:chOff x="8717901" y="5342580"/>
            <a:chExt cx="1032446" cy="663016"/>
          </a:xfrm>
        </p:grpSpPr>
        <p:grpSp>
          <p:nvGrpSpPr>
            <p:cNvPr id="353" name="Graphique 5">
              <a:extLst>
                <a:ext uri="{FF2B5EF4-FFF2-40B4-BE49-F238E27FC236}">
                  <a16:creationId xmlns:a16="http://schemas.microsoft.com/office/drawing/2014/main" id="{6276A5EC-E5E2-7F47-BDC2-8B889CCDB4CC}"/>
                </a:ext>
              </a:extLst>
            </p:cNvPr>
            <p:cNvGrpSpPr/>
            <p:nvPr userDrawn="1"/>
          </p:nvGrpSpPr>
          <p:grpSpPr>
            <a:xfrm>
              <a:off x="8717901" y="5342580"/>
              <a:ext cx="1032446" cy="540504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354" name="Graphique 5">
                <a:extLst>
                  <a:ext uri="{FF2B5EF4-FFF2-40B4-BE49-F238E27FC236}">
                    <a16:creationId xmlns:a16="http://schemas.microsoft.com/office/drawing/2014/main" id="{98503A09-1FB9-4341-955B-DD81F74E9B57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5" name="Graphique 5">
                <a:extLst>
                  <a:ext uri="{FF2B5EF4-FFF2-40B4-BE49-F238E27FC236}">
                    <a16:creationId xmlns:a16="http://schemas.microsoft.com/office/drawing/2014/main" id="{32ED391C-DF22-A243-808A-D5E03B5CC2C9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6" name="Graphique 5">
                <a:extLst>
                  <a:ext uri="{FF2B5EF4-FFF2-40B4-BE49-F238E27FC236}">
                    <a16:creationId xmlns:a16="http://schemas.microsoft.com/office/drawing/2014/main" id="{810A9E3C-1EB9-4D45-ABDD-5DFA83F3396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7" name="Graphique 5">
                <a:extLst>
                  <a:ext uri="{FF2B5EF4-FFF2-40B4-BE49-F238E27FC236}">
                    <a16:creationId xmlns:a16="http://schemas.microsoft.com/office/drawing/2014/main" id="{667D95B1-8BBA-7C4A-BA4D-2CED81CB11B8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8" name="Graphique 5">
                <a:extLst>
                  <a:ext uri="{FF2B5EF4-FFF2-40B4-BE49-F238E27FC236}">
                    <a16:creationId xmlns:a16="http://schemas.microsoft.com/office/drawing/2014/main" id="{964061CE-FC72-114B-A324-7FEC1A1DA6AE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9" name="Graphique 5">
                <a:extLst>
                  <a:ext uri="{FF2B5EF4-FFF2-40B4-BE49-F238E27FC236}">
                    <a16:creationId xmlns:a16="http://schemas.microsoft.com/office/drawing/2014/main" id="{2F49C0F6-4C8C-A14C-ABAC-07160E25D594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0" name="Graphique 5">
                <a:extLst>
                  <a:ext uri="{FF2B5EF4-FFF2-40B4-BE49-F238E27FC236}">
                    <a16:creationId xmlns:a16="http://schemas.microsoft.com/office/drawing/2014/main" id="{84898958-878E-9A43-AA26-B81B730087BE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1" name="Graphique 5">
                <a:extLst>
                  <a:ext uri="{FF2B5EF4-FFF2-40B4-BE49-F238E27FC236}">
                    <a16:creationId xmlns:a16="http://schemas.microsoft.com/office/drawing/2014/main" id="{028ADE34-C439-2340-A257-95CD6812CFCE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2" name="Graphique 5">
              <a:extLst>
                <a:ext uri="{FF2B5EF4-FFF2-40B4-BE49-F238E27FC236}">
                  <a16:creationId xmlns:a16="http://schemas.microsoft.com/office/drawing/2014/main" id="{4363841A-81F0-5446-A19E-6B2FA7D6D506}"/>
                </a:ext>
              </a:extLst>
            </p:cNvPr>
            <p:cNvGrpSpPr/>
            <p:nvPr userDrawn="1"/>
          </p:nvGrpSpPr>
          <p:grpSpPr>
            <a:xfrm>
              <a:off x="9128167" y="5420543"/>
              <a:ext cx="220177" cy="585053"/>
              <a:chOff x="5810250" y="2158658"/>
              <a:chExt cx="886720" cy="2356191"/>
            </a:xfrm>
            <a:solidFill>
              <a:srgbClr val="A6DCFF"/>
            </a:solidFill>
          </p:grpSpPr>
          <p:sp>
            <p:nvSpPr>
              <p:cNvPr id="363" name="Graphique 5">
                <a:extLst>
                  <a:ext uri="{FF2B5EF4-FFF2-40B4-BE49-F238E27FC236}">
                    <a16:creationId xmlns:a16="http://schemas.microsoft.com/office/drawing/2014/main" id="{98CC7813-C731-A34D-8749-0931B0EB5313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4" name="Graphique 5">
                <a:extLst>
                  <a:ext uri="{FF2B5EF4-FFF2-40B4-BE49-F238E27FC236}">
                    <a16:creationId xmlns:a16="http://schemas.microsoft.com/office/drawing/2014/main" id="{15F619DF-5559-7144-8E46-E2A41E1AE7CE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5" name="Graphique 5">
                <a:extLst>
                  <a:ext uri="{FF2B5EF4-FFF2-40B4-BE49-F238E27FC236}">
                    <a16:creationId xmlns:a16="http://schemas.microsoft.com/office/drawing/2014/main" id="{5D35697D-62FD-9345-BC83-3A25BC072AC2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366" name="Espace réservé du texte 4">
            <a:extLst>
              <a:ext uri="{FF2B5EF4-FFF2-40B4-BE49-F238E27FC236}">
                <a16:creationId xmlns:a16="http://schemas.microsoft.com/office/drawing/2014/main" id="{5A223BEB-839D-EA44-BE49-2B3B8F901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726" y="5642609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67" name="Espace réservé du texte 4">
            <a:extLst>
              <a:ext uri="{FF2B5EF4-FFF2-40B4-BE49-F238E27FC236}">
                <a16:creationId xmlns:a16="http://schemas.microsoft.com/office/drawing/2014/main" id="{B123B651-79E4-864E-AAF9-17E5839B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72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cxnSp>
        <p:nvCxnSpPr>
          <p:cNvPr id="368" name="Connecteur droit 367">
            <a:extLst>
              <a:ext uri="{FF2B5EF4-FFF2-40B4-BE49-F238E27FC236}">
                <a16:creationId xmlns:a16="http://schemas.microsoft.com/office/drawing/2014/main" id="{8B97309F-18D6-5D43-92BB-759DA301E2A0}"/>
              </a:ext>
            </a:extLst>
          </p:cNvPr>
          <p:cNvCxnSpPr>
            <a:cxnSpLocks/>
          </p:cNvCxnSpPr>
          <p:nvPr userDrawn="1"/>
        </p:nvCxnSpPr>
        <p:spPr>
          <a:xfrm>
            <a:off x="5450131" y="5515640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cteur droit 368">
            <a:extLst>
              <a:ext uri="{FF2B5EF4-FFF2-40B4-BE49-F238E27FC236}">
                <a16:creationId xmlns:a16="http://schemas.microsoft.com/office/drawing/2014/main" id="{60C34E18-B052-F342-BED2-40C76B510C55}"/>
              </a:ext>
            </a:extLst>
          </p:cNvPr>
          <p:cNvCxnSpPr>
            <a:cxnSpLocks/>
          </p:cNvCxnSpPr>
          <p:nvPr userDrawn="1"/>
        </p:nvCxnSpPr>
        <p:spPr>
          <a:xfrm>
            <a:off x="8344663" y="5421825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Espace réservé du texte 4">
            <a:extLst>
              <a:ext uri="{FF2B5EF4-FFF2-40B4-BE49-F238E27FC236}">
                <a16:creationId xmlns:a16="http://schemas.microsoft.com/office/drawing/2014/main" id="{F1AF5445-5A66-B84A-A4CD-FD9ADFABB3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9642" y="5660265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1" name="Espace réservé du texte 4">
            <a:extLst>
              <a:ext uri="{FF2B5EF4-FFF2-40B4-BE49-F238E27FC236}">
                <a16:creationId xmlns:a16="http://schemas.microsoft.com/office/drawing/2014/main" id="{3282B747-4B7C-2F4B-83D1-E8986B3090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508" y="6079503"/>
            <a:ext cx="1102156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72" name="Espace réservé du texte 4">
            <a:extLst>
              <a:ext uri="{FF2B5EF4-FFF2-40B4-BE49-F238E27FC236}">
                <a16:creationId xmlns:a16="http://schemas.microsoft.com/office/drawing/2014/main" id="{BC913753-FD95-A041-AE85-316C5808AA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35466" y="5675763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3" name="Espace réservé du texte 4">
            <a:extLst>
              <a:ext uri="{FF2B5EF4-FFF2-40B4-BE49-F238E27FC236}">
                <a16:creationId xmlns:a16="http://schemas.microsoft.com/office/drawing/2014/main" id="{37966C68-814B-A742-94D7-160E97D60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546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38" name="Espace réservé du texte 4">
            <a:extLst>
              <a:ext uri="{FF2B5EF4-FFF2-40B4-BE49-F238E27FC236}">
                <a16:creationId xmlns:a16="http://schemas.microsoft.com/office/drawing/2014/main" id="{381632AF-3BCA-244E-BB3C-007789BD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3227841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se en avant ce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7DD300B-856A-7A45-BF6E-C977C3A4BB4B}"/>
              </a:ext>
            </a:extLst>
          </p:cNvPr>
          <p:cNvSpPr/>
          <p:nvPr userDrawn="1"/>
        </p:nvSpPr>
        <p:spPr>
          <a:xfrm>
            <a:off x="803275" y="1315478"/>
            <a:ext cx="4685324" cy="468532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raphique 20">
            <a:extLst>
              <a:ext uri="{FF2B5EF4-FFF2-40B4-BE49-F238E27FC236}">
                <a16:creationId xmlns:a16="http://schemas.microsoft.com/office/drawing/2014/main" id="{70B2E9C1-360D-0446-B2BD-A2CEF1B36C06}"/>
              </a:ext>
            </a:extLst>
          </p:cNvPr>
          <p:cNvSpPr/>
          <p:nvPr userDrawn="1"/>
        </p:nvSpPr>
        <p:spPr>
          <a:xfrm>
            <a:off x="5956660" y="4800776"/>
            <a:ext cx="278680" cy="451390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5624AFA-2D5A-DF40-B8C6-9CEF3D9846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6659" y="1376364"/>
            <a:ext cx="5295840" cy="28513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C587732-0C07-B244-966D-B75B9659C6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713" y="4729879"/>
            <a:ext cx="4916487" cy="6381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5D39B21-F26F-374F-A644-70BB17770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7500" y="2301781"/>
            <a:ext cx="3056874" cy="2614464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7402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3817408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" name="Groupe 1431">
            <a:extLst>
              <a:ext uri="{FF2B5EF4-FFF2-40B4-BE49-F238E27FC236}">
                <a16:creationId xmlns:a16="http://schemas.microsoft.com/office/drawing/2014/main" id="{E4B46ABF-A754-754C-BB56-F9EA6E1E0905}"/>
              </a:ext>
            </a:extLst>
          </p:cNvPr>
          <p:cNvGrpSpPr/>
          <p:nvPr userDrawn="1"/>
        </p:nvGrpSpPr>
        <p:grpSpPr>
          <a:xfrm>
            <a:off x="329770" y="-172272"/>
            <a:ext cx="3085093" cy="3085093"/>
            <a:chOff x="1760507" y="447221"/>
            <a:chExt cx="2124389" cy="2124389"/>
          </a:xfrm>
        </p:grpSpPr>
        <p:sp>
          <p:nvSpPr>
            <p:cNvPr id="7" name="Graphique 4">
              <a:extLst>
                <a:ext uri="{FF2B5EF4-FFF2-40B4-BE49-F238E27FC236}">
                  <a16:creationId xmlns:a16="http://schemas.microsoft.com/office/drawing/2014/main" id="{EF270006-28B2-2749-91D8-B2BBFAF61B17}"/>
                </a:ext>
              </a:extLst>
            </p:cNvPr>
            <p:cNvSpPr/>
            <p:nvPr/>
          </p:nvSpPr>
          <p:spPr>
            <a:xfrm>
              <a:off x="1760507" y="447221"/>
              <a:ext cx="2124389" cy="2124389"/>
            </a:xfrm>
            <a:custGeom>
              <a:avLst/>
              <a:gdLst>
                <a:gd name="connsiteX0" fmla="*/ 2124390 w 2124389"/>
                <a:gd name="connsiteY0" fmla="*/ 1062195 h 2124389"/>
                <a:gd name="connsiteX1" fmla="*/ 1062195 w 2124389"/>
                <a:gd name="connsiteY1" fmla="*/ 2124390 h 2124389"/>
                <a:gd name="connsiteX2" fmla="*/ 0 w 2124389"/>
                <a:gd name="connsiteY2" fmla="*/ 1062195 h 2124389"/>
                <a:gd name="connsiteX3" fmla="*/ 1062195 w 2124389"/>
                <a:gd name="connsiteY3" fmla="*/ 0 h 2124389"/>
                <a:gd name="connsiteX4" fmla="*/ 2124390 w 2124389"/>
                <a:gd name="connsiteY4" fmla="*/ 1062195 h 21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389" h="2124389">
                  <a:moveTo>
                    <a:pt x="2124390" y="1062195"/>
                  </a:moveTo>
                  <a:cubicBezTo>
                    <a:pt x="2124390" y="1648829"/>
                    <a:pt x="1648829" y="2124390"/>
                    <a:pt x="1062195" y="2124390"/>
                  </a:cubicBezTo>
                  <a:cubicBezTo>
                    <a:pt x="475561" y="2124390"/>
                    <a:pt x="0" y="1648829"/>
                    <a:pt x="0" y="1062195"/>
                  </a:cubicBezTo>
                  <a:cubicBezTo>
                    <a:pt x="0" y="475561"/>
                    <a:pt x="475561" y="0"/>
                    <a:pt x="1062195" y="0"/>
                  </a:cubicBezTo>
                  <a:cubicBezTo>
                    <a:pt x="1648829" y="0"/>
                    <a:pt x="2124390" y="475561"/>
                    <a:pt x="2124390" y="1062195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8104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Graphique 4">
              <a:extLst>
                <a:ext uri="{FF2B5EF4-FFF2-40B4-BE49-F238E27FC236}">
                  <a16:creationId xmlns:a16="http://schemas.microsoft.com/office/drawing/2014/main" id="{EF270006-28B2-2749-91D8-B2BBFAF61B17}"/>
                </a:ext>
              </a:extLst>
            </p:cNvPr>
            <p:cNvSpPr/>
            <p:nvPr/>
          </p:nvSpPr>
          <p:spPr>
            <a:xfrm>
              <a:off x="2271891" y="958605"/>
              <a:ext cx="1101621" cy="1101621"/>
            </a:xfrm>
            <a:custGeom>
              <a:avLst/>
              <a:gdLst>
                <a:gd name="connsiteX0" fmla="*/ 1101621 w 1101621"/>
                <a:gd name="connsiteY0" fmla="*/ 550811 h 1101621"/>
                <a:gd name="connsiteX1" fmla="*/ 550811 w 1101621"/>
                <a:gd name="connsiteY1" fmla="*/ 1101622 h 1101621"/>
                <a:gd name="connsiteX2" fmla="*/ 0 w 1101621"/>
                <a:gd name="connsiteY2" fmla="*/ 550811 h 1101621"/>
                <a:gd name="connsiteX3" fmla="*/ 550811 w 1101621"/>
                <a:gd name="connsiteY3" fmla="*/ 0 h 1101621"/>
                <a:gd name="connsiteX4" fmla="*/ 1101621 w 1101621"/>
                <a:gd name="connsiteY4" fmla="*/ 550811 h 11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21" h="1101621">
                  <a:moveTo>
                    <a:pt x="1101621" y="550811"/>
                  </a:moveTo>
                  <a:cubicBezTo>
                    <a:pt x="1101621" y="855015"/>
                    <a:pt x="855015" y="1101622"/>
                    <a:pt x="550811" y="1101622"/>
                  </a:cubicBezTo>
                  <a:cubicBezTo>
                    <a:pt x="246606" y="1101622"/>
                    <a:pt x="0" y="855015"/>
                    <a:pt x="0" y="550811"/>
                  </a:cubicBezTo>
                  <a:cubicBezTo>
                    <a:pt x="0" y="246606"/>
                    <a:pt x="246606" y="0"/>
                    <a:pt x="550811" y="0"/>
                  </a:cubicBezTo>
                  <a:cubicBezTo>
                    <a:pt x="855015" y="0"/>
                    <a:pt x="1101621" y="246606"/>
                    <a:pt x="1101621" y="550811"/>
                  </a:cubicBezTo>
                  <a:close/>
                </a:path>
              </a:pathLst>
            </a:custGeom>
            <a:solidFill>
              <a:srgbClr val="FCEAE5"/>
            </a:solidFill>
            <a:ln w="1226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39" name="Groupe 1438">
            <a:extLst>
              <a:ext uri="{FF2B5EF4-FFF2-40B4-BE49-F238E27FC236}">
                <a16:creationId xmlns:a16="http://schemas.microsoft.com/office/drawing/2014/main" id="{F467D86A-8C34-1D46-9722-08647137ADEC}"/>
              </a:ext>
            </a:extLst>
          </p:cNvPr>
          <p:cNvGrpSpPr/>
          <p:nvPr userDrawn="1"/>
        </p:nvGrpSpPr>
        <p:grpSpPr>
          <a:xfrm>
            <a:off x="80040" y="1185070"/>
            <a:ext cx="1682886" cy="773775"/>
            <a:chOff x="80040" y="1185070"/>
            <a:chExt cx="1682886" cy="773775"/>
          </a:xfrm>
        </p:grpSpPr>
        <p:sp>
          <p:nvSpPr>
            <p:cNvPr id="20" name="Graphique 4">
              <a:extLst>
                <a:ext uri="{FF2B5EF4-FFF2-40B4-BE49-F238E27FC236}">
                  <a16:creationId xmlns:a16="http://schemas.microsoft.com/office/drawing/2014/main" id="{CA1FED9D-9267-3D4C-869F-08C34C414AA2}"/>
                </a:ext>
              </a:extLst>
            </p:cNvPr>
            <p:cNvSpPr/>
            <p:nvPr/>
          </p:nvSpPr>
          <p:spPr>
            <a:xfrm>
              <a:off x="106520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Graphique 4">
              <a:extLst>
                <a:ext uri="{FF2B5EF4-FFF2-40B4-BE49-F238E27FC236}">
                  <a16:creationId xmlns:a16="http://schemas.microsoft.com/office/drawing/2014/main" id="{A00C73D3-D1BE-B149-B7CE-0C4879956612}"/>
                </a:ext>
              </a:extLst>
            </p:cNvPr>
            <p:cNvSpPr/>
            <p:nvPr/>
          </p:nvSpPr>
          <p:spPr>
            <a:xfrm>
              <a:off x="336003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Graphique 4">
              <a:extLst>
                <a:ext uri="{FF2B5EF4-FFF2-40B4-BE49-F238E27FC236}">
                  <a16:creationId xmlns:a16="http://schemas.microsoft.com/office/drawing/2014/main" id="{80F3A056-BD9B-ED43-AA70-1DC93A417B0F}"/>
                </a:ext>
              </a:extLst>
            </p:cNvPr>
            <p:cNvSpPr/>
            <p:nvPr/>
          </p:nvSpPr>
          <p:spPr>
            <a:xfrm>
              <a:off x="565488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Graphique 4">
              <a:extLst>
                <a:ext uri="{FF2B5EF4-FFF2-40B4-BE49-F238E27FC236}">
                  <a16:creationId xmlns:a16="http://schemas.microsoft.com/office/drawing/2014/main" id="{4C2837E4-400F-BF48-B629-DDAFB7768E7A}"/>
                </a:ext>
              </a:extLst>
            </p:cNvPr>
            <p:cNvSpPr/>
            <p:nvPr/>
          </p:nvSpPr>
          <p:spPr>
            <a:xfrm>
              <a:off x="793502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Graphique 4">
              <a:extLst>
                <a:ext uri="{FF2B5EF4-FFF2-40B4-BE49-F238E27FC236}">
                  <a16:creationId xmlns:a16="http://schemas.microsoft.com/office/drawing/2014/main" id="{A2E8DC18-A601-D04A-A204-1FF1558270F2}"/>
                </a:ext>
              </a:extLst>
            </p:cNvPr>
            <p:cNvSpPr/>
            <p:nvPr/>
          </p:nvSpPr>
          <p:spPr>
            <a:xfrm>
              <a:off x="1022986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Graphique 4">
              <a:extLst>
                <a:ext uri="{FF2B5EF4-FFF2-40B4-BE49-F238E27FC236}">
                  <a16:creationId xmlns:a16="http://schemas.microsoft.com/office/drawing/2014/main" id="{D0DB0633-8122-064E-A553-6883E81B8844}"/>
                </a:ext>
              </a:extLst>
            </p:cNvPr>
            <p:cNvSpPr/>
            <p:nvPr/>
          </p:nvSpPr>
          <p:spPr>
            <a:xfrm>
              <a:off x="1252471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Graphique 4">
              <a:extLst>
                <a:ext uri="{FF2B5EF4-FFF2-40B4-BE49-F238E27FC236}">
                  <a16:creationId xmlns:a16="http://schemas.microsoft.com/office/drawing/2014/main" id="{7516D75F-E740-1349-81FC-761170370016}"/>
                </a:ext>
              </a:extLst>
            </p:cNvPr>
            <p:cNvSpPr/>
            <p:nvPr/>
          </p:nvSpPr>
          <p:spPr>
            <a:xfrm>
              <a:off x="1480484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Graphique 4">
              <a:extLst>
                <a:ext uri="{FF2B5EF4-FFF2-40B4-BE49-F238E27FC236}">
                  <a16:creationId xmlns:a16="http://schemas.microsoft.com/office/drawing/2014/main" id="{ACC167F0-627B-1847-AC63-56CA55F85340}"/>
                </a:ext>
              </a:extLst>
            </p:cNvPr>
            <p:cNvSpPr/>
            <p:nvPr/>
          </p:nvSpPr>
          <p:spPr>
            <a:xfrm>
              <a:off x="1709969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Graphique 4">
              <a:extLst>
                <a:ext uri="{FF2B5EF4-FFF2-40B4-BE49-F238E27FC236}">
                  <a16:creationId xmlns:a16="http://schemas.microsoft.com/office/drawing/2014/main" id="{840D0C63-C14A-CA4F-8DB1-43A826914274}"/>
                </a:ext>
              </a:extLst>
            </p:cNvPr>
            <p:cNvSpPr/>
            <p:nvPr/>
          </p:nvSpPr>
          <p:spPr>
            <a:xfrm>
              <a:off x="97693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Graphique 4">
              <a:extLst>
                <a:ext uri="{FF2B5EF4-FFF2-40B4-BE49-F238E27FC236}">
                  <a16:creationId xmlns:a16="http://schemas.microsoft.com/office/drawing/2014/main" id="{6C679BCF-739C-2740-9F47-FF0D591E4D28}"/>
                </a:ext>
              </a:extLst>
            </p:cNvPr>
            <p:cNvSpPr/>
            <p:nvPr/>
          </p:nvSpPr>
          <p:spPr>
            <a:xfrm>
              <a:off x="32717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Graphique 4">
              <a:extLst>
                <a:ext uri="{FF2B5EF4-FFF2-40B4-BE49-F238E27FC236}">
                  <a16:creationId xmlns:a16="http://schemas.microsoft.com/office/drawing/2014/main" id="{CF02B2D9-2F70-F342-8920-DB0D054CBF52}"/>
                </a:ext>
              </a:extLst>
            </p:cNvPr>
            <p:cNvSpPr/>
            <p:nvPr/>
          </p:nvSpPr>
          <p:spPr>
            <a:xfrm>
              <a:off x="555191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Graphique 4">
              <a:extLst>
                <a:ext uri="{FF2B5EF4-FFF2-40B4-BE49-F238E27FC236}">
                  <a16:creationId xmlns:a16="http://schemas.microsoft.com/office/drawing/2014/main" id="{15464884-9908-8845-BC5F-03352A214162}"/>
                </a:ext>
              </a:extLst>
            </p:cNvPr>
            <p:cNvSpPr/>
            <p:nvPr/>
          </p:nvSpPr>
          <p:spPr>
            <a:xfrm>
              <a:off x="78467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4">
              <a:extLst>
                <a:ext uri="{FF2B5EF4-FFF2-40B4-BE49-F238E27FC236}">
                  <a16:creationId xmlns:a16="http://schemas.microsoft.com/office/drawing/2014/main" id="{5AE5A7E2-DE95-EB4A-963F-FC34E966663A}"/>
                </a:ext>
              </a:extLst>
            </p:cNvPr>
            <p:cNvSpPr/>
            <p:nvPr/>
          </p:nvSpPr>
          <p:spPr>
            <a:xfrm>
              <a:off x="1014160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Graphique 4">
              <a:extLst>
                <a:ext uri="{FF2B5EF4-FFF2-40B4-BE49-F238E27FC236}">
                  <a16:creationId xmlns:a16="http://schemas.microsoft.com/office/drawing/2014/main" id="{D01C1E33-4D9B-244D-ACA4-6E3B1CE43985}"/>
                </a:ext>
              </a:extLst>
            </p:cNvPr>
            <p:cNvSpPr/>
            <p:nvPr/>
          </p:nvSpPr>
          <p:spPr>
            <a:xfrm>
              <a:off x="124364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Graphique 4">
              <a:extLst>
                <a:ext uri="{FF2B5EF4-FFF2-40B4-BE49-F238E27FC236}">
                  <a16:creationId xmlns:a16="http://schemas.microsoft.com/office/drawing/2014/main" id="{0B1BBEE3-EB7C-2A49-834B-8DE634295CA2}"/>
                </a:ext>
              </a:extLst>
            </p:cNvPr>
            <p:cNvSpPr/>
            <p:nvPr/>
          </p:nvSpPr>
          <p:spPr>
            <a:xfrm>
              <a:off x="147165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Graphique 4">
              <a:extLst>
                <a:ext uri="{FF2B5EF4-FFF2-40B4-BE49-F238E27FC236}">
                  <a16:creationId xmlns:a16="http://schemas.microsoft.com/office/drawing/2014/main" id="{9B0B7A95-8B92-8E42-9E00-11E1B01B369A}"/>
                </a:ext>
              </a:extLst>
            </p:cNvPr>
            <p:cNvSpPr/>
            <p:nvPr/>
          </p:nvSpPr>
          <p:spPr>
            <a:xfrm>
              <a:off x="1701144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Graphique 4">
              <a:extLst>
                <a:ext uri="{FF2B5EF4-FFF2-40B4-BE49-F238E27FC236}">
                  <a16:creationId xmlns:a16="http://schemas.microsoft.com/office/drawing/2014/main" id="{52508C92-03A9-4F48-B3B6-B280849CED93}"/>
                </a:ext>
              </a:extLst>
            </p:cNvPr>
            <p:cNvSpPr/>
            <p:nvPr/>
          </p:nvSpPr>
          <p:spPr>
            <a:xfrm>
              <a:off x="888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Graphique 4">
              <a:extLst>
                <a:ext uri="{FF2B5EF4-FFF2-40B4-BE49-F238E27FC236}">
                  <a16:creationId xmlns:a16="http://schemas.microsoft.com/office/drawing/2014/main" id="{CC3E6DCE-D1D6-1548-902C-908732A923AB}"/>
                </a:ext>
              </a:extLst>
            </p:cNvPr>
            <p:cNvSpPr/>
            <p:nvPr/>
          </p:nvSpPr>
          <p:spPr>
            <a:xfrm>
              <a:off x="318351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Graphique 4">
              <a:extLst>
                <a:ext uri="{FF2B5EF4-FFF2-40B4-BE49-F238E27FC236}">
                  <a16:creationId xmlns:a16="http://schemas.microsoft.com/office/drawing/2014/main" id="{6A19B5D0-A9A1-F041-9C96-B205BBB7DBFA}"/>
                </a:ext>
              </a:extLst>
            </p:cNvPr>
            <p:cNvSpPr/>
            <p:nvPr/>
          </p:nvSpPr>
          <p:spPr>
            <a:xfrm>
              <a:off x="5463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Graphique 4">
              <a:extLst>
                <a:ext uri="{FF2B5EF4-FFF2-40B4-BE49-F238E27FC236}">
                  <a16:creationId xmlns:a16="http://schemas.microsoft.com/office/drawing/2014/main" id="{CA75A7D0-62A0-CA4D-A76C-8CF131A378E5}"/>
                </a:ext>
              </a:extLst>
            </p:cNvPr>
            <p:cNvSpPr/>
            <p:nvPr/>
          </p:nvSpPr>
          <p:spPr>
            <a:xfrm>
              <a:off x="775849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Graphique 4">
              <a:extLst>
                <a:ext uri="{FF2B5EF4-FFF2-40B4-BE49-F238E27FC236}">
                  <a16:creationId xmlns:a16="http://schemas.microsoft.com/office/drawing/2014/main" id="{B7A3539D-A226-0F41-9547-F5F6503EFFC8}"/>
                </a:ext>
              </a:extLst>
            </p:cNvPr>
            <p:cNvSpPr/>
            <p:nvPr/>
          </p:nvSpPr>
          <p:spPr>
            <a:xfrm>
              <a:off x="1005334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Graphique 4">
              <a:extLst>
                <a:ext uri="{FF2B5EF4-FFF2-40B4-BE49-F238E27FC236}">
                  <a16:creationId xmlns:a16="http://schemas.microsoft.com/office/drawing/2014/main" id="{B48584DB-BA89-A14D-86EF-2FBF02729201}"/>
                </a:ext>
              </a:extLst>
            </p:cNvPr>
            <p:cNvSpPr/>
            <p:nvPr/>
          </p:nvSpPr>
          <p:spPr>
            <a:xfrm>
              <a:off x="1233347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Graphique 4">
              <a:extLst>
                <a:ext uri="{FF2B5EF4-FFF2-40B4-BE49-F238E27FC236}">
                  <a16:creationId xmlns:a16="http://schemas.microsoft.com/office/drawing/2014/main" id="{BC011B16-AAF1-E948-933E-0475A140DC4E}"/>
                </a:ext>
              </a:extLst>
            </p:cNvPr>
            <p:cNvSpPr/>
            <p:nvPr/>
          </p:nvSpPr>
          <p:spPr>
            <a:xfrm>
              <a:off x="1462832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Graphique 4">
              <a:extLst>
                <a:ext uri="{FF2B5EF4-FFF2-40B4-BE49-F238E27FC236}">
                  <a16:creationId xmlns:a16="http://schemas.microsoft.com/office/drawing/2014/main" id="{B537BB58-EBE0-C34E-A1B8-6FA9870C9203}"/>
                </a:ext>
              </a:extLst>
            </p:cNvPr>
            <p:cNvSpPr/>
            <p:nvPr/>
          </p:nvSpPr>
          <p:spPr>
            <a:xfrm>
              <a:off x="169231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Graphique 4">
              <a:extLst>
                <a:ext uri="{FF2B5EF4-FFF2-40B4-BE49-F238E27FC236}">
                  <a16:creationId xmlns:a16="http://schemas.microsoft.com/office/drawing/2014/main" id="{F0B14318-57B9-004B-9571-2F664B7E9090}"/>
                </a:ext>
              </a:extLst>
            </p:cNvPr>
            <p:cNvSpPr/>
            <p:nvPr/>
          </p:nvSpPr>
          <p:spPr>
            <a:xfrm>
              <a:off x="8004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Graphique 4">
              <a:extLst>
                <a:ext uri="{FF2B5EF4-FFF2-40B4-BE49-F238E27FC236}">
                  <a16:creationId xmlns:a16="http://schemas.microsoft.com/office/drawing/2014/main" id="{C28A71E5-BDA9-4A4A-8F62-C47D981C0B7E}"/>
                </a:ext>
              </a:extLst>
            </p:cNvPr>
            <p:cNvSpPr/>
            <p:nvPr/>
          </p:nvSpPr>
          <p:spPr>
            <a:xfrm>
              <a:off x="30952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Graphique 4">
              <a:extLst>
                <a:ext uri="{FF2B5EF4-FFF2-40B4-BE49-F238E27FC236}">
                  <a16:creationId xmlns:a16="http://schemas.microsoft.com/office/drawing/2014/main" id="{202EA77E-D75B-3546-AED0-88E0B5DBCBB1}"/>
                </a:ext>
              </a:extLst>
            </p:cNvPr>
            <p:cNvSpPr/>
            <p:nvPr/>
          </p:nvSpPr>
          <p:spPr>
            <a:xfrm>
              <a:off x="53753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Graphique 4">
              <a:extLst>
                <a:ext uri="{FF2B5EF4-FFF2-40B4-BE49-F238E27FC236}">
                  <a16:creationId xmlns:a16="http://schemas.microsoft.com/office/drawing/2014/main" id="{2277E1A7-A107-BF4C-A6C9-6408C6B49370}"/>
                </a:ext>
              </a:extLst>
            </p:cNvPr>
            <p:cNvSpPr/>
            <p:nvPr/>
          </p:nvSpPr>
          <p:spPr>
            <a:xfrm>
              <a:off x="767024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Graphique 4">
              <a:extLst>
                <a:ext uri="{FF2B5EF4-FFF2-40B4-BE49-F238E27FC236}">
                  <a16:creationId xmlns:a16="http://schemas.microsoft.com/office/drawing/2014/main" id="{BAFEEDB8-6C15-8041-A8BB-45DFC131993D}"/>
                </a:ext>
              </a:extLst>
            </p:cNvPr>
            <p:cNvSpPr/>
            <p:nvPr/>
          </p:nvSpPr>
          <p:spPr>
            <a:xfrm>
              <a:off x="99650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Graphique 4">
              <a:extLst>
                <a:ext uri="{FF2B5EF4-FFF2-40B4-BE49-F238E27FC236}">
                  <a16:creationId xmlns:a16="http://schemas.microsoft.com/office/drawing/2014/main" id="{7562F020-DB2E-EB4B-A8D4-EB11AF8464DC}"/>
                </a:ext>
              </a:extLst>
            </p:cNvPr>
            <p:cNvSpPr/>
            <p:nvPr/>
          </p:nvSpPr>
          <p:spPr>
            <a:xfrm>
              <a:off x="1224522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que 4">
              <a:extLst>
                <a:ext uri="{FF2B5EF4-FFF2-40B4-BE49-F238E27FC236}">
                  <a16:creationId xmlns:a16="http://schemas.microsoft.com/office/drawing/2014/main" id="{8E463FDF-7FD0-DC4A-8109-DA952FCCE5BF}"/>
                </a:ext>
              </a:extLst>
            </p:cNvPr>
            <p:cNvSpPr/>
            <p:nvPr/>
          </p:nvSpPr>
          <p:spPr>
            <a:xfrm>
              <a:off x="145400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que 4">
              <a:extLst>
                <a:ext uri="{FF2B5EF4-FFF2-40B4-BE49-F238E27FC236}">
                  <a16:creationId xmlns:a16="http://schemas.microsoft.com/office/drawing/2014/main" id="{4E906A54-4028-8340-B53C-E7A2129DE5E0}"/>
                </a:ext>
              </a:extLst>
            </p:cNvPr>
            <p:cNvSpPr/>
            <p:nvPr/>
          </p:nvSpPr>
          <p:spPr>
            <a:xfrm>
              <a:off x="168349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" name="Graphique 4">
            <a:extLst>
              <a:ext uri="{FF2B5EF4-FFF2-40B4-BE49-F238E27FC236}">
                <a16:creationId xmlns:a16="http://schemas.microsoft.com/office/drawing/2014/main" id="{EF270006-28B2-2749-91D8-B2BBFAF61B17}"/>
              </a:ext>
            </a:extLst>
          </p:cNvPr>
          <p:cNvSpPr/>
          <p:nvPr userDrawn="1"/>
        </p:nvSpPr>
        <p:spPr>
          <a:xfrm>
            <a:off x="415761" y="2716563"/>
            <a:ext cx="141471" cy="141471"/>
          </a:xfrm>
          <a:custGeom>
            <a:avLst/>
            <a:gdLst>
              <a:gd name="connsiteX0" fmla="*/ 141471 w 141471"/>
              <a:gd name="connsiteY0" fmla="*/ 70736 h 141471"/>
              <a:gd name="connsiteX1" fmla="*/ 70736 w 141471"/>
              <a:gd name="connsiteY1" fmla="*/ 141471 h 141471"/>
              <a:gd name="connsiteX2" fmla="*/ 0 w 141471"/>
              <a:gd name="connsiteY2" fmla="*/ 70736 h 141471"/>
              <a:gd name="connsiteX3" fmla="*/ 70736 w 141471"/>
              <a:gd name="connsiteY3" fmla="*/ 0 h 141471"/>
              <a:gd name="connsiteX4" fmla="*/ 141471 w 141471"/>
              <a:gd name="connsiteY4" fmla="*/ 70736 h 1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1" h="141471">
                <a:moveTo>
                  <a:pt x="141471" y="70736"/>
                </a:moveTo>
                <a:cubicBezTo>
                  <a:pt x="141471" y="109802"/>
                  <a:pt x="109802" y="141471"/>
                  <a:pt x="70736" y="141471"/>
                </a:cubicBezTo>
                <a:cubicBezTo>
                  <a:pt x="31669" y="141471"/>
                  <a:pt x="0" y="109802"/>
                  <a:pt x="0" y="70736"/>
                </a:cubicBezTo>
                <a:cubicBezTo>
                  <a:pt x="0" y="31669"/>
                  <a:pt x="31669" y="0"/>
                  <a:pt x="70736" y="0"/>
                </a:cubicBezTo>
                <a:cubicBezTo>
                  <a:pt x="109802" y="0"/>
                  <a:pt x="141471" y="31669"/>
                  <a:pt x="141471" y="7073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59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3" name="Graphique 4">
            <a:extLst>
              <a:ext uri="{FF2B5EF4-FFF2-40B4-BE49-F238E27FC236}">
                <a16:creationId xmlns:a16="http://schemas.microsoft.com/office/drawing/2014/main" id="{3EF3FF75-4E4C-6F40-B9BD-05C8FAAF3617}"/>
              </a:ext>
            </a:extLst>
          </p:cNvPr>
          <p:cNvGrpSpPr/>
          <p:nvPr userDrawn="1"/>
        </p:nvGrpSpPr>
        <p:grpSpPr>
          <a:xfrm>
            <a:off x="1733000" y="5573537"/>
            <a:ext cx="996813" cy="996813"/>
            <a:chOff x="1653530" y="4836814"/>
            <a:chExt cx="1099302" cy="1099302"/>
          </a:xfrm>
        </p:grpSpPr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019D2B57-AB6F-6542-91D4-9A968F6CBFFB}"/>
                </a:ext>
              </a:extLst>
            </p:cNvPr>
            <p:cNvSpPr/>
            <p:nvPr/>
          </p:nvSpPr>
          <p:spPr>
            <a:xfrm>
              <a:off x="1653530" y="4836814"/>
              <a:ext cx="1099302" cy="1099302"/>
            </a:xfrm>
            <a:custGeom>
              <a:avLst/>
              <a:gdLst>
                <a:gd name="connsiteX0" fmla="*/ 1099302 w 1099302"/>
                <a:gd name="connsiteY0" fmla="*/ 549651 h 1099302"/>
                <a:gd name="connsiteX1" fmla="*/ 549651 w 1099302"/>
                <a:gd name="connsiteY1" fmla="*/ 1099302 h 1099302"/>
                <a:gd name="connsiteX2" fmla="*/ 0 w 1099302"/>
                <a:gd name="connsiteY2" fmla="*/ 549651 h 1099302"/>
                <a:gd name="connsiteX3" fmla="*/ 549651 w 1099302"/>
                <a:gd name="connsiteY3" fmla="*/ 0 h 1099302"/>
                <a:gd name="connsiteX4" fmla="*/ 1099302 w 1099302"/>
                <a:gd name="connsiteY4" fmla="*/ 549651 h 10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02" h="1099302">
                  <a:moveTo>
                    <a:pt x="1099302" y="549651"/>
                  </a:moveTo>
                  <a:cubicBezTo>
                    <a:pt x="1099302" y="853215"/>
                    <a:pt x="853215" y="1099302"/>
                    <a:pt x="549651" y="1099302"/>
                  </a:cubicBezTo>
                  <a:cubicBezTo>
                    <a:pt x="246087" y="1099302"/>
                    <a:pt x="0" y="853215"/>
                    <a:pt x="0" y="549651"/>
                  </a:cubicBezTo>
                  <a:cubicBezTo>
                    <a:pt x="0" y="246087"/>
                    <a:pt x="246087" y="0"/>
                    <a:pt x="549651" y="0"/>
                  </a:cubicBezTo>
                  <a:cubicBezTo>
                    <a:pt x="853215" y="0"/>
                    <a:pt x="1099302" y="246087"/>
                    <a:pt x="1099302" y="549651"/>
                  </a:cubicBezTo>
                  <a:close/>
                </a:path>
              </a:pathLst>
            </a:custGeom>
            <a:solidFill>
              <a:srgbClr val="ED897F"/>
            </a:solidFill>
            <a:ln w="57087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712C0CF7-A4B4-FC4D-A12C-219B22E1A56A}"/>
                </a:ext>
              </a:extLst>
            </p:cNvPr>
            <p:cNvSpPr/>
            <p:nvPr/>
          </p:nvSpPr>
          <p:spPr>
            <a:xfrm>
              <a:off x="1944590" y="5127874"/>
              <a:ext cx="517182" cy="517182"/>
            </a:xfrm>
            <a:custGeom>
              <a:avLst/>
              <a:gdLst>
                <a:gd name="connsiteX0" fmla="*/ 517182 w 517182"/>
                <a:gd name="connsiteY0" fmla="*/ 258591 h 517182"/>
                <a:gd name="connsiteX1" fmla="*/ 258591 w 517182"/>
                <a:gd name="connsiteY1" fmla="*/ 517182 h 517182"/>
                <a:gd name="connsiteX2" fmla="*/ 0 w 517182"/>
                <a:gd name="connsiteY2" fmla="*/ 258591 h 517182"/>
                <a:gd name="connsiteX3" fmla="*/ 258591 w 517182"/>
                <a:gd name="connsiteY3" fmla="*/ 0 h 517182"/>
                <a:gd name="connsiteX4" fmla="*/ 517182 w 517182"/>
                <a:gd name="connsiteY4" fmla="*/ 258591 h 5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82" h="517182">
                  <a:moveTo>
                    <a:pt x="517182" y="258591"/>
                  </a:moveTo>
                  <a:cubicBezTo>
                    <a:pt x="517182" y="401407"/>
                    <a:pt x="401407" y="517182"/>
                    <a:pt x="258591" y="517182"/>
                  </a:cubicBezTo>
                  <a:cubicBezTo>
                    <a:pt x="115775" y="517182"/>
                    <a:pt x="0" y="401407"/>
                    <a:pt x="0" y="258591"/>
                  </a:cubicBezTo>
                  <a:cubicBezTo>
                    <a:pt x="0" y="115775"/>
                    <a:pt x="115775" y="0"/>
                    <a:pt x="258591" y="0"/>
                  </a:cubicBezTo>
                  <a:cubicBezTo>
                    <a:pt x="401407" y="0"/>
                    <a:pt x="517182" y="115775"/>
                    <a:pt x="517182" y="258591"/>
                  </a:cubicBezTo>
                  <a:close/>
                </a:path>
              </a:pathLst>
            </a:custGeom>
            <a:noFill/>
            <a:ln w="107832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EB4F163A-B7A0-8D45-AE68-3966B25C7BED}"/>
                </a:ext>
              </a:extLst>
            </p:cNvPr>
            <p:cNvSpPr/>
            <p:nvPr/>
          </p:nvSpPr>
          <p:spPr>
            <a:xfrm>
              <a:off x="2003729" y="5187014"/>
              <a:ext cx="398902" cy="398902"/>
            </a:xfrm>
            <a:custGeom>
              <a:avLst/>
              <a:gdLst>
                <a:gd name="connsiteX0" fmla="*/ 398903 w 398902"/>
                <a:gd name="connsiteY0" fmla="*/ 199452 h 398902"/>
                <a:gd name="connsiteX1" fmla="*/ 199452 w 398902"/>
                <a:gd name="connsiteY1" fmla="*/ 398903 h 398902"/>
                <a:gd name="connsiteX2" fmla="*/ 0 w 398902"/>
                <a:gd name="connsiteY2" fmla="*/ 199452 h 398902"/>
                <a:gd name="connsiteX3" fmla="*/ 199452 w 398902"/>
                <a:gd name="connsiteY3" fmla="*/ 0 h 398902"/>
                <a:gd name="connsiteX4" fmla="*/ 398903 w 398902"/>
                <a:gd name="connsiteY4" fmla="*/ 199452 h 3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02" h="398902">
                  <a:moveTo>
                    <a:pt x="398903" y="199452"/>
                  </a:moveTo>
                  <a:cubicBezTo>
                    <a:pt x="398903" y="309606"/>
                    <a:pt x="309606" y="398903"/>
                    <a:pt x="199452" y="398903"/>
                  </a:cubicBezTo>
                  <a:cubicBezTo>
                    <a:pt x="89297" y="398903"/>
                    <a:pt x="0" y="309606"/>
                    <a:pt x="0" y="199452"/>
                  </a:cubicBezTo>
                  <a:cubicBezTo>
                    <a:pt x="0" y="89298"/>
                    <a:pt x="89297" y="0"/>
                    <a:pt x="199452" y="0"/>
                  </a:cubicBezTo>
                  <a:cubicBezTo>
                    <a:pt x="309606" y="0"/>
                    <a:pt x="398903" y="89298"/>
                    <a:pt x="398903" y="199452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" name="Graphique 4">
            <a:extLst>
              <a:ext uri="{FF2B5EF4-FFF2-40B4-BE49-F238E27FC236}">
                <a16:creationId xmlns:a16="http://schemas.microsoft.com/office/drawing/2014/main" id="{652E7BD9-B79D-C44A-961D-E8069CC02D7F}"/>
              </a:ext>
            </a:extLst>
          </p:cNvPr>
          <p:cNvSpPr/>
          <p:nvPr userDrawn="1"/>
        </p:nvSpPr>
        <p:spPr>
          <a:xfrm>
            <a:off x="3737351" y="3875289"/>
            <a:ext cx="1983111" cy="1983111"/>
          </a:xfrm>
          <a:custGeom>
            <a:avLst/>
            <a:gdLst>
              <a:gd name="connsiteX0" fmla="*/ 2187009 w 2187008"/>
              <a:gd name="connsiteY0" fmla="*/ 1093504 h 2187008"/>
              <a:gd name="connsiteX1" fmla="*/ 1093504 w 2187008"/>
              <a:gd name="connsiteY1" fmla="*/ 2187008 h 2187008"/>
              <a:gd name="connsiteX2" fmla="*/ 0 w 2187008"/>
              <a:gd name="connsiteY2" fmla="*/ 1093504 h 2187008"/>
              <a:gd name="connsiteX3" fmla="*/ 1093504 w 2187008"/>
              <a:gd name="connsiteY3" fmla="*/ 0 h 2187008"/>
              <a:gd name="connsiteX4" fmla="*/ 2187009 w 2187008"/>
              <a:gd name="connsiteY4" fmla="*/ 1093504 h 21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008" h="2187008">
                <a:moveTo>
                  <a:pt x="2187009" y="1093504"/>
                </a:moveTo>
                <a:cubicBezTo>
                  <a:pt x="2187009" y="1697430"/>
                  <a:pt x="1697430" y="2187008"/>
                  <a:pt x="1093504" y="2187008"/>
                </a:cubicBezTo>
                <a:cubicBezTo>
                  <a:pt x="489579" y="2187008"/>
                  <a:pt x="0" y="1697430"/>
                  <a:pt x="0" y="1093504"/>
                </a:cubicBezTo>
                <a:cubicBezTo>
                  <a:pt x="0" y="489578"/>
                  <a:pt x="489579" y="0"/>
                  <a:pt x="1093504" y="0"/>
                </a:cubicBezTo>
                <a:cubicBezTo>
                  <a:pt x="1697430" y="0"/>
                  <a:pt x="2187009" y="489578"/>
                  <a:pt x="2187009" y="1093504"/>
                </a:cubicBezTo>
                <a:close/>
              </a:path>
            </a:pathLst>
          </a:custGeom>
          <a:solidFill>
            <a:srgbClr val="FAE0DA"/>
          </a:solidFill>
          <a:ln w="179600" cap="flat">
            <a:solidFill>
              <a:srgbClr val="F0A296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" name="Graphique 4">
            <a:extLst>
              <a:ext uri="{FF2B5EF4-FFF2-40B4-BE49-F238E27FC236}">
                <a16:creationId xmlns:a16="http://schemas.microsoft.com/office/drawing/2014/main" id="{40C76D9A-3380-4549-96E2-E9E6011203B9}"/>
              </a:ext>
            </a:extLst>
          </p:cNvPr>
          <p:cNvGrpSpPr/>
          <p:nvPr userDrawn="1"/>
        </p:nvGrpSpPr>
        <p:grpSpPr>
          <a:xfrm>
            <a:off x="2087353" y="4386405"/>
            <a:ext cx="944238" cy="897972"/>
            <a:chOff x="2423505" y="3384993"/>
            <a:chExt cx="1041322" cy="990299"/>
          </a:xfrm>
          <a:solidFill>
            <a:srgbClr val="AFDFF9">
              <a:alpha val="85000"/>
            </a:srgbClr>
          </a:solidFill>
        </p:grpSpPr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900AC12C-D2C8-6A42-8BDA-754B3F08F00F}"/>
                </a:ext>
              </a:extLst>
            </p:cNvPr>
            <p:cNvSpPr/>
            <p:nvPr/>
          </p:nvSpPr>
          <p:spPr>
            <a:xfrm>
              <a:off x="3406847" y="338499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79A30842-5A92-934D-9A1C-1C32FC4035CB}"/>
                </a:ext>
              </a:extLst>
            </p:cNvPr>
            <p:cNvSpPr/>
            <p:nvPr/>
          </p:nvSpPr>
          <p:spPr>
            <a:xfrm>
              <a:off x="3078680" y="338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2436A3DC-E38C-8246-8FDE-84824B33BFA2}"/>
                </a:ext>
              </a:extLst>
            </p:cNvPr>
            <p:cNvSpPr/>
            <p:nvPr/>
          </p:nvSpPr>
          <p:spPr>
            <a:xfrm>
              <a:off x="2751672" y="339079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DCABBB78-E1E0-5C45-9001-6EA5A6F48A8D}"/>
                </a:ext>
              </a:extLst>
            </p:cNvPr>
            <p:cNvSpPr/>
            <p:nvPr/>
          </p:nvSpPr>
          <p:spPr>
            <a:xfrm>
              <a:off x="2423505" y="339311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D932A6EC-DF5C-FA4D-99FE-80A11F00C5B6}"/>
                </a:ext>
              </a:extLst>
            </p:cNvPr>
            <p:cNvSpPr/>
            <p:nvPr/>
          </p:nvSpPr>
          <p:spPr>
            <a:xfrm>
              <a:off x="3408007" y="369460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0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677F29E1-E288-C84D-BAFC-694800C88E4C}"/>
                </a:ext>
              </a:extLst>
            </p:cNvPr>
            <p:cNvSpPr/>
            <p:nvPr/>
          </p:nvSpPr>
          <p:spPr>
            <a:xfrm>
              <a:off x="3080999" y="3696926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A4B316A2-111F-5149-A614-A7A503A9B1FE}"/>
                </a:ext>
              </a:extLst>
            </p:cNvPr>
            <p:cNvSpPr/>
            <p:nvPr/>
          </p:nvSpPr>
          <p:spPr>
            <a:xfrm>
              <a:off x="2752832" y="3700405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1F1C10A0-D9EF-AF49-A4EE-996A5510CFB1}"/>
                </a:ext>
              </a:extLst>
            </p:cNvPr>
            <p:cNvSpPr/>
            <p:nvPr/>
          </p:nvSpPr>
          <p:spPr>
            <a:xfrm>
              <a:off x="2425824" y="370272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A30D0E4D-63C2-3440-B88D-DDFB1B07C1D9}"/>
                </a:ext>
              </a:extLst>
            </p:cNvPr>
            <p:cNvSpPr/>
            <p:nvPr/>
          </p:nvSpPr>
          <p:spPr>
            <a:xfrm>
              <a:off x="3410326" y="400422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A1573976-7A7E-FA48-B437-20BF45BF3A62}"/>
                </a:ext>
              </a:extLst>
            </p:cNvPr>
            <p:cNvSpPr/>
            <p:nvPr/>
          </p:nvSpPr>
          <p:spPr>
            <a:xfrm>
              <a:off x="3082159" y="4006539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CF17E942-7C42-174F-B589-70287885D456}"/>
                </a:ext>
              </a:extLst>
            </p:cNvPr>
            <p:cNvSpPr/>
            <p:nvPr/>
          </p:nvSpPr>
          <p:spPr>
            <a:xfrm>
              <a:off x="2755151" y="4010018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E9690381-0F1E-884F-9203-2D181F64D8F1}"/>
                </a:ext>
              </a:extLst>
            </p:cNvPr>
            <p:cNvSpPr/>
            <p:nvPr/>
          </p:nvSpPr>
          <p:spPr>
            <a:xfrm>
              <a:off x="2426984" y="401233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80B49E6C-957C-1042-96AD-08AA4D494057}"/>
                </a:ext>
              </a:extLst>
            </p:cNvPr>
            <p:cNvSpPr/>
            <p:nvPr/>
          </p:nvSpPr>
          <p:spPr>
            <a:xfrm>
              <a:off x="3411485" y="431267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4CEA11B9-89E1-964A-8F06-ED588BE06412}"/>
                </a:ext>
              </a:extLst>
            </p:cNvPr>
            <p:cNvSpPr/>
            <p:nvPr/>
          </p:nvSpPr>
          <p:spPr>
            <a:xfrm>
              <a:off x="3084478" y="431615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CF7009F3-520D-C74A-9ABE-649362FE703D}"/>
                </a:ext>
              </a:extLst>
            </p:cNvPr>
            <p:cNvSpPr/>
            <p:nvPr/>
          </p:nvSpPr>
          <p:spPr>
            <a:xfrm>
              <a:off x="2756311" y="431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3048CFE9-5EF3-8645-83A5-F36266AD333E}"/>
                </a:ext>
              </a:extLst>
            </p:cNvPr>
            <p:cNvSpPr/>
            <p:nvPr/>
          </p:nvSpPr>
          <p:spPr>
            <a:xfrm>
              <a:off x="2429303" y="432195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65" name="Graphique 4">
            <a:extLst>
              <a:ext uri="{FF2B5EF4-FFF2-40B4-BE49-F238E27FC236}">
                <a16:creationId xmlns:a16="http://schemas.microsoft.com/office/drawing/2014/main" id="{85377414-9205-6E42-89CA-59F79E41F3AF}"/>
              </a:ext>
            </a:extLst>
          </p:cNvPr>
          <p:cNvSpPr/>
          <p:nvPr userDrawn="1"/>
        </p:nvSpPr>
        <p:spPr>
          <a:xfrm>
            <a:off x="3750305" y="6359435"/>
            <a:ext cx="269181" cy="269181"/>
          </a:xfrm>
          <a:custGeom>
            <a:avLst/>
            <a:gdLst>
              <a:gd name="connsiteX0" fmla="*/ 296858 w 296857"/>
              <a:gd name="connsiteY0" fmla="*/ 148429 h 296857"/>
              <a:gd name="connsiteX1" fmla="*/ 148429 w 296857"/>
              <a:gd name="connsiteY1" fmla="*/ 296858 h 296857"/>
              <a:gd name="connsiteX2" fmla="*/ 0 w 296857"/>
              <a:gd name="connsiteY2" fmla="*/ 148429 h 296857"/>
              <a:gd name="connsiteX3" fmla="*/ 148429 w 296857"/>
              <a:gd name="connsiteY3" fmla="*/ 0 h 296857"/>
              <a:gd name="connsiteX4" fmla="*/ 296858 w 296857"/>
              <a:gd name="connsiteY4" fmla="*/ 148429 h 2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57" h="296857">
                <a:moveTo>
                  <a:pt x="296858" y="148429"/>
                </a:moveTo>
                <a:cubicBezTo>
                  <a:pt x="296858" y="230404"/>
                  <a:pt x="230404" y="296858"/>
                  <a:pt x="148429" y="296858"/>
                </a:cubicBezTo>
                <a:cubicBezTo>
                  <a:pt x="66454" y="296858"/>
                  <a:pt x="0" y="230404"/>
                  <a:pt x="0" y="148429"/>
                </a:cubicBezTo>
                <a:cubicBezTo>
                  <a:pt x="0" y="66454"/>
                  <a:pt x="66454" y="0"/>
                  <a:pt x="148429" y="0"/>
                </a:cubicBezTo>
                <a:cubicBezTo>
                  <a:pt x="230404" y="0"/>
                  <a:pt x="296858" y="66454"/>
                  <a:pt x="296858" y="14842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85513" cap="flat">
            <a:solidFill>
              <a:srgbClr val="91D3EC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431" name="Groupe 1430">
            <a:extLst>
              <a:ext uri="{FF2B5EF4-FFF2-40B4-BE49-F238E27FC236}">
                <a16:creationId xmlns:a16="http://schemas.microsoft.com/office/drawing/2014/main" id="{7211A0FB-6F10-484B-9A93-5B5D93BEA206}"/>
              </a:ext>
            </a:extLst>
          </p:cNvPr>
          <p:cNvGrpSpPr/>
          <p:nvPr userDrawn="1"/>
        </p:nvGrpSpPr>
        <p:grpSpPr>
          <a:xfrm>
            <a:off x="5369264" y="5399396"/>
            <a:ext cx="996813" cy="996813"/>
            <a:chOff x="5799920" y="4925820"/>
            <a:chExt cx="1255480" cy="1255480"/>
          </a:xfrm>
        </p:grpSpPr>
        <p:sp>
          <p:nvSpPr>
            <p:cNvPr id="10" name="Graphique 4">
              <a:extLst>
                <a:ext uri="{FF2B5EF4-FFF2-40B4-BE49-F238E27FC236}">
                  <a16:creationId xmlns:a16="http://schemas.microsoft.com/office/drawing/2014/main" id="{EF270006-28B2-2749-91D8-B2BBFAF61B17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Graphique 4">
              <a:extLst>
                <a:ext uri="{FF2B5EF4-FFF2-40B4-BE49-F238E27FC236}">
                  <a16:creationId xmlns:a16="http://schemas.microsoft.com/office/drawing/2014/main" id="{50118134-8DA8-5242-B41D-C9F58AF30077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67" name="Graphique 4">
            <a:extLst>
              <a:ext uri="{FF2B5EF4-FFF2-40B4-BE49-F238E27FC236}">
                <a16:creationId xmlns:a16="http://schemas.microsoft.com/office/drawing/2014/main" id="{B012EF79-2F75-F846-83F9-F41A0B345774}"/>
              </a:ext>
            </a:extLst>
          </p:cNvPr>
          <p:cNvSpPr/>
          <p:nvPr userDrawn="1"/>
        </p:nvSpPr>
        <p:spPr>
          <a:xfrm>
            <a:off x="4375606" y="4496720"/>
            <a:ext cx="723425" cy="723425"/>
          </a:xfrm>
          <a:custGeom>
            <a:avLst/>
            <a:gdLst>
              <a:gd name="connsiteX0" fmla="*/ 797806 w 797805"/>
              <a:gd name="connsiteY0" fmla="*/ 398903 h 797805"/>
              <a:gd name="connsiteX1" fmla="*/ 398903 w 797805"/>
              <a:gd name="connsiteY1" fmla="*/ 797806 h 797805"/>
              <a:gd name="connsiteX2" fmla="*/ 0 w 797805"/>
              <a:gd name="connsiteY2" fmla="*/ 398903 h 797805"/>
              <a:gd name="connsiteX3" fmla="*/ 398903 w 797805"/>
              <a:gd name="connsiteY3" fmla="*/ 0 h 797805"/>
              <a:gd name="connsiteX4" fmla="*/ 797806 w 797805"/>
              <a:gd name="connsiteY4" fmla="*/ 398903 h 79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5" h="797805">
                <a:moveTo>
                  <a:pt x="797806" y="398903"/>
                </a:moveTo>
                <a:cubicBezTo>
                  <a:pt x="797806" y="619211"/>
                  <a:pt x="619211" y="797806"/>
                  <a:pt x="398903" y="797806"/>
                </a:cubicBezTo>
                <a:cubicBezTo>
                  <a:pt x="178595" y="797806"/>
                  <a:pt x="0" y="619211"/>
                  <a:pt x="0" y="398903"/>
                </a:cubicBezTo>
                <a:cubicBezTo>
                  <a:pt x="0" y="178595"/>
                  <a:pt x="178595" y="0"/>
                  <a:pt x="398903" y="0"/>
                </a:cubicBezTo>
                <a:cubicBezTo>
                  <a:pt x="619211" y="0"/>
                  <a:pt x="797806" y="178595"/>
                  <a:pt x="797806" y="398903"/>
                </a:cubicBezTo>
                <a:close/>
              </a:path>
            </a:pathLst>
          </a:custGeom>
          <a:noFill/>
          <a:ln w="474723" cap="flat">
            <a:solidFill>
              <a:srgbClr val="AFDFF9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68" name="Graphique 4">
            <a:extLst>
              <a:ext uri="{FF2B5EF4-FFF2-40B4-BE49-F238E27FC236}">
                <a16:creationId xmlns:a16="http://schemas.microsoft.com/office/drawing/2014/main" id="{99B6D202-63D1-F543-ACE8-FC68864D289F}"/>
              </a:ext>
            </a:extLst>
          </p:cNvPr>
          <p:cNvGrpSpPr/>
          <p:nvPr userDrawn="1"/>
        </p:nvGrpSpPr>
        <p:grpSpPr>
          <a:xfrm>
            <a:off x="2995760" y="5632208"/>
            <a:ext cx="279697" cy="279697"/>
            <a:chOff x="3319877" y="4951615"/>
            <a:chExt cx="308454" cy="308454"/>
          </a:xfrm>
        </p:grpSpPr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A2A5E23B-0D39-D344-A593-0DB4B9EBE611}"/>
                </a:ext>
              </a:extLst>
            </p:cNvPr>
            <p:cNvSpPr/>
            <p:nvPr/>
          </p:nvSpPr>
          <p:spPr>
            <a:xfrm>
              <a:off x="3319877" y="4951615"/>
              <a:ext cx="308454" cy="308454"/>
            </a:xfrm>
            <a:custGeom>
              <a:avLst/>
              <a:gdLst>
                <a:gd name="connsiteX0" fmla="*/ 308454 w 308454"/>
                <a:gd name="connsiteY0" fmla="*/ 154227 h 308454"/>
                <a:gd name="connsiteX1" fmla="*/ 154227 w 308454"/>
                <a:gd name="connsiteY1" fmla="*/ 308454 h 308454"/>
                <a:gd name="connsiteX2" fmla="*/ 0 w 308454"/>
                <a:gd name="connsiteY2" fmla="*/ 154227 h 308454"/>
                <a:gd name="connsiteX3" fmla="*/ 154227 w 308454"/>
                <a:gd name="connsiteY3" fmla="*/ 0 h 308454"/>
                <a:gd name="connsiteX4" fmla="*/ 308454 w 308454"/>
                <a:gd name="connsiteY4" fmla="*/ 154227 h 3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454" h="308454">
                  <a:moveTo>
                    <a:pt x="308454" y="154227"/>
                  </a:moveTo>
                  <a:cubicBezTo>
                    <a:pt x="308454" y="239404"/>
                    <a:pt x="239404" y="308454"/>
                    <a:pt x="154227" y="308454"/>
                  </a:cubicBezTo>
                  <a:cubicBezTo>
                    <a:pt x="69050" y="308454"/>
                    <a:pt x="0" y="239404"/>
                    <a:pt x="0" y="154227"/>
                  </a:cubicBezTo>
                  <a:cubicBezTo>
                    <a:pt x="0" y="69050"/>
                    <a:pt x="69050" y="0"/>
                    <a:pt x="154227" y="0"/>
                  </a:cubicBezTo>
                  <a:cubicBezTo>
                    <a:pt x="239405" y="0"/>
                    <a:pt x="308454" y="69050"/>
                    <a:pt x="308454" y="154227"/>
                  </a:cubicBezTo>
                  <a:close/>
                </a:path>
              </a:pathLst>
            </a:custGeom>
            <a:solidFill>
              <a:srgbClr val="ED897F"/>
            </a:solidFill>
            <a:ln w="15991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0A6A3B96-9FBF-B04B-9EE6-64AC3FA57E2E}"/>
                </a:ext>
              </a:extLst>
            </p:cNvPr>
            <p:cNvSpPr/>
            <p:nvPr/>
          </p:nvSpPr>
          <p:spPr>
            <a:xfrm>
              <a:off x="3401049" y="5032787"/>
              <a:ext cx="146109" cy="146109"/>
            </a:xfrm>
            <a:custGeom>
              <a:avLst/>
              <a:gdLst>
                <a:gd name="connsiteX0" fmla="*/ 146110 w 146109"/>
                <a:gd name="connsiteY0" fmla="*/ 73055 h 146109"/>
                <a:gd name="connsiteX1" fmla="*/ 73055 w 146109"/>
                <a:gd name="connsiteY1" fmla="*/ 146110 h 146109"/>
                <a:gd name="connsiteX2" fmla="*/ 0 w 146109"/>
                <a:gd name="connsiteY2" fmla="*/ 73055 h 146109"/>
                <a:gd name="connsiteX3" fmla="*/ 73055 w 146109"/>
                <a:gd name="connsiteY3" fmla="*/ 0 h 146109"/>
                <a:gd name="connsiteX4" fmla="*/ 146110 w 146109"/>
                <a:gd name="connsiteY4" fmla="*/ 73055 h 1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09" h="146109">
                  <a:moveTo>
                    <a:pt x="146110" y="73055"/>
                  </a:moveTo>
                  <a:cubicBezTo>
                    <a:pt x="146110" y="113402"/>
                    <a:pt x="113402" y="146110"/>
                    <a:pt x="73055" y="146110"/>
                  </a:cubicBezTo>
                  <a:cubicBezTo>
                    <a:pt x="32708" y="146110"/>
                    <a:pt x="0" y="113402"/>
                    <a:pt x="0" y="73055"/>
                  </a:cubicBezTo>
                  <a:cubicBezTo>
                    <a:pt x="0" y="32708"/>
                    <a:pt x="32708" y="0"/>
                    <a:pt x="73055" y="0"/>
                  </a:cubicBezTo>
                  <a:cubicBezTo>
                    <a:pt x="113402" y="0"/>
                    <a:pt x="146110" y="32708"/>
                    <a:pt x="146110" y="73055"/>
                  </a:cubicBezTo>
                  <a:close/>
                </a:path>
              </a:pathLst>
            </a:custGeom>
            <a:noFill/>
            <a:ln w="30205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E0821428-F597-9547-A776-3F3B1382D839}"/>
                </a:ext>
              </a:extLst>
            </p:cNvPr>
            <p:cNvSpPr/>
            <p:nvPr/>
          </p:nvSpPr>
          <p:spPr>
            <a:xfrm>
              <a:off x="3418443" y="5050181"/>
              <a:ext cx="111321" cy="111321"/>
            </a:xfrm>
            <a:custGeom>
              <a:avLst/>
              <a:gdLst>
                <a:gd name="connsiteX0" fmla="*/ 111322 w 111321"/>
                <a:gd name="connsiteY0" fmla="*/ 55661 h 111321"/>
                <a:gd name="connsiteX1" fmla="*/ 55661 w 111321"/>
                <a:gd name="connsiteY1" fmla="*/ 111322 h 111321"/>
                <a:gd name="connsiteX2" fmla="*/ 0 w 111321"/>
                <a:gd name="connsiteY2" fmla="*/ 55661 h 111321"/>
                <a:gd name="connsiteX3" fmla="*/ 55661 w 111321"/>
                <a:gd name="connsiteY3" fmla="*/ 0 h 111321"/>
                <a:gd name="connsiteX4" fmla="*/ 111322 w 111321"/>
                <a:gd name="connsiteY4" fmla="*/ 55661 h 1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1" h="111321">
                  <a:moveTo>
                    <a:pt x="111322" y="55661"/>
                  </a:moveTo>
                  <a:cubicBezTo>
                    <a:pt x="111322" y="86401"/>
                    <a:pt x="86401" y="111322"/>
                    <a:pt x="55661" y="111322"/>
                  </a:cubicBezTo>
                  <a:cubicBezTo>
                    <a:pt x="24920" y="111322"/>
                    <a:pt x="0" y="86401"/>
                    <a:pt x="0" y="55661"/>
                  </a:cubicBezTo>
                  <a:cubicBezTo>
                    <a:pt x="0" y="24920"/>
                    <a:pt x="24921" y="0"/>
                    <a:pt x="55661" y="0"/>
                  </a:cubicBezTo>
                  <a:cubicBezTo>
                    <a:pt x="86402" y="0"/>
                    <a:pt x="111322" y="24920"/>
                    <a:pt x="111322" y="55661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2" name="Graphique 4">
            <a:extLst>
              <a:ext uri="{FF2B5EF4-FFF2-40B4-BE49-F238E27FC236}">
                <a16:creationId xmlns:a16="http://schemas.microsoft.com/office/drawing/2014/main" id="{647D5548-93EE-8044-B75E-A23A7909D3D4}"/>
              </a:ext>
            </a:extLst>
          </p:cNvPr>
          <p:cNvGrpSpPr/>
          <p:nvPr userDrawn="1"/>
        </p:nvGrpSpPr>
        <p:grpSpPr>
          <a:xfrm>
            <a:off x="390247" y="4070958"/>
            <a:ext cx="1394276" cy="1394276"/>
            <a:chOff x="551908" y="3037113"/>
            <a:chExt cx="1537631" cy="1537631"/>
          </a:xfrm>
        </p:grpSpPr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E6B1B57B-2045-3140-A64C-832722ABBC9E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E381CFA1-E9CF-0940-96A0-799CCC076EEC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99859886-F2B5-1F40-87AA-7F2F058D5867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79" name="Graphique 4">
            <a:extLst>
              <a:ext uri="{FF2B5EF4-FFF2-40B4-BE49-F238E27FC236}">
                <a16:creationId xmlns:a16="http://schemas.microsoft.com/office/drawing/2014/main" id="{E2C6C809-7442-3D49-A78D-3C6088A00A74}"/>
              </a:ext>
            </a:extLst>
          </p:cNvPr>
          <p:cNvSpPr/>
          <p:nvPr userDrawn="1"/>
        </p:nvSpPr>
        <p:spPr>
          <a:xfrm>
            <a:off x="990531" y="5843772"/>
            <a:ext cx="176650" cy="176650"/>
          </a:xfrm>
          <a:custGeom>
            <a:avLst/>
            <a:gdLst>
              <a:gd name="connsiteX0" fmla="*/ 194813 w 194813"/>
              <a:gd name="connsiteY0" fmla="*/ 97407 h 194813"/>
              <a:gd name="connsiteX1" fmla="*/ 97407 w 194813"/>
              <a:gd name="connsiteY1" fmla="*/ 194813 h 194813"/>
              <a:gd name="connsiteX2" fmla="*/ 0 w 194813"/>
              <a:gd name="connsiteY2" fmla="*/ 97407 h 194813"/>
              <a:gd name="connsiteX3" fmla="*/ 97407 w 194813"/>
              <a:gd name="connsiteY3" fmla="*/ 0 h 194813"/>
              <a:gd name="connsiteX4" fmla="*/ 194813 w 194813"/>
              <a:gd name="connsiteY4" fmla="*/ 97407 h 1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13" h="194813">
                <a:moveTo>
                  <a:pt x="194813" y="97407"/>
                </a:moveTo>
                <a:cubicBezTo>
                  <a:pt x="194813" y="151203"/>
                  <a:pt x="151203" y="194813"/>
                  <a:pt x="97407" y="194813"/>
                </a:cubicBezTo>
                <a:cubicBezTo>
                  <a:pt x="43610" y="194813"/>
                  <a:pt x="0" y="151203"/>
                  <a:pt x="0" y="97407"/>
                </a:cubicBezTo>
                <a:cubicBezTo>
                  <a:pt x="0" y="43610"/>
                  <a:pt x="43610" y="0"/>
                  <a:pt x="97407" y="0"/>
                </a:cubicBezTo>
                <a:cubicBezTo>
                  <a:pt x="151203" y="0"/>
                  <a:pt x="194813" y="43610"/>
                  <a:pt x="194813" y="97407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56716" cap="flat">
            <a:solidFill>
              <a:srgbClr val="D1E3F7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0142" y="2571610"/>
            <a:ext cx="426388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B6F7C3-C38E-5C49-8D02-6AEE38DA07A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84550" y="6298395"/>
            <a:ext cx="4092262" cy="19563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endParaRPr lang="fr-FR"/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 userDrawn="1">
            <p:ph type="body" sz="quarter" idx="11" hasCustomPrompt="1"/>
          </p:nvPr>
        </p:nvSpPr>
        <p:spPr>
          <a:xfrm>
            <a:off x="7184550" y="4332826"/>
            <a:ext cx="4512687" cy="19563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0" i="0" spc="300">
                <a:solidFill>
                  <a:srgbClr val="E76662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 DE VOTRE PRÉSENTATION</a:t>
            </a:r>
          </a:p>
        </p:txBody>
      </p:sp>
      <p:grpSp>
        <p:nvGrpSpPr>
          <p:cNvPr id="480" name="Graphique 4">
            <a:extLst>
              <a:ext uri="{FF2B5EF4-FFF2-40B4-BE49-F238E27FC236}">
                <a16:creationId xmlns:a16="http://schemas.microsoft.com/office/drawing/2014/main" id="{21A4792E-38E3-A644-BE6F-D18480CBB30B}"/>
              </a:ext>
            </a:extLst>
          </p:cNvPr>
          <p:cNvGrpSpPr/>
          <p:nvPr userDrawn="1"/>
        </p:nvGrpSpPr>
        <p:grpSpPr>
          <a:xfrm>
            <a:off x="4336188" y="2275915"/>
            <a:ext cx="440648" cy="440648"/>
            <a:chOff x="4678930" y="1774306"/>
            <a:chExt cx="440648" cy="440648"/>
          </a:xfrm>
        </p:grpSpPr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E009E35-3B26-AB43-B193-D2F8CE115489}"/>
                </a:ext>
              </a:extLst>
            </p:cNvPr>
            <p:cNvSpPr/>
            <p:nvPr/>
          </p:nvSpPr>
          <p:spPr>
            <a:xfrm>
              <a:off x="4678930" y="1774306"/>
              <a:ext cx="440648" cy="440648"/>
            </a:xfrm>
            <a:custGeom>
              <a:avLst/>
              <a:gdLst>
                <a:gd name="connsiteX0" fmla="*/ 440648 w 440648"/>
                <a:gd name="connsiteY0" fmla="*/ 220324 h 440648"/>
                <a:gd name="connsiteX1" fmla="*/ 220324 w 440648"/>
                <a:gd name="connsiteY1" fmla="*/ 440649 h 440648"/>
                <a:gd name="connsiteX2" fmla="*/ 0 w 440648"/>
                <a:gd name="connsiteY2" fmla="*/ 220324 h 440648"/>
                <a:gd name="connsiteX3" fmla="*/ 220324 w 440648"/>
                <a:gd name="connsiteY3" fmla="*/ 0 h 440648"/>
                <a:gd name="connsiteX4" fmla="*/ 440648 w 440648"/>
                <a:gd name="connsiteY4" fmla="*/ 220324 h 44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648" h="440648">
                  <a:moveTo>
                    <a:pt x="440648" y="220324"/>
                  </a:moveTo>
                  <a:cubicBezTo>
                    <a:pt x="440648" y="342006"/>
                    <a:pt x="342006" y="440649"/>
                    <a:pt x="220324" y="440649"/>
                  </a:cubicBezTo>
                  <a:cubicBezTo>
                    <a:pt x="98642" y="440649"/>
                    <a:pt x="0" y="342006"/>
                    <a:pt x="0" y="220324"/>
                  </a:cubicBezTo>
                  <a:cubicBezTo>
                    <a:pt x="0" y="98643"/>
                    <a:pt x="98642" y="0"/>
                    <a:pt x="220324" y="0"/>
                  </a:cubicBezTo>
                  <a:cubicBezTo>
                    <a:pt x="342006" y="0"/>
                    <a:pt x="440648" y="98643"/>
                    <a:pt x="440648" y="220324"/>
                  </a:cubicBezTo>
                  <a:close/>
                </a:path>
              </a:pathLst>
            </a:custGeom>
            <a:solidFill>
              <a:srgbClr val="91D3EC">
                <a:alpha val="2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58E806CC-0188-1C45-830B-6446EB51AFB1}"/>
                </a:ext>
              </a:extLst>
            </p:cNvPr>
            <p:cNvSpPr/>
            <p:nvPr/>
          </p:nvSpPr>
          <p:spPr>
            <a:xfrm>
              <a:off x="4828519" y="1923895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2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2"/>
                    <a:pt x="70736" y="141472"/>
                  </a:cubicBezTo>
                  <a:cubicBezTo>
                    <a:pt x="31669" y="141472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34" name="Groupe 1433">
            <a:extLst>
              <a:ext uri="{FF2B5EF4-FFF2-40B4-BE49-F238E27FC236}">
                <a16:creationId xmlns:a16="http://schemas.microsoft.com/office/drawing/2014/main" id="{9D71D474-CF97-EB4F-8913-1F33E132BBE2}"/>
              </a:ext>
            </a:extLst>
          </p:cNvPr>
          <p:cNvGrpSpPr/>
          <p:nvPr userDrawn="1"/>
        </p:nvGrpSpPr>
        <p:grpSpPr>
          <a:xfrm>
            <a:off x="5491780" y="25065"/>
            <a:ext cx="778391" cy="2422517"/>
            <a:chOff x="5829875" y="214720"/>
            <a:chExt cx="589076" cy="1833329"/>
          </a:xfrm>
        </p:grpSpPr>
        <p:grpSp>
          <p:nvGrpSpPr>
            <p:cNvPr id="483" name="Graphique 4">
              <a:extLst>
                <a:ext uri="{FF2B5EF4-FFF2-40B4-BE49-F238E27FC236}">
                  <a16:creationId xmlns:a16="http://schemas.microsoft.com/office/drawing/2014/main" id="{6C14741A-0C54-2847-8DA8-292DAAFDDC3C}"/>
                </a:ext>
              </a:extLst>
            </p:cNvPr>
            <p:cNvGrpSpPr/>
            <p:nvPr/>
          </p:nvGrpSpPr>
          <p:grpSpPr>
            <a:xfrm>
              <a:off x="5829875" y="214720"/>
              <a:ext cx="41745" cy="1833329"/>
              <a:chOff x="6228158" y="588034"/>
              <a:chExt cx="41745" cy="1833329"/>
            </a:xfrm>
            <a:solidFill>
              <a:srgbClr val="ED897F"/>
            </a:solidFill>
          </p:grpSpPr>
          <p:sp>
            <p:nvSpPr>
              <p:cNvPr id="484" name="Forme libre 483">
                <a:extLst>
                  <a:ext uri="{FF2B5EF4-FFF2-40B4-BE49-F238E27FC236}">
                    <a16:creationId xmlns:a16="http://schemas.microsoft.com/office/drawing/2014/main" id="{EE289DEF-899B-7248-90B4-E833C15144FA}"/>
                  </a:ext>
                </a:extLst>
              </p:cNvPr>
              <p:cNvSpPr/>
              <p:nvPr/>
            </p:nvSpPr>
            <p:spPr>
              <a:xfrm>
                <a:off x="6228158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5" name="Forme libre 484">
                <a:extLst>
                  <a:ext uri="{FF2B5EF4-FFF2-40B4-BE49-F238E27FC236}">
                    <a16:creationId xmlns:a16="http://schemas.microsoft.com/office/drawing/2014/main" id="{5E5935C8-915C-594C-BC30-A1A772039B6C}"/>
                  </a:ext>
                </a:extLst>
              </p:cNvPr>
              <p:cNvSpPr/>
              <p:nvPr/>
            </p:nvSpPr>
            <p:spPr>
              <a:xfrm>
                <a:off x="6228158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6" name="Forme libre 485">
                <a:extLst>
                  <a:ext uri="{FF2B5EF4-FFF2-40B4-BE49-F238E27FC236}">
                    <a16:creationId xmlns:a16="http://schemas.microsoft.com/office/drawing/2014/main" id="{EEDBF389-2919-CC4B-8B34-5DE65B17F928}"/>
                  </a:ext>
                </a:extLst>
              </p:cNvPr>
              <p:cNvSpPr/>
              <p:nvPr/>
            </p:nvSpPr>
            <p:spPr>
              <a:xfrm>
                <a:off x="6228158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7" name="Forme libre 486">
                <a:extLst>
                  <a:ext uri="{FF2B5EF4-FFF2-40B4-BE49-F238E27FC236}">
                    <a16:creationId xmlns:a16="http://schemas.microsoft.com/office/drawing/2014/main" id="{13032279-592F-5D4B-9986-F1D22525CCC9}"/>
                  </a:ext>
                </a:extLst>
              </p:cNvPr>
              <p:cNvSpPr/>
              <p:nvPr/>
            </p:nvSpPr>
            <p:spPr>
              <a:xfrm>
                <a:off x="6228158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8" name="Forme libre 487">
                <a:extLst>
                  <a:ext uri="{FF2B5EF4-FFF2-40B4-BE49-F238E27FC236}">
                    <a16:creationId xmlns:a16="http://schemas.microsoft.com/office/drawing/2014/main" id="{17A21ABB-1F46-7447-A392-0D15F4225C57}"/>
                  </a:ext>
                </a:extLst>
              </p:cNvPr>
              <p:cNvSpPr/>
              <p:nvPr/>
            </p:nvSpPr>
            <p:spPr>
              <a:xfrm>
                <a:off x="6228158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9" name="Forme libre 488">
                <a:extLst>
                  <a:ext uri="{FF2B5EF4-FFF2-40B4-BE49-F238E27FC236}">
                    <a16:creationId xmlns:a16="http://schemas.microsoft.com/office/drawing/2014/main" id="{37CF3064-B26C-9B45-BB8C-4F3C3162A606}"/>
                  </a:ext>
                </a:extLst>
              </p:cNvPr>
              <p:cNvSpPr/>
              <p:nvPr/>
            </p:nvSpPr>
            <p:spPr>
              <a:xfrm>
                <a:off x="6228158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0" name="Forme libre 489">
                <a:extLst>
                  <a:ext uri="{FF2B5EF4-FFF2-40B4-BE49-F238E27FC236}">
                    <a16:creationId xmlns:a16="http://schemas.microsoft.com/office/drawing/2014/main" id="{3D0A776C-3471-424E-9E29-6EBD0A8A0BB6}"/>
                  </a:ext>
                </a:extLst>
              </p:cNvPr>
              <p:cNvSpPr/>
              <p:nvPr/>
            </p:nvSpPr>
            <p:spPr>
              <a:xfrm>
                <a:off x="6228158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1" name="Forme libre 490">
                <a:extLst>
                  <a:ext uri="{FF2B5EF4-FFF2-40B4-BE49-F238E27FC236}">
                    <a16:creationId xmlns:a16="http://schemas.microsoft.com/office/drawing/2014/main" id="{C58B95F6-CFDE-A643-9DA7-ED7120E41CF0}"/>
                  </a:ext>
                </a:extLst>
              </p:cNvPr>
              <p:cNvSpPr/>
              <p:nvPr/>
            </p:nvSpPr>
            <p:spPr>
              <a:xfrm>
                <a:off x="6228158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2" name="Forme libre 491">
                <a:extLst>
                  <a:ext uri="{FF2B5EF4-FFF2-40B4-BE49-F238E27FC236}">
                    <a16:creationId xmlns:a16="http://schemas.microsoft.com/office/drawing/2014/main" id="{CDEE5758-BBCD-494F-8E1A-BD012E02A38B}"/>
                  </a:ext>
                </a:extLst>
              </p:cNvPr>
              <p:cNvSpPr/>
              <p:nvPr/>
            </p:nvSpPr>
            <p:spPr>
              <a:xfrm>
                <a:off x="6228158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3" name="Forme libre 492">
                <a:extLst>
                  <a:ext uri="{FF2B5EF4-FFF2-40B4-BE49-F238E27FC236}">
                    <a16:creationId xmlns:a16="http://schemas.microsoft.com/office/drawing/2014/main" id="{938D1448-DB8C-C242-AF88-531238277BAA}"/>
                  </a:ext>
                </a:extLst>
              </p:cNvPr>
              <p:cNvSpPr/>
              <p:nvPr/>
            </p:nvSpPr>
            <p:spPr>
              <a:xfrm>
                <a:off x="6228158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4" name="Forme libre 493">
                <a:extLst>
                  <a:ext uri="{FF2B5EF4-FFF2-40B4-BE49-F238E27FC236}">
                    <a16:creationId xmlns:a16="http://schemas.microsoft.com/office/drawing/2014/main" id="{13393CB5-DF3F-D544-B629-814AB1B02AAA}"/>
                  </a:ext>
                </a:extLst>
              </p:cNvPr>
              <p:cNvSpPr/>
              <p:nvPr/>
            </p:nvSpPr>
            <p:spPr>
              <a:xfrm>
                <a:off x="6228158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95" name="Graphique 4">
              <a:extLst>
                <a:ext uri="{FF2B5EF4-FFF2-40B4-BE49-F238E27FC236}">
                  <a16:creationId xmlns:a16="http://schemas.microsoft.com/office/drawing/2014/main" id="{914C2028-5411-AE42-A28F-C34FAD10E58C}"/>
                </a:ext>
              </a:extLst>
            </p:cNvPr>
            <p:cNvGrpSpPr/>
            <p:nvPr/>
          </p:nvGrpSpPr>
          <p:grpSpPr>
            <a:xfrm>
              <a:off x="6011932" y="214720"/>
              <a:ext cx="41745" cy="1833329"/>
              <a:chOff x="6410215" y="588034"/>
              <a:chExt cx="41745" cy="1833329"/>
            </a:xfrm>
            <a:solidFill>
              <a:srgbClr val="ED897F"/>
            </a:solidFill>
          </p:grpSpPr>
          <p:sp>
            <p:nvSpPr>
              <p:cNvPr id="496" name="Forme libre 495">
                <a:extLst>
                  <a:ext uri="{FF2B5EF4-FFF2-40B4-BE49-F238E27FC236}">
                    <a16:creationId xmlns:a16="http://schemas.microsoft.com/office/drawing/2014/main" id="{E3725FF2-4C7F-624C-A132-E6B60A0B276E}"/>
                  </a:ext>
                </a:extLst>
              </p:cNvPr>
              <p:cNvSpPr/>
              <p:nvPr/>
            </p:nvSpPr>
            <p:spPr>
              <a:xfrm>
                <a:off x="6410215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7" name="Forme libre 496">
                <a:extLst>
                  <a:ext uri="{FF2B5EF4-FFF2-40B4-BE49-F238E27FC236}">
                    <a16:creationId xmlns:a16="http://schemas.microsoft.com/office/drawing/2014/main" id="{B9514805-39CE-D149-8928-73B90F560A6B}"/>
                  </a:ext>
                </a:extLst>
              </p:cNvPr>
              <p:cNvSpPr/>
              <p:nvPr/>
            </p:nvSpPr>
            <p:spPr>
              <a:xfrm>
                <a:off x="6410215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8" name="Forme libre 497">
                <a:extLst>
                  <a:ext uri="{FF2B5EF4-FFF2-40B4-BE49-F238E27FC236}">
                    <a16:creationId xmlns:a16="http://schemas.microsoft.com/office/drawing/2014/main" id="{5432FB67-43A4-5A40-A70D-9708395FE006}"/>
                  </a:ext>
                </a:extLst>
              </p:cNvPr>
              <p:cNvSpPr/>
              <p:nvPr/>
            </p:nvSpPr>
            <p:spPr>
              <a:xfrm>
                <a:off x="6410215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9" name="Forme libre 498">
                <a:extLst>
                  <a:ext uri="{FF2B5EF4-FFF2-40B4-BE49-F238E27FC236}">
                    <a16:creationId xmlns:a16="http://schemas.microsoft.com/office/drawing/2014/main" id="{5341F8A3-7F60-A445-8264-F5535C9FB1DA}"/>
                  </a:ext>
                </a:extLst>
              </p:cNvPr>
              <p:cNvSpPr/>
              <p:nvPr/>
            </p:nvSpPr>
            <p:spPr>
              <a:xfrm>
                <a:off x="6410215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0" name="Forme libre 499">
                <a:extLst>
                  <a:ext uri="{FF2B5EF4-FFF2-40B4-BE49-F238E27FC236}">
                    <a16:creationId xmlns:a16="http://schemas.microsoft.com/office/drawing/2014/main" id="{B9808B9E-5820-5B47-8661-79DF9BAEF0D2}"/>
                  </a:ext>
                </a:extLst>
              </p:cNvPr>
              <p:cNvSpPr/>
              <p:nvPr/>
            </p:nvSpPr>
            <p:spPr>
              <a:xfrm>
                <a:off x="6410215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1" name="Forme libre 500">
                <a:extLst>
                  <a:ext uri="{FF2B5EF4-FFF2-40B4-BE49-F238E27FC236}">
                    <a16:creationId xmlns:a16="http://schemas.microsoft.com/office/drawing/2014/main" id="{102C4CE1-4B19-D44A-9658-37D3580C875E}"/>
                  </a:ext>
                </a:extLst>
              </p:cNvPr>
              <p:cNvSpPr/>
              <p:nvPr/>
            </p:nvSpPr>
            <p:spPr>
              <a:xfrm>
                <a:off x="6410215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2" name="Forme libre 501">
                <a:extLst>
                  <a:ext uri="{FF2B5EF4-FFF2-40B4-BE49-F238E27FC236}">
                    <a16:creationId xmlns:a16="http://schemas.microsoft.com/office/drawing/2014/main" id="{980405A4-7054-D54D-AF92-96F739075900}"/>
                  </a:ext>
                </a:extLst>
              </p:cNvPr>
              <p:cNvSpPr/>
              <p:nvPr/>
            </p:nvSpPr>
            <p:spPr>
              <a:xfrm>
                <a:off x="6410215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3" name="Forme libre 502">
                <a:extLst>
                  <a:ext uri="{FF2B5EF4-FFF2-40B4-BE49-F238E27FC236}">
                    <a16:creationId xmlns:a16="http://schemas.microsoft.com/office/drawing/2014/main" id="{ED13CBA3-1276-7F4C-959D-187B730A8AD5}"/>
                  </a:ext>
                </a:extLst>
              </p:cNvPr>
              <p:cNvSpPr/>
              <p:nvPr/>
            </p:nvSpPr>
            <p:spPr>
              <a:xfrm>
                <a:off x="6410215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4" name="Forme libre 503">
                <a:extLst>
                  <a:ext uri="{FF2B5EF4-FFF2-40B4-BE49-F238E27FC236}">
                    <a16:creationId xmlns:a16="http://schemas.microsoft.com/office/drawing/2014/main" id="{3ADE6124-F124-EC46-99E3-57E83FD52703}"/>
                  </a:ext>
                </a:extLst>
              </p:cNvPr>
              <p:cNvSpPr/>
              <p:nvPr/>
            </p:nvSpPr>
            <p:spPr>
              <a:xfrm>
                <a:off x="6410215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5" name="Forme libre 504">
                <a:extLst>
                  <a:ext uri="{FF2B5EF4-FFF2-40B4-BE49-F238E27FC236}">
                    <a16:creationId xmlns:a16="http://schemas.microsoft.com/office/drawing/2014/main" id="{A16F50AF-BD3E-2444-A47E-A8BF7A7AB2D5}"/>
                  </a:ext>
                </a:extLst>
              </p:cNvPr>
              <p:cNvSpPr/>
              <p:nvPr/>
            </p:nvSpPr>
            <p:spPr>
              <a:xfrm>
                <a:off x="6410215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6" name="Forme libre 505">
                <a:extLst>
                  <a:ext uri="{FF2B5EF4-FFF2-40B4-BE49-F238E27FC236}">
                    <a16:creationId xmlns:a16="http://schemas.microsoft.com/office/drawing/2014/main" id="{CC27A446-E0E5-8D49-B19B-C2A826EFA08F}"/>
                  </a:ext>
                </a:extLst>
              </p:cNvPr>
              <p:cNvSpPr/>
              <p:nvPr/>
            </p:nvSpPr>
            <p:spPr>
              <a:xfrm>
                <a:off x="6410215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07" name="Graphique 4">
              <a:extLst>
                <a:ext uri="{FF2B5EF4-FFF2-40B4-BE49-F238E27FC236}">
                  <a16:creationId xmlns:a16="http://schemas.microsoft.com/office/drawing/2014/main" id="{178A7B8F-DA56-3C4C-942D-89CABB4B2873}"/>
                </a:ext>
              </a:extLst>
            </p:cNvPr>
            <p:cNvGrpSpPr/>
            <p:nvPr/>
          </p:nvGrpSpPr>
          <p:grpSpPr>
            <a:xfrm>
              <a:off x="6193989" y="214720"/>
              <a:ext cx="41745" cy="1833329"/>
              <a:chOff x="6592272" y="588034"/>
              <a:chExt cx="41745" cy="1833329"/>
            </a:xfrm>
            <a:solidFill>
              <a:srgbClr val="ED897F"/>
            </a:solidFill>
          </p:grpSpPr>
          <p:sp>
            <p:nvSpPr>
              <p:cNvPr id="508" name="Forme libre 507">
                <a:extLst>
                  <a:ext uri="{FF2B5EF4-FFF2-40B4-BE49-F238E27FC236}">
                    <a16:creationId xmlns:a16="http://schemas.microsoft.com/office/drawing/2014/main" id="{71B3AE71-070C-D642-B24B-B2B52B2D8217}"/>
                  </a:ext>
                </a:extLst>
              </p:cNvPr>
              <p:cNvSpPr/>
              <p:nvPr/>
            </p:nvSpPr>
            <p:spPr>
              <a:xfrm>
                <a:off x="6592272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9" name="Forme libre 508">
                <a:extLst>
                  <a:ext uri="{FF2B5EF4-FFF2-40B4-BE49-F238E27FC236}">
                    <a16:creationId xmlns:a16="http://schemas.microsoft.com/office/drawing/2014/main" id="{7BE1F73A-43F6-4A4C-8C90-F48BFDE18CFA}"/>
                  </a:ext>
                </a:extLst>
              </p:cNvPr>
              <p:cNvSpPr/>
              <p:nvPr/>
            </p:nvSpPr>
            <p:spPr>
              <a:xfrm>
                <a:off x="6592272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0" name="Forme libre 509">
                <a:extLst>
                  <a:ext uri="{FF2B5EF4-FFF2-40B4-BE49-F238E27FC236}">
                    <a16:creationId xmlns:a16="http://schemas.microsoft.com/office/drawing/2014/main" id="{F062E473-56E2-B849-B64B-C994A21D410F}"/>
                  </a:ext>
                </a:extLst>
              </p:cNvPr>
              <p:cNvSpPr/>
              <p:nvPr/>
            </p:nvSpPr>
            <p:spPr>
              <a:xfrm>
                <a:off x="6592272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1" name="Forme libre 510">
                <a:extLst>
                  <a:ext uri="{FF2B5EF4-FFF2-40B4-BE49-F238E27FC236}">
                    <a16:creationId xmlns:a16="http://schemas.microsoft.com/office/drawing/2014/main" id="{D54C21D4-BC4D-FF4E-A5F0-8D4E8429C3DE}"/>
                  </a:ext>
                </a:extLst>
              </p:cNvPr>
              <p:cNvSpPr/>
              <p:nvPr/>
            </p:nvSpPr>
            <p:spPr>
              <a:xfrm>
                <a:off x="6592272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8" name="Forme libre 1407">
                <a:extLst>
                  <a:ext uri="{FF2B5EF4-FFF2-40B4-BE49-F238E27FC236}">
                    <a16:creationId xmlns:a16="http://schemas.microsoft.com/office/drawing/2014/main" id="{C204BD97-8C19-1D4A-9964-798F72DE6B8E}"/>
                  </a:ext>
                </a:extLst>
              </p:cNvPr>
              <p:cNvSpPr/>
              <p:nvPr/>
            </p:nvSpPr>
            <p:spPr>
              <a:xfrm>
                <a:off x="6592272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9" name="Forme libre 1408">
                <a:extLst>
                  <a:ext uri="{FF2B5EF4-FFF2-40B4-BE49-F238E27FC236}">
                    <a16:creationId xmlns:a16="http://schemas.microsoft.com/office/drawing/2014/main" id="{5A2E5CE8-4FC6-C943-87A1-C9D0A36AFF05}"/>
                  </a:ext>
                </a:extLst>
              </p:cNvPr>
              <p:cNvSpPr/>
              <p:nvPr/>
            </p:nvSpPr>
            <p:spPr>
              <a:xfrm>
                <a:off x="6592272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1" y="32400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0" name="Forme libre 1409">
                <a:extLst>
                  <a:ext uri="{FF2B5EF4-FFF2-40B4-BE49-F238E27FC236}">
                    <a16:creationId xmlns:a16="http://schemas.microsoft.com/office/drawing/2014/main" id="{781D815E-E50F-004C-B8ED-E9DE678589CA}"/>
                  </a:ext>
                </a:extLst>
              </p:cNvPr>
              <p:cNvSpPr/>
              <p:nvPr/>
            </p:nvSpPr>
            <p:spPr>
              <a:xfrm>
                <a:off x="6592272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1" name="Forme libre 1410">
                <a:extLst>
                  <a:ext uri="{FF2B5EF4-FFF2-40B4-BE49-F238E27FC236}">
                    <a16:creationId xmlns:a16="http://schemas.microsoft.com/office/drawing/2014/main" id="{1C0EA14E-6EFE-5544-A8D1-6E0F5132860D}"/>
                  </a:ext>
                </a:extLst>
              </p:cNvPr>
              <p:cNvSpPr/>
              <p:nvPr/>
            </p:nvSpPr>
            <p:spPr>
              <a:xfrm>
                <a:off x="6592272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2" name="Forme libre 1411">
                <a:extLst>
                  <a:ext uri="{FF2B5EF4-FFF2-40B4-BE49-F238E27FC236}">
                    <a16:creationId xmlns:a16="http://schemas.microsoft.com/office/drawing/2014/main" id="{59821CD7-29E0-D24A-AF63-4E8CD7D9E6B2}"/>
                  </a:ext>
                </a:extLst>
              </p:cNvPr>
              <p:cNvSpPr/>
              <p:nvPr/>
            </p:nvSpPr>
            <p:spPr>
              <a:xfrm>
                <a:off x="6592272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3" name="Forme libre 1412">
                <a:extLst>
                  <a:ext uri="{FF2B5EF4-FFF2-40B4-BE49-F238E27FC236}">
                    <a16:creationId xmlns:a16="http://schemas.microsoft.com/office/drawing/2014/main" id="{06566C3F-14B4-594B-A0B7-53C72A294E41}"/>
                  </a:ext>
                </a:extLst>
              </p:cNvPr>
              <p:cNvSpPr/>
              <p:nvPr/>
            </p:nvSpPr>
            <p:spPr>
              <a:xfrm>
                <a:off x="6592272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4" name="Forme libre 1413">
                <a:extLst>
                  <a:ext uri="{FF2B5EF4-FFF2-40B4-BE49-F238E27FC236}">
                    <a16:creationId xmlns:a16="http://schemas.microsoft.com/office/drawing/2014/main" id="{E92ABEBA-0546-6D48-AA50-041DC6792910}"/>
                  </a:ext>
                </a:extLst>
              </p:cNvPr>
              <p:cNvSpPr/>
              <p:nvPr/>
            </p:nvSpPr>
            <p:spPr>
              <a:xfrm>
                <a:off x="6592272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415" name="Graphique 4">
              <a:extLst>
                <a:ext uri="{FF2B5EF4-FFF2-40B4-BE49-F238E27FC236}">
                  <a16:creationId xmlns:a16="http://schemas.microsoft.com/office/drawing/2014/main" id="{C78430EF-3871-D74A-A160-B886583E1D3C}"/>
                </a:ext>
              </a:extLst>
            </p:cNvPr>
            <p:cNvGrpSpPr/>
            <p:nvPr/>
          </p:nvGrpSpPr>
          <p:grpSpPr>
            <a:xfrm>
              <a:off x="6377206" y="214720"/>
              <a:ext cx="41745" cy="1833329"/>
              <a:chOff x="6775489" y="588034"/>
              <a:chExt cx="41745" cy="1833329"/>
            </a:xfrm>
            <a:solidFill>
              <a:srgbClr val="ED897F"/>
            </a:solidFill>
          </p:grpSpPr>
          <p:sp>
            <p:nvSpPr>
              <p:cNvPr id="1416" name="Forme libre 1415">
                <a:extLst>
                  <a:ext uri="{FF2B5EF4-FFF2-40B4-BE49-F238E27FC236}">
                    <a16:creationId xmlns:a16="http://schemas.microsoft.com/office/drawing/2014/main" id="{5C4DA0C4-0A0B-4A45-9CA2-AA58234203C4}"/>
                  </a:ext>
                </a:extLst>
              </p:cNvPr>
              <p:cNvSpPr/>
              <p:nvPr/>
            </p:nvSpPr>
            <p:spPr>
              <a:xfrm>
                <a:off x="6775489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7" name="Forme libre 1416">
                <a:extLst>
                  <a:ext uri="{FF2B5EF4-FFF2-40B4-BE49-F238E27FC236}">
                    <a16:creationId xmlns:a16="http://schemas.microsoft.com/office/drawing/2014/main" id="{9040E79A-A49F-A442-9CC7-0F47B83945EA}"/>
                  </a:ext>
                </a:extLst>
              </p:cNvPr>
              <p:cNvSpPr/>
              <p:nvPr/>
            </p:nvSpPr>
            <p:spPr>
              <a:xfrm>
                <a:off x="6775489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8" name="Forme libre 1417">
                <a:extLst>
                  <a:ext uri="{FF2B5EF4-FFF2-40B4-BE49-F238E27FC236}">
                    <a16:creationId xmlns:a16="http://schemas.microsoft.com/office/drawing/2014/main" id="{EA6092C0-B489-3348-94AC-6D0A26CF7709}"/>
                  </a:ext>
                </a:extLst>
              </p:cNvPr>
              <p:cNvSpPr/>
              <p:nvPr/>
            </p:nvSpPr>
            <p:spPr>
              <a:xfrm>
                <a:off x="6775489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9" name="Forme libre 1418">
                <a:extLst>
                  <a:ext uri="{FF2B5EF4-FFF2-40B4-BE49-F238E27FC236}">
                    <a16:creationId xmlns:a16="http://schemas.microsoft.com/office/drawing/2014/main" id="{736C7D4C-89F6-0D43-847F-AFE6A3EA54AC}"/>
                  </a:ext>
                </a:extLst>
              </p:cNvPr>
              <p:cNvSpPr/>
              <p:nvPr/>
            </p:nvSpPr>
            <p:spPr>
              <a:xfrm>
                <a:off x="6775489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0" name="Forme libre 1419">
                <a:extLst>
                  <a:ext uri="{FF2B5EF4-FFF2-40B4-BE49-F238E27FC236}">
                    <a16:creationId xmlns:a16="http://schemas.microsoft.com/office/drawing/2014/main" id="{3F054D59-F494-2C46-ACD1-248955599F06}"/>
                  </a:ext>
                </a:extLst>
              </p:cNvPr>
              <p:cNvSpPr/>
              <p:nvPr/>
            </p:nvSpPr>
            <p:spPr>
              <a:xfrm>
                <a:off x="6775489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1" name="Forme libre 1420">
                <a:extLst>
                  <a:ext uri="{FF2B5EF4-FFF2-40B4-BE49-F238E27FC236}">
                    <a16:creationId xmlns:a16="http://schemas.microsoft.com/office/drawing/2014/main" id="{79056ABD-268A-C143-AFED-F6F6AD94A857}"/>
                  </a:ext>
                </a:extLst>
              </p:cNvPr>
              <p:cNvSpPr/>
              <p:nvPr/>
            </p:nvSpPr>
            <p:spPr>
              <a:xfrm>
                <a:off x="6775489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2" name="Forme libre 1421">
                <a:extLst>
                  <a:ext uri="{FF2B5EF4-FFF2-40B4-BE49-F238E27FC236}">
                    <a16:creationId xmlns:a16="http://schemas.microsoft.com/office/drawing/2014/main" id="{1D4D0061-ED80-8440-9CE8-DE0E94DCA96E}"/>
                  </a:ext>
                </a:extLst>
              </p:cNvPr>
              <p:cNvSpPr/>
              <p:nvPr/>
            </p:nvSpPr>
            <p:spPr>
              <a:xfrm>
                <a:off x="6775489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3" name="Forme libre 1422">
                <a:extLst>
                  <a:ext uri="{FF2B5EF4-FFF2-40B4-BE49-F238E27FC236}">
                    <a16:creationId xmlns:a16="http://schemas.microsoft.com/office/drawing/2014/main" id="{39110E38-7A0C-2E48-8A44-6F5E0A7C0B1C}"/>
                  </a:ext>
                </a:extLst>
              </p:cNvPr>
              <p:cNvSpPr/>
              <p:nvPr/>
            </p:nvSpPr>
            <p:spPr>
              <a:xfrm>
                <a:off x="6775489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4" name="Forme libre 1423">
                <a:extLst>
                  <a:ext uri="{FF2B5EF4-FFF2-40B4-BE49-F238E27FC236}">
                    <a16:creationId xmlns:a16="http://schemas.microsoft.com/office/drawing/2014/main" id="{64763C88-C001-2C42-B713-DD3FFACBA308}"/>
                  </a:ext>
                </a:extLst>
              </p:cNvPr>
              <p:cNvSpPr/>
              <p:nvPr/>
            </p:nvSpPr>
            <p:spPr>
              <a:xfrm>
                <a:off x="6775489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5" name="Forme libre 1424">
                <a:extLst>
                  <a:ext uri="{FF2B5EF4-FFF2-40B4-BE49-F238E27FC236}">
                    <a16:creationId xmlns:a16="http://schemas.microsoft.com/office/drawing/2014/main" id="{03AA85CA-639E-7E45-9DDC-983CA1693233}"/>
                  </a:ext>
                </a:extLst>
              </p:cNvPr>
              <p:cNvSpPr/>
              <p:nvPr/>
            </p:nvSpPr>
            <p:spPr>
              <a:xfrm>
                <a:off x="6775489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6" name="Forme libre 1425">
                <a:extLst>
                  <a:ext uri="{FF2B5EF4-FFF2-40B4-BE49-F238E27FC236}">
                    <a16:creationId xmlns:a16="http://schemas.microsoft.com/office/drawing/2014/main" id="{AD250C4C-44E3-5A45-8309-AAA84C7C5412}"/>
                  </a:ext>
                </a:extLst>
              </p:cNvPr>
              <p:cNvSpPr/>
              <p:nvPr/>
            </p:nvSpPr>
            <p:spPr>
              <a:xfrm>
                <a:off x="6775489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1437" name="Groupe 1436">
            <a:extLst>
              <a:ext uri="{FF2B5EF4-FFF2-40B4-BE49-F238E27FC236}">
                <a16:creationId xmlns:a16="http://schemas.microsoft.com/office/drawing/2014/main" id="{2907072F-DEB0-B842-8385-7F37DF189FAF}"/>
              </a:ext>
            </a:extLst>
          </p:cNvPr>
          <p:cNvGrpSpPr/>
          <p:nvPr userDrawn="1"/>
        </p:nvGrpSpPr>
        <p:grpSpPr>
          <a:xfrm>
            <a:off x="3071966" y="633112"/>
            <a:ext cx="1562668" cy="1562668"/>
            <a:chOff x="3512740" y="605758"/>
            <a:chExt cx="1013491" cy="1013491"/>
          </a:xfrm>
        </p:grpSpPr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FC432D04-BAB5-F840-AD67-59B7D610CDE4}"/>
                </a:ext>
              </a:extLst>
            </p:cNvPr>
            <p:cNvSpPr/>
            <p:nvPr userDrawn="1"/>
          </p:nvSpPr>
          <p:spPr>
            <a:xfrm>
              <a:off x="3512740" y="605758"/>
              <a:ext cx="1013491" cy="1013491"/>
            </a:xfrm>
            <a:custGeom>
              <a:avLst/>
              <a:gdLst>
                <a:gd name="connsiteX0" fmla="*/ 1013492 w 1013491"/>
                <a:gd name="connsiteY0" fmla="*/ 506746 h 1013491"/>
                <a:gd name="connsiteX1" fmla="*/ 506746 w 1013491"/>
                <a:gd name="connsiteY1" fmla="*/ 1013492 h 1013491"/>
                <a:gd name="connsiteX2" fmla="*/ 0 w 1013491"/>
                <a:gd name="connsiteY2" fmla="*/ 506746 h 1013491"/>
                <a:gd name="connsiteX3" fmla="*/ 506746 w 1013491"/>
                <a:gd name="connsiteY3" fmla="*/ 0 h 1013491"/>
                <a:gd name="connsiteX4" fmla="*/ 1013492 w 1013491"/>
                <a:gd name="connsiteY4" fmla="*/ 506746 h 101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491" h="1013491">
                  <a:moveTo>
                    <a:pt x="1013492" y="506746"/>
                  </a:moveTo>
                  <a:cubicBezTo>
                    <a:pt x="1013492" y="786614"/>
                    <a:pt x="786614" y="1013492"/>
                    <a:pt x="506746" y="1013492"/>
                  </a:cubicBezTo>
                  <a:cubicBezTo>
                    <a:pt x="226878" y="1013492"/>
                    <a:pt x="0" y="786614"/>
                    <a:pt x="0" y="506746"/>
                  </a:cubicBezTo>
                  <a:cubicBezTo>
                    <a:pt x="0" y="226878"/>
                    <a:pt x="226878" y="0"/>
                    <a:pt x="506746" y="0"/>
                  </a:cubicBezTo>
                  <a:cubicBezTo>
                    <a:pt x="786614" y="0"/>
                    <a:pt x="1013492" y="226878"/>
                    <a:pt x="1013492" y="506746"/>
                  </a:cubicBezTo>
                  <a:close/>
                </a:path>
              </a:pathLst>
            </a:custGeom>
            <a:noFill/>
            <a:ln w="7603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436" name="Groupe 1435">
              <a:extLst>
                <a:ext uri="{FF2B5EF4-FFF2-40B4-BE49-F238E27FC236}">
                  <a16:creationId xmlns:a16="http://schemas.microsoft.com/office/drawing/2014/main" id="{20A3E439-6E29-9C49-A8F8-FC0C874C21E2}"/>
                </a:ext>
              </a:extLst>
            </p:cNvPr>
            <p:cNvGrpSpPr/>
            <p:nvPr userDrawn="1"/>
          </p:nvGrpSpPr>
          <p:grpSpPr>
            <a:xfrm>
              <a:off x="3706394" y="799412"/>
              <a:ext cx="640023" cy="626184"/>
              <a:chOff x="3706394" y="799412"/>
              <a:chExt cx="640023" cy="626184"/>
            </a:xfrm>
          </p:grpSpPr>
          <p:sp>
            <p:nvSpPr>
              <p:cNvPr id="478" name="Graphique 4">
                <a:extLst>
                  <a:ext uri="{FF2B5EF4-FFF2-40B4-BE49-F238E27FC236}">
                    <a16:creationId xmlns:a16="http://schemas.microsoft.com/office/drawing/2014/main" id="{6CF14995-1B88-8A41-A095-BBBC385BCDA1}"/>
                  </a:ext>
                </a:extLst>
              </p:cNvPr>
              <p:cNvSpPr/>
              <p:nvPr userDrawn="1"/>
            </p:nvSpPr>
            <p:spPr>
              <a:xfrm>
                <a:off x="4200308" y="985276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7" name="Forme libre 476">
                <a:extLst>
                  <a:ext uri="{FF2B5EF4-FFF2-40B4-BE49-F238E27FC236}">
                    <a16:creationId xmlns:a16="http://schemas.microsoft.com/office/drawing/2014/main" id="{A36825D4-D2C6-B243-B54B-424062D11411}"/>
                  </a:ext>
                </a:extLst>
              </p:cNvPr>
              <p:cNvSpPr/>
              <p:nvPr userDrawn="1"/>
            </p:nvSpPr>
            <p:spPr>
              <a:xfrm>
                <a:off x="3706394" y="799412"/>
                <a:ext cx="626184" cy="626184"/>
              </a:xfrm>
              <a:custGeom>
                <a:avLst/>
                <a:gdLst>
                  <a:gd name="connsiteX0" fmla="*/ 626185 w 626184"/>
                  <a:gd name="connsiteY0" fmla="*/ 313092 h 626184"/>
                  <a:gd name="connsiteX1" fmla="*/ 313092 w 626184"/>
                  <a:gd name="connsiteY1" fmla="*/ 626185 h 626184"/>
                  <a:gd name="connsiteX2" fmla="*/ 0 w 626184"/>
                  <a:gd name="connsiteY2" fmla="*/ 313092 h 626184"/>
                  <a:gd name="connsiteX3" fmla="*/ 313092 w 626184"/>
                  <a:gd name="connsiteY3" fmla="*/ 0 h 626184"/>
                  <a:gd name="connsiteX4" fmla="*/ 626185 w 626184"/>
                  <a:gd name="connsiteY4" fmla="*/ 313092 h 6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84" h="626184">
                    <a:moveTo>
                      <a:pt x="626185" y="313092"/>
                    </a:moveTo>
                    <a:cubicBezTo>
                      <a:pt x="626185" y="486009"/>
                      <a:pt x="486008" y="626185"/>
                      <a:pt x="313092" y="626185"/>
                    </a:cubicBezTo>
                    <a:cubicBezTo>
                      <a:pt x="140176" y="626185"/>
                      <a:pt x="0" y="486009"/>
                      <a:pt x="0" y="313092"/>
                    </a:cubicBezTo>
                    <a:cubicBezTo>
                      <a:pt x="0" y="140176"/>
                      <a:pt x="140176" y="0"/>
                      <a:pt x="313092" y="0"/>
                    </a:cubicBezTo>
                    <a:cubicBezTo>
                      <a:pt x="486008" y="0"/>
                      <a:pt x="626185" y="140176"/>
                      <a:pt x="626185" y="313092"/>
                    </a:cubicBezTo>
                    <a:close/>
                  </a:path>
                </a:pathLst>
              </a:custGeom>
              <a:solidFill>
                <a:srgbClr val="ED897F"/>
              </a:solidFill>
              <a:ln w="106564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pic>
        <p:nvPicPr>
          <p:cNvPr id="138" name="pasted-image.pdf" descr="pasted-image.pdf">
            <a:extLst>
              <a:ext uri="{FF2B5EF4-FFF2-40B4-BE49-F238E27FC236}">
                <a16:creationId xmlns:a16="http://schemas.microsoft.com/office/drawing/2014/main" id="{02876FAE-F2FC-1647-A0EE-A6239D7A0B9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Forme libre : forme 8">
            <a:extLst>
              <a:ext uri="{FF2B5EF4-FFF2-40B4-BE49-F238E27FC236}">
                <a16:creationId xmlns:a16="http://schemas.microsoft.com/office/drawing/2014/main" id="{F60636AA-7F84-B742-8FBD-B5E23F6E5487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140" name="Forme libre : forme 8">
            <a:extLst>
              <a:ext uri="{FF2B5EF4-FFF2-40B4-BE49-F238E27FC236}">
                <a16:creationId xmlns:a16="http://schemas.microsoft.com/office/drawing/2014/main" id="{73C1D0E0-121E-DA42-9A52-4DAB4D07C92F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79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4210" y="2571610"/>
            <a:ext cx="426388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B6F7C3-C38E-5C49-8D02-6AEE38DA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84550" y="6298395"/>
            <a:ext cx="4092262" cy="19563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endParaRPr lang="fr-FR"/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184550" y="4332826"/>
            <a:ext cx="4512687" cy="19563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0" i="0" spc="300">
                <a:solidFill>
                  <a:schemeClr val="bg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 DE VOTRE PRÉSENTATION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F7C64D8-C4C4-2046-B799-AE30FB4C88D0}"/>
              </a:ext>
            </a:extLst>
          </p:cNvPr>
          <p:cNvGrpSpPr/>
          <p:nvPr userDrawn="1"/>
        </p:nvGrpSpPr>
        <p:grpSpPr>
          <a:xfrm>
            <a:off x="369615" y="-163950"/>
            <a:ext cx="3085093" cy="3085093"/>
            <a:chOff x="1760507" y="447221"/>
            <a:chExt cx="2124389" cy="2124389"/>
          </a:xfrm>
        </p:grpSpPr>
        <p:sp>
          <p:nvSpPr>
            <p:cNvPr id="10" name="Graphique 4">
              <a:extLst>
                <a:ext uri="{FF2B5EF4-FFF2-40B4-BE49-F238E27FC236}">
                  <a16:creationId xmlns:a16="http://schemas.microsoft.com/office/drawing/2014/main" id="{8A8CC629-43B8-B64A-8464-9FBEBD848BB7}"/>
                </a:ext>
              </a:extLst>
            </p:cNvPr>
            <p:cNvSpPr/>
            <p:nvPr/>
          </p:nvSpPr>
          <p:spPr>
            <a:xfrm>
              <a:off x="1760507" y="447221"/>
              <a:ext cx="2124389" cy="2124389"/>
            </a:xfrm>
            <a:custGeom>
              <a:avLst/>
              <a:gdLst>
                <a:gd name="connsiteX0" fmla="*/ 2124390 w 2124389"/>
                <a:gd name="connsiteY0" fmla="*/ 1062195 h 2124389"/>
                <a:gd name="connsiteX1" fmla="*/ 1062195 w 2124389"/>
                <a:gd name="connsiteY1" fmla="*/ 2124390 h 2124389"/>
                <a:gd name="connsiteX2" fmla="*/ 0 w 2124389"/>
                <a:gd name="connsiteY2" fmla="*/ 1062195 h 2124389"/>
                <a:gd name="connsiteX3" fmla="*/ 1062195 w 2124389"/>
                <a:gd name="connsiteY3" fmla="*/ 0 h 2124389"/>
                <a:gd name="connsiteX4" fmla="*/ 2124390 w 2124389"/>
                <a:gd name="connsiteY4" fmla="*/ 1062195 h 21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389" h="2124389">
                  <a:moveTo>
                    <a:pt x="2124390" y="1062195"/>
                  </a:moveTo>
                  <a:cubicBezTo>
                    <a:pt x="2124390" y="1648829"/>
                    <a:pt x="1648829" y="2124390"/>
                    <a:pt x="1062195" y="2124390"/>
                  </a:cubicBezTo>
                  <a:cubicBezTo>
                    <a:pt x="475561" y="2124390"/>
                    <a:pt x="0" y="1648829"/>
                    <a:pt x="0" y="1062195"/>
                  </a:cubicBezTo>
                  <a:cubicBezTo>
                    <a:pt x="0" y="475561"/>
                    <a:pt x="475561" y="0"/>
                    <a:pt x="1062195" y="0"/>
                  </a:cubicBezTo>
                  <a:cubicBezTo>
                    <a:pt x="1648829" y="0"/>
                    <a:pt x="2124390" y="475561"/>
                    <a:pt x="2124390" y="1062195"/>
                  </a:cubicBezTo>
                  <a:close/>
                </a:path>
              </a:pathLst>
            </a:custGeom>
            <a:solidFill>
              <a:srgbClr val="F7CBC2">
                <a:alpha val="41000"/>
              </a:srgbClr>
            </a:solidFill>
            <a:ln w="8104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Graphique 4">
              <a:extLst>
                <a:ext uri="{FF2B5EF4-FFF2-40B4-BE49-F238E27FC236}">
                  <a16:creationId xmlns:a16="http://schemas.microsoft.com/office/drawing/2014/main" id="{2886698C-9883-EB43-A91C-06C37F18A5A1}"/>
                </a:ext>
              </a:extLst>
            </p:cNvPr>
            <p:cNvSpPr/>
            <p:nvPr/>
          </p:nvSpPr>
          <p:spPr>
            <a:xfrm>
              <a:off x="2271891" y="958605"/>
              <a:ext cx="1101621" cy="1101621"/>
            </a:xfrm>
            <a:custGeom>
              <a:avLst/>
              <a:gdLst>
                <a:gd name="connsiteX0" fmla="*/ 1101621 w 1101621"/>
                <a:gd name="connsiteY0" fmla="*/ 550811 h 1101621"/>
                <a:gd name="connsiteX1" fmla="*/ 550811 w 1101621"/>
                <a:gd name="connsiteY1" fmla="*/ 1101622 h 1101621"/>
                <a:gd name="connsiteX2" fmla="*/ 0 w 1101621"/>
                <a:gd name="connsiteY2" fmla="*/ 550811 h 1101621"/>
                <a:gd name="connsiteX3" fmla="*/ 550811 w 1101621"/>
                <a:gd name="connsiteY3" fmla="*/ 0 h 1101621"/>
                <a:gd name="connsiteX4" fmla="*/ 1101621 w 1101621"/>
                <a:gd name="connsiteY4" fmla="*/ 550811 h 11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21" h="1101621">
                  <a:moveTo>
                    <a:pt x="1101621" y="550811"/>
                  </a:moveTo>
                  <a:cubicBezTo>
                    <a:pt x="1101621" y="855015"/>
                    <a:pt x="855015" y="1101622"/>
                    <a:pt x="550811" y="1101622"/>
                  </a:cubicBezTo>
                  <a:cubicBezTo>
                    <a:pt x="246606" y="1101622"/>
                    <a:pt x="0" y="855015"/>
                    <a:pt x="0" y="550811"/>
                  </a:cubicBezTo>
                  <a:cubicBezTo>
                    <a:pt x="0" y="246606"/>
                    <a:pt x="246606" y="0"/>
                    <a:pt x="550811" y="0"/>
                  </a:cubicBezTo>
                  <a:cubicBezTo>
                    <a:pt x="855015" y="0"/>
                    <a:pt x="1101621" y="246606"/>
                    <a:pt x="1101621" y="550811"/>
                  </a:cubicBezTo>
                  <a:close/>
                </a:path>
              </a:pathLst>
            </a:custGeom>
            <a:solidFill>
              <a:srgbClr val="FCEAE5"/>
            </a:solidFill>
            <a:ln w="1226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05F5F58-49FD-0948-9693-B8C11DD29521}"/>
              </a:ext>
            </a:extLst>
          </p:cNvPr>
          <p:cNvGrpSpPr/>
          <p:nvPr userDrawn="1"/>
        </p:nvGrpSpPr>
        <p:grpSpPr>
          <a:xfrm>
            <a:off x="80040" y="1185070"/>
            <a:ext cx="1682886" cy="773775"/>
            <a:chOff x="80040" y="1185070"/>
            <a:chExt cx="1682886" cy="773775"/>
          </a:xfrm>
        </p:grpSpPr>
        <p:sp>
          <p:nvSpPr>
            <p:cNvPr id="13" name="Graphique 4">
              <a:extLst>
                <a:ext uri="{FF2B5EF4-FFF2-40B4-BE49-F238E27FC236}">
                  <a16:creationId xmlns:a16="http://schemas.microsoft.com/office/drawing/2014/main" id="{B3118556-E296-0F45-BB3E-50DBF37C89DA}"/>
                </a:ext>
              </a:extLst>
            </p:cNvPr>
            <p:cNvSpPr/>
            <p:nvPr/>
          </p:nvSpPr>
          <p:spPr>
            <a:xfrm>
              <a:off x="106520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4">
              <a:extLst>
                <a:ext uri="{FF2B5EF4-FFF2-40B4-BE49-F238E27FC236}">
                  <a16:creationId xmlns:a16="http://schemas.microsoft.com/office/drawing/2014/main" id="{364C2DF1-4026-F146-8BAC-9E55C456BD41}"/>
                </a:ext>
              </a:extLst>
            </p:cNvPr>
            <p:cNvSpPr/>
            <p:nvPr/>
          </p:nvSpPr>
          <p:spPr>
            <a:xfrm>
              <a:off x="336003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que 4">
              <a:extLst>
                <a:ext uri="{FF2B5EF4-FFF2-40B4-BE49-F238E27FC236}">
                  <a16:creationId xmlns:a16="http://schemas.microsoft.com/office/drawing/2014/main" id="{2FD435F7-4E0A-D249-911B-65B70203041F}"/>
                </a:ext>
              </a:extLst>
            </p:cNvPr>
            <p:cNvSpPr/>
            <p:nvPr/>
          </p:nvSpPr>
          <p:spPr>
            <a:xfrm>
              <a:off x="565488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4">
              <a:extLst>
                <a:ext uri="{FF2B5EF4-FFF2-40B4-BE49-F238E27FC236}">
                  <a16:creationId xmlns:a16="http://schemas.microsoft.com/office/drawing/2014/main" id="{80B77425-EC3C-D749-B833-63CA75AE1BF9}"/>
                </a:ext>
              </a:extLst>
            </p:cNvPr>
            <p:cNvSpPr/>
            <p:nvPr/>
          </p:nvSpPr>
          <p:spPr>
            <a:xfrm>
              <a:off x="793502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que 4">
              <a:extLst>
                <a:ext uri="{FF2B5EF4-FFF2-40B4-BE49-F238E27FC236}">
                  <a16:creationId xmlns:a16="http://schemas.microsoft.com/office/drawing/2014/main" id="{963577E9-AF6C-4B42-888E-A8CAF8027140}"/>
                </a:ext>
              </a:extLst>
            </p:cNvPr>
            <p:cNvSpPr/>
            <p:nvPr/>
          </p:nvSpPr>
          <p:spPr>
            <a:xfrm>
              <a:off x="1022986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4">
              <a:extLst>
                <a:ext uri="{FF2B5EF4-FFF2-40B4-BE49-F238E27FC236}">
                  <a16:creationId xmlns:a16="http://schemas.microsoft.com/office/drawing/2014/main" id="{6FC92D41-1FC4-BE42-910F-A48C297B0924}"/>
                </a:ext>
              </a:extLst>
            </p:cNvPr>
            <p:cNvSpPr/>
            <p:nvPr/>
          </p:nvSpPr>
          <p:spPr>
            <a:xfrm>
              <a:off x="1252471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Graphique 4">
              <a:extLst>
                <a:ext uri="{FF2B5EF4-FFF2-40B4-BE49-F238E27FC236}">
                  <a16:creationId xmlns:a16="http://schemas.microsoft.com/office/drawing/2014/main" id="{550D599D-492D-F541-B369-F34A0B376D54}"/>
                </a:ext>
              </a:extLst>
            </p:cNvPr>
            <p:cNvSpPr/>
            <p:nvPr/>
          </p:nvSpPr>
          <p:spPr>
            <a:xfrm>
              <a:off x="1480484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Graphique 4">
              <a:extLst>
                <a:ext uri="{FF2B5EF4-FFF2-40B4-BE49-F238E27FC236}">
                  <a16:creationId xmlns:a16="http://schemas.microsoft.com/office/drawing/2014/main" id="{01B801BE-DA74-4F49-AE71-F6F9861A0094}"/>
                </a:ext>
              </a:extLst>
            </p:cNvPr>
            <p:cNvSpPr/>
            <p:nvPr/>
          </p:nvSpPr>
          <p:spPr>
            <a:xfrm>
              <a:off x="1709969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Graphique 4">
              <a:extLst>
                <a:ext uri="{FF2B5EF4-FFF2-40B4-BE49-F238E27FC236}">
                  <a16:creationId xmlns:a16="http://schemas.microsoft.com/office/drawing/2014/main" id="{7E921A6F-7FD8-9843-A61D-512252C9F4AA}"/>
                </a:ext>
              </a:extLst>
            </p:cNvPr>
            <p:cNvSpPr/>
            <p:nvPr/>
          </p:nvSpPr>
          <p:spPr>
            <a:xfrm>
              <a:off x="97693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Graphique 4">
              <a:extLst>
                <a:ext uri="{FF2B5EF4-FFF2-40B4-BE49-F238E27FC236}">
                  <a16:creationId xmlns:a16="http://schemas.microsoft.com/office/drawing/2014/main" id="{EC33418C-AE1B-FB4E-A38F-D5DCA684F724}"/>
                </a:ext>
              </a:extLst>
            </p:cNvPr>
            <p:cNvSpPr/>
            <p:nvPr/>
          </p:nvSpPr>
          <p:spPr>
            <a:xfrm>
              <a:off x="32717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Graphique 4">
              <a:extLst>
                <a:ext uri="{FF2B5EF4-FFF2-40B4-BE49-F238E27FC236}">
                  <a16:creationId xmlns:a16="http://schemas.microsoft.com/office/drawing/2014/main" id="{D51BD7F3-C8A8-8A42-BCE0-116379F99AD9}"/>
                </a:ext>
              </a:extLst>
            </p:cNvPr>
            <p:cNvSpPr/>
            <p:nvPr/>
          </p:nvSpPr>
          <p:spPr>
            <a:xfrm>
              <a:off x="555191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Graphique 4">
              <a:extLst>
                <a:ext uri="{FF2B5EF4-FFF2-40B4-BE49-F238E27FC236}">
                  <a16:creationId xmlns:a16="http://schemas.microsoft.com/office/drawing/2014/main" id="{F9259F5E-3183-DE4C-9DD0-7AE67FA83198}"/>
                </a:ext>
              </a:extLst>
            </p:cNvPr>
            <p:cNvSpPr/>
            <p:nvPr/>
          </p:nvSpPr>
          <p:spPr>
            <a:xfrm>
              <a:off x="78467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Graphique 4">
              <a:extLst>
                <a:ext uri="{FF2B5EF4-FFF2-40B4-BE49-F238E27FC236}">
                  <a16:creationId xmlns:a16="http://schemas.microsoft.com/office/drawing/2014/main" id="{4EABBA45-6686-3F4C-9BA2-F7FEE0D9CC7C}"/>
                </a:ext>
              </a:extLst>
            </p:cNvPr>
            <p:cNvSpPr/>
            <p:nvPr/>
          </p:nvSpPr>
          <p:spPr>
            <a:xfrm>
              <a:off x="1014160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Graphique 4">
              <a:extLst>
                <a:ext uri="{FF2B5EF4-FFF2-40B4-BE49-F238E27FC236}">
                  <a16:creationId xmlns:a16="http://schemas.microsoft.com/office/drawing/2014/main" id="{778C6FA0-41EB-D14A-88EF-4CA129B85711}"/>
                </a:ext>
              </a:extLst>
            </p:cNvPr>
            <p:cNvSpPr/>
            <p:nvPr/>
          </p:nvSpPr>
          <p:spPr>
            <a:xfrm>
              <a:off x="124364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Graphique 4">
              <a:extLst>
                <a:ext uri="{FF2B5EF4-FFF2-40B4-BE49-F238E27FC236}">
                  <a16:creationId xmlns:a16="http://schemas.microsoft.com/office/drawing/2014/main" id="{E7C0CEF4-F7F2-FA42-AD4F-A53619A53CF7}"/>
                </a:ext>
              </a:extLst>
            </p:cNvPr>
            <p:cNvSpPr/>
            <p:nvPr/>
          </p:nvSpPr>
          <p:spPr>
            <a:xfrm>
              <a:off x="147165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Graphique 4">
              <a:extLst>
                <a:ext uri="{FF2B5EF4-FFF2-40B4-BE49-F238E27FC236}">
                  <a16:creationId xmlns:a16="http://schemas.microsoft.com/office/drawing/2014/main" id="{5916DCE0-A2FA-D648-B179-48DECFFF2181}"/>
                </a:ext>
              </a:extLst>
            </p:cNvPr>
            <p:cNvSpPr/>
            <p:nvPr/>
          </p:nvSpPr>
          <p:spPr>
            <a:xfrm>
              <a:off x="1701144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Graphique 4">
              <a:extLst>
                <a:ext uri="{FF2B5EF4-FFF2-40B4-BE49-F238E27FC236}">
                  <a16:creationId xmlns:a16="http://schemas.microsoft.com/office/drawing/2014/main" id="{C44E76E7-7CF1-C24E-AC4F-2FD687BDD44E}"/>
                </a:ext>
              </a:extLst>
            </p:cNvPr>
            <p:cNvSpPr/>
            <p:nvPr/>
          </p:nvSpPr>
          <p:spPr>
            <a:xfrm>
              <a:off x="888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Graphique 4">
              <a:extLst>
                <a:ext uri="{FF2B5EF4-FFF2-40B4-BE49-F238E27FC236}">
                  <a16:creationId xmlns:a16="http://schemas.microsoft.com/office/drawing/2014/main" id="{12DB4EEE-984F-C949-93B0-9FF1459BF3A0}"/>
                </a:ext>
              </a:extLst>
            </p:cNvPr>
            <p:cNvSpPr/>
            <p:nvPr/>
          </p:nvSpPr>
          <p:spPr>
            <a:xfrm>
              <a:off x="318351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Graphique 4">
              <a:extLst>
                <a:ext uri="{FF2B5EF4-FFF2-40B4-BE49-F238E27FC236}">
                  <a16:creationId xmlns:a16="http://schemas.microsoft.com/office/drawing/2014/main" id="{F9095CF2-C91D-F247-98FE-A106ADFA6653}"/>
                </a:ext>
              </a:extLst>
            </p:cNvPr>
            <p:cNvSpPr/>
            <p:nvPr/>
          </p:nvSpPr>
          <p:spPr>
            <a:xfrm>
              <a:off x="5463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Graphique 4">
              <a:extLst>
                <a:ext uri="{FF2B5EF4-FFF2-40B4-BE49-F238E27FC236}">
                  <a16:creationId xmlns:a16="http://schemas.microsoft.com/office/drawing/2014/main" id="{DE298FB7-6483-844C-BCFE-926E221C1157}"/>
                </a:ext>
              </a:extLst>
            </p:cNvPr>
            <p:cNvSpPr/>
            <p:nvPr/>
          </p:nvSpPr>
          <p:spPr>
            <a:xfrm>
              <a:off x="775849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Graphique 4">
              <a:extLst>
                <a:ext uri="{FF2B5EF4-FFF2-40B4-BE49-F238E27FC236}">
                  <a16:creationId xmlns:a16="http://schemas.microsoft.com/office/drawing/2014/main" id="{7D9251DE-040C-B04E-BD6E-C56506E662CF}"/>
                </a:ext>
              </a:extLst>
            </p:cNvPr>
            <p:cNvSpPr/>
            <p:nvPr/>
          </p:nvSpPr>
          <p:spPr>
            <a:xfrm>
              <a:off x="1005334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Graphique 4">
              <a:extLst>
                <a:ext uri="{FF2B5EF4-FFF2-40B4-BE49-F238E27FC236}">
                  <a16:creationId xmlns:a16="http://schemas.microsoft.com/office/drawing/2014/main" id="{B418E500-A9D5-E948-A64D-5DE0D0EA3DE8}"/>
                </a:ext>
              </a:extLst>
            </p:cNvPr>
            <p:cNvSpPr/>
            <p:nvPr/>
          </p:nvSpPr>
          <p:spPr>
            <a:xfrm>
              <a:off x="1233347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4">
              <a:extLst>
                <a:ext uri="{FF2B5EF4-FFF2-40B4-BE49-F238E27FC236}">
                  <a16:creationId xmlns:a16="http://schemas.microsoft.com/office/drawing/2014/main" id="{ACAC35E3-A526-6F41-932A-82316156E4ED}"/>
                </a:ext>
              </a:extLst>
            </p:cNvPr>
            <p:cNvSpPr/>
            <p:nvPr/>
          </p:nvSpPr>
          <p:spPr>
            <a:xfrm>
              <a:off x="1462832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Graphique 4">
              <a:extLst>
                <a:ext uri="{FF2B5EF4-FFF2-40B4-BE49-F238E27FC236}">
                  <a16:creationId xmlns:a16="http://schemas.microsoft.com/office/drawing/2014/main" id="{419231DF-E956-7747-8D9B-C5EAE406F5D3}"/>
                </a:ext>
              </a:extLst>
            </p:cNvPr>
            <p:cNvSpPr/>
            <p:nvPr/>
          </p:nvSpPr>
          <p:spPr>
            <a:xfrm>
              <a:off x="169231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Graphique 4">
              <a:extLst>
                <a:ext uri="{FF2B5EF4-FFF2-40B4-BE49-F238E27FC236}">
                  <a16:creationId xmlns:a16="http://schemas.microsoft.com/office/drawing/2014/main" id="{768D6A5E-9D36-3D40-9782-DB7554AD3306}"/>
                </a:ext>
              </a:extLst>
            </p:cNvPr>
            <p:cNvSpPr/>
            <p:nvPr/>
          </p:nvSpPr>
          <p:spPr>
            <a:xfrm>
              <a:off x="8004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Graphique 4">
              <a:extLst>
                <a:ext uri="{FF2B5EF4-FFF2-40B4-BE49-F238E27FC236}">
                  <a16:creationId xmlns:a16="http://schemas.microsoft.com/office/drawing/2014/main" id="{329E3009-65E9-614A-8F1A-E66DA102C39E}"/>
                </a:ext>
              </a:extLst>
            </p:cNvPr>
            <p:cNvSpPr/>
            <p:nvPr/>
          </p:nvSpPr>
          <p:spPr>
            <a:xfrm>
              <a:off x="30952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4">
              <a:extLst>
                <a:ext uri="{FF2B5EF4-FFF2-40B4-BE49-F238E27FC236}">
                  <a16:creationId xmlns:a16="http://schemas.microsoft.com/office/drawing/2014/main" id="{E46C15A9-0022-664B-A34B-EAA9A5189C6D}"/>
                </a:ext>
              </a:extLst>
            </p:cNvPr>
            <p:cNvSpPr/>
            <p:nvPr/>
          </p:nvSpPr>
          <p:spPr>
            <a:xfrm>
              <a:off x="53753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Graphique 4">
              <a:extLst>
                <a:ext uri="{FF2B5EF4-FFF2-40B4-BE49-F238E27FC236}">
                  <a16:creationId xmlns:a16="http://schemas.microsoft.com/office/drawing/2014/main" id="{07909B6C-14E3-E544-B8A2-859B3CFF8946}"/>
                </a:ext>
              </a:extLst>
            </p:cNvPr>
            <p:cNvSpPr/>
            <p:nvPr/>
          </p:nvSpPr>
          <p:spPr>
            <a:xfrm>
              <a:off x="767024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Graphique 4">
              <a:extLst>
                <a:ext uri="{FF2B5EF4-FFF2-40B4-BE49-F238E27FC236}">
                  <a16:creationId xmlns:a16="http://schemas.microsoft.com/office/drawing/2014/main" id="{AACE0FC2-5392-BC4D-9D47-E71121A17A14}"/>
                </a:ext>
              </a:extLst>
            </p:cNvPr>
            <p:cNvSpPr/>
            <p:nvPr/>
          </p:nvSpPr>
          <p:spPr>
            <a:xfrm>
              <a:off x="99650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Graphique 4">
              <a:extLst>
                <a:ext uri="{FF2B5EF4-FFF2-40B4-BE49-F238E27FC236}">
                  <a16:creationId xmlns:a16="http://schemas.microsoft.com/office/drawing/2014/main" id="{91A50972-1704-504A-AA7E-E75B576E41AC}"/>
                </a:ext>
              </a:extLst>
            </p:cNvPr>
            <p:cNvSpPr/>
            <p:nvPr/>
          </p:nvSpPr>
          <p:spPr>
            <a:xfrm>
              <a:off x="1224522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Graphique 4">
              <a:extLst>
                <a:ext uri="{FF2B5EF4-FFF2-40B4-BE49-F238E27FC236}">
                  <a16:creationId xmlns:a16="http://schemas.microsoft.com/office/drawing/2014/main" id="{FE77D2EA-34F3-EB44-852A-43BFCD2DAF1C}"/>
                </a:ext>
              </a:extLst>
            </p:cNvPr>
            <p:cNvSpPr/>
            <p:nvPr/>
          </p:nvSpPr>
          <p:spPr>
            <a:xfrm>
              <a:off x="145400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Graphique 4">
              <a:extLst>
                <a:ext uri="{FF2B5EF4-FFF2-40B4-BE49-F238E27FC236}">
                  <a16:creationId xmlns:a16="http://schemas.microsoft.com/office/drawing/2014/main" id="{2E1EEBC5-86F5-4B46-B2C3-741EBD6510F1}"/>
                </a:ext>
              </a:extLst>
            </p:cNvPr>
            <p:cNvSpPr/>
            <p:nvPr/>
          </p:nvSpPr>
          <p:spPr>
            <a:xfrm>
              <a:off x="168349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" name="Graphique 4">
            <a:extLst>
              <a:ext uri="{FF2B5EF4-FFF2-40B4-BE49-F238E27FC236}">
                <a16:creationId xmlns:a16="http://schemas.microsoft.com/office/drawing/2014/main" id="{821C5B89-8434-E24C-BDE7-D9D40BD436BC}"/>
              </a:ext>
            </a:extLst>
          </p:cNvPr>
          <p:cNvSpPr/>
          <p:nvPr userDrawn="1"/>
        </p:nvSpPr>
        <p:spPr>
          <a:xfrm>
            <a:off x="415761" y="2716563"/>
            <a:ext cx="141471" cy="141471"/>
          </a:xfrm>
          <a:custGeom>
            <a:avLst/>
            <a:gdLst>
              <a:gd name="connsiteX0" fmla="*/ 141471 w 141471"/>
              <a:gd name="connsiteY0" fmla="*/ 70736 h 141471"/>
              <a:gd name="connsiteX1" fmla="*/ 70736 w 141471"/>
              <a:gd name="connsiteY1" fmla="*/ 141471 h 141471"/>
              <a:gd name="connsiteX2" fmla="*/ 0 w 141471"/>
              <a:gd name="connsiteY2" fmla="*/ 70736 h 141471"/>
              <a:gd name="connsiteX3" fmla="*/ 70736 w 141471"/>
              <a:gd name="connsiteY3" fmla="*/ 0 h 141471"/>
              <a:gd name="connsiteX4" fmla="*/ 141471 w 141471"/>
              <a:gd name="connsiteY4" fmla="*/ 70736 h 1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1" h="141471">
                <a:moveTo>
                  <a:pt x="141471" y="70736"/>
                </a:moveTo>
                <a:cubicBezTo>
                  <a:pt x="141471" y="109802"/>
                  <a:pt x="109802" y="141471"/>
                  <a:pt x="70736" y="141471"/>
                </a:cubicBezTo>
                <a:cubicBezTo>
                  <a:pt x="31669" y="141471"/>
                  <a:pt x="0" y="109802"/>
                  <a:pt x="0" y="70736"/>
                </a:cubicBezTo>
                <a:cubicBezTo>
                  <a:pt x="0" y="31669"/>
                  <a:pt x="31669" y="0"/>
                  <a:pt x="70736" y="0"/>
                </a:cubicBezTo>
                <a:cubicBezTo>
                  <a:pt x="109802" y="0"/>
                  <a:pt x="141471" y="31669"/>
                  <a:pt x="141471" y="7073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59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6" name="Graphique 4">
            <a:extLst>
              <a:ext uri="{FF2B5EF4-FFF2-40B4-BE49-F238E27FC236}">
                <a16:creationId xmlns:a16="http://schemas.microsoft.com/office/drawing/2014/main" id="{1051B835-A362-8744-B4AD-4E1B7FEC75EF}"/>
              </a:ext>
            </a:extLst>
          </p:cNvPr>
          <p:cNvGrpSpPr/>
          <p:nvPr userDrawn="1"/>
        </p:nvGrpSpPr>
        <p:grpSpPr>
          <a:xfrm>
            <a:off x="1733000" y="5573537"/>
            <a:ext cx="996813" cy="996813"/>
            <a:chOff x="1653530" y="4836814"/>
            <a:chExt cx="1099302" cy="1099302"/>
          </a:xfrm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56AEE89E-D272-E44B-BAE8-84D355952660}"/>
                </a:ext>
              </a:extLst>
            </p:cNvPr>
            <p:cNvSpPr/>
            <p:nvPr/>
          </p:nvSpPr>
          <p:spPr>
            <a:xfrm>
              <a:off x="1653530" y="4836814"/>
              <a:ext cx="1099302" cy="1099302"/>
            </a:xfrm>
            <a:custGeom>
              <a:avLst/>
              <a:gdLst>
                <a:gd name="connsiteX0" fmla="*/ 1099302 w 1099302"/>
                <a:gd name="connsiteY0" fmla="*/ 549651 h 1099302"/>
                <a:gd name="connsiteX1" fmla="*/ 549651 w 1099302"/>
                <a:gd name="connsiteY1" fmla="*/ 1099302 h 1099302"/>
                <a:gd name="connsiteX2" fmla="*/ 0 w 1099302"/>
                <a:gd name="connsiteY2" fmla="*/ 549651 h 1099302"/>
                <a:gd name="connsiteX3" fmla="*/ 549651 w 1099302"/>
                <a:gd name="connsiteY3" fmla="*/ 0 h 1099302"/>
                <a:gd name="connsiteX4" fmla="*/ 1099302 w 1099302"/>
                <a:gd name="connsiteY4" fmla="*/ 549651 h 10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02" h="1099302">
                  <a:moveTo>
                    <a:pt x="1099302" y="549651"/>
                  </a:moveTo>
                  <a:cubicBezTo>
                    <a:pt x="1099302" y="853215"/>
                    <a:pt x="853215" y="1099302"/>
                    <a:pt x="549651" y="1099302"/>
                  </a:cubicBezTo>
                  <a:cubicBezTo>
                    <a:pt x="246087" y="1099302"/>
                    <a:pt x="0" y="853215"/>
                    <a:pt x="0" y="549651"/>
                  </a:cubicBezTo>
                  <a:cubicBezTo>
                    <a:pt x="0" y="246087"/>
                    <a:pt x="246087" y="0"/>
                    <a:pt x="549651" y="0"/>
                  </a:cubicBezTo>
                  <a:cubicBezTo>
                    <a:pt x="853215" y="0"/>
                    <a:pt x="1099302" y="246087"/>
                    <a:pt x="1099302" y="549651"/>
                  </a:cubicBezTo>
                  <a:close/>
                </a:path>
              </a:pathLst>
            </a:custGeom>
            <a:solidFill>
              <a:srgbClr val="ED897F"/>
            </a:solidFill>
            <a:ln w="57087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EAEF9832-BBA8-214D-B377-FF474325E6F7}"/>
                </a:ext>
              </a:extLst>
            </p:cNvPr>
            <p:cNvSpPr/>
            <p:nvPr/>
          </p:nvSpPr>
          <p:spPr>
            <a:xfrm>
              <a:off x="1944590" y="5127874"/>
              <a:ext cx="517182" cy="517182"/>
            </a:xfrm>
            <a:custGeom>
              <a:avLst/>
              <a:gdLst>
                <a:gd name="connsiteX0" fmla="*/ 517182 w 517182"/>
                <a:gd name="connsiteY0" fmla="*/ 258591 h 517182"/>
                <a:gd name="connsiteX1" fmla="*/ 258591 w 517182"/>
                <a:gd name="connsiteY1" fmla="*/ 517182 h 517182"/>
                <a:gd name="connsiteX2" fmla="*/ 0 w 517182"/>
                <a:gd name="connsiteY2" fmla="*/ 258591 h 517182"/>
                <a:gd name="connsiteX3" fmla="*/ 258591 w 517182"/>
                <a:gd name="connsiteY3" fmla="*/ 0 h 517182"/>
                <a:gd name="connsiteX4" fmla="*/ 517182 w 517182"/>
                <a:gd name="connsiteY4" fmla="*/ 258591 h 5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82" h="517182">
                  <a:moveTo>
                    <a:pt x="517182" y="258591"/>
                  </a:moveTo>
                  <a:cubicBezTo>
                    <a:pt x="517182" y="401407"/>
                    <a:pt x="401407" y="517182"/>
                    <a:pt x="258591" y="517182"/>
                  </a:cubicBezTo>
                  <a:cubicBezTo>
                    <a:pt x="115775" y="517182"/>
                    <a:pt x="0" y="401407"/>
                    <a:pt x="0" y="258591"/>
                  </a:cubicBezTo>
                  <a:cubicBezTo>
                    <a:pt x="0" y="115775"/>
                    <a:pt x="115775" y="0"/>
                    <a:pt x="258591" y="0"/>
                  </a:cubicBezTo>
                  <a:cubicBezTo>
                    <a:pt x="401407" y="0"/>
                    <a:pt x="517182" y="115775"/>
                    <a:pt x="517182" y="258591"/>
                  </a:cubicBezTo>
                  <a:close/>
                </a:path>
              </a:pathLst>
            </a:custGeom>
            <a:noFill/>
            <a:ln w="107832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62608BC4-0B59-2E4C-9782-A1279739FA9B}"/>
                </a:ext>
              </a:extLst>
            </p:cNvPr>
            <p:cNvSpPr/>
            <p:nvPr/>
          </p:nvSpPr>
          <p:spPr>
            <a:xfrm>
              <a:off x="2003729" y="5187014"/>
              <a:ext cx="398902" cy="398902"/>
            </a:xfrm>
            <a:custGeom>
              <a:avLst/>
              <a:gdLst>
                <a:gd name="connsiteX0" fmla="*/ 398903 w 398902"/>
                <a:gd name="connsiteY0" fmla="*/ 199452 h 398902"/>
                <a:gd name="connsiteX1" fmla="*/ 199452 w 398902"/>
                <a:gd name="connsiteY1" fmla="*/ 398903 h 398902"/>
                <a:gd name="connsiteX2" fmla="*/ 0 w 398902"/>
                <a:gd name="connsiteY2" fmla="*/ 199452 h 398902"/>
                <a:gd name="connsiteX3" fmla="*/ 199452 w 398902"/>
                <a:gd name="connsiteY3" fmla="*/ 0 h 398902"/>
                <a:gd name="connsiteX4" fmla="*/ 398903 w 398902"/>
                <a:gd name="connsiteY4" fmla="*/ 199452 h 3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02" h="398902">
                  <a:moveTo>
                    <a:pt x="398903" y="199452"/>
                  </a:moveTo>
                  <a:cubicBezTo>
                    <a:pt x="398903" y="309606"/>
                    <a:pt x="309606" y="398903"/>
                    <a:pt x="199452" y="398903"/>
                  </a:cubicBezTo>
                  <a:cubicBezTo>
                    <a:pt x="89297" y="398903"/>
                    <a:pt x="0" y="309606"/>
                    <a:pt x="0" y="199452"/>
                  </a:cubicBezTo>
                  <a:cubicBezTo>
                    <a:pt x="0" y="89298"/>
                    <a:pt x="89297" y="0"/>
                    <a:pt x="199452" y="0"/>
                  </a:cubicBezTo>
                  <a:cubicBezTo>
                    <a:pt x="309606" y="0"/>
                    <a:pt x="398903" y="89298"/>
                    <a:pt x="398903" y="199452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0" name="Graphique 4">
            <a:extLst>
              <a:ext uri="{FF2B5EF4-FFF2-40B4-BE49-F238E27FC236}">
                <a16:creationId xmlns:a16="http://schemas.microsoft.com/office/drawing/2014/main" id="{641F249B-4217-3F41-B3BA-4242AEBC6124}"/>
              </a:ext>
            </a:extLst>
          </p:cNvPr>
          <p:cNvSpPr/>
          <p:nvPr userDrawn="1"/>
        </p:nvSpPr>
        <p:spPr>
          <a:xfrm>
            <a:off x="3737351" y="3875289"/>
            <a:ext cx="1983111" cy="1983111"/>
          </a:xfrm>
          <a:custGeom>
            <a:avLst/>
            <a:gdLst>
              <a:gd name="connsiteX0" fmla="*/ 2187009 w 2187008"/>
              <a:gd name="connsiteY0" fmla="*/ 1093504 h 2187008"/>
              <a:gd name="connsiteX1" fmla="*/ 1093504 w 2187008"/>
              <a:gd name="connsiteY1" fmla="*/ 2187008 h 2187008"/>
              <a:gd name="connsiteX2" fmla="*/ 0 w 2187008"/>
              <a:gd name="connsiteY2" fmla="*/ 1093504 h 2187008"/>
              <a:gd name="connsiteX3" fmla="*/ 1093504 w 2187008"/>
              <a:gd name="connsiteY3" fmla="*/ 0 h 2187008"/>
              <a:gd name="connsiteX4" fmla="*/ 2187009 w 2187008"/>
              <a:gd name="connsiteY4" fmla="*/ 1093504 h 21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008" h="2187008">
                <a:moveTo>
                  <a:pt x="2187009" y="1093504"/>
                </a:moveTo>
                <a:cubicBezTo>
                  <a:pt x="2187009" y="1697430"/>
                  <a:pt x="1697430" y="2187008"/>
                  <a:pt x="1093504" y="2187008"/>
                </a:cubicBezTo>
                <a:cubicBezTo>
                  <a:pt x="489579" y="2187008"/>
                  <a:pt x="0" y="1697430"/>
                  <a:pt x="0" y="1093504"/>
                </a:cubicBezTo>
                <a:cubicBezTo>
                  <a:pt x="0" y="489578"/>
                  <a:pt x="489579" y="0"/>
                  <a:pt x="1093504" y="0"/>
                </a:cubicBezTo>
                <a:cubicBezTo>
                  <a:pt x="1697430" y="0"/>
                  <a:pt x="2187009" y="489578"/>
                  <a:pt x="2187009" y="10935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79600" cap="flat">
            <a:solidFill>
              <a:srgbClr val="E76662">
                <a:alpha val="84369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51" name="Graphique 4">
            <a:extLst>
              <a:ext uri="{FF2B5EF4-FFF2-40B4-BE49-F238E27FC236}">
                <a16:creationId xmlns:a16="http://schemas.microsoft.com/office/drawing/2014/main" id="{AF79EF8E-4965-7C4E-A923-0BF02BB77D00}"/>
              </a:ext>
            </a:extLst>
          </p:cNvPr>
          <p:cNvGrpSpPr/>
          <p:nvPr userDrawn="1"/>
        </p:nvGrpSpPr>
        <p:grpSpPr>
          <a:xfrm>
            <a:off x="2087353" y="4386405"/>
            <a:ext cx="944238" cy="897972"/>
            <a:chOff x="2423505" y="3384993"/>
            <a:chExt cx="1041322" cy="990299"/>
          </a:xfrm>
          <a:solidFill>
            <a:srgbClr val="AFDFF9">
              <a:alpha val="85000"/>
            </a:srgbClr>
          </a:solidFill>
        </p:grpSpPr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68202EC-A814-224D-9B6D-2340B5F2A974}"/>
                </a:ext>
              </a:extLst>
            </p:cNvPr>
            <p:cNvSpPr/>
            <p:nvPr/>
          </p:nvSpPr>
          <p:spPr>
            <a:xfrm>
              <a:off x="3406847" y="338499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6DA47F56-6155-F940-8E8E-EC542DCF577B}"/>
                </a:ext>
              </a:extLst>
            </p:cNvPr>
            <p:cNvSpPr/>
            <p:nvPr/>
          </p:nvSpPr>
          <p:spPr>
            <a:xfrm>
              <a:off x="3078680" y="338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63FBAF95-788F-114F-8A74-7009D05AC3CD}"/>
                </a:ext>
              </a:extLst>
            </p:cNvPr>
            <p:cNvSpPr/>
            <p:nvPr/>
          </p:nvSpPr>
          <p:spPr>
            <a:xfrm>
              <a:off x="2751672" y="339079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FA4C6809-03D3-0640-A49C-64A12D312B28}"/>
                </a:ext>
              </a:extLst>
            </p:cNvPr>
            <p:cNvSpPr/>
            <p:nvPr/>
          </p:nvSpPr>
          <p:spPr>
            <a:xfrm>
              <a:off x="2423505" y="339311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E73EF232-B75E-2A47-9E14-A68D98A9365C}"/>
                </a:ext>
              </a:extLst>
            </p:cNvPr>
            <p:cNvSpPr/>
            <p:nvPr/>
          </p:nvSpPr>
          <p:spPr>
            <a:xfrm>
              <a:off x="3408007" y="369460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0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A4C514E4-6691-8745-8C47-37FB95513C0A}"/>
                </a:ext>
              </a:extLst>
            </p:cNvPr>
            <p:cNvSpPr/>
            <p:nvPr/>
          </p:nvSpPr>
          <p:spPr>
            <a:xfrm>
              <a:off x="3080999" y="3696926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1DD4016B-1145-0749-8288-A271CF753AAC}"/>
                </a:ext>
              </a:extLst>
            </p:cNvPr>
            <p:cNvSpPr/>
            <p:nvPr/>
          </p:nvSpPr>
          <p:spPr>
            <a:xfrm>
              <a:off x="2752832" y="3700405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26A5629C-EBC7-E34E-8BE8-DAC27856DFB3}"/>
                </a:ext>
              </a:extLst>
            </p:cNvPr>
            <p:cNvSpPr/>
            <p:nvPr/>
          </p:nvSpPr>
          <p:spPr>
            <a:xfrm>
              <a:off x="2425824" y="370272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A6147BC-715E-6A4F-9D60-868029B86140}"/>
                </a:ext>
              </a:extLst>
            </p:cNvPr>
            <p:cNvSpPr/>
            <p:nvPr/>
          </p:nvSpPr>
          <p:spPr>
            <a:xfrm>
              <a:off x="3410326" y="400422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F2E1A7C5-DBB4-944D-ADD8-C810C7520480}"/>
                </a:ext>
              </a:extLst>
            </p:cNvPr>
            <p:cNvSpPr/>
            <p:nvPr/>
          </p:nvSpPr>
          <p:spPr>
            <a:xfrm>
              <a:off x="3082159" y="4006539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68397D3F-512F-244E-A464-5AD5EDAA5AA9}"/>
                </a:ext>
              </a:extLst>
            </p:cNvPr>
            <p:cNvSpPr/>
            <p:nvPr/>
          </p:nvSpPr>
          <p:spPr>
            <a:xfrm>
              <a:off x="2755151" y="4010018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793D5D44-DE0B-9146-ABFE-5660C323F07E}"/>
                </a:ext>
              </a:extLst>
            </p:cNvPr>
            <p:cNvSpPr/>
            <p:nvPr/>
          </p:nvSpPr>
          <p:spPr>
            <a:xfrm>
              <a:off x="2426984" y="401233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72F5AADA-FC02-EB46-AD6D-0F2372A8FB07}"/>
                </a:ext>
              </a:extLst>
            </p:cNvPr>
            <p:cNvSpPr/>
            <p:nvPr/>
          </p:nvSpPr>
          <p:spPr>
            <a:xfrm>
              <a:off x="3411485" y="431267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29CBA9C-AA57-2C42-AABC-F5FB702E2491}"/>
                </a:ext>
              </a:extLst>
            </p:cNvPr>
            <p:cNvSpPr/>
            <p:nvPr/>
          </p:nvSpPr>
          <p:spPr>
            <a:xfrm>
              <a:off x="3084478" y="431615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33423567-2D4B-5341-8F37-E666EA6DF9D0}"/>
                </a:ext>
              </a:extLst>
            </p:cNvPr>
            <p:cNvSpPr/>
            <p:nvPr/>
          </p:nvSpPr>
          <p:spPr>
            <a:xfrm>
              <a:off x="2756311" y="431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D5030973-5B8E-624F-972E-FA2F228D3C8E}"/>
                </a:ext>
              </a:extLst>
            </p:cNvPr>
            <p:cNvSpPr/>
            <p:nvPr/>
          </p:nvSpPr>
          <p:spPr>
            <a:xfrm>
              <a:off x="2429303" y="432195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8" name="Graphique 4">
            <a:extLst>
              <a:ext uri="{FF2B5EF4-FFF2-40B4-BE49-F238E27FC236}">
                <a16:creationId xmlns:a16="http://schemas.microsoft.com/office/drawing/2014/main" id="{B618D60B-B7CF-0A4B-8010-66D5B31DFFDF}"/>
              </a:ext>
            </a:extLst>
          </p:cNvPr>
          <p:cNvSpPr/>
          <p:nvPr userDrawn="1"/>
        </p:nvSpPr>
        <p:spPr>
          <a:xfrm>
            <a:off x="3750305" y="6359435"/>
            <a:ext cx="269181" cy="269181"/>
          </a:xfrm>
          <a:custGeom>
            <a:avLst/>
            <a:gdLst>
              <a:gd name="connsiteX0" fmla="*/ 296858 w 296857"/>
              <a:gd name="connsiteY0" fmla="*/ 148429 h 296857"/>
              <a:gd name="connsiteX1" fmla="*/ 148429 w 296857"/>
              <a:gd name="connsiteY1" fmla="*/ 296858 h 296857"/>
              <a:gd name="connsiteX2" fmla="*/ 0 w 296857"/>
              <a:gd name="connsiteY2" fmla="*/ 148429 h 296857"/>
              <a:gd name="connsiteX3" fmla="*/ 148429 w 296857"/>
              <a:gd name="connsiteY3" fmla="*/ 0 h 296857"/>
              <a:gd name="connsiteX4" fmla="*/ 296858 w 296857"/>
              <a:gd name="connsiteY4" fmla="*/ 148429 h 2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57" h="296857">
                <a:moveTo>
                  <a:pt x="296858" y="148429"/>
                </a:moveTo>
                <a:cubicBezTo>
                  <a:pt x="296858" y="230404"/>
                  <a:pt x="230404" y="296858"/>
                  <a:pt x="148429" y="296858"/>
                </a:cubicBezTo>
                <a:cubicBezTo>
                  <a:pt x="66454" y="296858"/>
                  <a:pt x="0" y="230404"/>
                  <a:pt x="0" y="148429"/>
                </a:cubicBezTo>
                <a:cubicBezTo>
                  <a:pt x="0" y="66454"/>
                  <a:pt x="66454" y="0"/>
                  <a:pt x="148429" y="0"/>
                </a:cubicBezTo>
                <a:cubicBezTo>
                  <a:pt x="230404" y="0"/>
                  <a:pt x="296858" y="66454"/>
                  <a:pt x="296858" y="14842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85513" cap="flat">
            <a:solidFill>
              <a:srgbClr val="91D3EC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3B58C5A-15CF-8A46-906C-EBBCB7C9023F}"/>
              </a:ext>
            </a:extLst>
          </p:cNvPr>
          <p:cNvGrpSpPr/>
          <p:nvPr userDrawn="1"/>
        </p:nvGrpSpPr>
        <p:grpSpPr>
          <a:xfrm>
            <a:off x="5369264" y="5399396"/>
            <a:ext cx="996813" cy="996813"/>
            <a:chOff x="5799920" y="4925820"/>
            <a:chExt cx="1255480" cy="1255480"/>
          </a:xfrm>
        </p:grpSpPr>
        <p:sp>
          <p:nvSpPr>
            <p:cNvPr id="70" name="Graphique 4">
              <a:extLst>
                <a:ext uri="{FF2B5EF4-FFF2-40B4-BE49-F238E27FC236}">
                  <a16:creationId xmlns:a16="http://schemas.microsoft.com/office/drawing/2014/main" id="{55C7EC82-F90A-CA48-BBA0-C0C34683B534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Graphique 4">
              <a:extLst>
                <a:ext uri="{FF2B5EF4-FFF2-40B4-BE49-F238E27FC236}">
                  <a16:creationId xmlns:a16="http://schemas.microsoft.com/office/drawing/2014/main" id="{498B8AFC-88F3-404C-9FC4-53E6717DCCE0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2" name="Graphique 4">
            <a:extLst>
              <a:ext uri="{FF2B5EF4-FFF2-40B4-BE49-F238E27FC236}">
                <a16:creationId xmlns:a16="http://schemas.microsoft.com/office/drawing/2014/main" id="{C6375F4A-B055-5343-A934-0459BE014289}"/>
              </a:ext>
            </a:extLst>
          </p:cNvPr>
          <p:cNvSpPr/>
          <p:nvPr userDrawn="1"/>
        </p:nvSpPr>
        <p:spPr>
          <a:xfrm>
            <a:off x="4375606" y="4496720"/>
            <a:ext cx="723425" cy="723425"/>
          </a:xfrm>
          <a:custGeom>
            <a:avLst/>
            <a:gdLst>
              <a:gd name="connsiteX0" fmla="*/ 797806 w 797805"/>
              <a:gd name="connsiteY0" fmla="*/ 398903 h 797805"/>
              <a:gd name="connsiteX1" fmla="*/ 398903 w 797805"/>
              <a:gd name="connsiteY1" fmla="*/ 797806 h 797805"/>
              <a:gd name="connsiteX2" fmla="*/ 0 w 797805"/>
              <a:gd name="connsiteY2" fmla="*/ 398903 h 797805"/>
              <a:gd name="connsiteX3" fmla="*/ 398903 w 797805"/>
              <a:gd name="connsiteY3" fmla="*/ 0 h 797805"/>
              <a:gd name="connsiteX4" fmla="*/ 797806 w 797805"/>
              <a:gd name="connsiteY4" fmla="*/ 398903 h 79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5" h="797805">
                <a:moveTo>
                  <a:pt x="797806" y="398903"/>
                </a:moveTo>
                <a:cubicBezTo>
                  <a:pt x="797806" y="619211"/>
                  <a:pt x="619211" y="797806"/>
                  <a:pt x="398903" y="797806"/>
                </a:cubicBezTo>
                <a:cubicBezTo>
                  <a:pt x="178595" y="797806"/>
                  <a:pt x="0" y="619211"/>
                  <a:pt x="0" y="398903"/>
                </a:cubicBezTo>
                <a:cubicBezTo>
                  <a:pt x="0" y="178595"/>
                  <a:pt x="178595" y="0"/>
                  <a:pt x="398903" y="0"/>
                </a:cubicBezTo>
                <a:cubicBezTo>
                  <a:pt x="619211" y="0"/>
                  <a:pt x="797806" y="178595"/>
                  <a:pt x="797806" y="398903"/>
                </a:cubicBezTo>
                <a:close/>
              </a:path>
            </a:pathLst>
          </a:custGeom>
          <a:noFill/>
          <a:ln w="474723" cap="flat">
            <a:solidFill>
              <a:srgbClr val="AFDFF9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73" name="Graphique 4">
            <a:extLst>
              <a:ext uri="{FF2B5EF4-FFF2-40B4-BE49-F238E27FC236}">
                <a16:creationId xmlns:a16="http://schemas.microsoft.com/office/drawing/2014/main" id="{010CF03A-C4A1-C540-89A2-B58E374C32D7}"/>
              </a:ext>
            </a:extLst>
          </p:cNvPr>
          <p:cNvGrpSpPr/>
          <p:nvPr userDrawn="1"/>
        </p:nvGrpSpPr>
        <p:grpSpPr>
          <a:xfrm>
            <a:off x="2995760" y="5632208"/>
            <a:ext cx="279697" cy="279697"/>
            <a:chOff x="3319877" y="4951615"/>
            <a:chExt cx="308454" cy="308454"/>
          </a:xfrm>
        </p:grpSpPr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D5D0CA1A-20D1-4C4A-8370-24D055694637}"/>
                </a:ext>
              </a:extLst>
            </p:cNvPr>
            <p:cNvSpPr/>
            <p:nvPr/>
          </p:nvSpPr>
          <p:spPr>
            <a:xfrm>
              <a:off x="3319877" y="4951615"/>
              <a:ext cx="308454" cy="308454"/>
            </a:xfrm>
            <a:custGeom>
              <a:avLst/>
              <a:gdLst>
                <a:gd name="connsiteX0" fmla="*/ 308454 w 308454"/>
                <a:gd name="connsiteY0" fmla="*/ 154227 h 308454"/>
                <a:gd name="connsiteX1" fmla="*/ 154227 w 308454"/>
                <a:gd name="connsiteY1" fmla="*/ 308454 h 308454"/>
                <a:gd name="connsiteX2" fmla="*/ 0 w 308454"/>
                <a:gd name="connsiteY2" fmla="*/ 154227 h 308454"/>
                <a:gd name="connsiteX3" fmla="*/ 154227 w 308454"/>
                <a:gd name="connsiteY3" fmla="*/ 0 h 308454"/>
                <a:gd name="connsiteX4" fmla="*/ 308454 w 308454"/>
                <a:gd name="connsiteY4" fmla="*/ 154227 h 3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454" h="308454">
                  <a:moveTo>
                    <a:pt x="308454" y="154227"/>
                  </a:moveTo>
                  <a:cubicBezTo>
                    <a:pt x="308454" y="239404"/>
                    <a:pt x="239404" y="308454"/>
                    <a:pt x="154227" y="308454"/>
                  </a:cubicBezTo>
                  <a:cubicBezTo>
                    <a:pt x="69050" y="308454"/>
                    <a:pt x="0" y="239404"/>
                    <a:pt x="0" y="154227"/>
                  </a:cubicBezTo>
                  <a:cubicBezTo>
                    <a:pt x="0" y="69050"/>
                    <a:pt x="69050" y="0"/>
                    <a:pt x="154227" y="0"/>
                  </a:cubicBezTo>
                  <a:cubicBezTo>
                    <a:pt x="239405" y="0"/>
                    <a:pt x="308454" y="69050"/>
                    <a:pt x="308454" y="154227"/>
                  </a:cubicBezTo>
                  <a:close/>
                </a:path>
              </a:pathLst>
            </a:custGeom>
            <a:solidFill>
              <a:srgbClr val="ED897F"/>
            </a:solidFill>
            <a:ln w="15991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91C65561-C394-C246-AD54-50BBFE255865}"/>
                </a:ext>
              </a:extLst>
            </p:cNvPr>
            <p:cNvSpPr/>
            <p:nvPr/>
          </p:nvSpPr>
          <p:spPr>
            <a:xfrm>
              <a:off x="3401049" y="5032787"/>
              <a:ext cx="146109" cy="146109"/>
            </a:xfrm>
            <a:custGeom>
              <a:avLst/>
              <a:gdLst>
                <a:gd name="connsiteX0" fmla="*/ 146110 w 146109"/>
                <a:gd name="connsiteY0" fmla="*/ 73055 h 146109"/>
                <a:gd name="connsiteX1" fmla="*/ 73055 w 146109"/>
                <a:gd name="connsiteY1" fmla="*/ 146110 h 146109"/>
                <a:gd name="connsiteX2" fmla="*/ 0 w 146109"/>
                <a:gd name="connsiteY2" fmla="*/ 73055 h 146109"/>
                <a:gd name="connsiteX3" fmla="*/ 73055 w 146109"/>
                <a:gd name="connsiteY3" fmla="*/ 0 h 146109"/>
                <a:gd name="connsiteX4" fmla="*/ 146110 w 146109"/>
                <a:gd name="connsiteY4" fmla="*/ 73055 h 1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09" h="146109">
                  <a:moveTo>
                    <a:pt x="146110" y="73055"/>
                  </a:moveTo>
                  <a:cubicBezTo>
                    <a:pt x="146110" y="113402"/>
                    <a:pt x="113402" y="146110"/>
                    <a:pt x="73055" y="146110"/>
                  </a:cubicBezTo>
                  <a:cubicBezTo>
                    <a:pt x="32708" y="146110"/>
                    <a:pt x="0" y="113402"/>
                    <a:pt x="0" y="73055"/>
                  </a:cubicBezTo>
                  <a:cubicBezTo>
                    <a:pt x="0" y="32708"/>
                    <a:pt x="32708" y="0"/>
                    <a:pt x="73055" y="0"/>
                  </a:cubicBezTo>
                  <a:cubicBezTo>
                    <a:pt x="113402" y="0"/>
                    <a:pt x="146110" y="32708"/>
                    <a:pt x="146110" y="73055"/>
                  </a:cubicBezTo>
                  <a:close/>
                </a:path>
              </a:pathLst>
            </a:custGeom>
            <a:noFill/>
            <a:ln w="30205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0D01064C-773F-4947-B633-21770DD72C7B}"/>
                </a:ext>
              </a:extLst>
            </p:cNvPr>
            <p:cNvSpPr/>
            <p:nvPr/>
          </p:nvSpPr>
          <p:spPr>
            <a:xfrm>
              <a:off x="3418443" y="5050181"/>
              <a:ext cx="111321" cy="111321"/>
            </a:xfrm>
            <a:custGeom>
              <a:avLst/>
              <a:gdLst>
                <a:gd name="connsiteX0" fmla="*/ 111322 w 111321"/>
                <a:gd name="connsiteY0" fmla="*/ 55661 h 111321"/>
                <a:gd name="connsiteX1" fmla="*/ 55661 w 111321"/>
                <a:gd name="connsiteY1" fmla="*/ 111322 h 111321"/>
                <a:gd name="connsiteX2" fmla="*/ 0 w 111321"/>
                <a:gd name="connsiteY2" fmla="*/ 55661 h 111321"/>
                <a:gd name="connsiteX3" fmla="*/ 55661 w 111321"/>
                <a:gd name="connsiteY3" fmla="*/ 0 h 111321"/>
                <a:gd name="connsiteX4" fmla="*/ 111322 w 111321"/>
                <a:gd name="connsiteY4" fmla="*/ 55661 h 1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1" h="111321">
                  <a:moveTo>
                    <a:pt x="111322" y="55661"/>
                  </a:moveTo>
                  <a:cubicBezTo>
                    <a:pt x="111322" y="86401"/>
                    <a:pt x="86401" y="111322"/>
                    <a:pt x="55661" y="111322"/>
                  </a:cubicBezTo>
                  <a:cubicBezTo>
                    <a:pt x="24920" y="111322"/>
                    <a:pt x="0" y="86401"/>
                    <a:pt x="0" y="55661"/>
                  </a:cubicBezTo>
                  <a:cubicBezTo>
                    <a:pt x="0" y="24920"/>
                    <a:pt x="24921" y="0"/>
                    <a:pt x="55661" y="0"/>
                  </a:cubicBezTo>
                  <a:cubicBezTo>
                    <a:pt x="86402" y="0"/>
                    <a:pt x="111322" y="24920"/>
                    <a:pt x="111322" y="55661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aphique 4">
            <a:extLst>
              <a:ext uri="{FF2B5EF4-FFF2-40B4-BE49-F238E27FC236}">
                <a16:creationId xmlns:a16="http://schemas.microsoft.com/office/drawing/2014/main" id="{05A32D78-2479-AF4B-8997-32E68339577F}"/>
              </a:ext>
            </a:extLst>
          </p:cNvPr>
          <p:cNvGrpSpPr/>
          <p:nvPr userDrawn="1"/>
        </p:nvGrpSpPr>
        <p:grpSpPr>
          <a:xfrm>
            <a:off x="390247" y="4070958"/>
            <a:ext cx="1394276" cy="1394276"/>
            <a:chOff x="551908" y="3037113"/>
            <a:chExt cx="1537631" cy="1537631"/>
          </a:xfrm>
        </p:grpSpPr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56EC4631-2910-A34D-8393-811CEF22DBCA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0AD7FC2B-4167-834E-A668-AAA1C9FE8C39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FC810F78-6733-9643-8D65-4E77BDA2F387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" name="Graphique 4">
            <a:extLst>
              <a:ext uri="{FF2B5EF4-FFF2-40B4-BE49-F238E27FC236}">
                <a16:creationId xmlns:a16="http://schemas.microsoft.com/office/drawing/2014/main" id="{AF3FB98A-BAB9-B449-B2A0-178AF8685704}"/>
              </a:ext>
            </a:extLst>
          </p:cNvPr>
          <p:cNvSpPr/>
          <p:nvPr userDrawn="1"/>
        </p:nvSpPr>
        <p:spPr>
          <a:xfrm>
            <a:off x="990531" y="5843772"/>
            <a:ext cx="176650" cy="176650"/>
          </a:xfrm>
          <a:custGeom>
            <a:avLst/>
            <a:gdLst>
              <a:gd name="connsiteX0" fmla="*/ 194813 w 194813"/>
              <a:gd name="connsiteY0" fmla="*/ 97407 h 194813"/>
              <a:gd name="connsiteX1" fmla="*/ 97407 w 194813"/>
              <a:gd name="connsiteY1" fmla="*/ 194813 h 194813"/>
              <a:gd name="connsiteX2" fmla="*/ 0 w 194813"/>
              <a:gd name="connsiteY2" fmla="*/ 97407 h 194813"/>
              <a:gd name="connsiteX3" fmla="*/ 97407 w 194813"/>
              <a:gd name="connsiteY3" fmla="*/ 0 h 194813"/>
              <a:gd name="connsiteX4" fmla="*/ 194813 w 194813"/>
              <a:gd name="connsiteY4" fmla="*/ 97407 h 1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13" h="194813">
                <a:moveTo>
                  <a:pt x="194813" y="97407"/>
                </a:moveTo>
                <a:cubicBezTo>
                  <a:pt x="194813" y="151203"/>
                  <a:pt x="151203" y="194813"/>
                  <a:pt x="97407" y="194813"/>
                </a:cubicBezTo>
                <a:cubicBezTo>
                  <a:pt x="43610" y="194813"/>
                  <a:pt x="0" y="151203"/>
                  <a:pt x="0" y="97407"/>
                </a:cubicBezTo>
                <a:cubicBezTo>
                  <a:pt x="0" y="43610"/>
                  <a:pt x="43610" y="0"/>
                  <a:pt x="97407" y="0"/>
                </a:cubicBezTo>
                <a:cubicBezTo>
                  <a:pt x="151203" y="0"/>
                  <a:pt x="194813" y="43610"/>
                  <a:pt x="194813" y="97407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56716" cap="flat">
            <a:solidFill>
              <a:srgbClr val="D1E3F7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4" name="Graphique 4">
            <a:extLst>
              <a:ext uri="{FF2B5EF4-FFF2-40B4-BE49-F238E27FC236}">
                <a16:creationId xmlns:a16="http://schemas.microsoft.com/office/drawing/2014/main" id="{6EBE18DD-6D81-3F48-9BD7-40D7CA65DE63}"/>
              </a:ext>
            </a:extLst>
          </p:cNvPr>
          <p:cNvGrpSpPr/>
          <p:nvPr userDrawn="1"/>
        </p:nvGrpSpPr>
        <p:grpSpPr>
          <a:xfrm>
            <a:off x="4336188" y="2275915"/>
            <a:ext cx="440648" cy="440648"/>
            <a:chOff x="4678930" y="1774306"/>
            <a:chExt cx="440648" cy="440648"/>
          </a:xfrm>
        </p:grpSpPr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DA819C19-E51D-B242-B7DF-7337575A0D1C}"/>
                </a:ext>
              </a:extLst>
            </p:cNvPr>
            <p:cNvSpPr/>
            <p:nvPr/>
          </p:nvSpPr>
          <p:spPr>
            <a:xfrm>
              <a:off x="4678930" y="1774306"/>
              <a:ext cx="440648" cy="440648"/>
            </a:xfrm>
            <a:custGeom>
              <a:avLst/>
              <a:gdLst>
                <a:gd name="connsiteX0" fmla="*/ 440648 w 440648"/>
                <a:gd name="connsiteY0" fmla="*/ 220324 h 440648"/>
                <a:gd name="connsiteX1" fmla="*/ 220324 w 440648"/>
                <a:gd name="connsiteY1" fmla="*/ 440649 h 440648"/>
                <a:gd name="connsiteX2" fmla="*/ 0 w 440648"/>
                <a:gd name="connsiteY2" fmla="*/ 220324 h 440648"/>
                <a:gd name="connsiteX3" fmla="*/ 220324 w 440648"/>
                <a:gd name="connsiteY3" fmla="*/ 0 h 440648"/>
                <a:gd name="connsiteX4" fmla="*/ 440648 w 440648"/>
                <a:gd name="connsiteY4" fmla="*/ 220324 h 44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648" h="440648">
                  <a:moveTo>
                    <a:pt x="440648" y="220324"/>
                  </a:moveTo>
                  <a:cubicBezTo>
                    <a:pt x="440648" y="342006"/>
                    <a:pt x="342006" y="440649"/>
                    <a:pt x="220324" y="440649"/>
                  </a:cubicBezTo>
                  <a:cubicBezTo>
                    <a:pt x="98642" y="440649"/>
                    <a:pt x="0" y="342006"/>
                    <a:pt x="0" y="220324"/>
                  </a:cubicBezTo>
                  <a:cubicBezTo>
                    <a:pt x="0" y="98643"/>
                    <a:pt x="98642" y="0"/>
                    <a:pt x="220324" y="0"/>
                  </a:cubicBezTo>
                  <a:cubicBezTo>
                    <a:pt x="342006" y="0"/>
                    <a:pt x="440648" y="98643"/>
                    <a:pt x="440648" y="220324"/>
                  </a:cubicBezTo>
                  <a:close/>
                </a:path>
              </a:pathLst>
            </a:custGeom>
            <a:solidFill>
              <a:srgbClr val="E76662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F38D3E9B-97C0-E74A-8CC2-0F395537927B}"/>
                </a:ext>
              </a:extLst>
            </p:cNvPr>
            <p:cNvSpPr/>
            <p:nvPr/>
          </p:nvSpPr>
          <p:spPr>
            <a:xfrm>
              <a:off x="4828519" y="1923895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2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2"/>
                    <a:pt x="70736" y="141472"/>
                  </a:cubicBezTo>
                  <a:cubicBezTo>
                    <a:pt x="31669" y="141472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114D0581-D6C8-6F4D-963C-DBC69A7A36F0}"/>
              </a:ext>
            </a:extLst>
          </p:cNvPr>
          <p:cNvGrpSpPr/>
          <p:nvPr userDrawn="1"/>
        </p:nvGrpSpPr>
        <p:grpSpPr>
          <a:xfrm>
            <a:off x="5491780" y="25065"/>
            <a:ext cx="778391" cy="2422517"/>
            <a:chOff x="5491780" y="25065"/>
            <a:chExt cx="778391" cy="2422517"/>
          </a:xfrm>
        </p:grpSpPr>
        <p:grpSp>
          <p:nvGrpSpPr>
            <p:cNvPr id="88" name="Graphique 4">
              <a:extLst>
                <a:ext uri="{FF2B5EF4-FFF2-40B4-BE49-F238E27FC236}">
                  <a16:creationId xmlns:a16="http://schemas.microsoft.com/office/drawing/2014/main" id="{81D2D9E8-CBFE-D14E-8E15-64101CD591C1}"/>
                </a:ext>
              </a:extLst>
            </p:cNvPr>
            <p:cNvGrpSpPr/>
            <p:nvPr/>
          </p:nvGrpSpPr>
          <p:grpSpPr>
            <a:xfrm>
              <a:off x="5491780" y="25065"/>
              <a:ext cx="55161" cy="2422517"/>
              <a:chOff x="6228158" y="588034"/>
              <a:chExt cx="41745" cy="1833329"/>
            </a:xfrm>
            <a:solidFill>
              <a:srgbClr val="E76662"/>
            </a:solidFill>
          </p:grpSpPr>
          <p:sp>
            <p:nvSpPr>
              <p:cNvPr id="125" name="Forme libre 124">
                <a:extLst>
                  <a:ext uri="{FF2B5EF4-FFF2-40B4-BE49-F238E27FC236}">
                    <a16:creationId xmlns:a16="http://schemas.microsoft.com/office/drawing/2014/main" id="{9D5C6C80-B44D-4845-8157-A1BDC7FD1F40}"/>
                  </a:ext>
                </a:extLst>
              </p:cNvPr>
              <p:cNvSpPr/>
              <p:nvPr/>
            </p:nvSpPr>
            <p:spPr>
              <a:xfrm>
                <a:off x="6228158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6" name="Forme libre 125">
                <a:extLst>
                  <a:ext uri="{FF2B5EF4-FFF2-40B4-BE49-F238E27FC236}">
                    <a16:creationId xmlns:a16="http://schemas.microsoft.com/office/drawing/2014/main" id="{E483D742-3161-9F46-BCB9-0A1631DA6744}"/>
                  </a:ext>
                </a:extLst>
              </p:cNvPr>
              <p:cNvSpPr/>
              <p:nvPr/>
            </p:nvSpPr>
            <p:spPr>
              <a:xfrm>
                <a:off x="6228158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7" name="Forme libre 126">
                <a:extLst>
                  <a:ext uri="{FF2B5EF4-FFF2-40B4-BE49-F238E27FC236}">
                    <a16:creationId xmlns:a16="http://schemas.microsoft.com/office/drawing/2014/main" id="{0743C6B6-B374-D04B-9DC7-74CB74ABE7BB}"/>
                  </a:ext>
                </a:extLst>
              </p:cNvPr>
              <p:cNvSpPr/>
              <p:nvPr/>
            </p:nvSpPr>
            <p:spPr>
              <a:xfrm>
                <a:off x="6228158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8" name="Forme libre 127">
                <a:extLst>
                  <a:ext uri="{FF2B5EF4-FFF2-40B4-BE49-F238E27FC236}">
                    <a16:creationId xmlns:a16="http://schemas.microsoft.com/office/drawing/2014/main" id="{F08CF135-B302-0744-A862-F312E09FC14C}"/>
                  </a:ext>
                </a:extLst>
              </p:cNvPr>
              <p:cNvSpPr/>
              <p:nvPr/>
            </p:nvSpPr>
            <p:spPr>
              <a:xfrm>
                <a:off x="6228158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9" name="Forme libre 128">
                <a:extLst>
                  <a:ext uri="{FF2B5EF4-FFF2-40B4-BE49-F238E27FC236}">
                    <a16:creationId xmlns:a16="http://schemas.microsoft.com/office/drawing/2014/main" id="{ABD0DCD3-523B-6044-AD12-2A2A0C866D91}"/>
                  </a:ext>
                </a:extLst>
              </p:cNvPr>
              <p:cNvSpPr/>
              <p:nvPr/>
            </p:nvSpPr>
            <p:spPr>
              <a:xfrm>
                <a:off x="6228158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0" name="Forme libre 129">
                <a:extLst>
                  <a:ext uri="{FF2B5EF4-FFF2-40B4-BE49-F238E27FC236}">
                    <a16:creationId xmlns:a16="http://schemas.microsoft.com/office/drawing/2014/main" id="{0FF7DAC6-A3B6-F940-8B2A-9626EE16E405}"/>
                  </a:ext>
                </a:extLst>
              </p:cNvPr>
              <p:cNvSpPr/>
              <p:nvPr/>
            </p:nvSpPr>
            <p:spPr>
              <a:xfrm>
                <a:off x="6228158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1" name="Forme libre 130">
                <a:extLst>
                  <a:ext uri="{FF2B5EF4-FFF2-40B4-BE49-F238E27FC236}">
                    <a16:creationId xmlns:a16="http://schemas.microsoft.com/office/drawing/2014/main" id="{F5DEF27B-6DC0-9E4F-B56D-CDDC127D03CC}"/>
                  </a:ext>
                </a:extLst>
              </p:cNvPr>
              <p:cNvSpPr/>
              <p:nvPr/>
            </p:nvSpPr>
            <p:spPr>
              <a:xfrm>
                <a:off x="6228158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2" name="Forme libre 131">
                <a:extLst>
                  <a:ext uri="{FF2B5EF4-FFF2-40B4-BE49-F238E27FC236}">
                    <a16:creationId xmlns:a16="http://schemas.microsoft.com/office/drawing/2014/main" id="{AE2326DA-6EC5-3A43-B87F-6DE3969D8512}"/>
                  </a:ext>
                </a:extLst>
              </p:cNvPr>
              <p:cNvSpPr/>
              <p:nvPr/>
            </p:nvSpPr>
            <p:spPr>
              <a:xfrm>
                <a:off x="6228158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3" name="Forme libre 132">
                <a:extLst>
                  <a:ext uri="{FF2B5EF4-FFF2-40B4-BE49-F238E27FC236}">
                    <a16:creationId xmlns:a16="http://schemas.microsoft.com/office/drawing/2014/main" id="{AEF15756-BA82-7B4E-8952-44EA38F5888B}"/>
                  </a:ext>
                </a:extLst>
              </p:cNvPr>
              <p:cNvSpPr/>
              <p:nvPr/>
            </p:nvSpPr>
            <p:spPr>
              <a:xfrm>
                <a:off x="6228158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" name="Forme libre 133">
                <a:extLst>
                  <a:ext uri="{FF2B5EF4-FFF2-40B4-BE49-F238E27FC236}">
                    <a16:creationId xmlns:a16="http://schemas.microsoft.com/office/drawing/2014/main" id="{3B0650A4-DAAF-6645-B016-4B5B44FBCB46}"/>
                  </a:ext>
                </a:extLst>
              </p:cNvPr>
              <p:cNvSpPr/>
              <p:nvPr/>
            </p:nvSpPr>
            <p:spPr>
              <a:xfrm>
                <a:off x="6228158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" name="Forme libre 134">
                <a:extLst>
                  <a:ext uri="{FF2B5EF4-FFF2-40B4-BE49-F238E27FC236}">
                    <a16:creationId xmlns:a16="http://schemas.microsoft.com/office/drawing/2014/main" id="{05292E4F-DA04-B841-A70B-A3F0FC198700}"/>
                  </a:ext>
                </a:extLst>
              </p:cNvPr>
              <p:cNvSpPr/>
              <p:nvPr/>
            </p:nvSpPr>
            <p:spPr>
              <a:xfrm>
                <a:off x="6228158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89" name="Graphique 4">
              <a:extLst>
                <a:ext uri="{FF2B5EF4-FFF2-40B4-BE49-F238E27FC236}">
                  <a16:creationId xmlns:a16="http://schemas.microsoft.com/office/drawing/2014/main" id="{62F16530-D06B-AD42-816A-ED881851F389}"/>
                </a:ext>
              </a:extLst>
            </p:cNvPr>
            <p:cNvGrpSpPr/>
            <p:nvPr/>
          </p:nvGrpSpPr>
          <p:grpSpPr>
            <a:xfrm>
              <a:off x="5732346" y="25065"/>
              <a:ext cx="55161" cy="2422517"/>
              <a:chOff x="6410215" y="588034"/>
              <a:chExt cx="41745" cy="1833329"/>
            </a:xfrm>
            <a:solidFill>
              <a:srgbClr val="E76662"/>
            </a:solidFill>
          </p:grpSpPr>
          <p:sp>
            <p:nvSpPr>
              <p:cNvPr id="114" name="Forme libre 113">
                <a:extLst>
                  <a:ext uri="{FF2B5EF4-FFF2-40B4-BE49-F238E27FC236}">
                    <a16:creationId xmlns:a16="http://schemas.microsoft.com/office/drawing/2014/main" id="{DE5C5913-CD8F-D641-A20B-6DB399BED252}"/>
                  </a:ext>
                </a:extLst>
              </p:cNvPr>
              <p:cNvSpPr/>
              <p:nvPr/>
            </p:nvSpPr>
            <p:spPr>
              <a:xfrm>
                <a:off x="6410215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5" name="Forme libre 114">
                <a:extLst>
                  <a:ext uri="{FF2B5EF4-FFF2-40B4-BE49-F238E27FC236}">
                    <a16:creationId xmlns:a16="http://schemas.microsoft.com/office/drawing/2014/main" id="{1B191559-C685-6947-81AB-12C71342CF8C}"/>
                  </a:ext>
                </a:extLst>
              </p:cNvPr>
              <p:cNvSpPr/>
              <p:nvPr/>
            </p:nvSpPr>
            <p:spPr>
              <a:xfrm>
                <a:off x="6410215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6" name="Forme libre 115">
                <a:extLst>
                  <a:ext uri="{FF2B5EF4-FFF2-40B4-BE49-F238E27FC236}">
                    <a16:creationId xmlns:a16="http://schemas.microsoft.com/office/drawing/2014/main" id="{418A33F1-4EC8-8C49-9676-957095B7CEC7}"/>
                  </a:ext>
                </a:extLst>
              </p:cNvPr>
              <p:cNvSpPr/>
              <p:nvPr/>
            </p:nvSpPr>
            <p:spPr>
              <a:xfrm>
                <a:off x="6410215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7" name="Forme libre 116">
                <a:extLst>
                  <a:ext uri="{FF2B5EF4-FFF2-40B4-BE49-F238E27FC236}">
                    <a16:creationId xmlns:a16="http://schemas.microsoft.com/office/drawing/2014/main" id="{C01A8D65-352B-384F-AD9A-F4F0EB6F462D}"/>
                  </a:ext>
                </a:extLst>
              </p:cNvPr>
              <p:cNvSpPr/>
              <p:nvPr/>
            </p:nvSpPr>
            <p:spPr>
              <a:xfrm>
                <a:off x="6410215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8" name="Forme libre 117">
                <a:extLst>
                  <a:ext uri="{FF2B5EF4-FFF2-40B4-BE49-F238E27FC236}">
                    <a16:creationId xmlns:a16="http://schemas.microsoft.com/office/drawing/2014/main" id="{4E92D203-6E28-9242-A12D-028157AE2827}"/>
                  </a:ext>
                </a:extLst>
              </p:cNvPr>
              <p:cNvSpPr/>
              <p:nvPr/>
            </p:nvSpPr>
            <p:spPr>
              <a:xfrm>
                <a:off x="6410215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9" name="Forme libre 118">
                <a:extLst>
                  <a:ext uri="{FF2B5EF4-FFF2-40B4-BE49-F238E27FC236}">
                    <a16:creationId xmlns:a16="http://schemas.microsoft.com/office/drawing/2014/main" id="{15613823-A930-9746-8298-37770B2D18FD}"/>
                  </a:ext>
                </a:extLst>
              </p:cNvPr>
              <p:cNvSpPr/>
              <p:nvPr/>
            </p:nvSpPr>
            <p:spPr>
              <a:xfrm>
                <a:off x="6410215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0" name="Forme libre 119">
                <a:extLst>
                  <a:ext uri="{FF2B5EF4-FFF2-40B4-BE49-F238E27FC236}">
                    <a16:creationId xmlns:a16="http://schemas.microsoft.com/office/drawing/2014/main" id="{7E7C066D-D87C-C049-886E-853390C51BF2}"/>
                  </a:ext>
                </a:extLst>
              </p:cNvPr>
              <p:cNvSpPr/>
              <p:nvPr/>
            </p:nvSpPr>
            <p:spPr>
              <a:xfrm>
                <a:off x="6410215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1" name="Forme libre 120">
                <a:extLst>
                  <a:ext uri="{FF2B5EF4-FFF2-40B4-BE49-F238E27FC236}">
                    <a16:creationId xmlns:a16="http://schemas.microsoft.com/office/drawing/2014/main" id="{0D4353AA-E9C1-6447-9CDE-E0B715B26663}"/>
                  </a:ext>
                </a:extLst>
              </p:cNvPr>
              <p:cNvSpPr/>
              <p:nvPr/>
            </p:nvSpPr>
            <p:spPr>
              <a:xfrm>
                <a:off x="6410215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2" name="Forme libre 121">
                <a:extLst>
                  <a:ext uri="{FF2B5EF4-FFF2-40B4-BE49-F238E27FC236}">
                    <a16:creationId xmlns:a16="http://schemas.microsoft.com/office/drawing/2014/main" id="{162AD9F2-F429-A64D-BC80-428827BC8EA5}"/>
                  </a:ext>
                </a:extLst>
              </p:cNvPr>
              <p:cNvSpPr/>
              <p:nvPr/>
            </p:nvSpPr>
            <p:spPr>
              <a:xfrm>
                <a:off x="6410215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3" name="Forme libre 122">
                <a:extLst>
                  <a:ext uri="{FF2B5EF4-FFF2-40B4-BE49-F238E27FC236}">
                    <a16:creationId xmlns:a16="http://schemas.microsoft.com/office/drawing/2014/main" id="{76417271-6CC9-4F4B-AB7B-C37905B97498}"/>
                  </a:ext>
                </a:extLst>
              </p:cNvPr>
              <p:cNvSpPr/>
              <p:nvPr/>
            </p:nvSpPr>
            <p:spPr>
              <a:xfrm>
                <a:off x="6410215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4" name="Forme libre 123">
                <a:extLst>
                  <a:ext uri="{FF2B5EF4-FFF2-40B4-BE49-F238E27FC236}">
                    <a16:creationId xmlns:a16="http://schemas.microsoft.com/office/drawing/2014/main" id="{59045D88-8B4A-104A-B46D-B08394A19B34}"/>
                  </a:ext>
                </a:extLst>
              </p:cNvPr>
              <p:cNvSpPr/>
              <p:nvPr/>
            </p:nvSpPr>
            <p:spPr>
              <a:xfrm>
                <a:off x="6410215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90" name="Graphique 4">
              <a:extLst>
                <a:ext uri="{FF2B5EF4-FFF2-40B4-BE49-F238E27FC236}">
                  <a16:creationId xmlns:a16="http://schemas.microsoft.com/office/drawing/2014/main" id="{0FA0D346-3FC0-6345-AA20-9A0A6B9510D6}"/>
                </a:ext>
              </a:extLst>
            </p:cNvPr>
            <p:cNvGrpSpPr/>
            <p:nvPr/>
          </p:nvGrpSpPr>
          <p:grpSpPr>
            <a:xfrm>
              <a:off x="5972912" y="25065"/>
              <a:ext cx="55161" cy="2422517"/>
              <a:chOff x="6592272" y="588034"/>
              <a:chExt cx="41745" cy="1833329"/>
            </a:xfrm>
            <a:solidFill>
              <a:srgbClr val="E76662"/>
            </a:solidFill>
          </p:grpSpPr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FF3BF1B5-BAFF-0A41-A2A3-F66B96ACD12E}"/>
                  </a:ext>
                </a:extLst>
              </p:cNvPr>
              <p:cNvSpPr/>
              <p:nvPr/>
            </p:nvSpPr>
            <p:spPr>
              <a:xfrm>
                <a:off x="6592272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F6BA3E4B-B39E-834E-9969-387E560D5FF6}"/>
                  </a:ext>
                </a:extLst>
              </p:cNvPr>
              <p:cNvSpPr/>
              <p:nvPr/>
            </p:nvSpPr>
            <p:spPr>
              <a:xfrm>
                <a:off x="6592272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A76AA317-10C2-B24C-A349-5D8AC6E534B1}"/>
                  </a:ext>
                </a:extLst>
              </p:cNvPr>
              <p:cNvSpPr/>
              <p:nvPr/>
            </p:nvSpPr>
            <p:spPr>
              <a:xfrm>
                <a:off x="6592272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07BE0DC5-EC9E-4545-A94A-ECE13DF75638}"/>
                  </a:ext>
                </a:extLst>
              </p:cNvPr>
              <p:cNvSpPr/>
              <p:nvPr/>
            </p:nvSpPr>
            <p:spPr>
              <a:xfrm>
                <a:off x="6592272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155313FC-173B-C943-90DB-97C3F6E394B7}"/>
                  </a:ext>
                </a:extLst>
              </p:cNvPr>
              <p:cNvSpPr/>
              <p:nvPr/>
            </p:nvSpPr>
            <p:spPr>
              <a:xfrm>
                <a:off x="6592272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8" name="Forme libre 107">
                <a:extLst>
                  <a:ext uri="{FF2B5EF4-FFF2-40B4-BE49-F238E27FC236}">
                    <a16:creationId xmlns:a16="http://schemas.microsoft.com/office/drawing/2014/main" id="{F334DD19-FEFD-DA4B-B3E8-C4259F942A48}"/>
                  </a:ext>
                </a:extLst>
              </p:cNvPr>
              <p:cNvSpPr/>
              <p:nvPr/>
            </p:nvSpPr>
            <p:spPr>
              <a:xfrm>
                <a:off x="6592272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1" y="32400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9" name="Forme libre 108">
                <a:extLst>
                  <a:ext uri="{FF2B5EF4-FFF2-40B4-BE49-F238E27FC236}">
                    <a16:creationId xmlns:a16="http://schemas.microsoft.com/office/drawing/2014/main" id="{7C30AC74-0790-CE4F-8DDC-3D11802F18F9}"/>
                  </a:ext>
                </a:extLst>
              </p:cNvPr>
              <p:cNvSpPr/>
              <p:nvPr/>
            </p:nvSpPr>
            <p:spPr>
              <a:xfrm>
                <a:off x="6592272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0" name="Forme libre 109">
                <a:extLst>
                  <a:ext uri="{FF2B5EF4-FFF2-40B4-BE49-F238E27FC236}">
                    <a16:creationId xmlns:a16="http://schemas.microsoft.com/office/drawing/2014/main" id="{F3E7BE61-8C9E-0548-8ED7-9D8584B3F9E5}"/>
                  </a:ext>
                </a:extLst>
              </p:cNvPr>
              <p:cNvSpPr/>
              <p:nvPr/>
            </p:nvSpPr>
            <p:spPr>
              <a:xfrm>
                <a:off x="6592272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1" name="Forme libre 110">
                <a:extLst>
                  <a:ext uri="{FF2B5EF4-FFF2-40B4-BE49-F238E27FC236}">
                    <a16:creationId xmlns:a16="http://schemas.microsoft.com/office/drawing/2014/main" id="{863E9FD8-7F3F-A140-B5E4-A19FC23782B2}"/>
                  </a:ext>
                </a:extLst>
              </p:cNvPr>
              <p:cNvSpPr/>
              <p:nvPr/>
            </p:nvSpPr>
            <p:spPr>
              <a:xfrm>
                <a:off x="6592272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2" name="Forme libre 111">
                <a:extLst>
                  <a:ext uri="{FF2B5EF4-FFF2-40B4-BE49-F238E27FC236}">
                    <a16:creationId xmlns:a16="http://schemas.microsoft.com/office/drawing/2014/main" id="{A1D513D5-C7C6-DE44-B580-F879C559AFFE}"/>
                  </a:ext>
                </a:extLst>
              </p:cNvPr>
              <p:cNvSpPr/>
              <p:nvPr/>
            </p:nvSpPr>
            <p:spPr>
              <a:xfrm>
                <a:off x="6592272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3" name="Forme libre 112">
                <a:extLst>
                  <a:ext uri="{FF2B5EF4-FFF2-40B4-BE49-F238E27FC236}">
                    <a16:creationId xmlns:a16="http://schemas.microsoft.com/office/drawing/2014/main" id="{7907E7C3-9798-9F49-989F-24815CCD79EB}"/>
                  </a:ext>
                </a:extLst>
              </p:cNvPr>
              <p:cNvSpPr/>
              <p:nvPr/>
            </p:nvSpPr>
            <p:spPr>
              <a:xfrm>
                <a:off x="6592272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91" name="Graphique 4">
              <a:extLst>
                <a:ext uri="{FF2B5EF4-FFF2-40B4-BE49-F238E27FC236}">
                  <a16:creationId xmlns:a16="http://schemas.microsoft.com/office/drawing/2014/main" id="{37747A0E-0437-1C47-A9BD-ADD3821F9440}"/>
                </a:ext>
              </a:extLst>
            </p:cNvPr>
            <p:cNvGrpSpPr/>
            <p:nvPr/>
          </p:nvGrpSpPr>
          <p:grpSpPr>
            <a:xfrm>
              <a:off x="6215010" y="25065"/>
              <a:ext cx="55161" cy="2422517"/>
              <a:chOff x="6775489" y="588034"/>
              <a:chExt cx="41745" cy="1833329"/>
            </a:xfrm>
            <a:solidFill>
              <a:srgbClr val="E76662"/>
            </a:solidFill>
          </p:grpSpPr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81F24A53-193B-7D48-A5CF-75C57D4C6CBC}"/>
                  </a:ext>
                </a:extLst>
              </p:cNvPr>
              <p:cNvSpPr/>
              <p:nvPr/>
            </p:nvSpPr>
            <p:spPr>
              <a:xfrm>
                <a:off x="6775489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36FAD4F7-9946-A04D-A923-20F8B6911B90}"/>
                  </a:ext>
                </a:extLst>
              </p:cNvPr>
              <p:cNvSpPr/>
              <p:nvPr/>
            </p:nvSpPr>
            <p:spPr>
              <a:xfrm>
                <a:off x="6775489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AF75FF87-08AE-F04A-B680-324EB18C800D}"/>
                  </a:ext>
                </a:extLst>
              </p:cNvPr>
              <p:cNvSpPr/>
              <p:nvPr/>
            </p:nvSpPr>
            <p:spPr>
              <a:xfrm>
                <a:off x="6775489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7193A836-A1A0-3049-8B21-8B6229BB6960}"/>
                  </a:ext>
                </a:extLst>
              </p:cNvPr>
              <p:cNvSpPr/>
              <p:nvPr/>
            </p:nvSpPr>
            <p:spPr>
              <a:xfrm>
                <a:off x="6775489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E9DC18D7-9218-9841-8CCC-7883D616FE3B}"/>
                  </a:ext>
                </a:extLst>
              </p:cNvPr>
              <p:cNvSpPr/>
              <p:nvPr/>
            </p:nvSpPr>
            <p:spPr>
              <a:xfrm>
                <a:off x="6775489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DF836601-E33E-ED47-98BE-A657CBD7F72E}"/>
                  </a:ext>
                </a:extLst>
              </p:cNvPr>
              <p:cNvSpPr/>
              <p:nvPr/>
            </p:nvSpPr>
            <p:spPr>
              <a:xfrm>
                <a:off x="6775489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F04638FB-995E-8346-B807-D24E8F4CF017}"/>
                  </a:ext>
                </a:extLst>
              </p:cNvPr>
              <p:cNvSpPr/>
              <p:nvPr/>
            </p:nvSpPr>
            <p:spPr>
              <a:xfrm>
                <a:off x="6775489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7E350F42-8275-9647-AFD5-40FD8A8DE1B9}"/>
                  </a:ext>
                </a:extLst>
              </p:cNvPr>
              <p:cNvSpPr/>
              <p:nvPr/>
            </p:nvSpPr>
            <p:spPr>
              <a:xfrm>
                <a:off x="6775489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4C01FD85-2243-3343-9754-66BC2888A6DD}"/>
                  </a:ext>
                </a:extLst>
              </p:cNvPr>
              <p:cNvSpPr/>
              <p:nvPr/>
            </p:nvSpPr>
            <p:spPr>
              <a:xfrm>
                <a:off x="6775489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41F3029B-4BAD-F344-AABF-192559C09722}"/>
                  </a:ext>
                </a:extLst>
              </p:cNvPr>
              <p:cNvSpPr/>
              <p:nvPr/>
            </p:nvSpPr>
            <p:spPr>
              <a:xfrm>
                <a:off x="6775489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EF2F6A9D-CF5B-B340-8C20-5BF684E07AE7}"/>
                  </a:ext>
                </a:extLst>
              </p:cNvPr>
              <p:cNvSpPr/>
              <p:nvPr/>
            </p:nvSpPr>
            <p:spPr>
              <a:xfrm>
                <a:off x="6775489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grpFill/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37241733-C16E-6649-ABF3-C8B13DFBD771}"/>
              </a:ext>
            </a:extLst>
          </p:cNvPr>
          <p:cNvGrpSpPr/>
          <p:nvPr userDrawn="1"/>
        </p:nvGrpSpPr>
        <p:grpSpPr>
          <a:xfrm>
            <a:off x="3071966" y="633112"/>
            <a:ext cx="1562668" cy="1562668"/>
            <a:chOff x="3512740" y="605758"/>
            <a:chExt cx="1013491" cy="1013491"/>
          </a:xfrm>
        </p:grpSpPr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4C5FDECA-0E87-1544-9A8C-A649A6641E75}"/>
                </a:ext>
              </a:extLst>
            </p:cNvPr>
            <p:cNvSpPr/>
            <p:nvPr userDrawn="1"/>
          </p:nvSpPr>
          <p:spPr>
            <a:xfrm>
              <a:off x="3512740" y="605758"/>
              <a:ext cx="1013491" cy="1013491"/>
            </a:xfrm>
            <a:custGeom>
              <a:avLst/>
              <a:gdLst>
                <a:gd name="connsiteX0" fmla="*/ 1013492 w 1013491"/>
                <a:gd name="connsiteY0" fmla="*/ 506746 h 1013491"/>
                <a:gd name="connsiteX1" fmla="*/ 506746 w 1013491"/>
                <a:gd name="connsiteY1" fmla="*/ 1013492 h 1013491"/>
                <a:gd name="connsiteX2" fmla="*/ 0 w 1013491"/>
                <a:gd name="connsiteY2" fmla="*/ 506746 h 1013491"/>
                <a:gd name="connsiteX3" fmla="*/ 506746 w 1013491"/>
                <a:gd name="connsiteY3" fmla="*/ 0 h 1013491"/>
                <a:gd name="connsiteX4" fmla="*/ 1013492 w 1013491"/>
                <a:gd name="connsiteY4" fmla="*/ 506746 h 101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491" h="1013491">
                  <a:moveTo>
                    <a:pt x="1013492" y="506746"/>
                  </a:moveTo>
                  <a:cubicBezTo>
                    <a:pt x="1013492" y="786614"/>
                    <a:pt x="786614" y="1013492"/>
                    <a:pt x="506746" y="1013492"/>
                  </a:cubicBezTo>
                  <a:cubicBezTo>
                    <a:pt x="226878" y="1013492"/>
                    <a:pt x="0" y="786614"/>
                    <a:pt x="0" y="506746"/>
                  </a:cubicBezTo>
                  <a:cubicBezTo>
                    <a:pt x="0" y="226878"/>
                    <a:pt x="226878" y="0"/>
                    <a:pt x="506746" y="0"/>
                  </a:cubicBezTo>
                  <a:cubicBezTo>
                    <a:pt x="786614" y="0"/>
                    <a:pt x="1013492" y="226878"/>
                    <a:pt x="1013492" y="506746"/>
                  </a:cubicBezTo>
                  <a:close/>
                </a:path>
              </a:pathLst>
            </a:custGeom>
            <a:noFill/>
            <a:ln w="7603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92A994AE-2E34-0149-9188-065DCED5FE24}"/>
                </a:ext>
              </a:extLst>
            </p:cNvPr>
            <p:cNvGrpSpPr/>
            <p:nvPr userDrawn="1"/>
          </p:nvGrpSpPr>
          <p:grpSpPr>
            <a:xfrm>
              <a:off x="3706394" y="799412"/>
              <a:ext cx="640023" cy="626184"/>
              <a:chOff x="3706394" y="799412"/>
              <a:chExt cx="640023" cy="626184"/>
            </a:xfrm>
          </p:grpSpPr>
          <p:sp>
            <p:nvSpPr>
              <p:cNvPr id="139" name="Graphique 4">
                <a:extLst>
                  <a:ext uri="{FF2B5EF4-FFF2-40B4-BE49-F238E27FC236}">
                    <a16:creationId xmlns:a16="http://schemas.microsoft.com/office/drawing/2014/main" id="{72B2A2F6-AC62-304A-A8AC-FB8A6DC02E63}"/>
                  </a:ext>
                </a:extLst>
              </p:cNvPr>
              <p:cNvSpPr/>
              <p:nvPr userDrawn="1"/>
            </p:nvSpPr>
            <p:spPr>
              <a:xfrm>
                <a:off x="4200308" y="985276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" name="Forme libre 139">
                <a:extLst>
                  <a:ext uri="{FF2B5EF4-FFF2-40B4-BE49-F238E27FC236}">
                    <a16:creationId xmlns:a16="http://schemas.microsoft.com/office/drawing/2014/main" id="{97FFAA69-05C4-F444-931A-C238450EE709}"/>
                  </a:ext>
                </a:extLst>
              </p:cNvPr>
              <p:cNvSpPr/>
              <p:nvPr userDrawn="1"/>
            </p:nvSpPr>
            <p:spPr>
              <a:xfrm>
                <a:off x="3706394" y="799412"/>
                <a:ext cx="626184" cy="626184"/>
              </a:xfrm>
              <a:custGeom>
                <a:avLst/>
                <a:gdLst>
                  <a:gd name="connsiteX0" fmla="*/ 626185 w 626184"/>
                  <a:gd name="connsiteY0" fmla="*/ 313092 h 626184"/>
                  <a:gd name="connsiteX1" fmla="*/ 313092 w 626184"/>
                  <a:gd name="connsiteY1" fmla="*/ 626185 h 626184"/>
                  <a:gd name="connsiteX2" fmla="*/ 0 w 626184"/>
                  <a:gd name="connsiteY2" fmla="*/ 313092 h 626184"/>
                  <a:gd name="connsiteX3" fmla="*/ 313092 w 626184"/>
                  <a:gd name="connsiteY3" fmla="*/ 0 h 626184"/>
                  <a:gd name="connsiteX4" fmla="*/ 626185 w 626184"/>
                  <a:gd name="connsiteY4" fmla="*/ 313092 h 6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84" h="626184">
                    <a:moveTo>
                      <a:pt x="626185" y="313092"/>
                    </a:moveTo>
                    <a:cubicBezTo>
                      <a:pt x="626185" y="486009"/>
                      <a:pt x="486008" y="626185"/>
                      <a:pt x="313092" y="626185"/>
                    </a:cubicBezTo>
                    <a:cubicBezTo>
                      <a:pt x="140176" y="626185"/>
                      <a:pt x="0" y="486009"/>
                      <a:pt x="0" y="313092"/>
                    </a:cubicBezTo>
                    <a:cubicBezTo>
                      <a:pt x="0" y="140176"/>
                      <a:pt x="140176" y="0"/>
                      <a:pt x="313092" y="0"/>
                    </a:cubicBezTo>
                    <a:cubicBezTo>
                      <a:pt x="486008" y="0"/>
                      <a:pt x="626185" y="140176"/>
                      <a:pt x="626185" y="313092"/>
                    </a:cubicBezTo>
                    <a:close/>
                  </a:path>
                </a:pathLst>
              </a:custGeom>
              <a:solidFill>
                <a:srgbClr val="ED897F"/>
              </a:solidFill>
              <a:ln w="106564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pic>
        <p:nvPicPr>
          <p:cNvPr id="142" name="pasted-image.pdf" descr="pasted-image.pdf">
            <a:extLst>
              <a:ext uri="{FF2B5EF4-FFF2-40B4-BE49-F238E27FC236}">
                <a16:creationId xmlns:a16="http://schemas.microsoft.com/office/drawing/2014/main" id="{2B6E3DE7-47D5-0942-BE95-2E0E2B44E83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Forme libre : forme 8">
            <a:extLst>
              <a:ext uri="{FF2B5EF4-FFF2-40B4-BE49-F238E27FC236}">
                <a16:creationId xmlns:a16="http://schemas.microsoft.com/office/drawing/2014/main" id="{54FDC2E5-B349-2E4D-9766-084E654DC97B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144" name="Forme libre : forme 8">
            <a:extLst>
              <a:ext uri="{FF2B5EF4-FFF2-40B4-BE49-F238E27FC236}">
                <a16:creationId xmlns:a16="http://schemas.microsoft.com/office/drawing/2014/main" id="{2E442A06-1674-0943-BEC5-BA726B0DD403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587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571610"/>
            <a:ext cx="426388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B6F7C3-C38E-5C49-8D02-6AEE38DA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84550" y="6298395"/>
            <a:ext cx="4092262" cy="19563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endParaRPr lang="fr-FR"/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184550" y="4332826"/>
            <a:ext cx="4512687" cy="19563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0" i="0" spc="300">
                <a:solidFill>
                  <a:srgbClr val="E76662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 DE VOTRE PRÉSENTATION</a:t>
            </a:r>
          </a:p>
        </p:txBody>
      </p:sp>
      <p:sp>
        <p:nvSpPr>
          <p:cNvPr id="9" name="Graphique 6">
            <a:extLst>
              <a:ext uri="{FF2B5EF4-FFF2-40B4-BE49-F238E27FC236}">
                <a16:creationId xmlns:a16="http://schemas.microsoft.com/office/drawing/2014/main" id="{A4EB893F-3A80-A748-833A-592BD6E3804E}"/>
              </a:ext>
            </a:extLst>
          </p:cNvPr>
          <p:cNvSpPr/>
          <p:nvPr/>
        </p:nvSpPr>
        <p:spPr>
          <a:xfrm>
            <a:off x="937780" y="169817"/>
            <a:ext cx="3256045" cy="3256045"/>
          </a:xfrm>
          <a:custGeom>
            <a:avLst/>
            <a:gdLst>
              <a:gd name="connsiteX0" fmla="*/ 2646467 w 2646466"/>
              <a:gd name="connsiteY0" fmla="*/ 1323233 h 2646466"/>
              <a:gd name="connsiteX1" fmla="*/ 1323233 w 2646466"/>
              <a:gd name="connsiteY1" fmla="*/ 2646467 h 2646466"/>
              <a:gd name="connsiteX2" fmla="*/ 0 w 2646466"/>
              <a:gd name="connsiteY2" fmla="*/ 1323233 h 2646466"/>
              <a:gd name="connsiteX3" fmla="*/ 1323233 w 2646466"/>
              <a:gd name="connsiteY3" fmla="*/ 0 h 2646466"/>
              <a:gd name="connsiteX4" fmla="*/ 2646467 w 2646466"/>
              <a:gd name="connsiteY4" fmla="*/ 1323233 h 26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466" h="2646466">
                <a:moveTo>
                  <a:pt x="2646467" y="1323233"/>
                </a:moveTo>
                <a:cubicBezTo>
                  <a:pt x="2646467" y="2054035"/>
                  <a:pt x="2054035" y="2646467"/>
                  <a:pt x="1323233" y="2646467"/>
                </a:cubicBezTo>
                <a:cubicBezTo>
                  <a:pt x="592432" y="2646467"/>
                  <a:pt x="0" y="2054035"/>
                  <a:pt x="0" y="1323233"/>
                </a:cubicBezTo>
                <a:cubicBezTo>
                  <a:pt x="0" y="592432"/>
                  <a:pt x="592432" y="0"/>
                  <a:pt x="1323233" y="0"/>
                </a:cubicBezTo>
                <a:cubicBezTo>
                  <a:pt x="2054035" y="0"/>
                  <a:pt x="2646467" y="592432"/>
                  <a:pt x="2646467" y="1323233"/>
                </a:cubicBezTo>
                <a:close/>
              </a:path>
            </a:pathLst>
          </a:custGeom>
          <a:solidFill>
            <a:srgbClr val="F7CBC2">
              <a:alpha val="20000"/>
            </a:srgbClr>
          </a:solidFill>
          <a:ln w="10089" cap="flat">
            <a:solidFill>
              <a:srgbClr val="FFFFFF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Graphique 6">
            <a:extLst>
              <a:ext uri="{FF2B5EF4-FFF2-40B4-BE49-F238E27FC236}">
                <a16:creationId xmlns:a16="http://schemas.microsoft.com/office/drawing/2014/main" id="{A4EB893F-3A80-A748-833A-592BD6E3804E}"/>
              </a:ext>
            </a:extLst>
          </p:cNvPr>
          <p:cNvSpPr/>
          <p:nvPr/>
        </p:nvSpPr>
        <p:spPr>
          <a:xfrm>
            <a:off x="1521057" y="753094"/>
            <a:ext cx="2089491" cy="2089491"/>
          </a:xfrm>
          <a:custGeom>
            <a:avLst/>
            <a:gdLst>
              <a:gd name="connsiteX0" fmla="*/ 1698308 w 1698308"/>
              <a:gd name="connsiteY0" fmla="*/ 849154 h 1698308"/>
              <a:gd name="connsiteX1" fmla="*/ 849154 w 1698308"/>
              <a:gd name="connsiteY1" fmla="*/ 1698308 h 1698308"/>
              <a:gd name="connsiteX2" fmla="*/ 0 w 1698308"/>
              <a:gd name="connsiteY2" fmla="*/ 849154 h 1698308"/>
              <a:gd name="connsiteX3" fmla="*/ 849154 w 1698308"/>
              <a:gd name="connsiteY3" fmla="*/ 0 h 1698308"/>
              <a:gd name="connsiteX4" fmla="*/ 1698308 w 1698308"/>
              <a:gd name="connsiteY4" fmla="*/ 849154 h 169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308" h="1698308">
                <a:moveTo>
                  <a:pt x="1698308" y="849154"/>
                </a:moveTo>
                <a:cubicBezTo>
                  <a:pt x="1698308" y="1318129"/>
                  <a:pt x="1318129" y="1698308"/>
                  <a:pt x="849154" y="1698308"/>
                </a:cubicBezTo>
                <a:cubicBezTo>
                  <a:pt x="380179" y="1698308"/>
                  <a:pt x="0" y="1318129"/>
                  <a:pt x="0" y="849154"/>
                </a:cubicBezTo>
                <a:cubicBezTo>
                  <a:pt x="0" y="380179"/>
                  <a:pt x="380179" y="0"/>
                  <a:pt x="849154" y="0"/>
                </a:cubicBezTo>
                <a:cubicBezTo>
                  <a:pt x="1318129" y="0"/>
                  <a:pt x="1698308" y="380179"/>
                  <a:pt x="1698308" y="849154"/>
                </a:cubicBezTo>
                <a:close/>
              </a:path>
            </a:pathLst>
          </a:custGeom>
          <a:solidFill>
            <a:srgbClr val="FCEAE5"/>
          </a:solidFill>
          <a:ln w="3880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A4EB893F-3A80-A748-833A-592BD6E3804E}"/>
              </a:ext>
            </a:extLst>
          </p:cNvPr>
          <p:cNvSpPr/>
          <p:nvPr/>
        </p:nvSpPr>
        <p:spPr>
          <a:xfrm>
            <a:off x="2010635" y="1242672"/>
            <a:ext cx="1110335" cy="1110335"/>
          </a:xfrm>
          <a:custGeom>
            <a:avLst/>
            <a:gdLst>
              <a:gd name="connsiteX0" fmla="*/ 902464 w 902464"/>
              <a:gd name="connsiteY0" fmla="*/ 451232 h 902464"/>
              <a:gd name="connsiteX1" fmla="*/ 451232 w 902464"/>
              <a:gd name="connsiteY1" fmla="*/ 902464 h 902464"/>
              <a:gd name="connsiteX2" fmla="*/ 0 w 902464"/>
              <a:gd name="connsiteY2" fmla="*/ 451232 h 902464"/>
              <a:gd name="connsiteX3" fmla="*/ 451232 w 902464"/>
              <a:gd name="connsiteY3" fmla="*/ 0 h 902464"/>
              <a:gd name="connsiteX4" fmla="*/ 902464 w 902464"/>
              <a:gd name="connsiteY4" fmla="*/ 451232 h 9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464" h="902464">
                <a:moveTo>
                  <a:pt x="902464" y="451232"/>
                </a:moveTo>
                <a:cubicBezTo>
                  <a:pt x="902464" y="700441"/>
                  <a:pt x="700441" y="902464"/>
                  <a:pt x="451232" y="902464"/>
                </a:cubicBezTo>
                <a:cubicBezTo>
                  <a:pt x="202023" y="902464"/>
                  <a:pt x="0" y="700441"/>
                  <a:pt x="0" y="451232"/>
                </a:cubicBezTo>
                <a:cubicBezTo>
                  <a:pt x="0" y="202023"/>
                  <a:pt x="202024" y="0"/>
                  <a:pt x="451232" y="0"/>
                </a:cubicBezTo>
                <a:cubicBezTo>
                  <a:pt x="700441" y="0"/>
                  <a:pt x="902464" y="202024"/>
                  <a:pt x="902464" y="451232"/>
                </a:cubicBezTo>
                <a:close/>
              </a:path>
            </a:pathLst>
          </a:custGeom>
          <a:solidFill>
            <a:srgbClr val="FCEAE5"/>
          </a:solidFill>
          <a:ln w="6209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2" name="Graphique 6">
            <a:extLst>
              <a:ext uri="{FF2B5EF4-FFF2-40B4-BE49-F238E27FC236}">
                <a16:creationId xmlns:a16="http://schemas.microsoft.com/office/drawing/2014/main" id="{D25B0664-515F-5541-A8D3-14CE4FD07F2B}"/>
              </a:ext>
            </a:extLst>
          </p:cNvPr>
          <p:cNvGrpSpPr/>
          <p:nvPr/>
        </p:nvGrpSpPr>
        <p:grpSpPr>
          <a:xfrm>
            <a:off x="3355030" y="4033512"/>
            <a:ext cx="1986421" cy="1986421"/>
            <a:chOff x="6213091" y="3388065"/>
            <a:chExt cx="1614534" cy="1614534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CB663822-664A-A246-A645-818A92A9C898}"/>
                </a:ext>
              </a:extLst>
            </p:cNvPr>
            <p:cNvSpPr/>
            <p:nvPr/>
          </p:nvSpPr>
          <p:spPr>
            <a:xfrm>
              <a:off x="6213091" y="3388065"/>
              <a:ext cx="1614534" cy="1614534"/>
            </a:xfrm>
            <a:custGeom>
              <a:avLst/>
              <a:gdLst>
                <a:gd name="connsiteX0" fmla="*/ 1614535 w 1614534"/>
                <a:gd name="connsiteY0" fmla="*/ 807268 h 1614534"/>
                <a:gd name="connsiteX1" fmla="*/ 807268 w 1614534"/>
                <a:gd name="connsiteY1" fmla="*/ 1614535 h 1614534"/>
                <a:gd name="connsiteX2" fmla="*/ 0 w 1614534"/>
                <a:gd name="connsiteY2" fmla="*/ 807268 h 1614534"/>
                <a:gd name="connsiteX3" fmla="*/ 807268 w 1614534"/>
                <a:gd name="connsiteY3" fmla="*/ 0 h 1614534"/>
                <a:gd name="connsiteX4" fmla="*/ 1614535 w 1614534"/>
                <a:gd name="connsiteY4" fmla="*/ 807268 h 161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534" h="1614534">
                  <a:moveTo>
                    <a:pt x="1614535" y="807268"/>
                  </a:moveTo>
                  <a:cubicBezTo>
                    <a:pt x="1614535" y="1253109"/>
                    <a:pt x="1253109" y="1614535"/>
                    <a:pt x="807268" y="1614535"/>
                  </a:cubicBezTo>
                  <a:cubicBezTo>
                    <a:pt x="361426" y="1614535"/>
                    <a:pt x="0" y="1253109"/>
                    <a:pt x="0" y="807268"/>
                  </a:cubicBezTo>
                  <a:cubicBezTo>
                    <a:pt x="0" y="361426"/>
                    <a:pt x="361426" y="0"/>
                    <a:pt x="807268" y="0"/>
                  </a:cubicBezTo>
                  <a:cubicBezTo>
                    <a:pt x="1253109" y="0"/>
                    <a:pt x="1614535" y="361426"/>
                    <a:pt x="1614535" y="807268"/>
                  </a:cubicBezTo>
                  <a:close/>
                </a:path>
              </a:pathLst>
            </a:custGeom>
            <a:solidFill>
              <a:srgbClr val="AFDFF9"/>
            </a:solidFill>
            <a:ln w="237084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02EDBF9-0874-3D42-97A2-E62A4C9A33CE}"/>
                </a:ext>
              </a:extLst>
            </p:cNvPr>
            <p:cNvSpPr/>
            <p:nvPr/>
          </p:nvSpPr>
          <p:spPr>
            <a:xfrm>
              <a:off x="6704306" y="3879280"/>
              <a:ext cx="632105" cy="632105"/>
            </a:xfrm>
            <a:custGeom>
              <a:avLst/>
              <a:gdLst>
                <a:gd name="connsiteX0" fmla="*/ 632106 w 632105"/>
                <a:gd name="connsiteY0" fmla="*/ 316053 h 632105"/>
                <a:gd name="connsiteX1" fmla="*/ 316053 w 632105"/>
                <a:gd name="connsiteY1" fmla="*/ 632106 h 632105"/>
                <a:gd name="connsiteX2" fmla="*/ 0 w 632105"/>
                <a:gd name="connsiteY2" fmla="*/ 316053 h 632105"/>
                <a:gd name="connsiteX3" fmla="*/ 316053 w 632105"/>
                <a:gd name="connsiteY3" fmla="*/ 0 h 632105"/>
                <a:gd name="connsiteX4" fmla="*/ 632106 w 632105"/>
                <a:gd name="connsiteY4" fmla="*/ 316053 h 63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105" h="632105">
                  <a:moveTo>
                    <a:pt x="632106" y="316053"/>
                  </a:moveTo>
                  <a:cubicBezTo>
                    <a:pt x="632106" y="490604"/>
                    <a:pt x="490604" y="632106"/>
                    <a:pt x="316053" y="632106"/>
                  </a:cubicBezTo>
                  <a:cubicBezTo>
                    <a:pt x="141502" y="632106"/>
                    <a:pt x="0" y="490604"/>
                    <a:pt x="0" y="316053"/>
                  </a:cubicBezTo>
                  <a:cubicBezTo>
                    <a:pt x="0" y="141502"/>
                    <a:pt x="141501" y="0"/>
                    <a:pt x="316053" y="0"/>
                  </a:cubicBezTo>
                  <a:cubicBezTo>
                    <a:pt x="490604" y="0"/>
                    <a:pt x="632106" y="141501"/>
                    <a:pt x="632106" y="316053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C9A885AC-14C6-2B46-8DB0-13E3F14CC5DD}"/>
                </a:ext>
              </a:extLst>
            </p:cNvPr>
            <p:cNvSpPr/>
            <p:nvPr/>
          </p:nvSpPr>
          <p:spPr>
            <a:xfrm>
              <a:off x="6480594" y="3655568"/>
              <a:ext cx="1079529" cy="1079529"/>
            </a:xfrm>
            <a:custGeom>
              <a:avLst/>
              <a:gdLst>
                <a:gd name="connsiteX0" fmla="*/ 1079530 w 1079529"/>
                <a:gd name="connsiteY0" fmla="*/ 539765 h 1079529"/>
                <a:gd name="connsiteX1" fmla="*/ 539765 w 1079529"/>
                <a:gd name="connsiteY1" fmla="*/ 1079530 h 1079529"/>
                <a:gd name="connsiteX2" fmla="*/ 0 w 1079529"/>
                <a:gd name="connsiteY2" fmla="*/ 539765 h 1079529"/>
                <a:gd name="connsiteX3" fmla="*/ 539765 w 1079529"/>
                <a:gd name="connsiteY3" fmla="*/ 0 h 1079529"/>
                <a:gd name="connsiteX4" fmla="*/ 1079530 w 1079529"/>
                <a:gd name="connsiteY4" fmla="*/ 539765 h 10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29" h="1079529">
                  <a:moveTo>
                    <a:pt x="1079530" y="539765"/>
                  </a:moveTo>
                  <a:cubicBezTo>
                    <a:pt x="1079530" y="837869"/>
                    <a:pt x="837869" y="1079530"/>
                    <a:pt x="539765" y="1079530"/>
                  </a:cubicBezTo>
                  <a:cubicBezTo>
                    <a:pt x="241661" y="1079530"/>
                    <a:pt x="0" y="837869"/>
                    <a:pt x="0" y="539765"/>
                  </a:cubicBezTo>
                  <a:cubicBezTo>
                    <a:pt x="0" y="241661"/>
                    <a:pt x="241661" y="0"/>
                    <a:pt x="539765" y="0"/>
                  </a:cubicBezTo>
                  <a:cubicBezTo>
                    <a:pt x="837869" y="0"/>
                    <a:pt x="1079530" y="241661"/>
                    <a:pt x="1079530" y="539765"/>
                  </a:cubicBezTo>
                  <a:close/>
                </a:path>
              </a:pathLst>
            </a:custGeom>
            <a:noFill/>
            <a:ln w="16041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Graphique 6">
            <a:extLst>
              <a:ext uri="{FF2B5EF4-FFF2-40B4-BE49-F238E27FC236}">
                <a16:creationId xmlns:a16="http://schemas.microsoft.com/office/drawing/2014/main" id="{E6BC1594-396C-FE4C-87E7-4494A753220C}"/>
              </a:ext>
            </a:extLst>
          </p:cNvPr>
          <p:cNvSpPr/>
          <p:nvPr/>
        </p:nvSpPr>
        <p:spPr>
          <a:xfrm>
            <a:off x="5314701" y="1886854"/>
            <a:ext cx="496605" cy="496605"/>
          </a:xfrm>
          <a:custGeom>
            <a:avLst/>
            <a:gdLst>
              <a:gd name="connsiteX0" fmla="*/ 403634 w 403633"/>
              <a:gd name="connsiteY0" fmla="*/ 201817 h 403633"/>
              <a:gd name="connsiteX1" fmla="*/ 201817 w 403633"/>
              <a:gd name="connsiteY1" fmla="*/ 403634 h 403633"/>
              <a:gd name="connsiteX2" fmla="*/ 0 w 403633"/>
              <a:gd name="connsiteY2" fmla="*/ 201817 h 403633"/>
              <a:gd name="connsiteX3" fmla="*/ 201817 w 403633"/>
              <a:gd name="connsiteY3" fmla="*/ 0 h 403633"/>
              <a:gd name="connsiteX4" fmla="*/ 403634 w 403633"/>
              <a:gd name="connsiteY4" fmla="*/ 201817 h 40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633" h="403633">
                <a:moveTo>
                  <a:pt x="403634" y="201817"/>
                </a:moveTo>
                <a:cubicBezTo>
                  <a:pt x="403634" y="313277"/>
                  <a:pt x="313277" y="403634"/>
                  <a:pt x="201817" y="403634"/>
                </a:cubicBezTo>
                <a:cubicBezTo>
                  <a:pt x="90356" y="403634"/>
                  <a:pt x="0" y="313277"/>
                  <a:pt x="0" y="201817"/>
                </a:cubicBezTo>
                <a:cubicBezTo>
                  <a:pt x="0" y="90357"/>
                  <a:pt x="90356" y="0"/>
                  <a:pt x="201817" y="0"/>
                </a:cubicBezTo>
                <a:cubicBezTo>
                  <a:pt x="313277" y="0"/>
                  <a:pt x="403634" y="90357"/>
                  <a:pt x="403634" y="201817"/>
                </a:cubicBezTo>
                <a:close/>
              </a:path>
            </a:pathLst>
          </a:custGeom>
          <a:solidFill>
            <a:srgbClr val="F7CBC2">
              <a:alpha val="20000"/>
            </a:srgbClr>
          </a:solidFill>
          <a:ln w="1540" cap="flat">
            <a:solidFill>
              <a:srgbClr val="FFFFFF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Graphique 6">
            <a:extLst>
              <a:ext uri="{FF2B5EF4-FFF2-40B4-BE49-F238E27FC236}">
                <a16:creationId xmlns:a16="http://schemas.microsoft.com/office/drawing/2014/main" id="{30D1540E-6FD0-E049-948D-746281F53CDB}"/>
              </a:ext>
            </a:extLst>
          </p:cNvPr>
          <p:cNvSpPr/>
          <p:nvPr/>
        </p:nvSpPr>
        <p:spPr>
          <a:xfrm>
            <a:off x="5368579" y="1940731"/>
            <a:ext cx="388850" cy="388850"/>
          </a:xfrm>
          <a:custGeom>
            <a:avLst/>
            <a:gdLst>
              <a:gd name="connsiteX0" fmla="*/ 316053 w 316052"/>
              <a:gd name="connsiteY0" fmla="*/ 158026 h 316052"/>
              <a:gd name="connsiteX1" fmla="*/ 158026 w 316052"/>
              <a:gd name="connsiteY1" fmla="*/ 316053 h 316052"/>
              <a:gd name="connsiteX2" fmla="*/ 0 w 316052"/>
              <a:gd name="connsiteY2" fmla="*/ 158026 h 316052"/>
              <a:gd name="connsiteX3" fmla="*/ 158026 w 316052"/>
              <a:gd name="connsiteY3" fmla="*/ 0 h 316052"/>
              <a:gd name="connsiteX4" fmla="*/ 316053 w 316052"/>
              <a:gd name="connsiteY4" fmla="*/ 158026 h 3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52" h="316052">
                <a:moveTo>
                  <a:pt x="316053" y="158026"/>
                </a:moveTo>
                <a:cubicBezTo>
                  <a:pt x="316053" y="245302"/>
                  <a:pt x="245302" y="316053"/>
                  <a:pt x="158026" y="316053"/>
                </a:cubicBezTo>
                <a:cubicBezTo>
                  <a:pt x="70751" y="316053"/>
                  <a:pt x="0" y="245302"/>
                  <a:pt x="0" y="158026"/>
                </a:cubicBezTo>
                <a:cubicBezTo>
                  <a:pt x="0" y="70751"/>
                  <a:pt x="70751" y="0"/>
                  <a:pt x="158026" y="0"/>
                </a:cubicBezTo>
                <a:cubicBezTo>
                  <a:pt x="245302" y="0"/>
                  <a:pt x="316053" y="70751"/>
                  <a:pt x="316053" y="158026"/>
                </a:cubicBezTo>
                <a:close/>
              </a:path>
            </a:pathLst>
          </a:custGeom>
          <a:solidFill>
            <a:srgbClr val="FCEAE5"/>
          </a:solidFill>
          <a:ln w="3516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Graphique 6">
            <a:extLst>
              <a:ext uri="{FF2B5EF4-FFF2-40B4-BE49-F238E27FC236}">
                <a16:creationId xmlns:a16="http://schemas.microsoft.com/office/drawing/2014/main" id="{3C636937-1821-6647-A9D8-47450AA56DD7}"/>
              </a:ext>
            </a:extLst>
          </p:cNvPr>
          <p:cNvSpPr/>
          <p:nvPr/>
        </p:nvSpPr>
        <p:spPr>
          <a:xfrm>
            <a:off x="4773589" y="610203"/>
            <a:ext cx="278754" cy="278755"/>
          </a:xfrm>
          <a:custGeom>
            <a:avLst/>
            <a:gdLst>
              <a:gd name="connsiteX0" fmla="*/ 226568 w 226567"/>
              <a:gd name="connsiteY0" fmla="*/ 113284 h 226568"/>
              <a:gd name="connsiteX1" fmla="*/ 113284 w 226567"/>
              <a:gd name="connsiteY1" fmla="*/ 226568 h 226568"/>
              <a:gd name="connsiteX2" fmla="*/ 0 w 226567"/>
              <a:gd name="connsiteY2" fmla="*/ 113284 h 226568"/>
              <a:gd name="connsiteX3" fmla="*/ 113284 w 226567"/>
              <a:gd name="connsiteY3" fmla="*/ 0 h 226568"/>
              <a:gd name="connsiteX4" fmla="*/ 226568 w 226567"/>
              <a:gd name="connsiteY4" fmla="*/ 113284 h 22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67" h="226568">
                <a:moveTo>
                  <a:pt x="226568" y="113284"/>
                </a:moveTo>
                <a:cubicBezTo>
                  <a:pt x="226568" y="175849"/>
                  <a:pt x="175849" y="226568"/>
                  <a:pt x="113284" y="226568"/>
                </a:cubicBezTo>
                <a:cubicBezTo>
                  <a:pt x="50719" y="226568"/>
                  <a:pt x="0" y="175849"/>
                  <a:pt x="0" y="113284"/>
                </a:cubicBezTo>
                <a:cubicBezTo>
                  <a:pt x="0" y="50719"/>
                  <a:pt x="50719" y="0"/>
                  <a:pt x="113284" y="0"/>
                </a:cubicBezTo>
                <a:cubicBezTo>
                  <a:pt x="175849" y="0"/>
                  <a:pt x="226568" y="50719"/>
                  <a:pt x="226568" y="113284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90747" cap="flat">
            <a:solidFill>
              <a:srgbClr val="E76762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Graphique 6">
            <a:extLst>
              <a:ext uri="{FF2B5EF4-FFF2-40B4-BE49-F238E27FC236}">
                <a16:creationId xmlns:a16="http://schemas.microsoft.com/office/drawing/2014/main" id="{2495B854-40DF-CD49-9D5E-FE89E54ECF3E}"/>
              </a:ext>
            </a:extLst>
          </p:cNvPr>
          <p:cNvSpPr/>
          <p:nvPr/>
        </p:nvSpPr>
        <p:spPr>
          <a:xfrm>
            <a:off x="2371377" y="5918472"/>
            <a:ext cx="320919" cy="320919"/>
          </a:xfrm>
          <a:custGeom>
            <a:avLst/>
            <a:gdLst>
              <a:gd name="connsiteX0" fmla="*/ 260839 w 260838"/>
              <a:gd name="connsiteY0" fmla="*/ 130419 h 260838"/>
              <a:gd name="connsiteX1" fmla="*/ 130419 w 260838"/>
              <a:gd name="connsiteY1" fmla="*/ 260839 h 260838"/>
              <a:gd name="connsiteX2" fmla="*/ 0 w 260838"/>
              <a:gd name="connsiteY2" fmla="*/ 130419 h 260838"/>
              <a:gd name="connsiteX3" fmla="*/ 130419 w 260838"/>
              <a:gd name="connsiteY3" fmla="*/ 0 h 260838"/>
              <a:gd name="connsiteX4" fmla="*/ 260839 w 260838"/>
              <a:gd name="connsiteY4" fmla="*/ 130419 h 26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38" h="260838">
                <a:moveTo>
                  <a:pt x="260839" y="130419"/>
                </a:moveTo>
                <a:cubicBezTo>
                  <a:pt x="260839" y="202448"/>
                  <a:pt x="202448" y="260839"/>
                  <a:pt x="130419" y="260839"/>
                </a:cubicBezTo>
                <a:cubicBezTo>
                  <a:pt x="58391" y="260839"/>
                  <a:pt x="0" y="202448"/>
                  <a:pt x="0" y="130419"/>
                </a:cubicBezTo>
                <a:cubicBezTo>
                  <a:pt x="0" y="58391"/>
                  <a:pt x="58391" y="0"/>
                  <a:pt x="130419" y="0"/>
                </a:cubicBezTo>
                <a:cubicBezTo>
                  <a:pt x="202448" y="0"/>
                  <a:pt x="260839" y="58391"/>
                  <a:pt x="260839" y="13041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75986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Graphique 6">
            <a:extLst>
              <a:ext uri="{FF2B5EF4-FFF2-40B4-BE49-F238E27FC236}">
                <a16:creationId xmlns:a16="http://schemas.microsoft.com/office/drawing/2014/main" id="{5253CE4F-15FD-6C48-9E91-60F8F71ED264}"/>
              </a:ext>
            </a:extLst>
          </p:cNvPr>
          <p:cNvSpPr/>
          <p:nvPr/>
        </p:nvSpPr>
        <p:spPr>
          <a:xfrm>
            <a:off x="5951661" y="5294842"/>
            <a:ext cx="178027" cy="178027"/>
          </a:xfrm>
          <a:custGeom>
            <a:avLst/>
            <a:gdLst>
              <a:gd name="connsiteX0" fmla="*/ 144699 w 144698"/>
              <a:gd name="connsiteY0" fmla="*/ 72349 h 144698"/>
              <a:gd name="connsiteX1" fmla="*/ 72349 w 144698"/>
              <a:gd name="connsiteY1" fmla="*/ 144699 h 144698"/>
              <a:gd name="connsiteX2" fmla="*/ 0 w 144698"/>
              <a:gd name="connsiteY2" fmla="*/ 72349 h 144698"/>
              <a:gd name="connsiteX3" fmla="*/ 72349 w 144698"/>
              <a:gd name="connsiteY3" fmla="*/ 0 h 144698"/>
              <a:gd name="connsiteX4" fmla="*/ 144699 w 144698"/>
              <a:gd name="connsiteY4" fmla="*/ 72349 h 14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98" h="144698">
                <a:moveTo>
                  <a:pt x="144699" y="72349"/>
                </a:moveTo>
                <a:cubicBezTo>
                  <a:pt x="144699" y="112307"/>
                  <a:pt x="112307" y="144699"/>
                  <a:pt x="72349" y="144699"/>
                </a:cubicBezTo>
                <a:cubicBezTo>
                  <a:pt x="32392" y="144699"/>
                  <a:pt x="0" y="112307"/>
                  <a:pt x="0" y="72349"/>
                </a:cubicBezTo>
                <a:cubicBezTo>
                  <a:pt x="0" y="32392"/>
                  <a:pt x="32392" y="0"/>
                  <a:pt x="72349" y="0"/>
                </a:cubicBezTo>
                <a:cubicBezTo>
                  <a:pt x="112307" y="0"/>
                  <a:pt x="144699" y="32392"/>
                  <a:pt x="144699" y="72349"/>
                </a:cubicBezTo>
                <a:close/>
              </a:path>
            </a:pathLst>
          </a:custGeom>
          <a:solidFill>
            <a:srgbClr val="ED897F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48" name="Graphique 6">
            <a:extLst>
              <a:ext uri="{FF2B5EF4-FFF2-40B4-BE49-F238E27FC236}">
                <a16:creationId xmlns:a16="http://schemas.microsoft.com/office/drawing/2014/main" id="{6BB77043-3BBD-164B-947F-9B65B06D7755}"/>
              </a:ext>
            </a:extLst>
          </p:cNvPr>
          <p:cNvGrpSpPr/>
          <p:nvPr/>
        </p:nvGrpSpPr>
        <p:grpSpPr>
          <a:xfrm>
            <a:off x="2265785" y="4379671"/>
            <a:ext cx="1051772" cy="1000238"/>
            <a:chOff x="5047885" y="3630816"/>
            <a:chExt cx="854865" cy="812979"/>
          </a:xfrm>
          <a:solidFill>
            <a:srgbClr val="AFDFF9">
              <a:alpha val="85000"/>
            </a:srgbClr>
          </a:solidFill>
        </p:grpSpPr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FC69103A-6FFB-664B-B9AB-1421C90EF39C}"/>
                </a:ext>
              </a:extLst>
            </p:cNvPr>
            <p:cNvSpPr/>
            <p:nvPr/>
          </p:nvSpPr>
          <p:spPr>
            <a:xfrm>
              <a:off x="5855152" y="3630816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7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51C19B8C-FE13-3E4E-83CB-CE7EFAA96477}"/>
                </a:ext>
              </a:extLst>
            </p:cNvPr>
            <p:cNvSpPr/>
            <p:nvPr/>
          </p:nvSpPr>
          <p:spPr>
            <a:xfrm>
              <a:off x="5585746" y="3632720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8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AC877616-AACB-DD49-A0A5-1381D910B6EB}"/>
                </a:ext>
              </a:extLst>
            </p:cNvPr>
            <p:cNvSpPr/>
            <p:nvPr/>
          </p:nvSpPr>
          <p:spPr>
            <a:xfrm>
              <a:off x="5316339" y="3634624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B40C156A-53ED-6B4D-AA11-FA6BCBE00E8A}"/>
                </a:ext>
              </a:extLst>
            </p:cNvPr>
            <p:cNvSpPr/>
            <p:nvPr/>
          </p:nvSpPr>
          <p:spPr>
            <a:xfrm>
              <a:off x="5047885" y="3637480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8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D4A87409-C2BC-E544-ABD4-734D07DFECEF}"/>
                </a:ext>
              </a:extLst>
            </p:cNvPr>
            <p:cNvSpPr/>
            <p:nvPr/>
          </p:nvSpPr>
          <p:spPr>
            <a:xfrm>
              <a:off x="5856104" y="3884991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7" y="43790"/>
                    <a:pt x="21895" y="43790"/>
                  </a:cubicBezTo>
                  <a:cubicBezTo>
                    <a:pt x="9803" y="43790"/>
                    <a:pt x="0" y="33988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6136AF95-7779-C74E-ADD7-BEC0151B1134}"/>
                </a:ext>
              </a:extLst>
            </p:cNvPr>
            <p:cNvSpPr/>
            <p:nvPr/>
          </p:nvSpPr>
          <p:spPr>
            <a:xfrm>
              <a:off x="5587649" y="3886895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9A14A53C-90FF-6242-B8C3-0E2F35AF4E46}"/>
                </a:ext>
              </a:extLst>
            </p:cNvPr>
            <p:cNvSpPr/>
            <p:nvPr/>
          </p:nvSpPr>
          <p:spPr>
            <a:xfrm>
              <a:off x="5318243" y="3888799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7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EBE44B8D-5F48-4642-87AE-A06616C9C3DA}"/>
                </a:ext>
              </a:extLst>
            </p:cNvPr>
            <p:cNvSpPr/>
            <p:nvPr/>
          </p:nvSpPr>
          <p:spPr>
            <a:xfrm>
              <a:off x="5048836" y="3891655"/>
              <a:ext cx="43790" cy="43790"/>
            </a:xfrm>
            <a:custGeom>
              <a:avLst/>
              <a:gdLst>
                <a:gd name="connsiteX0" fmla="*/ 43791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1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1" y="21895"/>
                  </a:moveTo>
                  <a:cubicBezTo>
                    <a:pt x="43791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1" y="9803"/>
                    <a:pt x="43791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04303766-EBD2-7846-BB1D-CEB453A1195F}"/>
                </a:ext>
              </a:extLst>
            </p:cNvPr>
            <p:cNvSpPr/>
            <p:nvPr/>
          </p:nvSpPr>
          <p:spPr>
            <a:xfrm>
              <a:off x="5858008" y="4138214"/>
              <a:ext cx="43790" cy="43790"/>
            </a:xfrm>
            <a:custGeom>
              <a:avLst/>
              <a:gdLst>
                <a:gd name="connsiteX0" fmla="*/ 43791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1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1" y="21895"/>
                  </a:moveTo>
                  <a:cubicBezTo>
                    <a:pt x="43791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1" y="9803"/>
                    <a:pt x="43791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DFA1CB8B-14C4-6B4B-B251-63BD0019E662}"/>
                </a:ext>
              </a:extLst>
            </p:cNvPr>
            <p:cNvSpPr/>
            <p:nvPr/>
          </p:nvSpPr>
          <p:spPr>
            <a:xfrm>
              <a:off x="5588601" y="4141070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F34D5DB1-08E1-9841-9040-B114EF43BD17}"/>
                </a:ext>
              </a:extLst>
            </p:cNvPr>
            <p:cNvSpPr/>
            <p:nvPr/>
          </p:nvSpPr>
          <p:spPr>
            <a:xfrm>
              <a:off x="5319195" y="4142974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CB374116-AD19-9F47-979A-F1486F47C2E0}"/>
                </a:ext>
              </a:extLst>
            </p:cNvPr>
            <p:cNvSpPr/>
            <p:nvPr/>
          </p:nvSpPr>
          <p:spPr>
            <a:xfrm>
              <a:off x="5050740" y="4145830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04FCFEA1-6F81-1042-9564-9022E677889A}"/>
                </a:ext>
              </a:extLst>
            </p:cNvPr>
            <p:cNvSpPr/>
            <p:nvPr/>
          </p:nvSpPr>
          <p:spPr>
            <a:xfrm>
              <a:off x="5858960" y="4392389"/>
              <a:ext cx="43790" cy="43790"/>
            </a:xfrm>
            <a:custGeom>
              <a:avLst/>
              <a:gdLst>
                <a:gd name="connsiteX0" fmla="*/ 43791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1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1" y="21895"/>
                  </a:moveTo>
                  <a:cubicBezTo>
                    <a:pt x="43791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1" y="9803"/>
                    <a:pt x="43791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1F4C0BA7-E352-1644-B065-52B00493733C}"/>
                </a:ext>
              </a:extLst>
            </p:cNvPr>
            <p:cNvSpPr/>
            <p:nvPr/>
          </p:nvSpPr>
          <p:spPr>
            <a:xfrm>
              <a:off x="5590505" y="4395245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8CAA7D4D-FEB0-EE40-A340-7EAAE1F150E4}"/>
                </a:ext>
              </a:extLst>
            </p:cNvPr>
            <p:cNvSpPr/>
            <p:nvPr/>
          </p:nvSpPr>
          <p:spPr>
            <a:xfrm>
              <a:off x="5321099" y="4397149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85CAEF69-0AE4-184F-839B-DE0140B8165C}"/>
                </a:ext>
              </a:extLst>
            </p:cNvPr>
            <p:cNvSpPr/>
            <p:nvPr/>
          </p:nvSpPr>
          <p:spPr>
            <a:xfrm>
              <a:off x="5051692" y="4400005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7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7" name="Graphique 6">
            <a:extLst>
              <a:ext uri="{FF2B5EF4-FFF2-40B4-BE49-F238E27FC236}">
                <a16:creationId xmlns:a16="http://schemas.microsoft.com/office/drawing/2014/main" id="{9EC611B8-0DDC-D842-BD33-1A9FE84C29D4}"/>
              </a:ext>
            </a:extLst>
          </p:cNvPr>
          <p:cNvGrpSpPr/>
          <p:nvPr/>
        </p:nvGrpSpPr>
        <p:grpSpPr>
          <a:xfrm>
            <a:off x="60521" y="4314532"/>
            <a:ext cx="1784968" cy="1784968"/>
            <a:chOff x="3495227" y="3853577"/>
            <a:chExt cx="1450796" cy="1450796"/>
          </a:xfrm>
        </p:grpSpPr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7BBD45CE-6BB2-774C-828A-E342FC0B5DA4}"/>
                </a:ext>
              </a:extLst>
            </p:cNvPr>
            <p:cNvSpPr/>
            <p:nvPr/>
          </p:nvSpPr>
          <p:spPr>
            <a:xfrm>
              <a:off x="3495227" y="3853577"/>
              <a:ext cx="1450796" cy="1450796"/>
            </a:xfrm>
            <a:custGeom>
              <a:avLst/>
              <a:gdLst>
                <a:gd name="connsiteX0" fmla="*/ 1450797 w 1450796"/>
                <a:gd name="connsiteY0" fmla="*/ 725398 h 1450796"/>
                <a:gd name="connsiteX1" fmla="*/ 725398 w 1450796"/>
                <a:gd name="connsiteY1" fmla="*/ 1450797 h 1450796"/>
                <a:gd name="connsiteX2" fmla="*/ 0 w 1450796"/>
                <a:gd name="connsiteY2" fmla="*/ 725398 h 1450796"/>
                <a:gd name="connsiteX3" fmla="*/ 725398 w 1450796"/>
                <a:gd name="connsiteY3" fmla="*/ 0 h 1450796"/>
                <a:gd name="connsiteX4" fmla="*/ 1450797 w 1450796"/>
                <a:gd name="connsiteY4" fmla="*/ 725398 h 145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0796" h="1450796">
                  <a:moveTo>
                    <a:pt x="1450797" y="725398"/>
                  </a:moveTo>
                  <a:cubicBezTo>
                    <a:pt x="1450797" y="1126025"/>
                    <a:pt x="1126025" y="1450797"/>
                    <a:pt x="725398" y="1450797"/>
                  </a:cubicBezTo>
                  <a:cubicBezTo>
                    <a:pt x="324772" y="1450797"/>
                    <a:pt x="0" y="1126025"/>
                    <a:pt x="0" y="725398"/>
                  </a:cubicBezTo>
                  <a:cubicBezTo>
                    <a:pt x="0" y="324772"/>
                    <a:pt x="324772" y="0"/>
                    <a:pt x="725398" y="0"/>
                  </a:cubicBezTo>
                  <a:cubicBezTo>
                    <a:pt x="1126025" y="0"/>
                    <a:pt x="1450797" y="324772"/>
                    <a:pt x="1450797" y="725398"/>
                  </a:cubicBezTo>
                  <a:close/>
                </a:path>
              </a:pathLst>
            </a:custGeom>
            <a:solidFill>
              <a:srgbClr val="ED897F"/>
            </a:solidFill>
            <a:ln w="75246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6546A882-D968-9144-8486-AC2EACE5742C}"/>
                </a:ext>
              </a:extLst>
            </p:cNvPr>
            <p:cNvSpPr/>
            <p:nvPr/>
          </p:nvSpPr>
          <p:spPr>
            <a:xfrm>
              <a:off x="3878870" y="4237219"/>
              <a:ext cx="683511" cy="683511"/>
            </a:xfrm>
            <a:custGeom>
              <a:avLst/>
              <a:gdLst>
                <a:gd name="connsiteX0" fmla="*/ 683512 w 683511"/>
                <a:gd name="connsiteY0" fmla="*/ 341756 h 683511"/>
                <a:gd name="connsiteX1" fmla="*/ 341756 w 683511"/>
                <a:gd name="connsiteY1" fmla="*/ 683512 h 683511"/>
                <a:gd name="connsiteX2" fmla="*/ 0 w 683511"/>
                <a:gd name="connsiteY2" fmla="*/ 341756 h 683511"/>
                <a:gd name="connsiteX3" fmla="*/ 341756 w 683511"/>
                <a:gd name="connsiteY3" fmla="*/ 0 h 683511"/>
                <a:gd name="connsiteX4" fmla="*/ 683512 w 683511"/>
                <a:gd name="connsiteY4" fmla="*/ 341756 h 68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11" h="683511">
                  <a:moveTo>
                    <a:pt x="683512" y="341756"/>
                  </a:moveTo>
                  <a:cubicBezTo>
                    <a:pt x="683512" y="530502"/>
                    <a:pt x="530503" y="683512"/>
                    <a:pt x="341756" y="683512"/>
                  </a:cubicBezTo>
                  <a:cubicBezTo>
                    <a:pt x="153009" y="683512"/>
                    <a:pt x="0" y="530502"/>
                    <a:pt x="0" y="341756"/>
                  </a:cubicBezTo>
                  <a:cubicBezTo>
                    <a:pt x="0" y="153009"/>
                    <a:pt x="153009" y="0"/>
                    <a:pt x="341756" y="0"/>
                  </a:cubicBezTo>
                  <a:cubicBezTo>
                    <a:pt x="530502" y="0"/>
                    <a:pt x="683512" y="153009"/>
                    <a:pt x="683512" y="341756"/>
                  </a:cubicBezTo>
                  <a:close/>
                </a:path>
              </a:pathLst>
            </a:custGeom>
            <a:noFill/>
            <a:ln w="142131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DD278DC9-8FA9-8140-9EBB-FE441A43B793}"/>
                </a:ext>
              </a:extLst>
            </p:cNvPr>
            <p:cNvSpPr/>
            <p:nvPr/>
          </p:nvSpPr>
          <p:spPr>
            <a:xfrm>
              <a:off x="3945507" y="4303857"/>
              <a:ext cx="550236" cy="550236"/>
            </a:xfrm>
            <a:custGeom>
              <a:avLst/>
              <a:gdLst>
                <a:gd name="connsiteX0" fmla="*/ 550237 w 550236"/>
                <a:gd name="connsiteY0" fmla="*/ 275118 h 550236"/>
                <a:gd name="connsiteX1" fmla="*/ 275118 w 550236"/>
                <a:gd name="connsiteY1" fmla="*/ 550236 h 550236"/>
                <a:gd name="connsiteX2" fmla="*/ 0 w 550236"/>
                <a:gd name="connsiteY2" fmla="*/ 275118 h 550236"/>
                <a:gd name="connsiteX3" fmla="*/ 275118 w 550236"/>
                <a:gd name="connsiteY3" fmla="*/ 0 h 550236"/>
                <a:gd name="connsiteX4" fmla="*/ 550237 w 550236"/>
                <a:gd name="connsiteY4" fmla="*/ 275118 h 55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236" h="550236">
                  <a:moveTo>
                    <a:pt x="550237" y="275118"/>
                  </a:moveTo>
                  <a:cubicBezTo>
                    <a:pt x="550237" y="427062"/>
                    <a:pt x="427062" y="550236"/>
                    <a:pt x="275118" y="550236"/>
                  </a:cubicBezTo>
                  <a:cubicBezTo>
                    <a:pt x="123175" y="550236"/>
                    <a:pt x="0" y="427062"/>
                    <a:pt x="0" y="275118"/>
                  </a:cubicBezTo>
                  <a:cubicBezTo>
                    <a:pt x="0" y="123175"/>
                    <a:pt x="123175" y="0"/>
                    <a:pt x="275118" y="0"/>
                  </a:cubicBezTo>
                  <a:cubicBezTo>
                    <a:pt x="427062" y="0"/>
                    <a:pt x="550237" y="123175"/>
                    <a:pt x="550237" y="275118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1" name="Graphique 6">
            <a:extLst>
              <a:ext uri="{FF2B5EF4-FFF2-40B4-BE49-F238E27FC236}">
                <a16:creationId xmlns:a16="http://schemas.microsoft.com/office/drawing/2014/main" id="{C0161E45-20C9-BF4B-A894-1692B0BE74DE}"/>
              </a:ext>
            </a:extLst>
          </p:cNvPr>
          <p:cNvGrpSpPr/>
          <p:nvPr/>
        </p:nvGrpSpPr>
        <p:grpSpPr>
          <a:xfrm>
            <a:off x="3719473" y="989684"/>
            <a:ext cx="1288363" cy="1288363"/>
            <a:chOff x="6046497" y="1846831"/>
            <a:chExt cx="1047163" cy="1047163"/>
          </a:xfrm>
        </p:grpSpPr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A4F8FE73-5B7E-CC40-840C-646AA5A3E9C6}"/>
                </a:ext>
              </a:extLst>
            </p:cNvPr>
            <p:cNvSpPr/>
            <p:nvPr/>
          </p:nvSpPr>
          <p:spPr>
            <a:xfrm>
              <a:off x="6046497" y="1846831"/>
              <a:ext cx="1047163" cy="1047163"/>
            </a:xfrm>
            <a:custGeom>
              <a:avLst/>
              <a:gdLst>
                <a:gd name="connsiteX0" fmla="*/ 1047163 w 1047163"/>
                <a:gd name="connsiteY0" fmla="*/ 523582 h 1047163"/>
                <a:gd name="connsiteX1" fmla="*/ 523581 w 1047163"/>
                <a:gd name="connsiteY1" fmla="*/ 1047163 h 1047163"/>
                <a:gd name="connsiteX2" fmla="*/ 0 w 1047163"/>
                <a:gd name="connsiteY2" fmla="*/ 523582 h 1047163"/>
                <a:gd name="connsiteX3" fmla="*/ 523581 w 1047163"/>
                <a:gd name="connsiteY3" fmla="*/ 0 h 1047163"/>
                <a:gd name="connsiteX4" fmla="*/ 1047163 w 1047163"/>
                <a:gd name="connsiteY4" fmla="*/ 523582 h 104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63" h="1047163">
                  <a:moveTo>
                    <a:pt x="1047163" y="523582"/>
                  </a:moveTo>
                  <a:cubicBezTo>
                    <a:pt x="1047163" y="812748"/>
                    <a:pt x="812748" y="1047163"/>
                    <a:pt x="523581" y="1047163"/>
                  </a:cubicBezTo>
                  <a:cubicBezTo>
                    <a:pt x="234415" y="1047163"/>
                    <a:pt x="0" y="812748"/>
                    <a:pt x="0" y="523582"/>
                  </a:cubicBezTo>
                  <a:cubicBezTo>
                    <a:pt x="0" y="234416"/>
                    <a:pt x="234415" y="0"/>
                    <a:pt x="523581" y="0"/>
                  </a:cubicBezTo>
                  <a:cubicBezTo>
                    <a:pt x="812748" y="0"/>
                    <a:pt x="1047163" y="234416"/>
                    <a:pt x="1047163" y="523582"/>
                  </a:cubicBezTo>
                  <a:close/>
                </a:path>
              </a:pathLst>
            </a:custGeom>
            <a:solidFill>
              <a:srgbClr val="FFFFFF"/>
            </a:solidFill>
            <a:ln w="95314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568951E7-853F-004C-BE4F-9E773453FCCD}"/>
                </a:ext>
              </a:extLst>
            </p:cNvPr>
            <p:cNvSpPr/>
            <p:nvPr/>
          </p:nvSpPr>
          <p:spPr>
            <a:xfrm>
              <a:off x="6397773" y="2197155"/>
              <a:ext cx="342707" cy="342707"/>
            </a:xfrm>
            <a:custGeom>
              <a:avLst/>
              <a:gdLst>
                <a:gd name="connsiteX0" fmla="*/ 342708 w 342707"/>
                <a:gd name="connsiteY0" fmla="*/ 171354 h 342707"/>
                <a:gd name="connsiteX1" fmla="*/ 171354 w 342707"/>
                <a:gd name="connsiteY1" fmla="*/ 342708 h 342707"/>
                <a:gd name="connsiteX2" fmla="*/ 0 w 342707"/>
                <a:gd name="connsiteY2" fmla="*/ 171354 h 342707"/>
                <a:gd name="connsiteX3" fmla="*/ 171354 w 342707"/>
                <a:gd name="connsiteY3" fmla="*/ 0 h 342707"/>
                <a:gd name="connsiteX4" fmla="*/ 342708 w 342707"/>
                <a:gd name="connsiteY4" fmla="*/ 171354 h 34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7" h="342707">
                  <a:moveTo>
                    <a:pt x="342708" y="171354"/>
                  </a:moveTo>
                  <a:cubicBezTo>
                    <a:pt x="342708" y="265990"/>
                    <a:pt x="265990" y="342708"/>
                    <a:pt x="171354" y="342708"/>
                  </a:cubicBezTo>
                  <a:cubicBezTo>
                    <a:pt x="76718" y="342708"/>
                    <a:pt x="0" y="265990"/>
                    <a:pt x="0" y="171354"/>
                  </a:cubicBezTo>
                  <a:cubicBezTo>
                    <a:pt x="0" y="76718"/>
                    <a:pt x="76718" y="0"/>
                    <a:pt x="171354" y="0"/>
                  </a:cubicBezTo>
                  <a:cubicBezTo>
                    <a:pt x="265990" y="0"/>
                    <a:pt x="342708" y="76718"/>
                    <a:pt x="342708" y="171354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105DE878-CDE4-6D4C-95CD-3EF06E34D161}"/>
                </a:ext>
              </a:extLst>
            </p:cNvPr>
            <p:cNvSpPr/>
            <p:nvPr/>
          </p:nvSpPr>
          <p:spPr>
            <a:xfrm>
              <a:off x="6231179" y="2034369"/>
              <a:ext cx="681607" cy="681607"/>
            </a:xfrm>
            <a:custGeom>
              <a:avLst/>
              <a:gdLst>
                <a:gd name="connsiteX0" fmla="*/ 681608 w 681607"/>
                <a:gd name="connsiteY0" fmla="*/ 340804 h 681607"/>
                <a:gd name="connsiteX1" fmla="*/ 340804 w 681607"/>
                <a:gd name="connsiteY1" fmla="*/ 681608 h 681607"/>
                <a:gd name="connsiteX2" fmla="*/ 0 w 681607"/>
                <a:gd name="connsiteY2" fmla="*/ 340804 h 681607"/>
                <a:gd name="connsiteX3" fmla="*/ 340804 w 681607"/>
                <a:gd name="connsiteY3" fmla="*/ 0 h 681607"/>
                <a:gd name="connsiteX4" fmla="*/ 681608 w 681607"/>
                <a:gd name="connsiteY4" fmla="*/ 340804 h 68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607" h="681607">
                  <a:moveTo>
                    <a:pt x="681608" y="340804"/>
                  </a:moveTo>
                  <a:cubicBezTo>
                    <a:pt x="681608" y="529025"/>
                    <a:pt x="529025" y="681608"/>
                    <a:pt x="340804" y="681608"/>
                  </a:cubicBezTo>
                  <a:cubicBezTo>
                    <a:pt x="152583" y="681608"/>
                    <a:pt x="0" y="529025"/>
                    <a:pt x="0" y="340804"/>
                  </a:cubicBezTo>
                  <a:cubicBezTo>
                    <a:pt x="0" y="152583"/>
                    <a:pt x="152583" y="0"/>
                    <a:pt x="340804" y="0"/>
                  </a:cubicBezTo>
                  <a:cubicBezTo>
                    <a:pt x="529025" y="0"/>
                    <a:pt x="681608" y="152583"/>
                    <a:pt x="681608" y="340804"/>
                  </a:cubicBezTo>
                  <a:close/>
                </a:path>
              </a:pathLst>
            </a:custGeom>
            <a:solidFill>
              <a:srgbClr val="AFDFF9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9" name="Groupe 478">
            <a:extLst>
              <a:ext uri="{FF2B5EF4-FFF2-40B4-BE49-F238E27FC236}">
                <a16:creationId xmlns:a16="http://schemas.microsoft.com/office/drawing/2014/main" id="{4DD6DCAF-D959-134A-AAE7-44CAB9203941}"/>
              </a:ext>
            </a:extLst>
          </p:cNvPr>
          <p:cNvGrpSpPr/>
          <p:nvPr userDrawn="1"/>
        </p:nvGrpSpPr>
        <p:grpSpPr>
          <a:xfrm>
            <a:off x="5210456" y="3716653"/>
            <a:ext cx="1136414" cy="1136414"/>
            <a:chOff x="5296007" y="3532135"/>
            <a:chExt cx="1314130" cy="1314130"/>
          </a:xfrm>
        </p:grpSpPr>
        <p:sp>
          <p:nvSpPr>
            <p:cNvPr id="475" name="Graphique 6">
              <a:extLst>
                <a:ext uri="{FF2B5EF4-FFF2-40B4-BE49-F238E27FC236}">
                  <a16:creationId xmlns:a16="http://schemas.microsoft.com/office/drawing/2014/main" id="{AE9401A7-7FAB-E941-9C99-5F5E3BEBD3E9}"/>
                </a:ext>
              </a:extLst>
            </p:cNvPr>
            <p:cNvSpPr/>
            <p:nvPr/>
          </p:nvSpPr>
          <p:spPr>
            <a:xfrm>
              <a:off x="5296007" y="3532135"/>
              <a:ext cx="1314130" cy="1314130"/>
            </a:xfrm>
            <a:custGeom>
              <a:avLst/>
              <a:gdLst>
                <a:gd name="connsiteX0" fmla="*/ 1068106 w 1068106"/>
                <a:gd name="connsiteY0" fmla="*/ 534053 h 1068106"/>
                <a:gd name="connsiteX1" fmla="*/ 534053 w 1068106"/>
                <a:gd name="connsiteY1" fmla="*/ 1068106 h 1068106"/>
                <a:gd name="connsiteX2" fmla="*/ 0 w 1068106"/>
                <a:gd name="connsiteY2" fmla="*/ 534053 h 1068106"/>
                <a:gd name="connsiteX3" fmla="*/ 534053 w 1068106"/>
                <a:gd name="connsiteY3" fmla="*/ 0 h 1068106"/>
                <a:gd name="connsiteX4" fmla="*/ 1068106 w 1068106"/>
                <a:gd name="connsiteY4" fmla="*/ 534053 h 10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106" h="1068106">
                  <a:moveTo>
                    <a:pt x="1068106" y="534053"/>
                  </a:moveTo>
                  <a:cubicBezTo>
                    <a:pt x="1068106" y="829003"/>
                    <a:pt x="829003" y="1068106"/>
                    <a:pt x="534053" y="1068106"/>
                  </a:cubicBezTo>
                  <a:cubicBezTo>
                    <a:pt x="239104" y="1068106"/>
                    <a:pt x="0" y="829003"/>
                    <a:pt x="0" y="534053"/>
                  </a:cubicBezTo>
                  <a:cubicBezTo>
                    <a:pt x="0" y="239104"/>
                    <a:pt x="239104" y="0"/>
                    <a:pt x="534053" y="0"/>
                  </a:cubicBezTo>
                  <a:cubicBezTo>
                    <a:pt x="829003" y="0"/>
                    <a:pt x="1068106" y="239104"/>
                    <a:pt x="1068106" y="534053"/>
                  </a:cubicBezTo>
                  <a:close/>
                </a:path>
              </a:pathLst>
            </a:custGeom>
            <a:solidFill>
              <a:srgbClr val="FAE0DA">
                <a:alpha val="43694"/>
              </a:srgbClr>
            </a:solidFill>
            <a:ln w="87731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Graphique 6">
              <a:extLst>
                <a:ext uri="{FF2B5EF4-FFF2-40B4-BE49-F238E27FC236}">
                  <a16:creationId xmlns:a16="http://schemas.microsoft.com/office/drawing/2014/main" id="{A55CAC48-DCAA-9E49-B304-B8DD34DBD7B3}"/>
                </a:ext>
              </a:extLst>
            </p:cNvPr>
            <p:cNvSpPr/>
            <p:nvPr/>
          </p:nvSpPr>
          <p:spPr>
            <a:xfrm>
              <a:off x="5718824" y="3943240"/>
              <a:ext cx="480208" cy="480208"/>
            </a:xfrm>
            <a:custGeom>
              <a:avLst/>
              <a:gdLst>
                <a:gd name="connsiteX0" fmla="*/ 390306 w 390306"/>
                <a:gd name="connsiteY0" fmla="*/ 195153 h 390306"/>
                <a:gd name="connsiteX1" fmla="*/ 195153 w 390306"/>
                <a:gd name="connsiteY1" fmla="*/ 390306 h 390306"/>
                <a:gd name="connsiteX2" fmla="*/ 0 w 390306"/>
                <a:gd name="connsiteY2" fmla="*/ 195153 h 390306"/>
                <a:gd name="connsiteX3" fmla="*/ 195153 w 390306"/>
                <a:gd name="connsiteY3" fmla="*/ 0 h 390306"/>
                <a:gd name="connsiteX4" fmla="*/ 390306 w 390306"/>
                <a:gd name="connsiteY4" fmla="*/ 195153 h 3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306" h="390306">
                  <a:moveTo>
                    <a:pt x="390306" y="195153"/>
                  </a:moveTo>
                  <a:cubicBezTo>
                    <a:pt x="390306" y="302933"/>
                    <a:pt x="302933" y="390306"/>
                    <a:pt x="195153" y="390306"/>
                  </a:cubicBezTo>
                  <a:cubicBezTo>
                    <a:pt x="87373" y="390306"/>
                    <a:pt x="0" y="302933"/>
                    <a:pt x="0" y="195153"/>
                  </a:cubicBezTo>
                  <a:cubicBezTo>
                    <a:pt x="0" y="87373"/>
                    <a:pt x="87373" y="0"/>
                    <a:pt x="195153" y="0"/>
                  </a:cubicBezTo>
                  <a:cubicBezTo>
                    <a:pt x="302933" y="0"/>
                    <a:pt x="390306" y="87373"/>
                    <a:pt x="390306" y="195153"/>
                  </a:cubicBezTo>
                  <a:close/>
                </a:path>
              </a:pathLst>
            </a:custGeom>
            <a:noFill/>
            <a:ln w="231891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77" name="Graphique 6">
            <a:extLst>
              <a:ext uri="{FF2B5EF4-FFF2-40B4-BE49-F238E27FC236}">
                <a16:creationId xmlns:a16="http://schemas.microsoft.com/office/drawing/2014/main" id="{5F95EC35-E46E-564E-8D43-5E0907BC2949}"/>
              </a:ext>
            </a:extLst>
          </p:cNvPr>
          <p:cNvSpPr/>
          <p:nvPr/>
        </p:nvSpPr>
        <p:spPr>
          <a:xfrm>
            <a:off x="608076" y="2130313"/>
            <a:ext cx="548140" cy="548140"/>
          </a:xfrm>
          <a:custGeom>
            <a:avLst/>
            <a:gdLst>
              <a:gd name="connsiteX0" fmla="*/ 445520 w 445520"/>
              <a:gd name="connsiteY0" fmla="*/ 222760 h 445520"/>
              <a:gd name="connsiteX1" fmla="*/ 222760 w 445520"/>
              <a:gd name="connsiteY1" fmla="*/ 445520 h 445520"/>
              <a:gd name="connsiteX2" fmla="*/ 0 w 445520"/>
              <a:gd name="connsiteY2" fmla="*/ 222760 h 445520"/>
              <a:gd name="connsiteX3" fmla="*/ 222760 w 445520"/>
              <a:gd name="connsiteY3" fmla="*/ 0 h 445520"/>
              <a:gd name="connsiteX4" fmla="*/ 445520 w 445520"/>
              <a:gd name="connsiteY4" fmla="*/ 222760 h 44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20" h="445520">
                <a:moveTo>
                  <a:pt x="445520" y="222760"/>
                </a:moveTo>
                <a:cubicBezTo>
                  <a:pt x="445520" y="345787"/>
                  <a:pt x="345787" y="445520"/>
                  <a:pt x="222760" y="445520"/>
                </a:cubicBezTo>
                <a:cubicBezTo>
                  <a:pt x="99733" y="445520"/>
                  <a:pt x="0" y="345787"/>
                  <a:pt x="0" y="222760"/>
                </a:cubicBezTo>
                <a:cubicBezTo>
                  <a:pt x="0" y="99733"/>
                  <a:pt x="99733" y="0"/>
                  <a:pt x="222760" y="0"/>
                </a:cubicBezTo>
                <a:cubicBezTo>
                  <a:pt x="345787" y="0"/>
                  <a:pt x="445520" y="99733"/>
                  <a:pt x="445520" y="222760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128353" cap="flat">
            <a:solidFill>
              <a:srgbClr val="91D3EC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80" name="Groupe 479">
            <a:extLst>
              <a:ext uri="{FF2B5EF4-FFF2-40B4-BE49-F238E27FC236}">
                <a16:creationId xmlns:a16="http://schemas.microsoft.com/office/drawing/2014/main" id="{DFB70C83-7864-0D4D-B8B5-276ED6B39FAA}"/>
              </a:ext>
            </a:extLst>
          </p:cNvPr>
          <p:cNvGrpSpPr/>
          <p:nvPr userDrawn="1"/>
        </p:nvGrpSpPr>
        <p:grpSpPr>
          <a:xfrm>
            <a:off x="550991" y="1095096"/>
            <a:ext cx="1883632" cy="617243"/>
            <a:chOff x="550991" y="1095096"/>
            <a:chExt cx="1883632" cy="617243"/>
          </a:xfrm>
        </p:grpSpPr>
        <p:sp>
          <p:nvSpPr>
            <p:cNvPr id="21" name="Graphique 6">
              <a:extLst>
                <a:ext uri="{FF2B5EF4-FFF2-40B4-BE49-F238E27FC236}">
                  <a16:creationId xmlns:a16="http://schemas.microsoft.com/office/drawing/2014/main" id="{E779DDDE-C167-F447-AB1E-BCFA8495B60F}"/>
                </a:ext>
              </a:extLst>
            </p:cNvPr>
            <p:cNvSpPr/>
            <p:nvPr/>
          </p:nvSpPr>
          <p:spPr>
            <a:xfrm>
              <a:off x="567669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Graphique 6">
              <a:extLst>
                <a:ext uri="{FF2B5EF4-FFF2-40B4-BE49-F238E27FC236}">
                  <a16:creationId xmlns:a16="http://schemas.microsoft.com/office/drawing/2014/main" id="{6594D789-E424-184F-AF7E-20106104FBB2}"/>
                </a:ext>
              </a:extLst>
            </p:cNvPr>
            <p:cNvSpPr/>
            <p:nvPr/>
          </p:nvSpPr>
          <p:spPr>
            <a:xfrm>
              <a:off x="750381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Graphique 6">
              <a:extLst>
                <a:ext uri="{FF2B5EF4-FFF2-40B4-BE49-F238E27FC236}">
                  <a16:creationId xmlns:a16="http://schemas.microsoft.com/office/drawing/2014/main" id="{79CA3C30-D274-A64A-850E-AAC9C19EE4C3}"/>
                </a:ext>
              </a:extLst>
            </p:cNvPr>
            <p:cNvSpPr/>
            <p:nvPr/>
          </p:nvSpPr>
          <p:spPr>
            <a:xfrm>
              <a:off x="931923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Graphique 6">
              <a:extLst>
                <a:ext uri="{FF2B5EF4-FFF2-40B4-BE49-F238E27FC236}">
                  <a16:creationId xmlns:a16="http://schemas.microsoft.com/office/drawing/2014/main" id="{9D9C408A-A087-0F46-82F7-1FAFB0669AE6}"/>
                </a:ext>
              </a:extLst>
            </p:cNvPr>
            <p:cNvSpPr/>
            <p:nvPr/>
          </p:nvSpPr>
          <p:spPr>
            <a:xfrm>
              <a:off x="1114637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Graphique 6">
              <a:extLst>
                <a:ext uri="{FF2B5EF4-FFF2-40B4-BE49-F238E27FC236}">
                  <a16:creationId xmlns:a16="http://schemas.microsoft.com/office/drawing/2014/main" id="{92D95098-7F27-AD49-881B-71D150C1688A}"/>
                </a:ext>
              </a:extLst>
            </p:cNvPr>
            <p:cNvSpPr/>
            <p:nvPr/>
          </p:nvSpPr>
          <p:spPr>
            <a:xfrm>
              <a:off x="1297351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Graphique 6">
              <a:extLst>
                <a:ext uri="{FF2B5EF4-FFF2-40B4-BE49-F238E27FC236}">
                  <a16:creationId xmlns:a16="http://schemas.microsoft.com/office/drawing/2014/main" id="{6AC61AA6-7B7F-3D43-84ED-6C4E0B944C21}"/>
                </a:ext>
              </a:extLst>
            </p:cNvPr>
            <p:cNvSpPr/>
            <p:nvPr/>
          </p:nvSpPr>
          <p:spPr>
            <a:xfrm>
              <a:off x="1480064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Graphique 6">
              <a:extLst>
                <a:ext uri="{FF2B5EF4-FFF2-40B4-BE49-F238E27FC236}">
                  <a16:creationId xmlns:a16="http://schemas.microsoft.com/office/drawing/2014/main" id="{8A29E567-D648-564B-9BF0-E053B64ACC28}"/>
                </a:ext>
              </a:extLst>
            </p:cNvPr>
            <p:cNvSpPr/>
            <p:nvPr/>
          </p:nvSpPr>
          <p:spPr>
            <a:xfrm>
              <a:off x="1662777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Graphique 6">
              <a:extLst>
                <a:ext uri="{FF2B5EF4-FFF2-40B4-BE49-F238E27FC236}">
                  <a16:creationId xmlns:a16="http://schemas.microsoft.com/office/drawing/2014/main" id="{A037C077-3F9B-134F-89ED-DC6C15B4167C}"/>
                </a:ext>
              </a:extLst>
            </p:cNvPr>
            <p:cNvSpPr/>
            <p:nvPr/>
          </p:nvSpPr>
          <p:spPr>
            <a:xfrm>
              <a:off x="1845491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Graphique 6">
              <a:extLst>
                <a:ext uri="{FF2B5EF4-FFF2-40B4-BE49-F238E27FC236}">
                  <a16:creationId xmlns:a16="http://schemas.microsoft.com/office/drawing/2014/main" id="{9C790B67-C842-B841-AB31-CEF384252B60}"/>
                </a:ext>
              </a:extLst>
            </p:cNvPr>
            <p:cNvSpPr/>
            <p:nvPr/>
          </p:nvSpPr>
          <p:spPr>
            <a:xfrm>
              <a:off x="2027033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Graphique 6">
              <a:extLst>
                <a:ext uri="{FF2B5EF4-FFF2-40B4-BE49-F238E27FC236}">
                  <a16:creationId xmlns:a16="http://schemas.microsoft.com/office/drawing/2014/main" id="{573FF57A-067F-3943-BF6E-CB04DFDE5367}"/>
                </a:ext>
              </a:extLst>
            </p:cNvPr>
            <p:cNvSpPr/>
            <p:nvPr/>
          </p:nvSpPr>
          <p:spPr>
            <a:xfrm>
              <a:off x="2209747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Graphique 6">
              <a:extLst>
                <a:ext uri="{FF2B5EF4-FFF2-40B4-BE49-F238E27FC236}">
                  <a16:creationId xmlns:a16="http://schemas.microsoft.com/office/drawing/2014/main" id="{3523EED1-951D-234B-84A7-AE4F2D6A882B}"/>
                </a:ext>
              </a:extLst>
            </p:cNvPr>
            <p:cNvSpPr/>
            <p:nvPr/>
          </p:nvSpPr>
          <p:spPr>
            <a:xfrm>
              <a:off x="2392459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Graphique 6">
              <a:extLst>
                <a:ext uri="{FF2B5EF4-FFF2-40B4-BE49-F238E27FC236}">
                  <a16:creationId xmlns:a16="http://schemas.microsoft.com/office/drawing/2014/main" id="{900C8F12-62FC-FF49-9B9C-277B62135D89}"/>
                </a:ext>
              </a:extLst>
            </p:cNvPr>
            <p:cNvSpPr/>
            <p:nvPr/>
          </p:nvSpPr>
          <p:spPr>
            <a:xfrm>
              <a:off x="560641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Graphique 6">
              <a:extLst>
                <a:ext uri="{FF2B5EF4-FFF2-40B4-BE49-F238E27FC236}">
                  <a16:creationId xmlns:a16="http://schemas.microsoft.com/office/drawing/2014/main" id="{A856BA04-15BF-304A-859A-2A4F7CAE00A3}"/>
                </a:ext>
              </a:extLst>
            </p:cNvPr>
            <p:cNvSpPr/>
            <p:nvPr/>
          </p:nvSpPr>
          <p:spPr>
            <a:xfrm>
              <a:off x="742183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Graphique 6">
              <a:extLst>
                <a:ext uri="{FF2B5EF4-FFF2-40B4-BE49-F238E27FC236}">
                  <a16:creationId xmlns:a16="http://schemas.microsoft.com/office/drawing/2014/main" id="{BD7B1671-DBB6-3A4B-A7EE-29E7FF789703}"/>
                </a:ext>
              </a:extLst>
            </p:cNvPr>
            <p:cNvSpPr/>
            <p:nvPr/>
          </p:nvSpPr>
          <p:spPr>
            <a:xfrm>
              <a:off x="924896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6">
              <a:extLst>
                <a:ext uri="{FF2B5EF4-FFF2-40B4-BE49-F238E27FC236}">
                  <a16:creationId xmlns:a16="http://schemas.microsoft.com/office/drawing/2014/main" id="{038B80D4-ED5F-7F44-A89F-DE7BB950F15C}"/>
                </a:ext>
              </a:extLst>
            </p:cNvPr>
            <p:cNvSpPr/>
            <p:nvPr/>
          </p:nvSpPr>
          <p:spPr>
            <a:xfrm>
              <a:off x="1107609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Graphique 6">
              <a:extLst>
                <a:ext uri="{FF2B5EF4-FFF2-40B4-BE49-F238E27FC236}">
                  <a16:creationId xmlns:a16="http://schemas.microsoft.com/office/drawing/2014/main" id="{CFB5C04B-FDC8-384C-B0E5-2A8A105810CB}"/>
                </a:ext>
              </a:extLst>
            </p:cNvPr>
            <p:cNvSpPr/>
            <p:nvPr/>
          </p:nvSpPr>
          <p:spPr>
            <a:xfrm>
              <a:off x="1290323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Graphique 6">
              <a:extLst>
                <a:ext uri="{FF2B5EF4-FFF2-40B4-BE49-F238E27FC236}">
                  <a16:creationId xmlns:a16="http://schemas.microsoft.com/office/drawing/2014/main" id="{91877960-A0AD-DE42-9F0D-675582D575D5}"/>
                </a:ext>
              </a:extLst>
            </p:cNvPr>
            <p:cNvSpPr/>
            <p:nvPr/>
          </p:nvSpPr>
          <p:spPr>
            <a:xfrm>
              <a:off x="1473037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Graphique 6">
              <a:extLst>
                <a:ext uri="{FF2B5EF4-FFF2-40B4-BE49-F238E27FC236}">
                  <a16:creationId xmlns:a16="http://schemas.microsoft.com/office/drawing/2014/main" id="{F9F23D7D-5EA9-0946-BEB0-3F9527B2EF4E}"/>
                </a:ext>
              </a:extLst>
            </p:cNvPr>
            <p:cNvSpPr/>
            <p:nvPr/>
          </p:nvSpPr>
          <p:spPr>
            <a:xfrm>
              <a:off x="1655749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6">
              <a:extLst>
                <a:ext uri="{FF2B5EF4-FFF2-40B4-BE49-F238E27FC236}">
                  <a16:creationId xmlns:a16="http://schemas.microsoft.com/office/drawing/2014/main" id="{1F931130-07A0-5840-AC0B-001B4C342474}"/>
                </a:ext>
              </a:extLst>
            </p:cNvPr>
            <p:cNvSpPr/>
            <p:nvPr/>
          </p:nvSpPr>
          <p:spPr>
            <a:xfrm>
              <a:off x="1837292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Graphique 6">
              <a:extLst>
                <a:ext uri="{FF2B5EF4-FFF2-40B4-BE49-F238E27FC236}">
                  <a16:creationId xmlns:a16="http://schemas.microsoft.com/office/drawing/2014/main" id="{46CF85B3-FB90-364B-A18D-9E624179D3C0}"/>
                </a:ext>
              </a:extLst>
            </p:cNvPr>
            <p:cNvSpPr/>
            <p:nvPr/>
          </p:nvSpPr>
          <p:spPr>
            <a:xfrm>
              <a:off x="2020005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Graphique 6">
              <a:extLst>
                <a:ext uri="{FF2B5EF4-FFF2-40B4-BE49-F238E27FC236}">
                  <a16:creationId xmlns:a16="http://schemas.microsoft.com/office/drawing/2014/main" id="{C09C4D24-7DF5-C149-A573-392C48638DE3}"/>
                </a:ext>
              </a:extLst>
            </p:cNvPr>
            <p:cNvSpPr/>
            <p:nvPr/>
          </p:nvSpPr>
          <p:spPr>
            <a:xfrm>
              <a:off x="2202719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Graphique 6">
              <a:extLst>
                <a:ext uri="{FF2B5EF4-FFF2-40B4-BE49-F238E27FC236}">
                  <a16:creationId xmlns:a16="http://schemas.microsoft.com/office/drawing/2014/main" id="{8A893056-DD52-B942-8FF9-18C70ACEA1E5}"/>
                </a:ext>
              </a:extLst>
            </p:cNvPr>
            <p:cNvSpPr/>
            <p:nvPr/>
          </p:nvSpPr>
          <p:spPr>
            <a:xfrm>
              <a:off x="2385433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Graphique 6">
              <a:extLst>
                <a:ext uri="{FF2B5EF4-FFF2-40B4-BE49-F238E27FC236}">
                  <a16:creationId xmlns:a16="http://schemas.microsoft.com/office/drawing/2014/main" id="{6FA5C934-C078-4744-9B1B-90FF8581BD34}"/>
                </a:ext>
              </a:extLst>
            </p:cNvPr>
            <p:cNvSpPr/>
            <p:nvPr/>
          </p:nvSpPr>
          <p:spPr>
            <a:xfrm>
              <a:off x="552442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Graphique 6">
              <a:extLst>
                <a:ext uri="{FF2B5EF4-FFF2-40B4-BE49-F238E27FC236}">
                  <a16:creationId xmlns:a16="http://schemas.microsoft.com/office/drawing/2014/main" id="{EE44ABA6-67C6-724F-8B92-D6EE316F9493}"/>
                </a:ext>
              </a:extLst>
            </p:cNvPr>
            <p:cNvSpPr/>
            <p:nvPr/>
          </p:nvSpPr>
          <p:spPr>
            <a:xfrm>
              <a:off x="735156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Graphique 6">
              <a:extLst>
                <a:ext uri="{FF2B5EF4-FFF2-40B4-BE49-F238E27FC236}">
                  <a16:creationId xmlns:a16="http://schemas.microsoft.com/office/drawing/2014/main" id="{C81FF39D-1DF3-AB41-82C0-4D59587FB664}"/>
                </a:ext>
              </a:extLst>
            </p:cNvPr>
            <p:cNvSpPr/>
            <p:nvPr/>
          </p:nvSpPr>
          <p:spPr>
            <a:xfrm>
              <a:off x="917869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Graphique 6">
              <a:extLst>
                <a:ext uri="{FF2B5EF4-FFF2-40B4-BE49-F238E27FC236}">
                  <a16:creationId xmlns:a16="http://schemas.microsoft.com/office/drawing/2014/main" id="{50FE96A4-8642-0E49-AC87-048450637E91}"/>
                </a:ext>
              </a:extLst>
            </p:cNvPr>
            <p:cNvSpPr/>
            <p:nvPr/>
          </p:nvSpPr>
          <p:spPr>
            <a:xfrm>
              <a:off x="1100582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Graphique 6">
              <a:extLst>
                <a:ext uri="{FF2B5EF4-FFF2-40B4-BE49-F238E27FC236}">
                  <a16:creationId xmlns:a16="http://schemas.microsoft.com/office/drawing/2014/main" id="{76312B10-77B6-3E43-AFD0-3E4ADE861849}"/>
                </a:ext>
              </a:extLst>
            </p:cNvPr>
            <p:cNvSpPr/>
            <p:nvPr/>
          </p:nvSpPr>
          <p:spPr>
            <a:xfrm>
              <a:off x="1283295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Graphique 6">
              <a:extLst>
                <a:ext uri="{FF2B5EF4-FFF2-40B4-BE49-F238E27FC236}">
                  <a16:creationId xmlns:a16="http://schemas.microsoft.com/office/drawing/2014/main" id="{1DDA7127-96FF-3041-BFCD-E1CAF919A74C}"/>
                </a:ext>
              </a:extLst>
            </p:cNvPr>
            <p:cNvSpPr/>
            <p:nvPr/>
          </p:nvSpPr>
          <p:spPr>
            <a:xfrm>
              <a:off x="1466009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Graphique 6">
              <a:extLst>
                <a:ext uri="{FF2B5EF4-FFF2-40B4-BE49-F238E27FC236}">
                  <a16:creationId xmlns:a16="http://schemas.microsoft.com/office/drawing/2014/main" id="{5D0CCB61-DF07-2B44-B272-5B2462B9F180}"/>
                </a:ext>
              </a:extLst>
            </p:cNvPr>
            <p:cNvSpPr/>
            <p:nvPr/>
          </p:nvSpPr>
          <p:spPr>
            <a:xfrm>
              <a:off x="1647551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Graphique 6">
              <a:extLst>
                <a:ext uri="{FF2B5EF4-FFF2-40B4-BE49-F238E27FC236}">
                  <a16:creationId xmlns:a16="http://schemas.microsoft.com/office/drawing/2014/main" id="{4B06C006-6773-1F43-A4D7-966BCBA26BE2}"/>
                </a:ext>
              </a:extLst>
            </p:cNvPr>
            <p:cNvSpPr/>
            <p:nvPr/>
          </p:nvSpPr>
          <p:spPr>
            <a:xfrm>
              <a:off x="1830264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Graphique 6">
              <a:extLst>
                <a:ext uri="{FF2B5EF4-FFF2-40B4-BE49-F238E27FC236}">
                  <a16:creationId xmlns:a16="http://schemas.microsoft.com/office/drawing/2014/main" id="{4187834D-AF97-844B-9F8B-CEA1DBA2EF46}"/>
                </a:ext>
              </a:extLst>
            </p:cNvPr>
            <p:cNvSpPr/>
            <p:nvPr/>
          </p:nvSpPr>
          <p:spPr>
            <a:xfrm>
              <a:off x="2012978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Graphique 6">
              <a:extLst>
                <a:ext uri="{FF2B5EF4-FFF2-40B4-BE49-F238E27FC236}">
                  <a16:creationId xmlns:a16="http://schemas.microsoft.com/office/drawing/2014/main" id="{05530279-EF84-A44A-AC17-403FA70618B5}"/>
                </a:ext>
              </a:extLst>
            </p:cNvPr>
            <p:cNvSpPr/>
            <p:nvPr/>
          </p:nvSpPr>
          <p:spPr>
            <a:xfrm>
              <a:off x="2195691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Graphique 6">
              <a:extLst>
                <a:ext uri="{FF2B5EF4-FFF2-40B4-BE49-F238E27FC236}">
                  <a16:creationId xmlns:a16="http://schemas.microsoft.com/office/drawing/2014/main" id="{58AEC107-07B4-884D-A8D6-FF3EAA2C048F}"/>
                </a:ext>
              </a:extLst>
            </p:cNvPr>
            <p:cNvSpPr/>
            <p:nvPr/>
          </p:nvSpPr>
          <p:spPr>
            <a:xfrm>
              <a:off x="2378405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Graphique 6">
              <a:extLst>
                <a:ext uri="{FF2B5EF4-FFF2-40B4-BE49-F238E27FC236}">
                  <a16:creationId xmlns:a16="http://schemas.microsoft.com/office/drawing/2014/main" id="{3AAFC4F1-200E-3D44-873F-425770B1C27D}"/>
                </a:ext>
              </a:extLst>
            </p:cNvPr>
            <p:cNvSpPr/>
            <p:nvPr/>
          </p:nvSpPr>
          <p:spPr>
            <a:xfrm>
              <a:off x="728128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Graphique 6">
              <a:extLst>
                <a:ext uri="{FF2B5EF4-FFF2-40B4-BE49-F238E27FC236}">
                  <a16:creationId xmlns:a16="http://schemas.microsoft.com/office/drawing/2014/main" id="{96F8032E-2CEB-8148-81AB-E0FADE47AE6B}"/>
                </a:ext>
              </a:extLst>
            </p:cNvPr>
            <p:cNvSpPr/>
            <p:nvPr/>
          </p:nvSpPr>
          <p:spPr>
            <a:xfrm>
              <a:off x="910842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Graphique 6">
              <a:extLst>
                <a:ext uri="{FF2B5EF4-FFF2-40B4-BE49-F238E27FC236}">
                  <a16:creationId xmlns:a16="http://schemas.microsoft.com/office/drawing/2014/main" id="{EBD4C7AF-AE30-A04F-ABF3-6F0441443628}"/>
                </a:ext>
              </a:extLst>
            </p:cNvPr>
            <p:cNvSpPr/>
            <p:nvPr/>
          </p:nvSpPr>
          <p:spPr>
            <a:xfrm>
              <a:off x="1093555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Graphique 6">
              <a:extLst>
                <a:ext uri="{FF2B5EF4-FFF2-40B4-BE49-F238E27FC236}">
                  <a16:creationId xmlns:a16="http://schemas.microsoft.com/office/drawing/2014/main" id="{67393A41-9E20-3744-A46E-6713E24EF917}"/>
                </a:ext>
              </a:extLst>
            </p:cNvPr>
            <p:cNvSpPr/>
            <p:nvPr/>
          </p:nvSpPr>
          <p:spPr>
            <a:xfrm>
              <a:off x="1276268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Graphique 6">
              <a:extLst>
                <a:ext uri="{FF2B5EF4-FFF2-40B4-BE49-F238E27FC236}">
                  <a16:creationId xmlns:a16="http://schemas.microsoft.com/office/drawing/2014/main" id="{8455DBA5-58C7-4542-9EE1-A4FCB2BFD970}"/>
                </a:ext>
              </a:extLst>
            </p:cNvPr>
            <p:cNvSpPr/>
            <p:nvPr/>
          </p:nvSpPr>
          <p:spPr>
            <a:xfrm>
              <a:off x="1458981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que 6">
              <a:extLst>
                <a:ext uri="{FF2B5EF4-FFF2-40B4-BE49-F238E27FC236}">
                  <a16:creationId xmlns:a16="http://schemas.microsoft.com/office/drawing/2014/main" id="{21347E64-C32F-C449-A3A5-F212088C3516}"/>
                </a:ext>
              </a:extLst>
            </p:cNvPr>
            <p:cNvSpPr/>
            <p:nvPr/>
          </p:nvSpPr>
          <p:spPr>
            <a:xfrm>
              <a:off x="1640524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que 6">
              <a:extLst>
                <a:ext uri="{FF2B5EF4-FFF2-40B4-BE49-F238E27FC236}">
                  <a16:creationId xmlns:a16="http://schemas.microsoft.com/office/drawing/2014/main" id="{411EB359-5F51-ED48-A214-FB1EF39E6073}"/>
                </a:ext>
              </a:extLst>
            </p:cNvPr>
            <p:cNvSpPr/>
            <p:nvPr/>
          </p:nvSpPr>
          <p:spPr>
            <a:xfrm>
              <a:off x="1823237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que 6">
              <a:extLst>
                <a:ext uri="{FF2B5EF4-FFF2-40B4-BE49-F238E27FC236}">
                  <a16:creationId xmlns:a16="http://schemas.microsoft.com/office/drawing/2014/main" id="{A1146CB5-2E5E-F94F-A05F-1E80C2BE325F}"/>
                </a:ext>
              </a:extLst>
            </p:cNvPr>
            <p:cNvSpPr/>
            <p:nvPr/>
          </p:nvSpPr>
          <p:spPr>
            <a:xfrm>
              <a:off x="2005950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Graphique 6">
              <a:extLst>
                <a:ext uri="{FF2B5EF4-FFF2-40B4-BE49-F238E27FC236}">
                  <a16:creationId xmlns:a16="http://schemas.microsoft.com/office/drawing/2014/main" id="{E998FB71-773E-E340-AAAA-C93C008E28AD}"/>
                </a:ext>
              </a:extLst>
            </p:cNvPr>
            <p:cNvSpPr/>
            <p:nvPr/>
          </p:nvSpPr>
          <p:spPr>
            <a:xfrm>
              <a:off x="2188663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Graphique 6">
              <a:extLst>
                <a:ext uri="{FF2B5EF4-FFF2-40B4-BE49-F238E27FC236}">
                  <a16:creationId xmlns:a16="http://schemas.microsoft.com/office/drawing/2014/main" id="{661C7F50-41BD-2841-90EA-5550880A7881}"/>
                </a:ext>
              </a:extLst>
            </p:cNvPr>
            <p:cNvSpPr/>
            <p:nvPr/>
          </p:nvSpPr>
          <p:spPr>
            <a:xfrm>
              <a:off x="2371377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Graphique 6">
              <a:extLst>
                <a:ext uri="{FF2B5EF4-FFF2-40B4-BE49-F238E27FC236}">
                  <a16:creationId xmlns:a16="http://schemas.microsoft.com/office/drawing/2014/main" id="{EDECA06F-7229-7845-9368-2F32C13155DD}"/>
                </a:ext>
              </a:extLst>
            </p:cNvPr>
            <p:cNvSpPr/>
            <p:nvPr userDrawn="1"/>
          </p:nvSpPr>
          <p:spPr>
            <a:xfrm>
              <a:off x="550991" y="1666582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D897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5" name="pasted-image.pdf" descr="pasted-image.pdf">
            <a:extLst>
              <a:ext uri="{FF2B5EF4-FFF2-40B4-BE49-F238E27FC236}">
                <a16:creationId xmlns:a16="http://schemas.microsoft.com/office/drawing/2014/main" id="{ED203009-7C61-0149-971B-CC52EB3B34C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67D1CD3F-A050-204B-9106-9E003309FB95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8" name="Forme libre : forme 8">
            <a:extLst>
              <a:ext uri="{FF2B5EF4-FFF2-40B4-BE49-F238E27FC236}">
                <a16:creationId xmlns:a16="http://schemas.microsoft.com/office/drawing/2014/main" id="{494E5F46-1FD6-B445-9C54-77F79E7274B2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039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raphique 6">
            <a:extLst>
              <a:ext uri="{FF2B5EF4-FFF2-40B4-BE49-F238E27FC236}">
                <a16:creationId xmlns:a16="http://schemas.microsoft.com/office/drawing/2014/main" id="{FF0DA6E4-9D83-DC44-8FAF-E7FDB4F8C55C}"/>
              </a:ext>
            </a:extLst>
          </p:cNvPr>
          <p:cNvSpPr/>
          <p:nvPr userDrawn="1"/>
        </p:nvSpPr>
        <p:spPr>
          <a:xfrm>
            <a:off x="937780" y="169817"/>
            <a:ext cx="3256045" cy="3256045"/>
          </a:xfrm>
          <a:custGeom>
            <a:avLst/>
            <a:gdLst>
              <a:gd name="connsiteX0" fmla="*/ 2646467 w 2646466"/>
              <a:gd name="connsiteY0" fmla="*/ 1323233 h 2646466"/>
              <a:gd name="connsiteX1" fmla="*/ 1323233 w 2646466"/>
              <a:gd name="connsiteY1" fmla="*/ 2646467 h 2646466"/>
              <a:gd name="connsiteX2" fmla="*/ 0 w 2646466"/>
              <a:gd name="connsiteY2" fmla="*/ 1323233 h 2646466"/>
              <a:gd name="connsiteX3" fmla="*/ 1323233 w 2646466"/>
              <a:gd name="connsiteY3" fmla="*/ 0 h 2646466"/>
              <a:gd name="connsiteX4" fmla="*/ 2646467 w 2646466"/>
              <a:gd name="connsiteY4" fmla="*/ 1323233 h 26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466" h="2646466">
                <a:moveTo>
                  <a:pt x="2646467" y="1323233"/>
                </a:moveTo>
                <a:cubicBezTo>
                  <a:pt x="2646467" y="2054035"/>
                  <a:pt x="2054035" y="2646467"/>
                  <a:pt x="1323233" y="2646467"/>
                </a:cubicBezTo>
                <a:cubicBezTo>
                  <a:pt x="592432" y="2646467"/>
                  <a:pt x="0" y="2054035"/>
                  <a:pt x="0" y="1323233"/>
                </a:cubicBezTo>
                <a:cubicBezTo>
                  <a:pt x="0" y="592432"/>
                  <a:pt x="592432" y="0"/>
                  <a:pt x="1323233" y="0"/>
                </a:cubicBezTo>
                <a:cubicBezTo>
                  <a:pt x="2054035" y="0"/>
                  <a:pt x="2646467" y="592432"/>
                  <a:pt x="2646467" y="1323233"/>
                </a:cubicBezTo>
                <a:close/>
              </a:path>
            </a:pathLst>
          </a:custGeom>
          <a:solidFill>
            <a:srgbClr val="F7CBC2">
              <a:alpha val="20000"/>
            </a:srgbClr>
          </a:solidFill>
          <a:ln w="1008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3" name="Graphique 6">
            <a:extLst>
              <a:ext uri="{FF2B5EF4-FFF2-40B4-BE49-F238E27FC236}">
                <a16:creationId xmlns:a16="http://schemas.microsoft.com/office/drawing/2014/main" id="{4423D491-C8E8-F740-B0E6-F16C93202A0A}"/>
              </a:ext>
            </a:extLst>
          </p:cNvPr>
          <p:cNvSpPr/>
          <p:nvPr userDrawn="1"/>
        </p:nvSpPr>
        <p:spPr>
          <a:xfrm>
            <a:off x="1521057" y="753094"/>
            <a:ext cx="2089491" cy="2089491"/>
          </a:xfrm>
          <a:custGeom>
            <a:avLst/>
            <a:gdLst>
              <a:gd name="connsiteX0" fmla="*/ 1698308 w 1698308"/>
              <a:gd name="connsiteY0" fmla="*/ 849154 h 1698308"/>
              <a:gd name="connsiteX1" fmla="*/ 849154 w 1698308"/>
              <a:gd name="connsiteY1" fmla="*/ 1698308 h 1698308"/>
              <a:gd name="connsiteX2" fmla="*/ 0 w 1698308"/>
              <a:gd name="connsiteY2" fmla="*/ 849154 h 1698308"/>
              <a:gd name="connsiteX3" fmla="*/ 849154 w 1698308"/>
              <a:gd name="connsiteY3" fmla="*/ 0 h 1698308"/>
              <a:gd name="connsiteX4" fmla="*/ 1698308 w 1698308"/>
              <a:gd name="connsiteY4" fmla="*/ 849154 h 169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308" h="1698308">
                <a:moveTo>
                  <a:pt x="1698308" y="849154"/>
                </a:moveTo>
                <a:cubicBezTo>
                  <a:pt x="1698308" y="1318129"/>
                  <a:pt x="1318129" y="1698308"/>
                  <a:pt x="849154" y="1698308"/>
                </a:cubicBezTo>
                <a:cubicBezTo>
                  <a:pt x="380179" y="1698308"/>
                  <a:pt x="0" y="1318129"/>
                  <a:pt x="0" y="849154"/>
                </a:cubicBezTo>
                <a:cubicBezTo>
                  <a:pt x="0" y="380179"/>
                  <a:pt x="380179" y="0"/>
                  <a:pt x="849154" y="0"/>
                </a:cubicBezTo>
                <a:cubicBezTo>
                  <a:pt x="1318129" y="0"/>
                  <a:pt x="1698308" y="380179"/>
                  <a:pt x="1698308" y="849154"/>
                </a:cubicBezTo>
                <a:close/>
              </a:path>
            </a:pathLst>
          </a:custGeom>
          <a:solidFill>
            <a:srgbClr val="FCEAE5"/>
          </a:solidFill>
          <a:ln w="3880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4" name="Graphique 6">
            <a:extLst>
              <a:ext uri="{FF2B5EF4-FFF2-40B4-BE49-F238E27FC236}">
                <a16:creationId xmlns:a16="http://schemas.microsoft.com/office/drawing/2014/main" id="{171197DE-20D2-EE42-B200-5DA581DC01F1}"/>
              </a:ext>
            </a:extLst>
          </p:cNvPr>
          <p:cNvSpPr/>
          <p:nvPr userDrawn="1"/>
        </p:nvSpPr>
        <p:spPr>
          <a:xfrm>
            <a:off x="2010635" y="1242672"/>
            <a:ext cx="1110335" cy="1110335"/>
          </a:xfrm>
          <a:custGeom>
            <a:avLst/>
            <a:gdLst>
              <a:gd name="connsiteX0" fmla="*/ 902464 w 902464"/>
              <a:gd name="connsiteY0" fmla="*/ 451232 h 902464"/>
              <a:gd name="connsiteX1" fmla="*/ 451232 w 902464"/>
              <a:gd name="connsiteY1" fmla="*/ 902464 h 902464"/>
              <a:gd name="connsiteX2" fmla="*/ 0 w 902464"/>
              <a:gd name="connsiteY2" fmla="*/ 451232 h 902464"/>
              <a:gd name="connsiteX3" fmla="*/ 451232 w 902464"/>
              <a:gd name="connsiteY3" fmla="*/ 0 h 902464"/>
              <a:gd name="connsiteX4" fmla="*/ 902464 w 902464"/>
              <a:gd name="connsiteY4" fmla="*/ 451232 h 9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464" h="902464">
                <a:moveTo>
                  <a:pt x="902464" y="451232"/>
                </a:moveTo>
                <a:cubicBezTo>
                  <a:pt x="902464" y="700441"/>
                  <a:pt x="700441" y="902464"/>
                  <a:pt x="451232" y="902464"/>
                </a:cubicBezTo>
                <a:cubicBezTo>
                  <a:pt x="202023" y="902464"/>
                  <a:pt x="0" y="700441"/>
                  <a:pt x="0" y="451232"/>
                </a:cubicBezTo>
                <a:cubicBezTo>
                  <a:pt x="0" y="202023"/>
                  <a:pt x="202024" y="0"/>
                  <a:pt x="451232" y="0"/>
                </a:cubicBezTo>
                <a:cubicBezTo>
                  <a:pt x="700441" y="0"/>
                  <a:pt x="902464" y="202024"/>
                  <a:pt x="902464" y="451232"/>
                </a:cubicBezTo>
                <a:close/>
              </a:path>
            </a:pathLst>
          </a:custGeom>
          <a:solidFill>
            <a:srgbClr val="FCEAE5"/>
          </a:solidFill>
          <a:ln w="6209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5" name="Graphique 6">
            <a:extLst>
              <a:ext uri="{FF2B5EF4-FFF2-40B4-BE49-F238E27FC236}">
                <a16:creationId xmlns:a16="http://schemas.microsoft.com/office/drawing/2014/main" id="{757D2755-67CB-E241-9214-D324F7301C69}"/>
              </a:ext>
            </a:extLst>
          </p:cNvPr>
          <p:cNvGrpSpPr/>
          <p:nvPr userDrawn="1"/>
        </p:nvGrpSpPr>
        <p:grpSpPr>
          <a:xfrm>
            <a:off x="3355030" y="4033512"/>
            <a:ext cx="1986421" cy="1986421"/>
            <a:chOff x="6213091" y="3388065"/>
            <a:chExt cx="1614534" cy="1614534"/>
          </a:xfrm>
        </p:grpSpPr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DB0AC21D-4BDE-0649-A6E4-D7CCEC87080B}"/>
                </a:ext>
              </a:extLst>
            </p:cNvPr>
            <p:cNvSpPr/>
            <p:nvPr/>
          </p:nvSpPr>
          <p:spPr>
            <a:xfrm>
              <a:off x="6213091" y="3388065"/>
              <a:ext cx="1614534" cy="1614534"/>
            </a:xfrm>
            <a:custGeom>
              <a:avLst/>
              <a:gdLst>
                <a:gd name="connsiteX0" fmla="*/ 1614535 w 1614534"/>
                <a:gd name="connsiteY0" fmla="*/ 807268 h 1614534"/>
                <a:gd name="connsiteX1" fmla="*/ 807268 w 1614534"/>
                <a:gd name="connsiteY1" fmla="*/ 1614535 h 1614534"/>
                <a:gd name="connsiteX2" fmla="*/ 0 w 1614534"/>
                <a:gd name="connsiteY2" fmla="*/ 807268 h 1614534"/>
                <a:gd name="connsiteX3" fmla="*/ 807268 w 1614534"/>
                <a:gd name="connsiteY3" fmla="*/ 0 h 1614534"/>
                <a:gd name="connsiteX4" fmla="*/ 1614535 w 1614534"/>
                <a:gd name="connsiteY4" fmla="*/ 807268 h 161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534" h="1614534">
                  <a:moveTo>
                    <a:pt x="1614535" y="807268"/>
                  </a:moveTo>
                  <a:cubicBezTo>
                    <a:pt x="1614535" y="1253109"/>
                    <a:pt x="1253109" y="1614535"/>
                    <a:pt x="807268" y="1614535"/>
                  </a:cubicBezTo>
                  <a:cubicBezTo>
                    <a:pt x="361426" y="1614535"/>
                    <a:pt x="0" y="1253109"/>
                    <a:pt x="0" y="807268"/>
                  </a:cubicBezTo>
                  <a:cubicBezTo>
                    <a:pt x="0" y="361426"/>
                    <a:pt x="361426" y="0"/>
                    <a:pt x="807268" y="0"/>
                  </a:cubicBezTo>
                  <a:cubicBezTo>
                    <a:pt x="1253109" y="0"/>
                    <a:pt x="1614535" y="361426"/>
                    <a:pt x="1614535" y="807268"/>
                  </a:cubicBezTo>
                  <a:close/>
                </a:path>
              </a:pathLst>
            </a:custGeom>
            <a:solidFill>
              <a:srgbClr val="AFDFF9"/>
            </a:solidFill>
            <a:ln w="237084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7C938B8A-1143-CF44-B81D-B686A7FAF212}"/>
                </a:ext>
              </a:extLst>
            </p:cNvPr>
            <p:cNvSpPr/>
            <p:nvPr/>
          </p:nvSpPr>
          <p:spPr>
            <a:xfrm>
              <a:off x="6704306" y="3879280"/>
              <a:ext cx="632105" cy="632105"/>
            </a:xfrm>
            <a:custGeom>
              <a:avLst/>
              <a:gdLst>
                <a:gd name="connsiteX0" fmla="*/ 632106 w 632105"/>
                <a:gd name="connsiteY0" fmla="*/ 316053 h 632105"/>
                <a:gd name="connsiteX1" fmla="*/ 316053 w 632105"/>
                <a:gd name="connsiteY1" fmla="*/ 632106 h 632105"/>
                <a:gd name="connsiteX2" fmla="*/ 0 w 632105"/>
                <a:gd name="connsiteY2" fmla="*/ 316053 h 632105"/>
                <a:gd name="connsiteX3" fmla="*/ 316053 w 632105"/>
                <a:gd name="connsiteY3" fmla="*/ 0 h 632105"/>
                <a:gd name="connsiteX4" fmla="*/ 632106 w 632105"/>
                <a:gd name="connsiteY4" fmla="*/ 316053 h 63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105" h="632105">
                  <a:moveTo>
                    <a:pt x="632106" y="316053"/>
                  </a:moveTo>
                  <a:cubicBezTo>
                    <a:pt x="632106" y="490604"/>
                    <a:pt x="490604" y="632106"/>
                    <a:pt x="316053" y="632106"/>
                  </a:cubicBezTo>
                  <a:cubicBezTo>
                    <a:pt x="141502" y="632106"/>
                    <a:pt x="0" y="490604"/>
                    <a:pt x="0" y="316053"/>
                  </a:cubicBezTo>
                  <a:cubicBezTo>
                    <a:pt x="0" y="141502"/>
                    <a:pt x="141501" y="0"/>
                    <a:pt x="316053" y="0"/>
                  </a:cubicBezTo>
                  <a:cubicBezTo>
                    <a:pt x="490604" y="0"/>
                    <a:pt x="632106" y="141501"/>
                    <a:pt x="632106" y="316053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23CDC02F-F630-4044-8FC9-7FA0501398F6}"/>
                </a:ext>
              </a:extLst>
            </p:cNvPr>
            <p:cNvSpPr/>
            <p:nvPr/>
          </p:nvSpPr>
          <p:spPr>
            <a:xfrm>
              <a:off x="6480594" y="3655568"/>
              <a:ext cx="1079529" cy="1079529"/>
            </a:xfrm>
            <a:custGeom>
              <a:avLst/>
              <a:gdLst>
                <a:gd name="connsiteX0" fmla="*/ 1079530 w 1079529"/>
                <a:gd name="connsiteY0" fmla="*/ 539765 h 1079529"/>
                <a:gd name="connsiteX1" fmla="*/ 539765 w 1079529"/>
                <a:gd name="connsiteY1" fmla="*/ 1079530 h 1079529"/>
                <a:gd name="connsiteX2" fmla="*/ 0 w 1079529"/>
                <a:gd name="connsiteY2" fmla="*/ 539765 h 1079529"/>
                <a:gd name="connsiteX3" fmla="*/ 539765 w 1079529"/>
                <a:gd name="connsiteY3" fmla="*/ 0 h 1079529"/>
                <a:gd name="connsiteX4" fmla="*/ 1079530 w 1079529"/>
                <a:gd name="connsiteY4" fmla="*/ 539765 h 10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29" h="1079529">
                  <a:moveTo>
                    <a:pt x="1079530" y="539765"/>
                  </a:moveTo>
                  <a:cubicBezTo>
                    <a:pt x="1079530" y="837869"/>
                    <a:pt x="837869" y="1079530"/>
                    <a:pt x="539765" y="1079530"/>
                  </a:cubicBezTo>
                  <a:cubicBezTo>
                    <a:pt x="241661" y="1079530"/>
                    <a:pt x="0" y="837869"/>
                    <a:pt x="0" y="539765"/>
                  </a:cubicBezTo>
                  <a:cubicBezTo>
                    <a:pt x="0" y="241661"/>
                    <a:pt x="241661" y="0"/>
                    <a:pt x="539765" y="0"/>
                  </a:cubicBezTo>
                  <a:cubicBezTo>
                    <a:pt x="837869" y="0"/>
                    <a:pt x="1079530" y="241661"/>
                    <a:pt x="1079530" y="539765"/>
                  </a:cubicBezTo>
                  <a:close/>
                </a:path>
              </a:pathLst>
            </a:custGeom>
            <a:noFill/>
            <a:ln w="16041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Graphique 6">
            <a:extLst>
              <a:ext uri="{FF2B5EF4-FFF2-40B4-BE49-F238E27FC236}">
                <a16:creationId xmlns:a16="http://schemas.microsoft.com/office/drawing/2014/main" id="{1EB4879A-A62F-694C-A66B-DA9146E33963}"/>
              </a:ext>
            </a:extLst>
          </p:cNvPr>
          <p:cNvSpPr/>
          <p:nvPr userDrawn="1"/>
        </p:nvSpPr>
        <p:spPr>
          <a:xfrm>
            <a:off x="5314701" y="1886854"/>
            <a:ext cx="496605" cy="496605"/>
          </a:xfrm>
          <a:custGeom>
            <a:avLst/>
            <a:gdLst>
              <a:gd name="connsiteX0" fmla="*/ 403634 w 403633"/>
              <a:gd name="connsiteY0" fmla="*/ 201817 h 403633"/>
              <a:gd name="connsiteX1" fmla="*/ 201817 w 403633"/>
              <a:gd name="connsiteY1" fmla="*/ 403634 h 403633"/>
              <a:gd name="connsiteX2" fmla="*/ 0 w 403633"/>
              <a:gd name="connsiteY2" fmla="*/ 201817 h 403633"/>
              <a:gd name="connsiteX3" fmla="*/ 201817 w 403633"/>
              <a:gd name="connsiteY3" fmla="*/ 0 h 403633"/>
              <a:gd name="connsiteX4" fmla="*/ 403634 w 403633"/>
              <a:gd name="connsiteY4" fmla="*/ 201817 h 40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633" h="403633">
                <a:moveTo>
                  <a:pt x="403634" y="201817"/>
                </a:moveTo>
                <a:cubicBezTo>
                  <a:pt x="403634" y="313277"/>
                  <a:pt x="313277" y="403634"/>
                  <a:pt x="201817" y="403634"/>
                </a:cubicBezTo>
                <a:cubicBezTo>
                  <a:pt x="90356" y="403634"/>
                  <a:pt x="0" y="313277"/>
                  <a:pt x="0" y="201817"/>
                </a:cubicBezTo>
                <a:cubicBezTo>
                  <a:pt x="0" y="90357"/>
                  <a:pt x="90356" y="0"/>
                  <a:pt x="201817" y="0"/>
                </a:cubicBezTo>
                <a:cubicBezTo>
                  <a:pt x="313277" y="0"/>
                  <a:pt x="403634" y="90357"/>
                  <a:pt x="403634" y="201817"/>
                </a:cubicBezTo>
                <a:close/>
              </a:path>
            </a:pathLst>
          </a:custGeom>
          <a:solidFill>
            <a:srgbClr val="F7CBC2">
              <a:alpha val="20000"/>
            </a:srgbClr>
          </a:solidFill>
          <a:ln w="1540" cap="flat">
            <a:solidFill>
              <a:srgbClr val="FFFFFF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0" name="Graphique 6">
            <a:extLst>
              <a:ext uri="{FF2B5EF4-FFF2-40B4-BE49-F238E27FC236}">
                <a16:creationId xmlns:a16="http://schemas.microsoft.com/office/drawing/2014/main" id="{1EB0BFEE-1E77-A04C-AF42-07A1282A4E98}"/>
              </a:ext>
            </a:extLst>
          </p:cNvPr>
          <p:cNvSpPr/>
          <p:nvPr userDrawn="1"/>
        </p:nvSpPr>
        <p:spPr>
          <a:xfrm>
            <a:off x="5368579" y="1940731"/>
            <a:ext cx="388850" cy="388850"/>
          </a:xfrm>
          <a:custGeom>
            <a:avLst/>
            <a:gdLst>
              <a:gd name="connsiteX0" fmla="*/ 316053 w 316052"/>
              <a:gd name="connsiteY0" fmla="*/ 158026 h 316052"/>
              <a:gd name="connsiteX1" fmla="*/ 158026 w 316052"/>
              <a:gd name="connsiteY1" fmla="*/ 316053 h 316052"/>
              <a:gd name="connsiteX2" fmla="*/ 0 w 316052"/>
              <a:gd name="connsiteY2" fmla="*/ 158026 h 316052"/>
              <a:gd name="connsiteX3" fmla="*/ 158026 w 316052"/>
              <a:gd name="connsiteY3" fmla="*/ 0 h 316052"/>
              <a:gd name="connsiteX4" fmla="*/ 316053 w 316052"/>
              <a:gd name="connsiteY4" fmla="*/ 158026 h 3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52" h="316052">
                <a:moveTo>
                  <a:pt x="316053" y="158026"/>
                </a:moveTo>
                <a:cubicBezTo>
                  <a:pt x="316053" y="245302"/>
                  <a:pt x="245302" y="316053"/>
                  <a:pt x="158026" y="316053"/>
                </a:cubicBezTo>
                <a:cubicBezTo>
                  <a:pt x="70751" y="316053"/>
                  <a:pt x="0" y="245302"/>
                  <a:pt x="0" y="158026"/>
                </a:cubicBezTo>
                <a:cubicBezTo>
                  <a:pt x="0" y="70751"/>
                  <a:pt x="70751" y="0"/>
                  <a:pt x="158026" y="0"/>
                </a:cubicBezTo>
                <a:cubicBezTo>
                  <a:pt x="245302" y="0"/>
                  <a:pt x="316053" y="70751"/>
                  <a:pt x="316053" y="158026"/>
                </a:cubicBezTo>
                <a:close/>
              </a:path>
            </a:pathLst>
          </a:custGeom>
          <a:solidFill>
            <a:srgbClr val="FCEAE5"/>
          </a:solidFill>
          <a:ln w="3516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1" name="Graphique 6">
            <a:extLst>
              <a:ext uri="{FF2B5EF4-FFF2-40B4-BE49-F238E27FC236}">
                <a16:creationId xmlns:a16="http://schemas.microsoft.com/office/drawing/2014/main" id="{E0E5F9A6-4807-694D-8931-5FDC9D2B1DB8}"/>
              </a:ext>
            </a:extLst>
          </p:cNvPr>
          <p:cNvSpPr/>
          <p:nvPr userDrawn="1"/>
        </p:nvSpPr>
        <p:spPr>
          <a:xfrm>
            <a:off x="4773589" y="610203"/>
            <a:ext cx="278754" cy="278755"/>
          </a:xfrm>
          <a:custGeom>
            <a:avLst/>
            <a:gdLst>
              <a:gd name="connsiteX0" fmla="*/ 226568 w 226567"/>
              <a:gd name="connsiteY0" fmla="*/ 113284 h 226568"/>
              <a:gd name="connsiteX1" fmla="*/ 113284 w 226567"/>
              <a:gd name="connsiteY1" fmla="*/ 226568 h 226568"/>
              <a:gd name="connsiteX2" fmla="*/ 0 w 226567"/>
              <a:gd name="connsiteY2" fmla="*/ 113284 h 226568"/>
              <a:gd name="connsiteX3" fmla="*/ 113284 w 226567"/>
              <a:gd name="connsiteY3" fmla="*/ 0 h 226568"/>
              <a:gd name="connsiteX4" fmla="*/ 226568 w 226567"/>
              <a:gd name="connsiteY4" fmla="*/ 113284 h 22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67" h="226568">
                <a:moveTo>
                  <a:pt x="226568" y="113284"/>
                </a:moveTo>
                <a:cubicBezTo>
                  <a:pt x="226568" y="175849"/>
                  <a:pt x="175849" y="226568"/>
                  <a:pt x="113284" y="226568"/>
                </a:cubicBezTo>
                <a:cubicBezTo>
                  <a:pt x="50719" y="226568"/>
                  <a:pt x="0" y="175849"/>
                  <a:pt x="0" y="113284"/>
                </a:cubicBezTo>
                <a:cubicBezTo>
                  <a:pt x="0" y="50719"/>
                  <a:pt x="50719" y="0"/>
                  <a:pt x="113284" y="0"/>
                </a:cubicBezTo>
                <a:cubicBezTo>
                  <a:pt x="175849" y="0"/>
                  <a:pt x="226568" y="50719"/>
                  <a:pt x="226568" y="113284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90747" cap="flat">
            <a:solidFill>
              <a:srgbClr val="E76762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2" name="Graphique 6">
            <a:extLst>
              <a:ext uri="{FF2B5EF4-FFF2-40B4-BE49-F238E27FC236}">
                <a16:creationId xmlns:a16="http://schemas.microsoft.com/office/drawing/2014/main" id="{9EE20811-7ECB-7E42-B5ED-F2EB13C4765E}"/>
              </a:ext>
            </a:extLst>
          </p:cNvPr>
          <p:cNvSpPr/>
          <p:nvPr userDrawn="1"/>
        </p:nvSpPr>
        <p:spPr>
          <a:xfrm>
            <a:off x="2371377" y="5918472"/>
            <a:ext cx="320919" cy="320919"/>
          </a:xfrm>
          <a:custGeom>
            <a:avLst/>
            <a:gdLst>
              <a:gd name="connsiteX0" fmla="*/ 260839 w 260838"/>
              <a:gd name="connsiteY0" fmla="*/ 130419 h 260838"/>
              <a:gd name="connsiteX1" fmla="*/ 130419 w 260838"/>
              <a:gd name="connsiteY1" fmla="*/ 260839 h 260838"/>
              <a:gd name="connsiteX2" fmla="*/ 0 w 260838"/>
              <a:gd name="connsiteY2" fmla="*/ 130419 h 260838"/>
              <a:gd name="connsiteX3" fmla="*/ 130419 w 260838"/>
              <a:gd name="connsiteY3" fmla="*/ 0 h 260838"/>
              <a:gd name="connsiteX4" fmla="*/ 260839 w 260838"/>
              <a:gd name="connsiteY4" fmla="*/ 130419 h 26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38" h="260838">
                <a:moveTo>
                  <a:pt x="260839" y="130419"/>
                </a:moveTo>
                <a:cubicBezTo>
                  <a:pt x="260839" y="202448"/>
                  <a:pt x="202448" y="260839"/>
                  <a:pt x="130419" y="260839"/>
                </a:cubicBezTo>
                <a:cubicBezTo>
                  <a:pt x="58391" y="260839"/>
                  <a:pt x="0" y="202448"/>
                  <a:pt x="0" y="130419"/>
                </a:cubicBezTo>
                <a:cubicBezTo>
                  <a:pt x="0" y="58391"/>
                  <a:pt x="58391" y="0"/>
                  <a:pt x="130419" y="0"/>
                </a:cubicBezTo>
                <a:cubicBezTo>
                  <a:pt x="202448" y="0"/>
                  <a:pt x="260839" y="58391"/>
                  <a:pt x="260839" y="13041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75986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8" name="Graphique 6">
            <a:extLst>
              <a:ext uri="{FF2B5EF4-FFF2-40B4-BE49-F238E27FC236}">
                <a16:creationId xmlns:a16="http://schemas.microsoft.com/office/drawing/2014/main" id="{4234DC5B-7B74-4343-B91C-CDDC8F31FC8D}"/>
              </a:ext>
            </a:extLst>
          </p:cNvPr>
          <p:cNvGrpSpPr/>
          <p:nvPr userDrawn="1"/>
        </p:nvGrpSpPr>
        <p:grpSpPr>
          <a:xfrm>
            <a:off x="2265785" y="4379671"/>
            <a:ext cx="1051772" cy="1000238"/>
            <a:chOff x="5047885" y="3630816"/>
            <a:chExt cx="854865" cy="812979"/>
          </a:xfrm>
          <a:solidFill>
            <a:srgbClr val="AFDFF9">
              <a:alpha val="85000"/>
            </a:srgbClr>
          </a:solidFill>
        </p:grpSpPr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9FE2DFD0-90C0-FD43-AE13-53989DFD360D}"/>
                </a:ext>
              </a:extLst>
            </p:cNvPr>
            <p:cNvSpPr/>
            <p:nvPr/>
          </p:nvSpPr>
          <p:spPr>
            <a:xfrm>
              <a:off x="5855152" y="3630816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7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9A71B13B-DF2C-2049-9531-061D7F7ECABF}"/>
                </a:ext>
              </a:extLst>
            </p:cNvPr>
            <p:cNvSpPr/>
            <p:nvPr/>
          </p:nvSpPr>
          <p:spPr>
            <a:xfrm>
              <a:off x="5585746" y="3632720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8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51D621FF-E05B-F448-8B51-F501F88FBAA0}"/>
                </a:ext>
              </a:extLst>
            </p:cNvPr>
            <p:cNvSpPr/>
            <p:nvPr/>
          </p:nvSpPr>
          <p:spPr>
            <a:xfrm>
              <a:off x="5316339" y="3634624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95FBAB6B-091F-4243-8146-0B9245B8FFFF}"/>
                </a:ext>
              </a:extLst>
            </p:cNvPr>
            <p:cNvSpPr/>
            <p:nvPr/>
          </p:nvSpPr>
          <p:spPr>
            <a:xfrm>
              <a:off x="5047885" y="3637480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8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4849A6E9-F2DF-DE41-9442-B81DE489BCD7}"/>
                </a:ext>
              </a:extLst>
            </p:cNvPr>
            <p:cNvSpPr/>
            <p:nvPr/>
          </p:nvSpPr>
          <p:spPr>
            <a:xfrm>
              <a:off x="5856104" y="3884991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7" y="43790"/>
                    <a:pt x="21895" y="43790"/>
                  </a:cubicBezTo>
                  <a:cubicBezTo>
                    <a:pt x="9803" y="43790"/>
                    <a:pt x="0" y="33988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0FEBFEC8-4563-164A-B2B5-A54EDCE53548}"/>
                </a:ext>
              </a:extLst>
            </p:cNvPr>
            <p:cNvSpPr/>
            <p:nvPr/>
          </p:nvSpPr>
          <p:spPr>
            <a:xfrm>
              <a:off x="5587649" y="3886895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1CA11F91-A4DF-1444-B601-11E41F6DA094}"/>
                </a:ext>
              </a:extLst>
            </p:cNvPr>
            <p:cNvSpPr/>
            <p:nvPr/>
          </p:nvSpPr>
          <p:spPr>
            <a:xfrm>
              <a:off x="5318243" y="3888799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7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D23A7545-ED52-944A-9B6D-D2719B364A7F}"/>
                </a:ext>
              </a:extLst>
            </p:cNvPr>
            <p:cNvSpPr/>
            <p:nvPr/>
          </p:nvSpPr>
          <p:spPr>
            <a:xfrm>
              <a:off x="5048836" y="3891655"/>
              <a:ext cx="43790" cy="43790"/>
            </a:xfrm>
            <a:custGeom>
              <a:avLst/>
              <a:gdLst>
                <a:gd name="connsiteX0" fmla="*/ 43791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1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1" y="21895"/>
                  </a:moveTo>
                  <a:cubicBezTo>
                    <a:pt x="43791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1" y="9803"/>
                    <a:pt x="43791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CDE3C6EA-651F-1446-9815-0F5B9124D4F2}"/>
                </a:ext>
              </a:extLst>
            </p:cNvPr>
            <p:cNvSpPr/>
            <p:nvPr/>
          </p:nvSpPr>
          <p:spPr>
            <a:xfrm>
              <a:off x="5858008" y="4138214"/>
              <a:ext cx="43790" cy="43790"/>
            </a:xfrm>
            <a:custGeom>
              <a:avLst/>
              <a:gdLst>
                <a:gd name="connsiteX0" fmla="*/ 43791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1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1" y="21895"/>
                  </a:moveTo>
                  <a:cubicBezTo>
                    <a:pt x="43791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1" y="9803"/>
                    <a:pt x="43791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7BE71941-F120-9641-B481-E93EC0655729}"/>
                </a:ext>
              </a:extLst>
            </p:cNvPr>
            <p:cNvSpPr/>
            <p:nvPr/>
          </p:nvSpPr>
          <p:spPr>
            <a:xfrm>
              <a:off x="5588601" y="4141070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9453260E-4FAD-4040-B216-0CF3FC8420DD}"/>
                </a:ext>
              </a:extLst>
            </p:cNvPr>
            <p:cNvSpPr/>
            <p:nvPr/>
          </p:nvSpPr>
          <p:spPr>
            <a:xfrm>
              <a:off x="5319195" y="4142974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DBD21C07-1755-444E-BC70-A0F76F772F57}"/>
                </a:ext>
              </a:extLst>
            </p:cNvPr>
            <p:cNvSpPr/>
            <p:nvPr/>
          </p:nvSpPr>
          <p:spPr>
            <a:xfrm>
              <a:off x="5050740" y="4145830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C73AD02B-DB80-6C40-B705-AC94BD15F1F1}"/>
                </a:ext>
              </a:extLst>
            </p:cNvPr>
            <p:cNvSpPr/>
            <p:nvPr/>
          </p:nvSpPr>
          <p:spPr>
            <a:xfrm>
              <a:off x="5858960" y="4392389"/>
              <a:ext cx="43790" cy="43790"/>
            </a:xfrm>
            <a:custGeom>
              <a:avLst/>
              <a:gdLst>
                <a:gd name="connsiteX0" fmla="*/ 43791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1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1" y="21895"/>
                  </a:moveTo>
                  <a:cubicBezTo>
                    <a:pt x="43791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1" y="9803"/>
                    <a:pt x="43791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48797791-F50E-5544-8676-9EDD36A9C07B}"/>
                </a:ext>
              </a:extLst>
            </p:cNvPr>
            <p:cNvSpPr/>
            <p:nvPr/>
          </p:nvSpPr>
          <p:spPr>
            <a:xfrm>
              <a:off x="5590505" y="4395245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A4484BB3-A703-5248-9922-EACF8BE08E4C}"/>
                </a:ext>
              </a:extLst>
            </p:cNvPr>
            <p:cNvSpPr/>
            <p:nvPr/>
          </p:nvSpPr>
          <p:spPr>
            <a:xfrm>
              <a:off x="5321099" y="4397149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8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85776137-AA49-0242-8FE3-CC67D53504A2}"/>
                </a:ext>
              </a:extLst>
            </p:cNvPr>
            <p:cNvSpPr/>
            <p:nvPr/>
          </p:nvSpPr>
          <p:spPr>
            <a:xfrm>
              <a:off x="5051692" y="4400005"/>
              <a:ext cx="43790" cy="43790"/>
            </a:xfrm>
            <a:custGeom>
              <a:avLst/>
              <a:gdLst>
                <a:gd name="connsiteX0" fmla="*/ 43790 w 43790"/>
                <a:gd name="connsiteY0" fmla="*/ 21895 h 43790"/>
                <a:gd name="connsiteX1" fmla="*/ 21895 w 43790"/>
                <a:gd name="connsiteY1" fmla="*/ 43790 h 43790"/>
                <a:gd name="connsiteX2" fmla="*/ 0 w 43790"/>
                <a:gd name="connsiteY2" fmla="*/ 21895 h 43790"/>
                <a:gd name="connsiteX3" fmla="*/ 21895 w 43790"/>
                <a:gd name="connsiteY3" fmla="*/ 0 h 43790"/>
                <a:gd name="connsiteX4" fmla="*/ 43790 w 43790"/>
                <a:gd name="connsiteY4" fmla="*/ 21895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" h="43790">
                  <a:moveTo>
                    <a:pt x="43790" y="21895"/>
                  </a:moveTo>
                  <a:cubicBezTo>
                    <a:pt x="43790" y="33988"/>
                    <a:pt x="33988" y="43790"/>
                    <a:pt x="21895" y="43790"/>
                  </a:cubicBezTo>
                  <a:cubicBezTo>
                    <a:pt x="9803" y="43790"/>
                    <a:pt x="0" y="33987"/>
                    <a:pt x="0" y="21895"/>
                  </a:cubicBezTo>
                  <a:cubicBezTo>
                    <a:pt x="0" y="9803"/>
                    <a:pt x="9803" y="0"/>
                    <a:pt x="21895" y="0"/>
                  </a:cubicBezTo>
                  <a:cubicBezTo>
                    <a:pt x="33987" y="0"/>
                    <a:pt x="43790" y="9803"/>
                    <a:pt x="43790" y="21895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5" name="Graphique 6">
            <a:extLst>
              <a:ext uri="{FF2B5EF4-FFF2-40B4-BE49-F238E27FC236}">
                <a16:creationId xmlns:a16="http://schemas.microsoft.com/office/drawing/2014/main" id="{737401BE-87D0-184D-B867-0967B3C2444F}"/>
              </a:ext>
            </a:extLst>
          </p:cNvPr>
          <p:cNvGrpSpPr/>
          <p:nvPr userDrawn="1"/>
        </p:nvGrpSpPr>
        <p:grpSpPr>
          <a:xfrm>
            <a:off x="3824636" y="1144194"/>
            <a:ext cx="1288363" cy="1288363"/>
            <a:chOff x="6046497" y="1846831"/>
            <a:chExt cx="1047163" cy="1047163"/>
          </a:xfrm>
        </p:grpSpPr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D491DF82-5999-9F4C-85EA-BD4EF0C7C364}"/>
                </a:ext>
              </a:extLst>
            </p:cNvPr>
            <p:cNvSpPr/>
            <p:nvPr/>
          </p:nvSpPr>
          <p:spPr>
            <a:xfrm>
              <a:off x="6046497" y="1846831"/>
              <a:ext cx="1047163" cy="1047163"/>
            </a:xfrm>
            <a:custGeom>
              <a:avLst/>
              <a:gdLst>
                <a:gd name="connsiteX0" fmla="*/ 1047163 w 1047163"/>
                <a:gd name="connsiteY0" fmla="*/ 523582 h 1047163"/>
                <a:gd name="connsiteX1" fmla="*/ 523581 w 1047163"/>
                <a:gd name="connsiteY1" fmla="*/ 1047163 h 1047163"/>
                <a:gd name="connsiteX2" fmla="*/ 0 w 1047163"/>
                <a:gd name="connsiteY2" fmla="*/ 523582 h 1047163"/>
                <a:gd name="connsiteX3" fmla="*/ 523581 w 1047163"/>
                <a:gd name="connsiteY3" fmla="*/ 0 h 1047163"/>
                <a:gd name="connsiteX4" fmla="*/ 1047163 w 1047163"/>
                <a:gd name="connsiteY4" fmla="*/ 523582 h 104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63" h="1047163">
                  <a:moveTo>
                    <a:pt x="1047163" y="523582"/>
                  </a:moveTo>
                  <a:cubicBezTo>
                    <a:pt x="1047163" y="812748"/>
                    <a:pt x="812748" y="1047163"/>
                    <a:pt x="523581" y="1047163"/>
                  </a:cubicBezTo>
                  <a:cubicBezTo>
                    <a:pt x="234415" y="1047163"/>
                    <a:pt x="0" y="812748"/>
                    <a:pt x="0" y="523582"/>
                  </a:cubicBezTo>
                  <a:cubicBezTo>
                    <a:pt x="0" y="234416"/>
                    <a:pt x="234415" y="0"/>
                    <a:pt x="523581" y="0"/>
                  </a:cubicBezTo>
                  <a:cubicBezTo>
                    <a:pt x="812748" y="0"/>
                    <a:pt x="1047163" y="234416"/>
                    <a:pt x="1047163" y="523582"/>
                  </a:cubicBezTo>
                  <a:close/>
                </a:path>
              </a:pathLst>
            </a:custGeom>
            <a:solidFill>
              <a:srgbClr val="FFFFFF"/>
            </a:solidFill>
            <a:ln w="95314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DAAA97F3-123A-A145-BCB3-96C5B41B8A23}"/>
                </a:ext>
              </a:extLst>
            </p:cNvPr>
            <p:cNvSpPr/>
            <p:nvPr/>
          </p:nvSpPr>
          <p:spPr>
            <a:xfrm>
              <a:off x="6397773" y="2197155"/>
              <a:ext cx="342707" cy="342707"/>
            </a:xfrm>
            <a:custGeom>
              <a:avLst/>
              <a:gdLst>
                <a:gd name="connsiteX0" fmla="*/ 342708 w 342707"/>
                <a:gd name="connsiteY0" fmla="*/ 171354 h 342707"/>
                <a:gd name="connsiteX1" fmla="*/ 171354 w 342707"/>
                <a:gd name="connsiteY1" fmla="*/ 342708 h 342707"/>
                <a:gd name="connsiteX2" fmla="*/ 0 w 342707"/>
                <a:gd name="connsiteY2" fmla="*/ 171354 h 342707"/>
                <a:gd name="connsiteX3" fmla="*/ 171354 w 342707"/>
                <a:gd name="connsiteY3" fmla="*/ 0 h 342707"/>
                <a:gd name="connsiteX4" fmla="*/ 342708 w 342707"/>
                <a:gd name="connsiteY4" fmla="*/ 171354 h 34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7" h="342707">
                  <a:moveTo>
                    <a:pt x="342708" y="171354"/>
                  </a:moveTo>
                  <a:cubicBezTo>
                    <a:pt x="342708" y="265990"/>
                    <a:pt x="265990" y="342708"/>
                    <a:pt x="171354" y="342708"/>
                  </a:cubicBezTo>
                  <a:cubicBezTo>
                    <a:pt x="76718" y="342708"/>
                    <a:pt x="0" y="265990"/>
                    <a:pt x="0" y="171354"/>
                  </a:cubicBezTo>
                  <a:cubicBezTo>
                    <a:pt x="0" y="76718"/>
                    <a:pt x="76718" y="0"/>
                    <a:pt x="171354" y="0"/>
                  </a:cubicBezTo>
                  <a:cubicBezTo>
                    <a:pt x="265990" y="0"/>
                    <a:pt x="342708" y="76718"/>
                    <a:pt x="342708" y="171354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DEAC12F8-D06F-7D4C-9BA4-032456273F34}"/>
                </a:ext>
              </a:extLst>
            </p:cNvPr>
            <p:cNvSpPr/>
            <p:nvPr/>
          </p:nvSpPr>
          <p:spPr>
            <a:xfrm>
              <a:off x="6231179" y="2034369"/>
              <a:ext cx="681607" cy="681607"/>
            </a:xfrm>
            <a:custGeom>
              <a:avLst/>
              <a:gdLst>
                <a:gd name="connsiteX0" fmla="*/ 681608 w 681607"/>
                <a:gd name="connsiteY0" fmla="*/ 340804 h 681607"/>
                <a:gd name="connsiteX1" fmla="*/ 340804 w 681607"/>
                <a:gd name="connsiteY1" fmla="*/ 681608 h 681607"/>
                <a:gd name="connsiteX2" fmla="*/ 0 w 681607"/>
                <a:gd name="connsiteY2" fmla="*/ 340804 h 681607"/>
                <a:gd name="connsiteX3" fmla="*/ 340804 w 681607"/>
                <a:gd name="connsiteY3" fmla="*/ 0 h 681607"/>
                <a:gd name="connsiteX4" fmla="*/ 681608 w 681607"/>
                <a:gd name="connsiteY4" fmla="*/ 340804 h 68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607" h="681607">
                  <a:moveTo>
                    <a:pt x="681608" y="340804"/>
                  </a:moveTo>
                  <a:cubicBezTo>
                    <a:pt x="681608" y="529025"/>
                    <a:pt x="529025" y="681608"/>
                    <a:pt x="340804" y="681608"/>
                  </a:cubicBezTo>
                  <a:cubicBezTo>
                    <a:pt x="152583" y="681608"/>
                    <a:pt x="0" y="529025"/>
                    <a:pt x="0" y="340804"/>
                  </a:cubicBezTo>
                  <a:cubicBezTo>
                    <a:pt x="0" y="152583"/>
                    <a:pt x="152583" y="0"/>
                    <a:pt x="340804" y="0"/>
                  </a:cubicBezTo>
                  <a:cubicBezTo>
                    <a:pt x="529025" y="0"/>
                    <a:pt x="681608" y="152583"/>
                    <a:pt x="681608" y="340804"/>
                  </a:cubicBezTo>
                  <a:close/>
                </a:path>
              </a:pathLst>
            </a:custGeom>
            <a:solidFill>
              <a:srgbClr val="AFDFF9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D9807035-EE74-724E-A138-6934430CC970}"/>
              </a:ext>
            </a:extLst>
          </p:cNvPr>
          <p:cNvGrpSpPr/>
          <p:nvPr userDrawn="1"/>
        </p:nvGrpSpPr>
        <p:grpSpPr>
          <a:xfrm>
            <a:off x="5259615" y="3681819"/>
            <a:ext cx="1136414" cy="1136414"/>
            <a:chOff x="5296007" y="3532135"/>
            <a:chExt cx="1314130" cy="1314130"/>
          </a:xfrm>
        </p:grpSpPr>
        <p:sp>
          <p:nvSpPr>
            <p:cNvPr id="140" name="Graphique 6">
              <a:extLst>
                <a:ext uri="{FF2B5EF4-FFF2-40B4-BE49-F238E27FC236}">
                  <a16:creationId xmlns:a16="http://schemas.microsoft.com/office/drawing/2014/main" id="{F8E1E356-A458-0942-A335-7CF475587C86}"/>
                </a:ext>
              </a:extLst>
            </p:cNvPr>
            <p:cNvSpPr/>
            <p:nvPr/>
          </p:nvSpPr>
          <p:spPr>
            <a:xfrm>
              <a:off x="5296007" y="3532135"/>
              <a:ext cx="1314130" cy="1314130"/>
            </a:xfrm>
            <a:custGeom>
              <a:avLst/>
              <a:gdLst>
                <a:gd name="connsiteX0" fmla="*/ 1068106 w 1068106"/>
                <a:gd name="connsiteY0" fmla="*/ 534053 h 1068106"/>
                <a:gd name="connsiteX1" fmla="*/ 534053 w 1068106"/>
                <a:gd name="connsiteY1" fmla="*/ 1068106 h 1068106"/>
                <a:gd name="connsiteX2" fmla="*/ 0 w 1068106"/>
                <a:gd name="connsiteY2" fmla="*/ 534053 h 1068106"/>
                <a:gd name="connsiteX3" fmla="*/ 534053 w 1068106"/>
                <a:gd name="connsiteY3" fmla="*/ 0 h 1068106"/>
                <a:gd name="connsiteX4" fmla="*/ 1068106 w 1068106"/>
                <a:gd name="connsiteY4" fmla="*/ 534053 h 10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106" h="1068106">
                  <a:moveTo>
                    <a:pt x="1068106" y="534053"/>
                  </a:moveTo>
                  <a:cubicBezTo>
                    <a:pt x="1068106" y="829003"/>
                    <a:pt x="829003" y="1068106"/>
                    <a:pt x="534053" y="1068106"/>
                  </a:cubicBezTo>
                  <a:cubicBezTo>
                    <a:pt x="239104" y="1068106"/>
                    <a:pt x="0" y="829003"/>
                    <a:pt x="0" y="534053"/>
                  </a:cubicBezTo>
                  <a:cubicBezTo>
                    <a:pt x="0" y="239104"/>
                    <a:pt x="239104" y="0"/>
                    <a:pt x="534053" y="0"/>
                  </a:cubicBezTo>
                  <a:cubicBezTo>
                    <a:pt x="829003" y="0"/>
                    <a:pt x="1068106" y="239104"/>
                    <a:pt x="1068106" y="534053"/>
                  </a:cubicBezTo>
                  <a:close/>
                </a:path>
              </a:pathLst>
            </a:custGeom>
            <a:solidFill>
              <a:srgbClr val="FAE0DA">
                <a:alpha val="43694"/>
              </a:srgbClr>
            </a:solidFill>
            <a:ln w="87731" cap="flat">
              <a:solidFill>
                <a:srgbClr val="E766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Graphique 6">
              <a:extLst>
                <a:ext uri="{FF2B5EF4-FFF2-40B4-BE49-F238E27FC236}">
                  <a16:creationId xmlns:a16="http://schemas.microsoft.com/office/drawing/2014/main" id="{91A2D96B-71F5-2746-B501-F2A620476797}"/>
                </a:ext>
              </a:extLst>
            </p:cNvPr>
            <p:cNvSpPr/>
            <p:nvPr/>
          </p:nvSpPr>
          <p:spPr>
            <a:xfrm>
              <a:off x="5718824" y="3943240"/>
              <a:ext cx="480208" cy="480208"/>
            </a:xfrm>
            <a:custGeom>
              <a:avLst/>
              <a:gdLst>
                <a:gd name="connsiteX0" fmla="*/ 390306 w 390306"/>
                <a:gd name="connsiteY0" fmla="*/ 195153 h 390306"/>
                <a:gd name="connsiteX1" fmla="*/ 195153 w 390306"/>
                <a:gd name="connsiteY1" fmla="*/ 390306 h 390306"/>
                <a:gd name="connsiteX2" fmla="*/ 0 w 390306"/>
                <a:gd name="connsiteY2" fmla="*/ 195153 h 390306"/>
                <a:gd name="connsiteX3" fmla="*/ 195153 w 390306"/>
                <a:gd name="connsiteY3" fmla="*/ 0 h 390306"/>
                <a:gd name="connsiteX4" fmla="*/ 390306 w 390306"/>
                <a:gd name="connsiteY4" fmla="*/ 195153 h 3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306" h="390306">
                  <a:moveTo>
                    <a:pt x="390306" y="195153"/>
                  </a:moveTo>
                  <a:cubicBezTo>
                    <a:pt x="390306" y="302933"/>
                    <a:pt x="302933" y="390306"/>
                    <a:pt x="195153" y="390306"/>
                  </a:cubicBezTo>
                  <a:cubicBezTo>
                    <a:pt x="87373" y="390306"/>
                    <a:pt x="0" y="302933"/>
                    <a:pt x="0" y="195153"/>
                  </a:cubicBezTo>
                  <a:cubicBezTo>
                    <a:pt x="0" y="87373"/>
                    <a:pt x="87373" y="0"/>
                    <a:pt x="195153" y="0"/>
                  </a:cubicBezTo>
                  <a:cubicBezTo>
                    <a:pt x="302933" y="0"/>
                    <a:pt x="390306" y="87373"/>
                    <a:pt x="390306" y="195153"/>
                  </a:cubicBezTo>
                  <a:close/>
                </a:path>
              </a:pathLst>
            </a:custGeom>
            <a:noFill/>
            <a:ln w="231891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2" name="Graphique 6">
            <a:extLst>
              <a:ext uri="{FF2B5EF4-FFF2-40B4-BE49-F238E27FC236}">
                <a16:creationId xmlns:a16="http://schemas.microsoft.com/office/drawing/2014/main" id="{263687C5-A95E-2D4A-BBA9-70070542F49F}"/>
              </a:ext>
            </a:extLst>
          </p:cNvPr>
          <p:cNvSpPr/>
          <p:nvPr userDrawn="1"/>
        </p:nvSpPr>
        <p:spPr>
          <a:xfrm>
            <a:off x="608076" y="2130313"/>
            <a:ext cx="548140" cy="548140"/>
          </a:xfrm>
          <a:custGeom>
            <a:avLst/>
            <a:gdLst>
              <a:gd name="connsiteX0" fmla="*/ 445520 w 445520"/>
              <a:gd name="connsiteY0" fmla="*/ 222760 h 445520"/>
              <a:gd name="connsiteX1" fmla="*/ 222760 w 445520"/>
              <a:gd name="connsiteY1" fmla="*/ 445520 h 445520"/>
              <a:gd name="connsiteX2" fmla="*/ 0 w 445520"/>
              <a:gd name="connsiteY2" fmla="*/ 222760 h 445520"/>
              <a:gd name="connsiteX3" fmla="*/ 222760 w 445520"/>
              <a:gd name="connsiteY3" fmla="*/ 0 h 445520"/>
              <a:gd name="connsiteX4" fmla="*/ 445520 w 445520"/>
              <a:gd name="connsiteY4" fmla="*/ 222760 h 44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20" h="445520">
                <a:moveTo>
                  <a:pt x="445520" y="222760"/>
                </a:moveTo>
                <a:cubicBezTo>
                  <a:pt x="445520" y="345787"/>
                  <a:pt x="345787" y="445520"/>
                  <a:pt x="222760" y="445520"/>
                </a:cubicBezTo>
                <a:cubicBezTo>
                  <a:pt x="99733" y="445520"/>
                  <a:pt x="0" y="345787"/>
                  <a:pt x="0" y="222760"/>
                </a:cubicBezTo>
                <a:cubicBezTo>
                  <a:pt x="0" y="99733"/>
                  <a:pt x="99733" y="0"/>
                  <a:pt x="222760" y="0"/>
                </a:cubicBezTo>
                <a:cubicBezTo>
                  <a:pt x="345787" y="0"/>
                  <a:pt x="445520" y="99733"/>
                  <a:pt x="445520" y="222760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128353" cap="flat">
            <a:solidFill>
              <a:srgbClr val="91D3EC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733376"/>
            <a:ext cx="426388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B6F7C3-C38E-5C49-8D02-6AEE38DA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84550" y="6298395"/>
            <a:ext cx="4092262" cy="19563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endParaRPr lang="fr-FR"/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184550" y="4332826"/>
            <a:ext cx="4512687" cy="19563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0" i="0" spc="300">
                <a:solidFill>
                  <a:schemeClr val="bg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 DE VOTRE PRÉSENTATION</a:t>
            </a:r>
          </a:p>
        </p:txBody>
      </p:sp>
      <p:grpSp>
        <p:nvGrpSpPr>
          <p:cNvPr id="143" name="Graphique 6">
            <a:extLst>
              <a:ext uri="{FF2B5EF4-FFF2-40B4-BE49-F238E27FC236}">
                <a16:creationId xmlns:a16="http://schemas.microsoft.com/office/drawing/2014/main" id="{97DA3AD5-4B79-304E-A37C-8E66E60B23B5}"/>
              </a:ext>
            </a:extLst>
          </p:cNvPr>
          <p:cNvGrpSpPr/>
          <p:nvPr userDrawn="1"/>
        </p:nvGrpSpPr>
        <p:grpSpPr>
          <a:xfrm>
            <a:off x="-6378" y="4415699"/>
            <a:ext cx="1784968" cy="1784968"/>
            <a:chOff x="3495227" y="3853577"/>
            <a:chExt cx="1450796" cy="1450796"/>
          </a:xfrm>
        </p:grpSpPr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35792D9-10C0-6844-BBB1-075CB52FA611}"/>
                </a:ext>
              </a:extLst>
            </p:cNvPr>
            <p:cNvSpPr/>
            <p:nvPr/>
          </p:nvSpPr>
          <p:spPr>
            <a:xfrm>
              <a:off x="3495227" y="3853577"/>
              <a:ext cx="1450796" cy="1450796"/>
            </a:xfrm>
            <a:custGeom>
              <a:avLst/>
              <a:gdLst>
                <a:gd name="connsiteX0" fmla="*/ 1450797 w 1450796"/>
                <a:gd name="connsiteY0" fmla="*/ 725398 h 1450796"/>
                <a:gd name="connsiteX1" fmla="*/ 725398 w 1450796"/>
                <a:gd name="connsiteY1" fmla="*/ 1450797 h 1450796"/>
                <a:gd name="connsiteX2" fmla="*/ 0 w 1450796"/>
                <a:gd name="connsiteY2" fmla="*/ 725398 h 1450796"/>
                <a:gd name="connsiteX3" fmla="*/ 725398 w 1450796"/>
                <a:gd name="connsiteY3" fmla="*/ 0 h 1450796"/>
                <a:gd name="connsiteX4" fmla="*/ 1450797 w 1450796"/>
                <a:gd name="connsiteY4" fmla="*/ 725398 h 145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0796" h="1450796">
                  <a:moveTo>
                    <a:pt x="1450797" y="725398"/>
                  </a:moveTo>
                  <a:cubicBezTo>
                    <a:pt x="1450797" y="1126025"/>
                    <a:pt x="1126025" y="1450797"/>
                    <a:pt x="725398" y="1450797"/>
                  </a:cubicBezTo>
                  <a:cubicBezTo>
                    <a:pt x="324772" y="1450797"/>
                    <a:pt x="0" y="1126025"/>
                    <a:pt x="0" y="725398"/>
                  </a:cubicBezTo>
                  <a:cubicBezTo>
                    <a:pt x="0" y="324772"/>
                    <a:pt x="324772" y="0"/>
                    <a:pt x="725398" y="0"/>
                  </a:cubicBezTo>
                  <a:cubicBezTo>
                    <a:pt x="1126025" y="0"/>
                    <a:pt x="1450797" y="324772"/>
                    <a:pt x="1450797" y="725398"/>
                  </a:cubicBezTo>
                  <a:close/>
                </a:path>
              </a:pathLst>
            </a:custGeom>
            <a:solidFill>
              <a:srgbClr val="ED897F"/>
            </a:solidFill>
            <a:ln w="75246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08F465A6-9688-B643-A727-155E926646D1}"/>
                </a:ext>
              </a:extLst>
            </p:cNvPr>
            <p:cNvSpPr/>
            <p:nvPr/>
          </p:nvSpPr>
          <p:spPr>
            <a:xfrm>
              <a:off x="3878870" y="4237219"/>
              <a:ext cx="683511" cy="683511"/>
            </a:xfrm>
            <a:custGeom>
              <a:avLst/>
              <a:gdLst>
                <a:gd name="connsiteX0" fmla="*/ 683512 w 683511"/>
                <a:gd name="connsiteY0" fmla="*/ 341756 h 683511"/>
                <a:gd name="connsiteX1" fmla="*/ 341756 w 683511"/>
                <a:gd name="connsiteY1" fmla="*/ 683512 h 683511"/>
                <a:gd name="connsiteX2" fmla="*/ 0 w 683511"/>
                <a:gd name="connsiteY2" fmla="*/ 341756 h 683511"/>
                <a:gd name="connsiteX3" fmla="*/ 341756 w 683511"/>
                <a:gd name="connsiteY3" fmla="*/ 0 h 683511"/>
                <a:gd name="connsiteX4" fmla="*/ 683512 w 683511"/>
                <a:gd name="connsiteY4" fmla="*/ 341756 h 68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11" h="683511">
                  <a:moveTo>
                    <a:pt x="683512" y="341756"/>
                  </a:moveTo>
                  <a:cubicBezTo>
                    <a:pt x="683512" y="530502"/>
                    <a:pt x="530503" y="683512"/>
                    <a:pt x="341756" y="683512"/>
                  </a:cubicBezTo>
                  <a:cubicBezTo>
                    <a:pt x="153009" y="683512"/>
                    <a:pt x="0" y="530502"/>
                    <a:pt x="0" y="341756"/>
                  </a:cubicBezTo>
                  <a:cubicBezTo>
                    <a:pt x="0" y="153009"/>
                    <a:pt x="153009" y="0"/>
                    <a:pt x="341756" y="0"/>
                  </a:cubicBezTo>
                  <a:cubicBezTo>
                    <a:pt x="530502" y="0"/>
                    <a:pt x="683512" y="153009"/>
                    <a:pt x="683512" y="341756"/>
                  </a:cubicBezTo>
                  <a:close/>
                </a:path>
              </a:pathLst>
            </a:custGeom>
            <a:noFill/>
            <a:ln w="142131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554FF210-3A6C-8843-BE2C-ABEEA37A3977}"/>
                </a:ext>
              </a:extLst>
            </p:cNvPr>
            <p:cNvSpPr/>
            <p:nvPr/>
          </p:nvSpPr>
          <p:spPr>
            <a:xfrm>
              <a:off x="3945507" y="4303857"/>
              <a:ext cx="550236" cy="550236"/>
            </a:xfrm>
            <a:custGeom>
              <a:avLst/>
              <a:gdLst>
                <a:gd name="connsiteX0" fmla="*/ 550237 w 550236"/>
                <a:gd name="connsiteY0" fmla="*/ 275118 h 550236"/>
                <a:gd name="connsiteX1" fmla="*/ 275118 w 550236"/>
                <a:gd name="connsiteY1" fmla="*/ 550236 h 550236"/>
                <a:gd name="connsiteX2" fmla="*/ 0 w 550236"/>
                <a:gd name="connsiteY2" fmla="*/ 275118 h 550236"/>
                <a:gd name="connsiteX3" fmla="*/ 275118 w 550236"/>
                <a:gd name="connsiteY3" fmla="*/ 0 h 550236"/>
                <a:gd name="connsiteX4" fmla="*/ 550237 w 550236"/>
                <a:gd name="connsiteY4" fmla="*/ 275118 h 55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236" h="550236">
                  <a:moveTo>
                    <a:pt x="550237" y="275118"/>
                  </a:moveTo>
                  <a:cubicBezTo>
                    <a:pt x="550237" y="427062"/>
                    <a:pt x="427062" y="550236"/>
                    <a:pt x="275118" y="550236"/>
                  </a:cubicBezTo>
                  <a:cubicBezTo>
                    <a:pt x="123175" y="550236"/>
                    <a:pt x="0" y="427062"/>
                    <a:pt x="0" y="275118"/>
                  </a:cubicBezTo>
                  <a:cubicBezTo>
                    <a:pt x="0" y="123175"/>
                    <a:pt x="123175" y="0"/>
                    <a:pt x="275118" y="0"/>
                  </a:cubicBezTo>
                  <a:cubicBezTo>
                    <a:pt x="427062" y="0"/>
                    <a:pt x="550237" y="123175"/>
                    <a:pt x="550237" y="275118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642882C5-052F-EB46-BFCB-DD9E90B898F7}"/>
              </a:ext>
            </a:extLst>
          </p:cNvPr>
          <p:cNvGrpSpPr/>
          <p:nvPr userDrawn="1"/>
        </p:nvGrpSpPr>
        <p:grpSpPr>
          <a:xfrm>
            <a:off x="550991" y="1095096"/>
            <a:ext cx="1883632" cy="617243"/>
            <a:chOff x="550991" y="1095096"/>
            <a:chExt cx="1883632" cy="617243"/>
          </a:xfrm>
        </p:grpSpPr>
        <p:sp>
          <p:nvSpPr>
            <p:cNvPr id="148" name="Graphique 6">
              <a:extLst>
                <a:ext uri="{FF2B5EF4-FFF2-40B4-BE49-F238E27FC236}">
                  <a16:creationId xmlns:a16="http://schemas.microsoft.com/office/drawing/2014/main" id="{6A1AA559-0786-5C44-BB74-2E165C9D1004}"/>
                </a:ext>
              </a:extLst>
            </p:cNvPr>
            <p:cNvSpPr/>
            <p:nvPr/>
          </p:nvSpPr>
          <p:spPr>
            <a:xfrm>
              <a:off x="567669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Graphique 6">
              <a:extLst>
                <a:ext uri="{FF2B5EF4-FFF2-40B4-BE49-F238E27FC236}">
                  <a16:creationId xmlns:a16="http://schemas.microsoft.com/office/drawing/2014/main" id="{36D8EE9E-A609-2A4D-8A41-E276A2416A7D}"/>
                </a:ext>
              </a:extLst>
            </p:cNvPr>
            <p:cNvSpPr/>
            <p:nvPr/>
          </p:nvSpPr>
          <p:spPr>
            <a:xfrm>
              <a:off x="750381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Graphique 6">
              <a:extLst>
                <a:ext uri="{FF2B5EF4-FFF2-40B4-BE49-F238E27FC236}">
                  <a16:creationId xmlns:a16="http://schemas.microsoft.com/office/drawing/2014/main" id="{F01005E2-0D8E-954F-A727-DCFAC969491E}"/>
                </a:ext>
              </a:extLst>
            </p:cNvPr>
            <p:cNvSpPr/>
            <p:nvPr/>
          </p:nvSpPr>
          <p:spPr>
            <a:xfrm>
              <a:off x="931923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Graphique 6">
              <a:extLst>
                <a:ext uri="{FF2B5EF4-FFF2-40B4-BE49-F238E27FC236}">
                  <a16:creationId xmlns:a16="http://schemas.microsoft.com/office/drawing/2014/main" id="{D0D5E088-23D8-5441-9BD1-64A42BFFACBC}"/>
                </a:ext>
              </a:extLst>
            </p:cNvPr>
            <p:cNvSpPr/>
            <p:nvPr/>
          </p:nvSpPr>
          <p:spPr>
            <a:xfrm>
              <a:off x="1114637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Graphique 6">
              <a:extLst>
                <a:ext uri="{FF2B5EF4-FFF2-40B4-BE49-F238E27FC236}">
                  <a16:creationId xmlns:a16="http://schemas.microsoft.com/office/drawing/2014/main" id="{6BF8DEE5-04C9-954C-84A8-D5AB46478FF0}"/>
                </a:ext>
              </a:extLst>
            </p:cNvPr>
            <p:cNvSpPr/>
            <p:nvPr/>
          </p:nvSpPr>
          <p:spPr>
            <a:xfrm>
              <a:off x="1297351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Graphique 6">
              <a:extLst>
                <a:ext uri="{FF2B5EF4-FFF2-40B4-BE49-F238E27FC236}">
                  <a16:creationId xmlns:a16="http://schemas.microsoft.com/office/drawing/2014/main" id="{C14C4D4E-07F5-1B4A-BC0C-1287D35B8E27}"/>
                </a:ext>
              </a:extLst>
            </p:cNvPr>
            <p:cNvSpPr/>
            <p:nvPr/>
          </p:nvSpPr>
          <p:spPr>
            <a:xfrm>
              <a:off x="1480064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Graphique 6">
              <a:extLst>
                <a:ext uri="{FF2B5EF4-FFF2-40B4-BE49-F238E27FC236}">
                  <a16:creationId xmlns:a16="http://schemas.microsoft.com/office/drawing/2014/main" id="{981DABEC-B0F2-A142-88E1-B130B0522381}"/>
                </a:ext>
              </a:extLst>
            </p:cNvPr>
            <p:cNvSpPr/>
            <p:nvPr/>
          </p:nvSpPr>
          <p:spPr>
            <a:xfrm>
              <a:off x="1662777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Graphique 6">
              <a:extLst>
                <a:ext uri="{FF2B5EF4-FFF2-40B4-BE49-F238E27FC236}">
                  <a16:creationId xmlns:a16="http://schemas.microsoft.com/office/drawing/2014/main" id="{894DD588-AE5D-7D4A-8CA8-1CC5976FCD8E}"/>
                </a:ext>
              </a:extLst>
            </p:cNvPr>
            <p:cNvSpPr/>
            <p:nvPr/>
          </p:nvSpPr>
          <p:spPr>
            <a:xfrm>
              <a:off x="1845491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Graphique 6">
              <a:extLst>
                <a:ext uri="{FF2B5EF4-FFF2-40B4-BE49-F238E27FC236}">
                  <a16:creationId xmlns:a16="http://schemas.microsoft.com/office/drawing/2014/main" id="{87A082B2-D20C-FD47-B7B2-B9E5E1861901}"/>
                </a:ext>
              </a:extLst>
            </p:cNvPr>
            <p:cNvSpPr/>
            <p:nvPr/>
          </p:nvSpPr>
          <p:spPr>
            <a:xfrm>
              <a:off x="2027033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Graphique 6">
              <a:extLst>
                <a:ext uri="{FF2B5EF4-FFF2-40B4-BE49-F238E27FC236}">
                  <a16:creationId xmlns:a16="http://schemas.microsoft.com/office/drawing/2014/main" id="{C65B203F-C50E-3049-8E44-1319127D0565}"/>
                </a:ext>
              </a:extLst>
            </p:cNvPr>
            <p:cNvSpPr/>
            <p:nvPr/>
          </p:nvSpPr>
          <p:spPr>
            <a:xfrm>
              <a:off x="2209747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Graphique 6">
              <a:extLst>
                <a:ext uri="{FF2B5EF4-FFF2-40B4-BE49-F238E27FC236}">
                  <a16:creationId xmlns:a16="http://schemas.microsoft.com/office/drawing/2014/main" id="{4F1809FF-A1AE-DD48-8DF3-1B148BDFCBA0}"/>
                </a:ext>
              </a:extLst>
            </p:cNvPr>
            <p:cNvSpPr/>
            <p:nvPr/>
          </p:nvSpPr>
          <p:spPr>
            <a:xfrm>
              <a:off x="2392459" y="1095096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Graphique 6">
              <a:extLst>
                <a:ext uri="{FF2B5EF4-FFF2-40B4-BE49-F238E27FC236}">
                  <a16:creationId xmlns:a16="http://schemas.microsoft.com/office/drawing/2014/main" id="{CA7F9049-3C4F-254A-BB9A-8D567BE5ADE9}"/>
                </a:ext>
              </a:extLst>
            </p:cNvPr>
            <p:cNvSpPr/>
            <p:nvPr/>
          </p:nvSpPr>
          <p:spPr>
            <a:xfrm>
              <a:off x="560641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Graphique 6">
              <a:extLst>
                <a:ext uri="{FF2B5EF4-FFF2-40B4-BE49-F238E27FC236}">
                  <a16:creationId xmlns:a16="http://schemas.microsoft.com/office/drawing/2014/main" id="{088C14B7-E264-894A-A38F-41B59DFA9285}"/>
                </a:ext>
              </a:extLst>
            </p:cNvPr>
            <p:cNvSpPr/>
            <p:nvPr/>
          </p:nvSpPr>
          <p:spPr>
            <a:xfrm>
              <a:off x="742183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Graphique 6">
              <a:extLst>
                <a:ext uri="{FF2B5EF4-FFF2-40B4-BE49-F238E27FC236}">
                  <a16:creationId xmlns:a16="http://schemas.microsoft.com/office/drawing/2014/main" id="{291AEB11-9DAD-2649-8F9E-3B64AAAFD66C}"/>
                </a:ext>
              </a:extLst>
            </p:cNvPr>
            <p:cNvSpPr/>
            <p:nvPr/>
          </p:nvSpPr>
          <p:spPr>
            <a:xfrm>
              <a:off x="924896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Graphique 6">
              <a:extLst>
                <a:ext uri="{FF2B5EF4-FFF2-40B4-BE49-F238E27FC236}">
                  <a16:creationId xmlns:a16="http://schemas.microsoft.com/office/drawing/2014/main" id="{17BCCCFE-862D-EB4E-8B1D-612352587C59}"/>
                </a:ext>
              </a:extLst>
            </p:cNvPr>
            <p:cNvSpPr/>
            <p:nvPr/>
          </p:nvSpPr>
          <p:spPr>
            <a:xfrm>
              <a:off x="1107609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Graphique 6">
              <a:extLst>
                <a:ext uri="{FF2B5EF4-FFF2-40B4-BE49-F238E27FC236}">
                  <a16:creationId xmlns:a16="http://schemas.microsoft.com/office/drawing/2014/main" id="{5F54DB80-CF03-B44C-8959-C61CC0F2912B}"/>
                </a:ext>
              </a:extLst>
            </p:cNvPr>
            <p:cNvSpPr/>
            <p:nvPr/>
          </p:nvSpPr>
          <p:spPr>
            <a:xfrm>
              <a:off x="1290323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Graphique 6">
              <a:extLst>
                <a:ext uri="{FF2B5EF4-FFF2-40B4-BE49-F238E27FC236}">
                  <a16:creationId xmlns:a16="http://schemas.microsoft.com/office/drawing/2014/main" id="{44E49D51-4C54-FA4E-AAD2-9BCD2EBDF892}"/>
                </a:ext>
              </a:extLst>
            </p:cNvPr>
            <p:cNvSpPr/>
            <p:nvPr/>
          </p:nvSpPr>
          <p:spPr>
            <a:xfrm>
              <a:off x="1473037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Graphique 6">
              <a:extLst>
                <a:ext uri="{FF2B5EF4-FFF2-40B4-BE49-F238E27FC236}">
                  <a16:creationId xmlns:a16="http://schemas.microsoft.com/office/drawing/2014/main" id="{0321A6EE-1346-1943-B29C-001D7CC4B97D}"/>
                </a:ext>
              </a:extLst>
            </p:cNvPr>
            <p:cNvSpPr/>
            <p:nvPr/>
          </p:nvSpPr>
          <p:spPr>
            <a:xfrm>
              <a:off x="1655749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Graphique 6">
              <a:extLst>
                <a:ext uri="{FF2B5EF4-FFF2-40B4-BE49-F238E27FC236}">
                  <a16:creationId xmlns:a16="http://schemas.microsoft.com/office/drawing/2014/main" id="{0CBB1C7B-40BE-5045-B48F-28D71F93F8FF}"/>
                </a:ext>
              </a:extLst>
            </p:cNvPr>
            <p:cNvSpPr/>
            <p:nvPr/>
          </p:nvSpPr>
          <p:spPr>
            <a:xfrm>
              <a:off x="1837292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Graphique 6">
              <a:extLst>
                <a:ext uri="{FF2B5EF4-FFF2-40B4-BE49-F238E27FC236}">
                  <a16:creationId xmlns:a16="http://schemas.microsoft.com/office/drawing/2014/main" id="{EEC53625-3F38-F64E-AD70-0C73A2245F1A}"/>
                </a:ext>
              </a:extLst>
            </p:cNvPr>
            <p:cNvSpPr/>
            <p:nvPr/>
          </p:nvSpPr>
          <p:spPr>
            <a:xfrm>
              <a:off x="2020005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Graphique 6">
              <a:extLst>
                <a:ext uri="{FF2B5EF4-FFF2-40B4-BE49-F238E27FC236}">
                  <a16:creationId xmlns:a16="http://schemas.microsoft.com/office/drawing/2014/main" id="{EEF90795-4CDB-EB4C-9DDE-52C3DEB98961}"/>
                </a:ext>
              </a:extLst>
            </p:cNvPr>
            <p:cNvSpPr/>
            <p:nvPr/>
          </p:nvSpPr>
          <p:spPr>
            <a:xfrm>
              <a:off x="2202719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Graphique 6">
              <a:extLst>
                <a:ext uri="{FF2B5EF4-FFF2-40B4-BE49-F238E27FC236}">
                  <a16:creationId xmlns:a16="http://schemas.microsoft.com/office/drawing/2014/main" id="{885D1EA9-D3FD-A342-BC00-1CEAC05B3C6B}"/>
                </a:ext>
              </a:extLst>
            </p:cNvPr>
            <p:cNvSpPr/>
            <p:nvPr/>
          </p:nvSpPr>
          <p:spPr>
            <a:xfrm>
              <a:off x="2385433" y="1287180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Graphique 6">
              <a:extLst>
                <a:ext uri="{FF2B5EF4-FFF2-40B4-BE49-F238E27FC236}">
                  <a16:creationId xmlns:a16="http://schemas.microsoft.com/office/drawing/2014/main" id="{7C98DF0C-DFDB-034C-B93D-7E3C1F85DBCB}"/>
                </a:ext>
              </a:extLst>
            </p:cNvPr>
            <p:cNvSpPr/>
            <p:nvPr/>
          </p:nvSpPr>
          <p:spPr>
            <a:xfrm>
              <a:off x="552442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Graphique 6">
              <a:extLst>
                <a:ext uri="{FF2B5EF4-FFF2-40B4-BE49-F238E27FC236}">
                  <a16:creationId xmlns:a16="http://schemas.microsoft.com/office/drawing/2014/main" id="{82285F44-8AB9-6D47-81A7-FBC0F622E174}"/>
                </a:ext>
              </a:extLst>
            </p:cNvPr>
            <p:cNvSpPr/>
            <p:nvPr/>
          </p:nvSpPr>
          <p:spPr>
            <a:xfrm>
              <a:off x="735156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Graphique 6">
              <a:extLst>
                <a:ext uri="{FF2B5EF4-FFF2-40B4-BE49-F238E27FC236}">
                  <a16:creationId xmlns:a16="http://schemas.microsoft.com/office/drawing/2014/main" id="{D599036F-9EEF-6B44-B0A9-B6004419CE87}"/>
                </a:ext>
              </a:extLst>
            </p:cNvPr>
            <p:cNvSpPr/>
            <p:nvPr/>
          </p:nvSpPr>
          <p:spPr>
            <a:xfrm>
              <a:off x="917869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Graphique 6">
              <a:extLst>
                <a:ext uri="{FF2B5EF4-FFF2-40B4-BE49-F238E27FC236}">
                  <a16:creationId xmlns:a16="http://schemas.microsoft.com/office/drawing/2014/main" id="{AF8E62D1-C0B6-684A-977A-6B2D36726BA4}"/>
                </a:ext>
              </a:extLst>
            </p:cNvPr>
            <p:cNvSpPr/>
            <p:nvPr/>
          </p:nvSpPr>
          <p:spPr>
            <a:xfrm>
              <a:off x="1100582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Graphique 6">
              <a:extLst>
                <a:ext uri="{FF2B5EF4-FFF2-40B4-BE49-F238E27FC236}">
                  <a16:creationId xmlns:a16="http://schemas.microsoft.com/office/drawing/2014/main" id="{CD66FFA6-C344-9E4B-81DD-F94CF4FCEEC9}"/>
                </a:ext>
              </a:extLst>
            </p:cNvPr>
            <p:cNvSpPr/>
            <p:nvPr/>
          </p:nvSpPr>
          <p:spPr>
            <a:xfrm>
              <a:off x="1283295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Graphique 6">
              <a:extLst>
                <a:ext uri="{FF2B5EF4-FFF2-40B4-BE49-F238E27FC236}">
                  <a16:creationId xmlns:a16="http://schemas.microsoft.com/office/drawing/2014/main" id="{D1A142DD-7AEB-8646-99B9-E2F2F271C114}"/>
                </a:ext>
              </a:extLst>
            </p:cNvPr>
            <p:cNvSpPr/>
            <p:nvPr/>
          </p:nvSpPr>
          <p:spPr>
            <a:xfrm>
              <a:off x="1466009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Graphique 6">
              <a:extLst>
                <a:ext uri="{FF2B5EF4-FFF2-40B4-BE49-F238E27FC236}">
                  <a16:creationId xmlns:a16="http://schemas.microsoft.com/office/drawing/2014/main" id="{098DED06-8340-9747-9882-F71E9DBAE87E}"/>
                </a:ext>
              </a:extLst>
            </p:cNvPr>
            <p:cNvSpPr/>
            <p:nvPr/>
          </p:nvSpPr>
          <p:spPr>
            <a:xfrm>
              <a:off x="1647551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Graphique 6">
              <a:extLst>
                <a:ext uri="{FF2B5EF4-FFF2-40B4-BE49-F238E27FC236}">
                  <a16:creationId xmlns:a16="http://schemas.microsoft.com/office/drawing/2014/main" id="{ADDAFF99-F0A8-A64F-99F3-670CE3833052}"/>
                </a:ext>
              </a:extLst>
            </p:cNvPr>
            <p:cNvSpPr/>
            <p:nvPr/>
          </p:nvSpPr>
          <p:spPr>
            <a:xfrm>
              <a:off x="1830264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Graphique 6">
              <a:extLst>
                <a:ext uri="{FF2B5EF4-FFF2-40B4-BE49-F238E27FC236}">
                  <a16:creationId xmlns:a16="http://schemas.microsoft.com/office/drawing/2014/main" id="{895166A0-6D55-D848-B697-50F3362F0A91}"/>
                </a:ext>
              </a:extLst>
            </p:cNvPr>
            <p:cNvSpPr/>
            <p:nvPr/>
          </p:nvSpPr>
          <p:spPr>
            <a:xfrm>
              <a:off x="2012978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Graphique 6">
              <a:extLst>
                <a:ext uri="{FF2B5EF4-FFF2-40B4-BE49-F238E27FC236}">
                  <a16:creationId xmlns:a16="http://schemas.microsoft.com/office/drawing/2014/main" id="{427945EB-8033-0441-9E8A-4C8BDC4510C1}"/>
                </a:ext>
              </a:extLst>
            </p:cNvPr>
            <p:cNvSpPr/>
            <p:nvPr/>
          </p:nvSpPr>
          <p:spPr>
            <a:xfrm>
              <a:off x="2195691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Graphique 6">
              <a:extLst>
                <a:ext uri="{FF2B5EF4-FFF2-40B4-BE49-F238E27FC236}">
                  <a16:creationId xmlns:a16="http://schemas.microsoft.com/office/drawing/2014/main" id="{69DA442B-DC76-D44B-9F7C-57D793B2E118}"/>
                </a:ext>
              </a:extLst>
            </p:cNvPr>
            <p:cNvSpPr/>
            <p:nvPr/>
          </p:nvSpPr>
          <p:spPr>
            <a:xfrm>
              <a:off x="2378405" y="1478091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Graphique 6">
              <a:extLst>
                <a:ext uri="{FF2B5EF4-FFF2-40B4-BE49-F238E27FC236}">
                  <a16:creationId xmlns:a16="http://schemas.microsoft.com/office/drawing/2014/main" id="{5F1F3707-A4BC-4E41-9EA3-A09F34199893}"/>
                </a:ext>
              </a:extLst>
            </p:cNvPr>
            <p:cNvSpPr/>
            <p:nvPr/>
          </p:nvSpPr>
          <p:spPr>
            <a:xfrm>
              <a:off x="728128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Graphique 6">
              <a:extLst>
                <a:ext uri="{FF2B5EF4-FFF2-40B4-BE49-F238E27FC236}">
                  <a16:creationId xmlns:a16="http://schemas.microsoft.com/office/drawing/2014/main" id="{31917A11-E71B-1747-B81E-C7F695D2D42C}"/>
                </a:ext>
              </a:extLst>
            </p:cNvPr>
            <p:cNvSpPr/>
            <p:nvPr/>
          </p:nvSpPr>
          <p:spPr>
            <a:xfrm>
              <a:off x="910842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Graphique 6">
              <a:extLst>
                <a:ext uri="{FF2B5EF4-FFF2-40B4-BE49-F238E27FC236}">
                  <a16:creationId xmlns:a16="http://schemas.microsoft.com/office/drawing/2014/main" id="{8CE1E8E1-0445-6A43-9482-EED6D60C7E24}"/>
                </a:ext>
              </a:extLst>
            </p:cNvPr>
            <p:cNvSpPr/>
            <p:nvPr/>
          </p:nvSpPr>
          <p:spPr>
            <a:xfrm>
              <a:off x="1093555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Graphique 6">
              <a:extLst>
                <a:ext uri="{FF2B5EF4-FFF2-40B4-BE49-F238E27FC236}">
                  <a16:creationId xmlns:a16="http://schemas.microsoft.com/office/drawing/2014/main" id="{DE5C1CAB-173C-C54E-B594-A6DF6D8EBA27}"/>
                </a:ext>
              </a:extLst>
            </p:cNvPr>
            <p:cNvSpPr/>
            <p:nvPr/>
          </p:nvSpPr>
          <p:spPr>
            <a:xfrm>
              <a:off x="1276268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Graphique 6">
              <a:extLst>
                <a:ext uri="{FF2B5EF4-FFF2-40B4-BE49-F238E27FC236}">
                  <a16:creationId xmlns:a16="http://schemas.microsoft.com/office/drawing/2014/main" id="{D78ECA87-B7C1-DD4B-B9F8-A84F19545E68}"/>
                </a:ext>
              </a:extLst>
            </p:cNvPr>
            <p:cNvSpPr/>
            <p:nvPr/>
          </p:nvSpPr>
          <p:spPr>
            <a:xfrm>
              <a:off x="1458981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Graphique 6">
              <a:extLst>
                <a:ext uri="{FF2B5EF4-FFF2-40B4-BE49-F238E27FC236}">
                  <a16:creationId xmlns:a16="http://schemas.microsoft.com/office/drawing/2014/main" id="{F8A9CFE5-89E9-8545-A06A-DDC9FFEBACAF}"/>
                </a:ext>
              </a:extLst>
            </p:cNvPr>
            <p:cNvSpPr/>
            <p:nvPr/>
          </p:nvSpPr>
          <p:spPr>
            <a:xfrm>
              <a:off x="1640524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Graphique 6">
              <a:extLst>
                <a:ext uri="{FF2B5EF4-FFF2-40B4-BE49-F238E27FC236}">
                  <a16:creationId xmlns:a16="http://schemas.microsoft.com/office/drawing/2014/main" id="{E5ECE2BE-E65E-654C-BF53-6DCF3443F1D4}"/>
                </a:ext>
              </a:extLst>
            </p:cNvPr>
            <p:cNvSpPr/>
            <p:nvPr/>
          </p:nvSpPr>
          <p:spPr>
            <a:xfrm>
              <a:off x="1823237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Graphique 6">
              <a:extLst>
                <a:ext uri="{FF2B5EF4-FFF2-40B4-BE49-F238E27FC236}">
                  <a16:creationId xmlns:a16="http://schemas.microsoft.com/office/drawing/2014/main" id="{8AF74D95-8B78-E544-9285-3C16B686472C}"/>
                </a:ext>
              </a:extLst>
            </p:cNvPr>
            <p:cNvSpPr/>
            <p:nvPr/>
          </p:nvSpPr>
          <p:spPr>
            <a:xfrm>
              <a:off x="2005950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Graphique 6">
              <a:extLst>
                <a:ext uri="{FF2B5EF4-FFF2-40B4-BE49-F238E27FC236}">
                  <a16:creationId xmlns:a16="http://schemas.microsoft.com/office/drawing/2014/main" id="{7C850B47-68E9-A546-AC59-B7D9B422C68D}"/>
                </a:ext>
              </a:extLst>
            </p:cNvPr>
            <p:cNvSpPr/>
            <p:nvPr/>
          </p:nvSpPr>
          <p:spPr>
            <a:xfrm>
              <a:off x="2188663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Graphique 6">
              <a:extLst>
                <a:ext uri="{FF2B5EF4-FFF2-40B4-BE49-F238E27FC236}">
                  <a16:creationId xmlns:a16="http://schemas.microsoft.com/office/drawing/2014/main" id="{9BE326E4-9B2E-1C48-A88C-19CDD2F47C44}"/>
                </a:ext>
              </a:extLst>
            </p:cNvPr>
            <p:cNvSpPr/>
            <p:nvPr/>
          </p:nvSpPr>
          <p:spPr>
            <a:xfrm>
              <a:off x="2371377" y="1670175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Graphique 6">
              <a:extLst>
                <a:ext uri="{FF2B5EF4-FFF2-40B4-BE49-F238E27FC236}">
                  <a16:creationId xmlns:a16="http://schemas.microsoft.com/office/drawing/2014/main" id="{392B0E11-319A-EB4D-9785-1B012FE228F5}"/>
                </a:ext>
              </a:extLst>
            </p:cNvPr>
            <p:cNvSpPr/>
            <p:nvPr userDrawn="1"/>
          </p:nvSpPr>
          <p:spPr>
            <a:xfrm>
              <a:off x="550991" y="1666582"/>
              <a:ext cx="42164" cy="42164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solidFill>
              <a:srgbClr val="E76662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4" name="pasted-image.pdf" descr="pasted-image.pdf">
            <a:extLst>
              <a:ext uri="{FF2B5EF4-FFF2-40B4-BE49-F238E27FC236}">
                <a16:creationId xmlns:a16="http://schemas.microsoft.com/office/drawing/2014/main" id="{A68F040E-9F67-8E4C-89E4-9901831835A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Forme libre : forme 8">
            <a:extLst>
              <a:ext uri="{FF2B5EF4-FFF2-40B4-BE49-F238E27FC236}">
                <a16:creationId xmlns:a16="http://schemas.microsoft.com/office/drawing/2014/main" id="{F234C890-3D19-3D47-AAA1-4D2153571DA5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7239E04C-7D26-0143-8AEA-29BA58184D08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942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74249-A223-7449-BFC2-C1FAA26B79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571610"/>
            <a:ext cx="4263887" cy="584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Programmes</a:t>
            </a:r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268958" y="3418506"/>
            <a:ext cx="4512687" cy="18915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1" i="0" spc="0">
                <a:solidFill>
                  <a:schemeClr val="accent3">
                    <a:lumMod val="50000"/>
                  </a:schemeClr>
                </a:solidFill>
                <a:latin typeface="Brown" pitchFamily="2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Conception et suivi des programmes</a:t>
            </a:r>
          </a:p>
          <a:p>
            <a:pPr lvl="0"/>
            <a:r>
              <a:rPr lang="fr-FR"/>
              <a:t>Programmation</a:t>
            </a:r>
          </a:p>
          <a:p>
            <a:pPr lvl="0"/>
            <a:r>
              <a:rPr lang="fr-FR"/>
              <a:t>Éditeur numérique</a:t>
            </a:r>
          </a:p>
          <a:p>
            <a:pPr lvl="0"/>
            <a:r>
              <a:rPr lang="fr-FR"/>
              <a:t>Support à l’information</a:t>
            </a:r>
          </a:p>
          <a:p>
            <a:pPr lvl="0"/>
            <a:endParaRPr lang="fr-FR"/>
          </a:p>
        </p:txBody>
      </p:sp>
      <p:pic>
        <p:nvPicPr>
          <p:cNvPr id="1463" name="pasted-image.pdf" descr="pasted-image.pdf">
            <a:extLst>
              <a:ext uri="{FF2B5EF4-FFF2-40B4-BE49-F238E27FC236}">
                <a16:creationId xmlns:a16="http://schemas.microsoft.com/office/drawing/2014/main" id="{F87EB260-BC40-BF49-80C4-669124B8215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61" y="3156283"/>
            <a:ext cx="3338293" cy="5713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" name="Graphique 4">
            <a:extLst>
              <a:ext uri="{FF2B5EF4-FFF2-40B4-BE49-F238E27FC236}">
                <a16:creationId xmlns:a16="http://schemas.microsoft.com/office/drawing/2014/main" id="{8D1972E3-8EE2-3F41-B506-6078BA948FBC}"/>
              </a:ext>
            </a:extLst>
          </p:cNvPr>
          <p:cNvGrpSpPr/>
          <p:nvPr/>
        </p:nvGrpSpPr>
        <p:grpSpPr>
          <a:xfrm>
            <a:off x="4179645" y="3814011"/>
            <a:ext cx="2217071" cy="2150492"/>
            <a:chOff x="3449429" y="2859582"/>
            <a:chExt cx="2574846" cy="2574846"/>
          </a:xfrm>
        </p:grpSpPr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0A975F6F-7483-194C-9004-C4F8A2827A55}"/>
                </a:ext>
              </a:extLst>
            </p:cNvPr>
            <p:cNvSpPr/>
            <p:nvPr/>
          </p:nvSpPr>
          <p:spPr>
            <a:xfrm>
              <a:off x="3449429" y="2859582"/>
              <a:ext cx="2574846" cy="2574846"/>
            </a:xfrm>
            <a:custGeom>
              <a:avLst/>
              <a:gdLst>
                <a:gd name="connsiteX0" fmla="*/ 2574846 w 2574846"/>
                <a:gd name="connsiteY0" fmla="*/ 1287423 h 2574846"/>
                <a:gd name="connsiteX1" fmla="*/ 1287423 w 2574846"/>
                <a:gd name="connsiteY1" fmla="*/ 2574846 h 2574846"/>
                <a:gd name="connsiteX2" fmla="*/ 0 w 2574846"/>
                <a:gd name="connsiteY2" fmla="*/ 1287423 h 2574846"/>
                <a:gd name="connsiteX3" fmla="*/ 1287423 w 2574846"/>
                <a:gd name="connsiteY3" fmla="*/ 0 h 2574846"/>
                <a:gd name="connsiteX4" fmla="*/ 2574846 w 2574846"/>
                <a:gd name="connsiteY4" fmla="*/ 1287423 h 25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46" h="2574846">
                  <a:moveTo>
                    <a:pt x="2574846" y="1287423"/>
                  </a:moveTo>
                  <a:cubicBezTo>
                    <a:pt x="2574846" y="1998447"/>
                    <a:pt x="1998447" y="2574846"/>
                    <a:pt x="1287423" y="2574846"/>
                  </a:cubicBezTo>
                  <a:cubicBezTo>
                    <a:pt x="576399" y="2574846"/>
                    <a:pt x="0" y="1998447"/>
                    <a:pt x="0" y="1287423"/>
                  </a:cubicBezTo>
                  <a:cubicBezTo>
                    <a:pt x="0" y="576399"/>
                    <a:pt x="576399" y="0"/>
                    <a:pt x="1287423" y="0"/>
                  </a:cubicBezTo>
                  <a:cubicBezTo>
                    <a:pt x="1998447" y="0"/>
                    <a:pt x="2574846" y="576399"/>
                    <a:pt x="2574846" y="1287423"/>
                  </a:cubicBezTo>
                  <a:close/>
                </a:path>
              </a:pathLst>
            </a:custGeom>
            <a:solidFill>
              <a:srgbClr val="AFDFF9"/>
            </a:solidFill>
            <a:ln w="762000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9730F36F-9561-2040-8249-83F382ED7A24}"/>
                </a:ext>
              </a:extLst>
            </p:cNvPr>
            <p:cNvSpPr/>
            <p:nvPr/>
          </p:nvSpPr>
          <p:spPr>
            <a:xfrm>
              <a:off x="4233078" y="3643231"/>
              <a:ext cx="1007548" cy="1007548"/>
            </a:xfrm>
            <a:custGeom>
              <a:avLst/>
              <a:gdLst>
                <a:gd name="connsiteX0" fmla="*/ 1007549 w 1007548"/>
                <a:gd name="connsiteY0" fmla="*/ 503774 h 1007548"/>
                <a:gd name="connsiteX1" fmla="*/ 503775 w 1007548"/>
                <a:gd name="connsiteY1" fmla="*/ 1007548 h 1007548"/>
                <a:gd name="connsiteX2" fmla="*/ 0 w 1007548"/>
                <a:gd name="connsiteY2" fmla="*/ 503774 h 1007548"/>
                <a:gd name="connsiteX3" fmla="*/ 503775 w 1007548"/>
                <a:gd name="connsiteY3" fmla="*/ 0 h 1007548"/>
                <a:gd name="connsiteX4" fmla="*/ 1007549 w 1007548"/>
                <a:gd name="connsiteY4" fmla="*/ 503774 h 100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48" h="1007548">
                  <a:moveTo>
                    <a:pt x="1007549" y="503774"/>
                  </a:moveTo>
                  <a:cubicBezTo>
                    <a:pt x="1007549" y="782001"/>
                    <a:pt x="782001" y="1007548"/>
                    <a:pt x="503775" y="1007548"/>
                  </a:cubicBezTo>
                  <a:cubicBezTo>
                    <a:pt x="225548" y="1007548"/>
                    <a:pt x="0" y="782001"/>
                    <a:pt x="0" y="503774"/>
                  </a:cubicBezTo>
                  <a:cubicBezTo>
                    <a:pt x="0" y="225548"/>
                    <a:pt x="225548" y="0"/>
                    <a:pt x="503775" y="0"/>
                  </a:cubicBezTo>
                  <a:cubicBezTo>
                    <a:pt x="782001" y="0"/>
                    <a:pt x="1007549" y="225548"/>
                    <a:pt x="1007549" y="503774"/>
                  </a:cubicBezTo>
                  <a:close/>
                </a:path>
              </a:pathLst>
            </a:custGeom>
            <a:solidFill>
              <a:srgbClr val="FFFFF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B35D31CB-B223-BA43-90E1-57AC0B68878A}"/>
                </a:ext>
              </a:extLst>
            </p:cNvPr>
            <p:cNvSpPr/>
            <p:nvPr/>
          </p:nvSpPr>
          <p:spPr>
            <a:xfrm>
              <a:off x="3876982" y="3287135"/>
              <a:ext cx="1719739" cy="1719739"/>
            </a:xfrm>
            <a:custGeom>
              <a:avLst/>
              <a:gdLst>
                <a:gd name="connsiteX0" fmla="*/ 1719740 w 1719739"/>
                <a:gd name="connsiteY0" fmla="*/ 859870 h 1719739"/>
                <a:gd name="connsiteX1" fmla="*/ 859870 w 1719739"/>
                <a:gd name="connsiteY1" fmla="*/ 1719740 h 1719739"/>
                <a:gd name="connsiteX2" fmla="*/ 0 w 1719739"/>
                <a:gd name="connsiteY2" fmla="*/ 859870 h 1719739"/>
                <a:gd name="connsiteX3" fmla="*/ 859870 w 1719739"/>
                <a:gd name="connsiteY3" fmla="*/ 0 h 1719739"/>
                <a:gd name="connsiteX4" fmla="*/ 1719740 w 1719739"/>
                <a:gd name="connsiteY4" fmla="*/ 859870 h 171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39" h="1719739">
                  <a:moveTo>
                    <a:pt x="1719740" y="859870"/>
                  </a:moveTo>
                  <a:cubicBezTo>
                    <a:pt x="1719740" y="1334763"/>
                    <a:pt x="1334763" y="1719740"/>
                    <a:pt x="859870" y="1719740"/>
                  </a:cubicBezTo>
                  <a:cubicBezTo>
                    <a:pt x="384977" y="1719740"/>
                    <a:pt x="0" y="1334763"/>
                    <a:pt x="0" y="859870"/>
                  </a:cubicBezTo>
                  <a:cubicBezTo>
                    <a:pt x="0" y="384977"/>
                    <a:pt x="384977" y="0"/>
                    <a:pt x="859870" y="0"/>
                  </a:cubicBezTo>
                  <a:cubicBezTo>
                    <a:pt x="1334763" y="0"/>
                    <a:pt x="1719740" y="384977"/>
                    <a:pt x="1719740" y="859870"/>
                  </a:cubicBezTo>
                  <a:close/>
                </a:path>
              </a:pathLst>
            </a:custGeom>
            <a:noFill/>
            <a:ln w="2556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80D31ECE-F6C2-7349-B1AE-A98AEACCBCCF}"/>
              </a:ext>
            </a:extLst>
          </p:cNvPr>
          <p:cNvGrpSpPr/>
          <p:nvPr userDrawn="1"/>
        </p:nvGrpSpPr>
        <p:grpSpPr>
          <a:xfrm>
            <a:off x="3968461" y="2324136"/>
            <a:ext cx="488291" cy="488291"/>
            <a:chOff x="4582677" y="3054759"/>
            <a:chExt cx="488291" cy="488291"/>
          </a:xfrm>
        </p:grpSpPr>
        <p:sp>
          <p:nvSpPr>
            <p:cNvPr id="450" name="Graphique 4">
              <a:extLst>
                <a:ext uri="{FF2B5EF4-FFF2-40B4-BE49-F238E27FC236}">
                  <a16:creationId xmlns:a16="http://schemas.microsoft.com/office/drawing/2014/main" id="{D4AFEBAD-1C0B-4642-9ACC-33FCB7243AFF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1860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Graphique 4">
              <a:extLst>
                <a:ext uri="{FF2B5EF4-FFF2-40B4-BE49-F238E27FC236}">
                  <a16:creationId xmlns:a16="http://schemas.microsoft.com/office/drawing/2014/main" id="{A0076A10-64D3-B548-88D6-2A8C1120FC93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2" name="Graphique 4">
            <a:extLst>
              <a:ext uri="{FF2B5EF4-FFF2-40B4-BE49-F238E27FC236}">
                <a16:creationId xmlns:a16="http://schemas.microsoft.com/office/drawing/2014/main" id="{6EB30808-3F8A-0648-8D31-2313099E340E}"/>
              </a:ext>
            </a:extLst>
          </p:cNvPr>
          <p:cNvSpPr/>
          <p:nvPr/>
        </p:nvSpPr>
        <p:spPr>
          <a:xfrm>
            <a:off x="3985456" y="1216302"/>
            <a:ext cx="314412" cy="314412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3" name="Graphique 4">
            <a:extLst>
              <a:ext uri="{FF2B5EF4-FFF2-40B4-BE49-F238E27FC236}">
                <a16:creationId xmlns:a16="http://schemas.microsoft.com/office/drawing/2014/main" id="{B6AC5F64-0FE6-DF4E-9763-271A36A42C93}"/>
              </a:ext>
            </a:extLst>
          </p:cNvPr>
          <p:cNvSpPr/>
          <p:nvPr/>
        </p:nvSpPr>
        <p:spPr>
          <a:xfrm>
            <a:off x="5589326" y="3335773"/>
            <a:ext cx="278683" cy="278683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rgbClr val="AFDFF9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5" name="Graphique 4">
            <a:extLst>
              <a:ext uri="{FF2B5EF4-FFF2-40B4-BE49-F238E27FC236}">
                <a16:creationId xmlns:a16="http://schemas.microsoft.com/office/drawing/2014/main" id="{FC63FF5E-CB5B-A040-B8C5-92F1F9F3F113}"/>
              </a:ext>
            </a:extLst>
          </p:cNvPr>
          <p:cNvSpPr/>
          <p:nvPr/>
        </p:nvSpPr>
        <p:spPr>
          <a:xfrm>
            <a:off x="1782091" y="2992969"/>
            <a:ext cx="140532" cy="140532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6" name="Graphique 4">
            <a:extLst>
              <a:ext uri="{FF2B5EF4-FFF2-40B4-BE49-F238E27FC236}">
                <a16:creationId xmlns:a16="http://schemas.microsoft.com/office/drawing/2014/main" id="{B7D44FA0-C176-604F-89EE-C98A10C7D5CD}"/>
              </a:ext>
            </a:extLst>
          </p:cNvPr>
          <p:cNvSpPr/>
          <p:nvPr/>
        </p:nvSpPr>
        <p:spPr>
          <a:xfrm>
            <a:off x="3158256" y="4388091"/>
            <a:ext cx="173879" cy="173879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D897F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470" name="Groupe 1469">
            <a:extLst>
              <a:ext uri="{FF2B5EF4-FFF2-40B4-BE49-F238E27FC236}">
                <a16:creationId xmlns:a16="http://schemas.microsoft.com/office/drawing/2014/main" id="{54DC355D-BB41-C745-AF6C-8FE385BFB1CB}"/>
              </a:ext>
            </a:extLst>
          </p:cNvPr>
          <p:cNvGrpSpPr/>
          <p:nvPr userDrawn="1"/>
        </p:nvGrpSpPr>
        <p:grpSpPr>
          <a:xfrm>
            <a:off x="236070" y="1343938"/>
            <a:ext cx="2559502" cy="837834"/>
            <a:chOff x="631262" y="1394587"/>
            <a:chExt cx="1855509" cy="607387"/>
          </a:xfrm>
        </p:grpSpPr>
        <p:sp>
          <p:nvSpPr>
            <p:cNvPr id="457" name="Graphique 4">
              <a:extLst>
                <a:ext uri="{FF2B5EF4-FFF2-40B4-BE49-F238E27FC236}">
                  <a16:creationId xmlns:a16="http://schemas.microsoft.com/office/drawing/2014/main" id="{833EFAEB-4AE0-F24E-8FE6-84D7B8F9CC0F}"/>
                </a:ext>
              </a:extLst>
            </p:cNvPr>
            <p:cNvSpPr/>
            <p:nvPr/>
          </p:nvSpPr>
          <p:spPr>
            <a:xfrm>
              <a:off x="652700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Graphique 4">
              <a:extLst>
                <a:ext uri="{FF2B5EF4-FFF2-40B4-BE49-F238E27FC236}">
                  <a16:creationId xmlns:a16="http://schemas.microsoft.com/office/drawing/2014/main" id="{6579CA98-09FD-0F4F-847E-6B1EFB3FB873}"/>
                </a:ext>
              </a:extLst>
            </p:cNvPr>
            <p:cNvSpPr/>
            <p:nvPr/>
          </p:nvSpPr>
          <p:spPr>
            <a:xfrm>
              <a:off x="831343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Graphique 4">
              <a:extLst>
                <a:ext uri="{FF2B5EF4-FFF2-40B4-BE49-F238E27FC236}">
                  <a16:creationId xmlns:a16="http://schemas.microsoft.com/office/drawing/2014/main" id="{E55F1AF8-6FE8-A547-A4C2-15B636E1185A}"/>
                </a:ext>
              </a:extLst>
            </p:cNvPr>
            <p:cNvSpPr/>
            <p:nvPr/>
          </p:nvSpPr>
          <p:spPr>
            <a:xfrm>
              <a:off x="1011177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Graphique 4">
              <a:extLst>
                <a:ext uri="{FF2B5EF4-FFF2-40B4-BE49-F238E27FC236}">
                  <a16:creationId xmlns:a16="http://schemas.microsoft.com/office/drawing/2014/main" id="{488D0682-ED90-5B4B-A2DE-62046296910C}"/>
                </a:ext>
              </a:extLst>
            </p:cNvPr>
            <p:cNvSpPr/>
            <p:nvPr/>
          </p:nvSpPr>
          <p:spPr>
            <a:xfrm>
              <a:off x="1189821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Graphique 4">
              <a:extLst>
                <a:ext uri="{FF2B5EF4-FFF2-40B4-BE49-F238E27FC236}">
                  <a16:creationId xmlns:a16="http://schemas.microsoft.com/office/drawing/2014/main" id="{D0D804AE-E0D4-8246-81B6-8DBF30ABBB2C}"/>
                </a:ext>
              </a:extLst>
            </p:cNvPr>
            <p:cNvSpPr/>
            <p:nvPr/>
          </p:nvSpPr>
          <p:spPr>
            <a:xfrm>
              <a:off x="1368464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Graphique 4">
              <a:extLst>
                <a:ext uri="{FF2B5EF4-FFF2-40B4-BE49-F238E27FC236}">
                  <a16:creationId xmlns:a16="http://schemas.microsoft.com/office/drawing/2014/main" id="{1FB8FC6B-EEC5-2742-A8A5-FD3F4B16DE69}"/>
                </a:ext>
              </a:extLst>
            </p:cNvPr>
            <p:cNvSpPr/>
            <p:nvPr/>
          </p:nvSpPr>
          <p:spPr>
            <a:xfrm>
              <a:off x="1548298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Graphique 4">
              <a:extLst>
                <a:ext uri="{FF2B5EF4-FFF2-40B4-BE49-F238E27FC236}">
                  <a16:creationId xmlns:a16="http://schemas.microsoft.com/office/drawing/2014/main" id="{E507ADEF-02CA-2349-A2F1-288F163FAB24}"/>
                </a:ext>
              </a:extLst>
            </p:cNvPr>
            <p:cNvSpPr/>
            <p:nvPr/>
          </p:nvSpPr>
          <p:spPr>
            <a:xfrm>
              <a:off x="1726942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5" name="Graphique 4">
              <a:extLst>
                <a:ext uri="{FF2B5EF4-FFF2-40B4-BE49-F238E27FC236}">
                  <a16:creationId xmlns:a16="http://schemas.microsoft.com/office/drawing/2014/main" id="{D134D8D5-E0FD-0F4B-BC10-F20847219482}"/>
                </a:ext>
              </a:extLst>
            </p:cNvPr>
            <p:cNvSpPr/>
            <p:nvPr/>
          </p:nvSpPr>
          <p:spPr>
            <a:xfrm>
              <a:off x="1906776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Graphique 4">
              <a:extLst>
                <a:ext uri="{FF2B5EF4-FFF2-40B4-BE49-F238E27FC236}">
                  <a16:creationId xmlns:a16="http://schemas.microsoft.com/office/drawing/2014/main" id="{E55F86B5-C39D-2F4E-9996-B4C3F96B336C}"/>
                </a:ext>
              </a:extLst>
            </p:cNvPr>
            <p:cNvSpPr/>
            <p:nvPr/>
          </p:nvSpPr>
          <p:spPr>
            <a:xfrm>
              <a:off x="2085419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7" name="Graphique 4">
              <a:extLst>
                <a:ext uri="{FF2B5EF4-FFF2-40B4-BE49-F238E27FC236}">
                  <a16:creationId xmlns:a16="http://schemas.microsoft.com/office/drawing/2014/main" id="{7E698D05-4848-6440-91C4-B3E531B5539F}"/>
                </a:ext>
              </a:extLst>
            </p:cNvPr>
            <p:cNvSpPr/>
            <p:nvPr/>
          </p:nvSpPr>
          <p:spPr>
            <a:xfrm>
              <a:off x="2265254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8" name="Graphique 4">
              <a:extLst>
                <a:ext uri="{FF2B5EF4-FFF2-40B4-BE49-F238E27FC236}">
                  <a16:creationId xmlns:a16="http://schemas.microsoft.com/office/drawing/2014/main" id="{C72A0C65-842F-7E48-886A-7A4403D413E7}"/>
                </a:ext>
              </a:extLst>
            </p:cNvPr>
            <p:cNvSpPr/>
            <p:nvPr/>
          </p:nvSpPr>
          <p:spPr>
            <a:xfrm>
              <a:off x="2443897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9" name="Graphique 4">
              <a:extLst>
                <a:ext uri="{FF2B5EF4-FFF2-40B4-BE49-F238E27FC236}">
                  <a16:creationId xmlns:a16="http://schemas.microsoft.com/office/drawing/2014/main" id="{33C6E1FB-ABB9-DF4A-A150-AD68038B4D31}"/>
                </a:ext>
              </a:extLst>
            </p:cNvPr>
            <p:cNvSpPr/>
            <p:nvPr/>
          </p:nvSpPr>
          <p:spPr>
            <a:xfrm>
              <a:off x="645554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Graphique 4">
              <a:extLst>
                <a:ext uri="{FF2B5EF4-FFF2-40B4-BE49-F238E27FC236}">
                  <a16:creationId xmlns:a16="http://schemas.microsoft.com/office/drawing/2014/main" id="{46F1B695-8D97-9841-9168-B4D3F5A27133}"/>
                </a:ext>
              </a:extLst>
            </p:cNvPr>
            <p:cNvSpPr/>
            <p:nvPr/>
          </p:nvSpPr>
          <p:spPr>
            <a:xfrm>
              <a:off x="824197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1" name="Graphique 4">
              <a:extLst>
                <a:ext uri="{FF2B5EF4-FFF2-40B4-BE49-F238E27FC236}">
                  <a16:creationId xmlns:a16="http://schemas.microsoft.com/office/drawing/2014/main" id="{70610AB1-29AB-0348-B39E-8C88300EF285}"/>
                </a:ext>
              </a:extLst>
            </p:cNvPr>
            <p:cNvSpPr/>
            <p:nvPr/>
          </p:nvSpPr>
          <p:spPr>
            <a:xfrm>
              <a:off x="1004031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2" name="Graphique 4">
              <a:extLst>
                <a:ext uri="{FF2B5EF4-FFF2-40B4-BE49-F238E27FC236}">
                  <a16:creationId xmlns:a16="http://schemas.microsoft.com/office/drawing/2014/main" id="{830E396C-158A-7841-9400-20075FF4758A}"/>
                </a:ext>
              </a:extLst>
            </p:cNvPr>
            <p:cNvSpPr/>
            <p:nvPr/>
          </p:nvSpPr>
          <p:spPr>
            <a:xfrm>
              <a:off x="1182675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Graphique 4">
              <a:extLst>
                <a:ext uri="{FF2B5EF4-FFF2-40B4-BE49-F238E27FC236}">
                  <a16:creationId xmlns:a16="http://schemas.microsoft.com/office/drawing/2014/main" id="{46EFE042-0BA3-A146-8E95-029B59E34880}"/>
                </a:ext>
              </a:extLst>
            </p:cNvPr>
            <p:cNvSpPr/>
            <p:nvPr/>
          </p:nvSpPr>
          <p:spPr>
            <a:xfrm>
              <a:off x="1362509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Graphique 4">
              <a:extLst>
                <a:ext uri="{FF2B5EF4-FFF2-40B4-BE49-F238E27FC236}">
                  <a16:creationId xmlns:a16="http://schemas.microsoft.com/office/drawing/2014/main" id="{A93989CE-A5CD-8E4F-95A1-B3CC8BB2E8ED}"/>
                </a:ext>
              </a:extLst>
            </p:cNvPr>
            <p:cNvSpPr/>
            <p:nvPr/>
          </p:nvSpPr>
          <p:spPr>
            <a:xfrm>
              <a:off x="1541152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Graphique 4">
              <a:extLst>
                <a:ext uri="{FF2B5EF4-FFF2-40B4-BE49-F238E27FC236}">
                  <a16:creationId xmlns:a16="http://schemas.microsoft.com/office/drawing/2014/main" id="{27C5CA04-AC11-9846-AA44-AAD1495B02E8}"/>
                </a:ext>
              </a:extLst>
            </p:cNvPr>
            <p:cNvSpPr/>
            <p:nvPr/>
          </p:nvSpPr>
          <p:spPr>
            <a:xfrm>
              <a:off x="1720987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Graphique 4">
              <a:extLst>
                <a:ext uri="{FF2B5EF4-FFF2-40B4-BE49-F238E27FC236}">
                  <a16:creationId xmlns:a16="http://schemas.microsoft.com/office/drawing/2014/main" id="{B9059184-3FA8-BE48-A534-34A02932756E}"/>
                </a:ext>
              </a:extLst>
            </p:cNvPr>
            <p:cNvSpPr/>
            <p:nvPr/>
          </p:nvSpPr>
          <p:spPr>
            <a:xfrm>
              <a:off x="1899630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7" name="Graphique 4">
              <a:extLst>
                <a:ext uri="{FF2B5EF4-FFF2-40B4-BE49-F238E27FC236}">
                  <a16:creationId xmlns:a16="http://schemas.microsoft.com/office/drawing/2014/main" id="{FD1AC676-6CC0-314D-802E-E3507564D43E}"/>
                </a:ext>
              </a:extLst>
            </p:cNvPr>
            <p:cNvSpPr/>
            <p:nvPr/>
          </p:nvSpPr>
          <p:spPr>
            <a:xfrm>
              <a:off x="2078273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8" name="Graphique 4">
              <a:extLst>
                <a:ext uri="{FF2B5EF4-FFF2-40B4-BE49-F238E27FC236}">
                  <a16:creationId xmlns:a16="http://schemas.microsoft.com/office/drawing/2014/main" id="{9753461D-004D-C140-A5E1-133D49892973}"/>
                </a:ext>
              </a:extLst>
            </p:cNvPr>
            <p:cNvSpPr/>
            <p:nvPr/>
          </p:nvSpPr>
          <p:spPr>
            <a:xfrm>
              <a:off x="2258108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9" name="Graphique 4">
              <a:extLst>
                <a:ext uri="{FF2B5EF4-FFF2-40B4-BE49-F238E27FC236}">
                  <a16:creationId xmlns:a16="http://schemas.microsoft.com/office/drawing/2014/main" id="{8A1C9028-9E52-E847-A0C1-CC1DD797D8FC}"/>
                </a:ext>
              </a:extLst>
            </p:cNvPr>
            <p:cNvSpPr/>
            <p:nvPr/>
          </p:nvSpPr>
          <p:spPr>
            <a:xfrm>
              <a:off x="2436751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Graphique 4">
              <a:extLst>
                <a:ext uri="{FF2B5EF4-FFF2-40B4-BE49-F238E27FC236}">
                  <a16:creationId xmlns:a16="http://schemas.microsoft.com/office/drawing/2014/main" id="{EBEC8163-B117-FD42-8376-2BA2D592806E}"/>
                </a:ext>
              </a:extLst>
            </p:cNvPr>
            <p:cNvSpPr/>
            <p:nvPr/>
          </p:nvSpPr>
          <p:spPr>
            <a:xfrm>
              <a:off x="638408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Graphique 4">
              <a:extLst>
                <a:ext uri="{FF2B5EF4-FFF2-40B4-BE49-F238E27FC236}">
                  <a16:creationId xmlns:a16="http://schemas.microsoft.com/office/drawing/2014/main" id="{955B23BB-2C20-BF48-8EF2-B95EBA4D8569}"/>
                </a:ext>
              </a:extLst>
            </p:cNvPr>
            <p:cNvSpPr/>
            <p:nvPr/>
          </p:nvSpPr>
          <p:spPr>
            <a:xfrm>
              <a:off x="817051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Graphique 4">
              <a:extLst>
                <a:ext uri="{FF2B5EF4-FFF2-40B4-BE49-F238E27FC236}">
                  <a16:creationId xmlns:a16="http://schemas.microsoft.com/office/drawing/2014/main" id="{67C23E30-224B-E94D-8B34-AFF06687E96D}"/>
                </a:ext>
              </a:extLst>
            </p:cNvPr>
            <p:cNvSpPr/>
            <p:nvPr/>
          </p:nvSpPr>
          <p:spPr>
            <a:xfrm>
              <a:off x="996886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Graphique 4">
              <a:extLst>
                <a:ext uri="{FF2B5EF4-FFF2-40B4-BE49-F238E27FC236}">
                  <a16:creationId xmlns:a16="http://schemas.microsoft.com/office/drawing/2014/main" id="{4F689739-5BE3-BB4E-A4C2-85C2D647DBBB}"/>
                </a:ext>
              </a:extLst>
            </p:cNvPr>
            <p:cNvSpPr/>
            <p:nvPr/>
          </p:nvSpPr>
          <p:spPr>
            <a:xfrm>
              <a:off x="1175529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Graphique 4">
              <a:extLst>
                <a:ext uri="{FF2B5EF4-FFF2-40B4-BE49-F238E27FC236}">
                  <a16:creationId xmlns:a16="http://schemas.microsoft.com/office/drawing/2014/main" id="{ABFACCA4-F337-D743-8332-43F2F665B15D}"/>
                </a:ext>
              </a:extLst>
            </p:cNvPr>
            <p:cNvSpPr/>
            <p:nvPr/>
          </p:nvSpPr>
          <p:spPr>
            <a:xfrm>
              <a:off x="1355363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5" name="Graphique 4">
              <a:extLst>
                <a:ext uri="{FF2B5EF4-FFF2-40B4-BE49-F238E27FC236}">
                  <a16:creationId xmlns:a16="http://schemas.microsoft.com/office/drawing/2014/main" id="{0BF35598-B09E-854E-8C90-CC889C218CE8}"/>
                </a:ext>
              </a:extLst>
            </p:cNvPr>
            <p:cNvSpPr/>
            <p:nvPr/>
          </p:nvSpPr>
          <p:spPr>
            <a:xfrm>
              <a:off x="1534007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6" name="Graphique 4">
              <a:extLst>
                <a:ext uri="{FF2B5EF4-FFF2-40B4-BE49-F238E27FC236}">
                  <a16:creationId xmlns:a16="http://schemas.microsoft.com/office/drawing/2014/main" id="{FDEBC199-F677-FD46-B1BB-66EAF59AA289}"/>
                </a:ext>
              </a:extLst>
            </p:cNvPr>
            <p:cNvSpPr/>
            <p:nvPr/>
          </p:nvSpPr>
          <p:spPr>
            <a:xfrm>
              <a:off x="1713841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Graphique 4">
              <a:extLst>
                <a:ext uri="{FF2B5EF4-FFF2-40B4-BE49-F238E27FC236}">
                  <a16:creationId xmlns:a16="http://schemas.microsoft.com/office/drawing/2014/main" id="{986147A5-E7DA-3044-9B78-910169EE8393}"/>
                </a:ext>
              </a:extLst>
            </p:cNvPr>
            <p:cNvSpPr/>
            <p:nvPr/>
          </p:nvSpPr>
          <p:spPr>
            <a:xfrm>
              <a:off x="1892484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Graphique 4">
              <a:extLst>
                <a:ext uri="{FF2B5EF4-FFF2-40B4-BE49-F238E27FC236}">
                  <a16:creationId xmlns:a16="http://schemas.microsoft.com/office/drawing/2014/main" id="{A7541C5F-8485-AE46-9531-524B53B42A6A}"/>
                </a:ext>
              </a:extLst>
            </p:cNvPr>
            <p:cNvSpPr/>
            <p:nvPr/>
          </p:nvSpPr>
          <p:spPr>
            <a:xfrm>
              <a:off x="2072319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9" name="Graphique 4">
              <a:extLst>
                <a:ext uri="{FF2B5EF4-FFF2-40B4-BE49-F238E27FC236}">
                  <a16:creationId xmlns:a16="http://schemas.microsoft.com/office/drawing/2014/main" id="{F2DB5043-8640-244D-82BA-DDD3993408C6}"/>
                </a:ext>
              </a:extLst>
            </p:cNvPr>
            <p:cNvSpPr/>
            <p:nvPr/>
          </p:nvSpPr>
          <p:spPr>
            <a:xfrm>
              <a:off x="2250962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Graphique 4">
              <a:extLst>
                <a:ext uri="{FF2B5EF4-FFF2-40B4-BE49-F238E27FC236}">
                  <a16:creationId xmlns:a16="http://schemas.microsoft.com/office/drawing/2014/main" id="{31046BFE-D3EE-7A47-89F3-D949C21D67A4}"/>
                </a:ext>
              </a:extLst>
            </p:cNvPr>
            <p:cNvSpPr/>
            <p:nvPr/>
          </p:nvSpPr>
          <p:spPr>
            <a:xfrm>
              <a:off x="2430796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Graphique 4">
              <a:extLst>
                <a:ext uri="{FF2B5EF4-FFF2-40B4-BE49-F238E27FC236}">
                  <a16:creationId xmlns:a16="http://schemas.microsoft.com/office/drawing/2014/main" id="{F3B8E12E-F9D2-D04E-A0E9-20C82E244C09}"/>
                </a:ext>
              </a:extLst>
            </p:cNvPr>
            <p:cNvSpPr/>
            <p:nvPr/>
          </p:nvSpPr>
          <p:spPr>
            <a:xfrm>
              <a:off x="631262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Graphique 4">
              <a:extLst>
                <a:ext uri="{FF2B5EF4-FFF2-40B4-BE49-F238E27FC236}">
                  <a16:creationId xmlns:a16="http://schemas.microsoft.com/office/drawing/2014/main" id="{6E5A796A-13E9-8C4D-B6BF-DFFEEBBC3902}"/>
                </a:ext>
              </a:extLst>
            </p:cNvPr>
            <p:cNvSpPr/>
            <p:nvPr/>
          </p:nvSpPr>
          <p:spPr>
            <a:xfrm>
              <a:off x="809906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Graphique 4">
              <a:extLst>
                <a:ext uri="{FF2B5EF4-FFF2-40B4-BE49-F238E27FC236}">
                  <a16:creationId xmlns:a16="http://schemas.microsoft.com/office/drawing/2014/main" id="{69701861-ACDA-6E41-84E8-3A9ABA9AE45F}"/>
                </a:ext>
              </a:extLst>
            </p:cNvPr>
            <p:cNvSpPr/>
            <p:nvPr/>
          </p:nvSpPr>
          <p:spPr>
            <a:xfrm>
              <a:off x="989740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4" name="Graphique 4">
              <a:extLst>
                <a:ext uri="{FF2B5EF4-FFF2-40B4-BE49-F238E27FC236}">
                  <a16:creationId xmlns:a16="http://schemas.microsoft.com/office/drawing/2014/main" id="{A9725B17-C36C-024B-87E6-9DCB50EF1095}"/>
                </a:ext>
              </a:extLst>
            </p:cNvPr>
            <p:cNvSpPr/>
            <p:nvPr/>
          </p:nvSpPr>
          <p:spPr>
            <a:xfrm>
              <a:off x="1168383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5" name="Graphique 4">
              <a:extLst>
                <a:ext uri="{FF2B5EF4-FFF2-40B4-BE49-F238E27FC236}">
                  <a16:creationId xmlns:a16="http://schemas.microsoft.com/office/drawing/2014/main" id="{F9C37CCC-FD2F-1A42-A101-17DAB1EDC298}"/>
                </a:ext>
              </a:extLst>
            </p:cNvPr>
            <p:cNvSpPr/>
            <p:nvPr/>
          </p:nvSpPr>
          <p:spPr>
            <a:xfrm>
              <a:off x="1348218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Graphique 4">
              <a:extLst>
                <a:ext uri="{FF2B5EF4-FFF2-40B4-BE49-F238E27FC236}">
                  <a16:creationId xmlns:a16="http://schemas.microsoft.com/office/drawing/2014/main" id="{8E1A7CDF-75F2-F146-92B5-7AB3E532B248}"/>
                </a:ext>
              </a:extLst>
            </p:cNvPr>
            <p:cNvSpPr/>
            <p:nvPr/>
          </p:nvSpPr>
          <p:spPr>
            <a:xfrm>
              <a:off x="152686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Graphique 4">
              <a:extLst>
                <a:ext uri="{FF2B5EF4-FFF2-40B4-BE49-F238E27FC236}">
                  <a16:creationId xmlns:a16="http://schemas.microsoft.com/office/drawing/2014/main" id="{4D990D06-7349-8B47-B5CB-C95325E95052}"/>
                </a:ext>
              </a:extLst>
            </p:cNvPr>
            <p:cNvSpPr/>
            <p:nvPr/>
          </p:nvSpPr>
          <p:spPr>
            <a:xfrm>
              <a:off x="1706695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Graphique 4">
              <a:extLst>
                <a:ext uri="{FF2B5EF4-FFF2-40B4-BE49-F238E27FC236}">
                  <a16:creationId xmlns:a16="http://schemas.microsoft.com/office/drawing/2014/main" id="{8966CA48-4674-5B4F-970F-982B683BCD99}"/>
                </a:ext>
              </a:extLst>
            </p:cNvPr>
            <p:cNvSpPr/>
            <p:nvPr/>
          </p:nvSpPr>
          <p:spPr>
            <a:xfrm>
              <a:off x="1885339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9" name="Graphique 4">
              <a:extLst>
                <a:ext uri="{FF2B5EF4-FFF2-40B4-BE49-F238E27FC236}">
                  <a16:creationId xmlns:a16="http://schemas.microsoft.com/office/drawing/2014/main" id="{D41910BE-596F-CE47-9FC6-A85BCB1C3EEE}"/>
                </a:ext>
              </a:extLst>
            </p:cNvPr>
            <p:cNvSpPr/>
            <p:nvPr/>
          </p:nvSpPr>
          <p:spPr>
            <a:xfrm>
              <a:off x="2065173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0" name="Graphique 4">
              <a:extLst>
                <a:ext uri="{FF2B5EF4-FFF2-40B4-BE49-F238E27FC236}">
                  <a16:creationId xmlns:a16="http://schemas.microsoft.com/office/drawing/2014/main" id="{A29AD827-8E5A-1643-9EBB-5BF78E4DC041}"/>
                </a:ext>
              </a:extLst>
            </p:cNvPr>
            <p:cNvSpPr/>
            <p:nvPr/>
          </p:nvSpPr>
          <p:spPr>
            <a:xfrm>
              <a:off x="2243816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Graphique 4">
              <a:extLst>
                <a:ext uri="{FF2B5EF4-FFF2-40B4-BE49-F238E27FC236}">
                  <a16:creationId xmlns:a16="http://schemas.microsoft.com/office/drawing/2014/main" id="{A05599D6-3B03-614D-9668-B7871C299DAE}"/>
                </a:ext>
              </a:extLst>
            </p:cNvPr>
            <p:cNvSpPr/>
            <p:nvPr/>
          </p:nvSpPr>
          <p:spPr>
            <a:xfrm>
              <a:off x="242365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2" name="Graphique 4">
            <a:extLst>
              <a:ext uri="{FF2B5EF4-FFF2-40B4-BE49-F238E27FC236}">
                <a16:creationId xmlns:a16="http://schemas.microsoft.com/office/drawing/2014/main" id="{2893BA3D-916F-2B4D-8444-6E96FA1950C9}"/>
              </a:ext>
            </a:extLst>
          </p:cNvPr>
          <p:cNvGrpSpPr/>
          <p:nvPr/>
        </p:nvGrpSpPr>
        <p:grpSpPr>
          <a:xfrm>
            <a:off x="4974614" y="2062642"/>
            <a:ext cx="1033749" cy="981347"/>
            <a:chOff x="2404961" y="3272843"/>
            <a:chExt cx="1033749" cy="981347"/>
          </a:xfrm>
          <a:solidFill>
            <a:srgbClr val="AFDFF9">
              <a:alpha val="85000"/>
            </a:srgbClr>
          </a:solidFill>
        </p:grpSpPr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AF75AB1A-04BA-A14D-84DB-6D202910B11B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CF239277-69CA-E545-A9CD-082EFD71BC2B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49BFFFD2-5DB3-AB41-9378-44AE57759E89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B288AC88-9770-F145-A5DB-298B0FC32282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1341A9DC-5BB3-4B41-A371-F84A8B0C6AA1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DB1A1630-D27D-824B-937E-03F7C9982F34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28543A43-6080-5B47-979B-9A1EC8979674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FA0118EE-516B-AB42-98CA-92C23CAF49FE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A010E695-68A5-BC48-BFE2-DCA7558CC6FD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8" name="Forme libre 1407">
              <a:extLst>
                <a:ext uri="{FF2B5EF4-FFF2-40B4-BE49-F238E27FC236}">
                  <a16:creationId xmlns:a16="http://schemas.microsoft.com/office/drawing/2014/main" id="{60F10367-F25D-F34D-8FBA-87E55ACCE902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9" name="Forme libre 1408">
              <a:extLst>
                <a:ext uri="{FF2B5EF4-FFF2-40B4-BE49-F238E27FC236}">
                  <a16:creationId xmlns:a16="http://schemas.microsoft.com/office/drawing/2014/main" id="{8161F8B4-55B7-7347-8452-72961E35F106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0" name="Forme libre 1409">
              <a:extLst>
                <a:ext uri="{FF2B5EF4-FFF2-40B4-BE49-F238E27FC236}">
                  <a16:creationId xmlns:a16="http://schemas.microsoft.com/office/drawing/2014/main" id="{275D1C18-D1B9-CD43-B950-E514C49E6381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1" name="Forme libre 1410">
              <a:extLst>
                <a:ext uri="{FF2B5EF4-FFF2-40B4-BE49-F238E27FC236}">
                  <a16:creationId xmlns:a16="http://schemas.microsoft.com/office/drawing/2014/main" id="{A8027B58-F7D0-1646-8613-5822B9B19A3E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2" name="Forme libre 1411">
              <a:extLst>
                <a:ext uri="{FF2B5EF4-FFF2-40B4-BE49-F238E27FC236}">
                  <a16:creationId xmlns:a16="http://schemas.microsoft.com/office/drawing/2014/main" id="{A80CC5EB-9B65-EE4A-B1DC-61F553A07064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3" name="Forme libre 1412">
              <a:extLst>
                <a:ext uri="{FF2B5EF4-FFF2-40B4-BE49-F238E27FC236}">
                  <a16:creationId xmlns:a16="http://schemas.microsoft.com/office/drawing/2014/main" id="{409F78C9-672D-0642-9CDF-29BF11F24559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4" name="Forme libre 1413">
              <a:extLst>
                <a:ext uri="{FF2B5EF4-FFF2-40B4-BE49-F238E27FC236}">
                  <a16:creationId xmlns:a16="http://schemas.microsoft.com/office/drawing/2014/main" id="{8E64B67D-920B-C049-A12B-706A2B83EF18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69" name="Groupe 1468">
            <a:extLst>
              <a:ext uri="{FF2B5EF4-FFF2-40B4-BE49-F238E27FC236}">
                <a16:creationId xmlns:a16="http://schemas.microsoft.com/office/drawing/2014/main" id="{09E42A99-8ECE-5940-A125-D4726914D80D}"/>
              </a:ext>
            </a:extLst>
          </p:cNvPr>
          <p:cNvGrpSpPr/>
          <p:nvPr userDrawn="1"/>
        </p:nvGrpSpPr>
        <p:grpSpPr>
          <a:xfrm>
            <a:off x="1193760" y="4488447"/>
            <a:ext cx="1941651" cy="1941651"/>
            <a:chOff x="539981" y="4669714"/>
            <a:chExt cx="1574443" cy="1574443"/>
          </a:xfrm>
        </p:grpSpPr>
        <p:sp>
          <p:nvSpPr>
            <p:cNvPr id="1464" name="Graphique 4">
              <a:extLst>
                <a:ext uri="{FF2B5EF4-FFF2-40B4-BE49-F238E27FC236}">
                  <a16:creationId xmlns:a16="http://schemas.microsoft.com/office/drawing/2014/main" id="{8B787F95-E2B4-FE43-8FF3-E7ADAF80B92B}"/>
                </a:ext>
              </a:extLst>
            </p:cNvPr>
            <p:cNvSpPr/>
            <p:nvPr/>
          </p:nvSpPr>
          <p:spPr>
            <a:xfrm>
              <a:off x="539981" y="4669714"/>
              <a:ext cx="1574443" cy="1574443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rgbClr val="FAE0DA">
                <a:alpha val="0"/>
              </a:srgbClr>
            </a:solidFill>
            <a:ln w="129269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5" name="Graphique 4">
              <a:extLst>
                <a:ext uri="{FF2B5EF4-FFF2-40B4-BE49-F238E27FC236}">
                  <a16:creationId xmlns:a16="http://schemas.microsoft.com/office/drawing/2014/main" id="{11C4EBF6-5EF3-B54D-A6D1-90BDC16D987A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71" name="Groupe 1470">
            <a:extLst>
              <a:ext uri="{FF2B5EF4-FFF2-40B4-BE49-F238E27FC236}">
                <a16:creationId xmlns:a16="http://schemas.microsoft.com/office/drawing/2014/main" id="{4F75E51E-0E18-F744-B132-317C8B46FD7F}"/>
              </a:ext>
            </a:extLst>
          </p:cNvPr>
          <p:cNvGrpSpPr/>
          <p:nvPr userDrawn="1"/>
        </p:nvGrpSpPr>
        <p:grpSpPr>
          <a:xfrm>
            <a:off x="4853750" y="572799"/>
            <a:ext cx="1363602" cy="1363602"/>
            <a:chOff x="5443726" y="3140716"/>
            <a:chExt cx="905126" cy="905126"/>
          </a:xfrm>
        </p:grpSpPr>
        <p:sp>
          <p:nvSpPr>
            <p:cNvPr id="1466" name="Graphique 4">
              <a:extLst>
                <a:ext uri="{FF2B5EF4-FFF2-40B4-BE49-F238E27FC236}">
                  <a16:creationId xmlns:a16="http://schemas.microsoft.com/office/drawing/2014/main" id="{61E9BEFF-1CC1-344B-8D37-4A8DB50F1EB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92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7" name="Graphique 4">
              <a:extLst>
                <a:ext uri="{FF2B5EF4-FFF2-40B4-BE49-F238E27FC236}">
                  <a16:creationId xmlns:a16="http://schemas.microsoft.com/office/drawing/2014/main" id="{116ECCA5-F9A3-8441-8B09-1BE13981BD93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0719E53-0F84-B040-8DFC-2A39B53A61F6}"/>
              </a:ext>
            </a:extLst>
          </p:cNvPr>
          <p:cNvSpPr/>
          <p:nvPr userDrawn="1"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98D7F249-B76C-7743-BD20-D264EF94A1B2}"/>
              </a:ext>
            </a:extLst>
          </p:cNvPr>
          <p:cNvGrpSpPr/>
          <p:nvPr userDrawn="1"/>
        </p:nvGrpSpPr>
        <p:grpSpPr>
          <a:xfrm>
            <a:off x="1747779" y="700162"/>
            <a:ext cx="2057200" cy="2057200"/>
            <a:chOff x="1981806" y="681656"/>
            <a:chExt cx="2198504" cy="2198504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58D90672-A333-854A-85C9-164946F04D78}"/>
                </a:ext>
              </a:extLst>
            </p:cNvPr>
            <p:cNvSpPr/>
            <p:nvPr/>
          </p:nvSpPr>
          <p:spPr>
            <a:xfrm>
              <a:off x="1981806" y="681656"/>
              <a:ext cx="2198504" cy="2198504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bg1"/>
            </a:solidFill>
            <a:ln w="16463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3F71DEE-4881-8E47-9B54-C95CDE621ED2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09799EF6-AFF0-3D4D-A1F0-BBABB24B7D19}"/>
              </a:ext>
            </a:extLst>
          </p:cNvPr>
          <p:cNvGrpSpPr/>
          <p:nvPr userDrawn="1"/>
        </p:nvGrpSpPr>
        <p:grpSpPr>
          <a:xfrm>
            <a:off x="1291941" y="451318"/>
            <a:ext cx="713437" cy="713437"/>
            <a:chOff x="5799920" y="4925820"/>
            <a:chExt cx="1255480" cy="1255480"/>
          </a:xfrm>
        </p:grpSpPr>
        <p:sp>
          <p:nvSpPr>
            <p:cNvPr id="192" name="Graphique 4">
              <a:extLst>
                <a:ext uri="{FF2B5EF4-FFF2-40B4-BE49-F238E27FC236}">
                  <a16:creationId xmlns:a16="http://schemas.microsoft.com/office/drawing/2014/main" id="{61454438-D82F-1240-BF8F-83CB93342760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Graphique 4">
              <a:extLst>
                <a:ext uri="{FF2B5EF4-FFF2-40B4-BE49-F238E27FC236}">
                  <a16:creationId xmlns:a16="http://schemas.microsoft.com/office/drawing/2014/main" id="{D82A5A04-D553-214C-98AE-809C4F17EBE6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4CB62CFA-6113-5B4E-AEA4-783A6DF08636}"/>
              </a:ext>
            </a:extLst>
          </p:cNvPr>
          <p:cNvGrpSpPr/>
          <p:nvPr userDrawn="1"/>
        </p:nvGrpSpPr>
        <p:grpSpPr>
          <a:xfrm>
            <a:off x="209239" y="4039944"/>
            <a:ext cx="1141202" cy="1141202"/>
            <a:chOff x="5443726" y="3140716"/>
            <a:chExt cx="905126" cy="905126"/>
          </a:xfrm>
        </p:grpSpPr>
        <p:sp>
          <p:nvSpPr>
            <p:cNvPr id="199" name="Graphique 4">
              <a:extLst>
                <a:ext uri="{FF2B5EF4-FFF2-40B4-BE49-F238E27FC236}">
                  <a16:creationId xmlns:a16="http://schemas.microsoft.com/office/drawing/2014/main" id="{BAD5C46F-DA59-3A47-BB43-8779266D744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82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Graphique 4">
              <a:extLst>
                <a:ext uri="{FF2B5EF4-FFF2-40B4-BE49-F238E27FC236}">
                  <a16:creationId xmlns:a16="http://schemas.microsoft.com/office/drawing/2014/main" id="{6037EB44-2DE1-C544-9CD4-ED6797F0743D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A17AF328-F1A2-4845-819D-D5D2F81E446A}"/>
              </a:ext>
            </a:extLst>
          </p:cNvPr>
          <p:cNvSpPr/>
          <p:nvPr userDrawn="1"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7" name="Espace réservé du numéro de diapositive 5">
            <a:hlinkClick r:id="rId3" action="ppaction://hlinksldjump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9727412" y="6572042"/>
            <a:ext cx="1130556" cy="195469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Retour </a:t>
            </a:r>
            <a:r>
              <a:rPr lang="fr-FR" sz="800" err="1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Mapping</a:t>
            </a:r>
            <a:endParaRPr lang="fr-FR" sz="800">
              <a:ln>
                <a:noFill/>
              </a:ln>
              <a:solidFill>
                <a:schemeClr val="accent4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99" name="Image 98">
            <a:hlinkClick r:id="rId3" action="ppaction://hlinksldjump"/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8971378" y="5909325"/>
            <a:ext cx="884721" cy="89170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4"/>
            </a:contourClr>
          </a:sp3d>
        </p:spPr>
      </p:pic>
    </p:spTree>
    <p:extLst>
      <p:ext uri="{BB962C8B-B14F-4D97-AF65-F5344CB8AC3E}">
        <p14:creationId xmlns:p14="http://schemas.microsoft.com/office/powerpoint/2010/main" val="28641019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74249-A223-7449-BFC2-C1FAA26B79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571610"/>
            <a:ext cx="4263887" cy="584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Immobilier et moyens généraux</a:t>
            </a:r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272852" y="3749645"/>
            <a:ext cx="4512687" cy="18915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1" i="0" spc="0">
                <a:solidFill>
                  <a:schemeClr val="bg1"/>
                </a:solidFill>
                <a:latin typeface="Brown" pitchFamily="2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Services</a:t>
            </a:r>
          </a:p>
          <a:p>
            <a:pPr lvl="0"/>
            <a:r>
              <a:rPr lang="fr-FR"/>
              <a:t>Exploitation bâtiment</a:t>
            </a:r>
          </a:p>
          <a:p>
            <a:pPr lvl="0"/>
            <a:r>
              <a:rPr lang="fr-FR"/>
              <a:t>Immobilier</a:t>
            </a:r>
          </a:p>
        </p:txBody>
      </p:sp>
      <p:pic>
        <p:nvPicPr>
          <p:cNvPr id="1463" name="pasted-image.pdf" descr="pasted-image.pdf">
            <a:extLst>
              <a:ext uri="{FF2B5EF4-FFF2-40B4-BE49-F238E27FC236}">
                <a16:creationId xmlns:a16="http://schemas.microsoft.com/office/drawing/2014/main" id="{F87EB260-BC40-BF49-80C4-669124B8215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61" y="3156283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0719E53-0F84-B040-8DFC-2A39B53A61F6}"/>
              </a:ext>
            </a:extLst>
          </p:cNvPr>
          <p:cNvSpPr/>
          <p:nvPr userDrawn="1"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A17AF328-F1A2-4845-819D-D5D2F81E446A}"/>
              </a:ext>
            </a:extLst>
          </p:cNvPr>
          <p:cNvSpPr/>
          <p:nvPr userDrawn="1"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145" name="Graphique 4">
            <a:extLst>
              <a:ext uri="{FF2B5EF4-FFF2-40B4-BE49-F238E27FC236}">
                <a16:creationId xmlns:a16="http://schemas.microsoft.com/office/drawing/2014/main" id="{AB810FAD-B620-0C40-BC5F-30109AEEB2B0}"/>
              </a:ext>
            </a:extLst>
          </p:cNvPr>
          <p:cNvGrpSpPr/>
          <p:nvPr userDrawn="1"/>
        </p:nvGrpSpPr>
        <p:grpSpPr>
          <a:xfrm>
            <a:off x="4179645" y="3814011"/>
            <a:ext cx="2217071" cy="2150492"/>
            <a:chOff x="3449429" y="2859582"/>
            <a:chExt cx="2574846" cy="2574846"/>
          </a:xfrm>
        </p:grpSpPr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7AD769B-2E0C-0D49-9D82-15617D50F5D5}"/>
                </a:ext>
              </a:extLst>
            </p:cNvPr>
            <p:cNvSpPr/>
            <p:nvPr/>
          </p:nvSpPr>
          <p:spPr>
            <a:xfrm>
              <a:off x="3449429" y="2859582"/>
              <a:ext cx="2574846" cy="2574846"/>
            </a:xfrm>
            <a:custGeom>
              <a:avLst/>
              <a:gdLst>
                <a:gd name="connsiteX0" fmla="*/ 2574846 w 2574846"/>
                <a:gd name="connsiteY0" fmla="*/ 1287423 h 2574846"/>
                <a:gd name="connsiteX1" fmla="*/ 1287423 w 2574846"/>
                <a:gd name="connsiteY1" fmla="*/ 2574846 h 2574846"/>
                <a:gd name="connsiteX2" fmla="*/ 0 w 2574846"/>
                <a:gd name="connsiteY2" fmla="*/ 1287423 h 2574846"/>
                <a:gd name="connsiteX3" fmla="*/ 1287423 w 2574846"/>
                <a:gd name="connsiteY3" fmla="*/ 0 h 2574846"/>
                <a:gd name="connsiteX4" fmla="*/ 2574846 w 2574846"/>
                <a:gd name="connsiteY4" fmla="*/ 1287423 h 25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46" h="2574846">
                  <a:moveTo>
                    <a:pt x="2574846" y="1287423"/>
                  </a:moveTo>
                  <a:cubicBezTo>
                    <a:pt x="2574846" y="1998447"/>
                    <a:pt x="1998447" y="2574846"/>
                    <a:pt x="1287423" y="2574846"/>
                  </a:cubicBezTo>
                  <a:cubicBezTo>
                    <a:pt x="576399" y="2574846"/>
                    <a:pt x="0" y="1998447"/>
                    <a:pt x="0" y="1287423"/>
                  </a:cubicBezTo>
                  <a:cubicBezTo>
                    <a:pt x="0" y="576399"/>
                    <a:pt x="576399" y="0"/>
                    <a:pt x="1287423" y="0"/>
                  </a:cubicBezTo>
                  <a:cubicBezTo>
                    <a:pt x="1998447" y="0"/>
                    <a:pt x="2574846" y="576399"/>
                    <a:pt x="2574846" y="1287423"/>
                  </a:cubicBezTo>
                  <a:close/>
                </a:path>
              </a:pathLst>
            </a:custGeom>
            <a:noFill/>
            <a:ln w="762000" cap="flat">
              <a:solidFill>
                <a:srgbClr val="E76662">
                  <a:alpha val="93709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5DAB7023-4DE2-2F4C-832B-16243858345C}"/>
                </a:ext>
              </a:extLst>
            </p:cNvPr>
            <p:cNvSpPr/>
            <p:nvPr/>
          </p:nvSpPr>
          <p:spPr>
            <a:xfrm>
              <a:off x="4233078" y="3643231"/>
              <a:ext cx="1007548" cy="1007548"/>
            </a:xfrm>
            <a:custGeom>
              <a:avLst/>
              <a:gdLst>
                <a:gd name="connsiteX0" fmla="*/ 1007549 w 1007548"/>
                <a:gd name="connsiteY0" fmla="*/ 503774 h 1007548"/>
                <a:gd name="connsiteX1" fmla="*/ 503775 w 1007548"/>
                <a:gd name="connsiteY1" fmla="*/ 1007548 h 1007548"/>
                <a:gd name="connsiteX2" fmla="*/ 0 w 1007548"/>
                <a:gd name="connsiteY2" fmla="*/ 503774 h 1007548"/>
                <a:gd name="connsiteX3" fmla="*/ 503775 w 1007548"/>
                <a:gd name="connsiteY3" fmla="*/ 0 h 1007548"/>
                <a:gd name="connsiteX4" fmla="*/ 1007549 w 1007548"/>
                <a:gd name="connsiteY4" fmla="*/ 503774 h 100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48" h="1007548">
                  <a:moveTo>
                    <a:pt x="1007549" y="503774"/>
                  </a:moveTo>
                  <a:cubicBezTo>
                    <a:pt x="1007549" y="782001"/>
                    <a:pt x="782001" y="1007548"/>
                    <a:pt x="503775" y="1007548"/>
                  </a:cubicBezTo>
                  <a:cubicBezTo>
                    <a:pt x="225548" y="1007548"/>
                    <a:pt x="0" y="782001"/>
                    <a:pt x="0" y="503774"/>
                  </a:cubicBezTo>
                  <a:cubicBezTo>
                    <a:pt x="0" y="225548"/>
                    <a:pt x="225548" y="0"/>
                    <a:pt x="503775" y="0"/>
                  </a:cubicBezTo>
                  <a:cubicBezTo>
                    <a:pt x="782001" y="0"/>
                    <a:pt x="1007549" y="225548"/>
                    <a:pt x="1007549" y="503774"/>
                  </a:cubicBezTo>
                  <a:close/>
                </a:path>
              </a:pathLst>
            </a:custGeom>
            <a:solidFill>
              <a:srgbClr val="FFFFF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14F50F8-6ABB-4D45-BA34-F6F982875ABE}"/>
                </a:ext>
              </a:extLst>
            </p:cNvPr>
            <p:cNvSpPr/>
            <p:nvPr/>
          </p:nvSpPr>
          <p:spPr>
            <a:xfrm>
              <a:off x="3876982" y="3287135"/>
              <a:ext cx="1719739" cy="1719739"/>
            </a:xfrm>
            <a:custGeom>
              <a:avLst/>
              <a:gdLst>
                <a:gd name="connsiteX0" fmla="*/ 1719740 w 1719739"/>
                <a:gd name="connsiteY0" fmla="*/ 859870 h 1719739"/>
                <a:gd name="connsiteX1" fmla="*/ 859870 w 1719739"/>
                <a:gd name="connsiteY1" fmla="*/ 1719740 h 1719739"/>
                <a:gd name="connsiteX2" fmla="*/ 0 w 1719739"/>
                <a:gd name="connsiteY2" fmla="*/ 859870 h 1719739"/>
                <a:gd name="connsiteX3" fmla="*/ 859870 w 1719739"/>
                <a:gd name="connsiteY3" fmla="*/ 0 h 1719739"/>
                <a:gd name="connsiteX4" fmla="*/ 1719740 w 1719739"/>
                <a:gd name="connsiteY4" fmla="*/ 859870 h 171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39" h="1719739">
                  <a:moveTo>
                    <a:pt x="1719740" y="859870"/>
                  </a:moveTo>
                  <a:cubicBezTo>
                    <a:pt x="1719740" y="1334763"/>
                    <a:pt x="1334763" y="1719740"/>
                    <a:pt x="859870" y="1719740"/>
                  </a:cubicBezTo>
                  <a:cubicBezTo>
                    <a:pt x="384977" y="1719740"/>
                    <a:pt x="0" y="1334763"/>
                    <a:pt x="0" y="859870"/>
                  </a:cubicBezTo>
                  <a:cubicBezTo>
                    <a:pt x="0" y="384977"/>
                    <a:pt x="384977" y="0"/>
                    <a:pt x="859870" y="0"/>
                  </a:cubicBezTo>
                  <a:cubicBezTo>
                    <a:pt x="1334763" y="0"/>
                    <a:pt x="1719740" y="384977"/>
                    <a:pt x="1719740" y="859870"/>
                  </a:cubicBezTo>
                  <a:close/>
                </a:path>
              </a:pathLst>
            </a:custGeom>
            <a:noFill/>
            <a:ln w="2556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215B213B-F30B-A440-871A-DC1865CC6549}"/>
              </a:ext>
            </a:extLst>
          </p:cNvPr>
          <p:cNvGrpSpPr/>
          <p:nvPr userDrawn="1"/>
        </p:nvGrpSpPr>
        <p:grpSpPr>
          <a:xfrm>
            <a:off x="4173492" y="2369909"/>
            <a:ext cx="409587" cy="409587"/>
            <a:chOff x="4582677" y="3054759"/>
            <a:chExt cx="488291" cy="488291"/>
          </a:xfrm>
        </p:grpSpPr>
        <p:sp>
          <p:nvSpPr>
            <p:cNvPr id="150" name="Graphique 4">
              <a:extLst>
                <a:ext uri="{FF2B5EF4-FFF2-40B4-BE49-F238E27FC236}">
                  <a16:creationId xmlns:a16="http://schemas.microsoft.com/office/drawing/2014/main" id="{02223E15-7964-EC4D-AFFF-55D0FF3999B0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635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Graphique 4">
              <a:extLst>
                <a:ext uri="{FF2B5EF4-FFF2-40B4-BE49-F238E27FC236}">
                  <a16:creationId xmlns:a16="http://schemas.microsoft.com/office/drawing/2014/main" id="{70FC2F0D-F466-2843-9448-88622D84188E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2" name="Graphique 4">
            <a:extLst>
              <a:ext uri="{FF2B5EF4-FFF2-40B4-BE49-F238E27FC236}">
                <a16:creationId xmlns:a16="http://schemas.microsoft.com/office/drawing/2014/main" id="{6EBCACA1-E8DC-2A4E-9BA2-9B4C04CB1BDD}"/>
              </a:ext>
            </a:extLst>
          </p:cNvPr>
          <p:cNvSpPr/>
          <p:nvPr userDrawn="1"/>
        </p:nvSpPr>
        <p:spPr>
          <a:xfrm>
            <a:off x="3985456" y="1216302"/>
            <a:ext cx="314412" cy="314412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3" name="Graphique 4">
            <a:extLst>
              <a:ext uri="{FF2B5EF4-FFF2-40B4-BE49-F238E27FC236}">
                <a16:creationId xmlns:a16="http://schemas.microsoft.com/office/drawing/2014/main" id="{F32CEEE1-E6BF-374B-9FA9-062A93CAE5FF}"/>
              </a:ext>
            </a:extLst>
          </p:cNvPr>
          <p:cNvSpPr/>
          <p:nvPr userDrawn="1"/>
        </p:nvSpPr>
        <p:spPr>
          <a:xfrm>
            <a:off x="5589326" y="3335773"/>
            <a:ext cx="278683" cy="278683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rgbClr val="AFDFF9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4" name="Graphique 4">
            <a:extLst>
              <a:ext uri="{FF2B5EF4-FFF2-40B4-BE49-F238E27FC236}">
                <a16:creationId xmlns:a16="http://schemas.microsoft.com/office/drawing/2014/main" id="{DDFC8EEF-8351-A44D-96E8-30353A9BCAE2}"/>
              </a:ext>
            </a:extLst>
          </p:cNvPr>
          <p:cNvSpPr/>
          <p:nvPr userDrawn="1"/>
        </p:nvSpPr>
        <p:spPr>
          <a:xfrm>
            <a:off x="1494877" y="2815981"/>
            <a:ext cx="140532" cy="140532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5" name="Graphique 4">
            <a:extLst>
              <a:ext uri="{FF2B5EF4-FFF2-40B4-BE49-F238E27FC236}">
                <a16:creationId xmlns:a16="http://schemas.microsoft.com/office/drawing/2014/main" id="{9491FC4A-DAE2-C141-9F04-CB3BDF505947}"/>
              </a:ext>
            </a:extLst>
          </p:cNvPr>
          <p:cNvSpPr/>
          <p:nvPr userDrawn="1"/>
        </p:nvSpPr>
        <p:spPr>
          <a:xfrm>
            <a:off x="3158256" y="4388091"/>
            <a:ext cx="173879" cy="173879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76662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EB0D518E-B124-D84D-B82B-6C43CB1D8479}"/>
              </a:ext>
            </a:extLst>
          </p:cNvPr>
          <p:cNvGrpSpPr/>
          <p:nvPr userDrawn="1"/>
        </p:nvGrpSpPr>
        <p:grpSpPr>
          <a:xfrm>
            <a:off x="236070" y="1343938"/>
            <a:ext cx="2559502" cy="837834"/>
            <a:chOff x="236070" y="1343938"/>
            <a:chExt cx="2559502" cy="837834"/>
          </a:xfrm>
        </p:grpSpPr>
        <p:sp>
          <p:nvSpPr>
            <p:cNvPr id="157" name="Graphique 4">
              <a:extLst>
                <a:ext uri="{FF2B5EF4-FFF2-40B4-BE49-F238E27FC236}">
                  <a16:creationId xmlns:a16="http://schemas.microsoft.com/office/drawing/2014/main" id="{92A10966-2510-0E4B-A557-98B961F529A8}"/>
                </a:ext>
              </a:extLst>
            </p:cNvPr>
            <p:cNvSpPr/>
            <p:nvPr/>
          </p:nvSpPr>
          <p:spPr>
            <a:xfrm>
              <a:off x="265642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Graphique 4">
              <a:extLst>
                <a:ext uri="{FF2B5EF4-FFF2-40B4-BE49-F238E27FC236}">
                  <a16:creationId xmlns:a16="http://schemas.microsoft.com/office/drawing/2014/main" id="{1129942C-603D-E141-ABE4-A41B8B3567E5}"/>
                </a:ext>
              </a:extLst>
            </p:cNvPr>
            <p:cNvSpPr/>
            <p:nvPr/>
          </p:nvSpPr>
          <p:spPr>
            <a:xfrm>
              <a:off x="512063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Graphique 4">
              <a:extLst>
                <a:ext uri="{FF2B5EF4-FFF2-40B4-BE49-F238E27FC236}">
                  <a16:creationId xmlns:a16="http://schemas.microsoft.com/office/drawing/2014/main" id="{A13C9BC6-84A6-E04A-B321-0A4551CFA69C}"/>
                </a:ext>
              </a:extLst>
            </p:cNvPr>
            <p:cNvSpPr/>
            <p:nvPr/>
          </p:nvSpPr>
          <p:spPr>
            <a:xfrm>
              <a:off x="760127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Graphique 4">
              <a:extLst>
                <a:ext uri="{FF2B5EF4-FFF2-40B4-BE49-F238E27FC236}">
                  <a16:creationId xmlns:a16="http://schemas.microsoft.com/office/drawing/2014/main" id="{BEC8DF72-B525-DC4D-94AA-AB3450F7FB2E}"/>
                </a:ext>
              </a:extLst>
            </p:cNvPr>
            <p:cNvSpPr/>
            <p:nvPr/>
          </p:nvSpPr>
          <p:spPr>
            <a:xfrm>
              <a:off x="1006550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Graphique 4">
              <a:extLst>
                <a:ext uri="{FF2B5EF4-FFF2-40B4-BE49-F238E27FC236}">
                  <a16:creationId xmlns:a16="http://schemas.microsoft.com/office/drawing/2014/main" id="{53389FB3-227B-F449-BDFD-0CC61D19B656}"/>
                </a:ext>
              </a:extLst>
            </p:cNvPr>
            <p:cNvSpPr/>
            <p:nvPr/>
          </p:nvSpPr>
          <p:spPr>
            <a:xfrm>
              <a:off x="1252972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Graphique 4">
              <a:extLst>
                <a:ext uri="{FF2B5EF4-FFF2-40B4-BE49-F238E27FC236}">
                  <a16:creationId xmlns:a16="http://schemas.microsoft.com/office/drawing/2014/main" id="{EF57C22F-764B-0141-B636-0EDFCA762E40}"/>
                </a:ext>
              </a:extLst>
            </p:cNvPr>
            <p:cNvSpPr/>
            <p:nvPr/>
          </p:nvSpPr>
          <p:spPr>
            <a:xfrm>
              <a:off x="1501036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Graphique 4">
              <a:extLst>
                <a:ext uri="{FF2B5EF4-FFF2-40B4-BE49-F238E27FC236}">
                  <a16:creationId xmlns:a16="http://schemas.microsoft.com/office/drawing/2014/main" id="{D1600291-6C22-D040-8C7D-54CBEFFB6852}"/>
                </a:ext>
              </a:extLst>
            </p:cNvPr>
            <p:cNvSpPr/>
            <p:nvPr/>
          </p:nvSpPr>
          <p:spPr>
            <a:xfrm>
              <a:off x="1747459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Graphique 4">
              <a:extLst>
                <a:ext uri="{FF2B5EF4-FFF2-40B4-BE49-F238E27FC236}">
                  <a16:creationId xmlns:a16="http://schemas.microsoft.com/office/drawing/2014/main" id="{180AA16C-2C27-B14F-8047-30D94A8A75F1}"/>
                </a:ext>
              </a:extLst>
            </p:cNvPr>
            <p:cNvSpPr/>
            <p:nvPr/>
          </p:nvSpPr>
          <p:spPr>
            <a:xfrm>
              <a:off x="1995523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Graphique 4">
              <a:extLst>
                <a:ext uri="{FF2B5EF4-FFF2-40B4-BE49-F238E27FC236}">
                  <a16:creationId xmlns:a16="http://schemas.microsoft.com/office/drawing/2014/main" id="{E1E59399-DC3B-A147-B0B9-1A192DAD6F0C}"/>
                </a:ext>
              </a:extLst>
            </p:cNvPr>
            <p:cNvSpPr/>
            <p:nvPr/>
          </p:nvSpPr>
          <p:spPr>
            <a:xfrm>
              <a:off x="2241944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Graphique 4">
              <a:extLst>
                <a:ext uri="{FF2B5EF4-FFF2-40B4-BE49-F238E27FC236}">
                  <a16:creationId xmlns:a16="http://schemas.microsoft.com/office/drawing/2014/main" id="{BC4F38ED-A3D5-D040-A8E5-2A16B88AA4A4}"/>
                </a:ext>
              </a:extLst>
            </p:cNvPr>
            <p:cNvSpPr/>
            <p:nvPr/>
          </p:nvSpPr>
          <p:spPr>
            <a:xfrm>
              <a:off x="2490010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Graphique 4">
              <a:extLst>
                <a:ext uri="{FF2B5EF4-FFF2-40B4-BE49-F238E27FC236}">
                  <a16:creationId xmlns:a16="http://schemas.microsoft.com/office/drawing/2014/main" id="{CF0160EC-2030-E749-9736-552E83509A69}"/>
                </a:ext>
              </a:extLst>
            </p:cNvPr>
            <p:cNvSpPr/>
            <p:nvPr/>
          </p:nvSpPr>
          <p:spPr>
            <a:xfrm>
              <a:off x="2736431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Graphique 4">
              <a:extLst>
                <a:ext uri="{FF2B5EF4-FFF2-40B4-BE49-F238E27FC236}">
                  <a16:creationId xmlns:a16="http://schemas.microsoft.com/office/drawing/2014/main" id="{E6778B9F-DD92-A14F-80EB-59CB4D42A8E3}"/>
                </a:ext>
              </a:extLst>
            </p:cNvPr>
            <p:cNvSpPr/>
            <p:nvPr/>
          </p:nvSpPr>
          <p:spPr>
            <a:xfrm>
              <a:off x="25578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Graphique 4">
              <a:extLst>
                <a:ext uri="{FF2B5EF4-FFF2-40B4-BE49-F238E27FC236}">
                  <a16:creationId xmlns:a16="http://schemas.microsoft.com/office/drawing/2014/main" id="{E075FF62-2137-4641-BDF8-5C47FCAEF84E}"/>
                </a:ext>
              </a:extLst>
            </p:cNvPr>
            <p:cNvSpPr/>
            <p:nvPr/>
          </p:nvSpPr>
          <p:spPr>
            <a:xfrm>
              <a:off x="502206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Graphique 4">
              <a:extLst>
                <a:ext uri="{FF2B5EF4-FFF2-40B4-BE49-F238E27FC236}">
                  <a16:creationId xmlns:a16="http://schemas.microsoft.com/office/drawing/2014/main" id="{490FD5C6-FFA2-1043-A892-2FF360D9B981}"/>
                </a:ext>
              </a:extLst>
            </p:cNvPr>
            <p:cNvSpPr/>
            <p:nvPr/>
          </p:nvSpPr>
          <p:spPr>
            <a:xfrm>
              <a:off x="750270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Graphique 4">
              <a:extLst>
                <a:ext uri="{FF2B5EF4-FFF2-40B4-BE49-F238E27FC236}">
                  <a16:creationId xmlns:a16="http://schemas.microsoft.com/office/drawing/2014/main" id="{FC08C4FD-D232-C34A-A6E8-DD22133F695B}"/>
                </a:ext>
              </a:extLst>
            </p:cNvPr>
            <p:cNvSpPr/>
            <p:nvPr/>
          </p:nvSpPr>
          <p:spPr>
            <a:xfrm>
              <a:off x="996693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Graphique 4">
              <a:extLst>
                <a:ext uri="{FF2B5EF4-FFF2-40B4-BE49-F238E27FC236}">
                  <a16:creationId xmlns:a16="http://schemas.microsoft.com/office/drawing/2014/main" id="{E8C2ACEC-9080-4F41-AED2-778A14450B28}"/>
                </a:ext>
              </a:extLst>
            </p:cNvPr>
            <p:cNvSpPr/>
            <p:nvPr/>
          </p:nvSpPr>
          <p:spPr>
            <a:xfrm>
              <a:off x="1244757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Graphique 4">
              <a:extLst>
                <a:ext uri="{FF2B5EF4-FFF2-40B4-BE49-F238E27FC236}">
                  <a16:creationId xmlns:a16="http://schemas.microsoft.com/office/drawing/2014/main" id="{001F9AA6-3F5C-9245-87C5-662CF23AD21C}"/>
                </a:ext>
              </a:extLst>
            </p:cNvPr>
            <p:cNvSpPr/>
            <p:nvPr/>
          </p:nvSpPr>
          <p:spPr>
            <a:xfrm>
              <a:off x="1491179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Graphique 4">
              <a:extLst>
                <a:ext uri="{FF2B5EF4-FFF2-40B4-BE49-F238E27FC236}">
                  <a16:creationId xmlns:a16="http://schemas.microsoft.com/office/drawing/2014/main" id="{FE516079-9A41-2A48-B7E5-3033E8A4321F}"/>
                </a:ext>
              </a:extLst>
            </p:cNvPr>
            <p:cNvSpPr/>
            <p:nvPr/>
          </p:nvSpPr>
          <p:spPr>
            <a:xfrm>
              <a:off x="173924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Graphique 4">
              <a:extLst>
                <a:ext uri="{FF2B5EF4-FFF2-40B4-BE49-F238E27FC236}">
                  <a16:creationId xmlns:a16="http://schemas.microsoft.com/office/drawing/2014/main" id="{97951978-45B0-1546-AAFE-09F1BAFD8BB7}"/>
                </a:ext>
              </a:extLst>
            </p:cNvPr>
            <p:cNvSpPr/>
            <p:nvPr/>
          </p:nvSpPr>
          <p:spPr>
            <a:xfrm>
              <a:off x="1985666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Graphique 4">
              <a:extLst>
                <a:ext uri="{FF2B5EF4-FFF2-40B4-BE49-F238E27FC236}">
                  <a16:creationId xmlns:a16="http://schemas.microsoft.com/office/drawing/2014/main" id="{30EDAFDE-6D8B-5F40-984E-5166FD8F5B53}"/>
                </a:ext>
              </a:extLst>
            </p:cNvPr>
            <p:cNvSpPr/>
            <p:nvPr/>
          </p:nvSpPr>
          <p:spPr>
            <a:xfrm>
              <a:off x="2232087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Graphique 4">
              <a:extLst>
                <a:ext uri="{FF2B5EF4-FFF2-40B4-BE49-F238E27FC236}">
                  <a16:creationId xmlns:a16="http://schemas.microsoft.com/office/drawing/2014/main" id="{1D9C2945-C075-0F4D-B135-CE6609F27F06}"/>
                </a:ext>
              </a:extLst>
            </p:cNvPr>
            <p:cNvSpPr/>
            <p:nvPr/>
          </p:nvSpPr>
          <p:spPr>
            <a:xfrm>
              <a:off x="2480153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Graphique 4">
              <a:extLst>
                <a:ext uri="{FF2B5EF4-FFF2-40B4-BE49-F238E27FC236}">
                  <a16:creationId xmlns:a16="http://schemas.microsoft.com/office/drawing/2014/main" id="{E6C8362E-7660-6D43-8F37-197CE33946B4}"/>
                </a:ext>
              </a:extLst>
            </p:cNvPr>
            <p:cNvSpPr/>
            <p:nvPr/>
          </p:nvSpPr>
          <p:spPr>
            <a:xfrm>
              <a:off x="272657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Graphique 4">
              <a:extLst>
                <a:ext uri="{FF2B5EF4-FFF2-40B4-BE49-F238E27FC236}">
                  <a16:creationId xmlns:a16="http://schemas.microsoft.com/office/drawing/2014/main" id="{126245AB-C588-0D47-9226-7126EE402F3A}"/>
                </a:ext>
              </a:extLst>
            </p:cNvPr>
            <p:cNvSpPr/>
            <p:nvPr/>
          </p:nvSpPr>
          <p:spPr>
            <a:xfrm>
              <a:off x="245927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Graphique 4">
              <a:extLst>
                <a:ext uri="{FF2B5EF4-FFF2-40B4-BE49-F238E27FC236}">
                  <a16:creationId xmlns:a16="http://schemas.microsoft.com/office/drawing/2014/main" id="{19BBA3C8-6C4E-F04B-9760-B1F2AC8F554B}"/>
                </a:ext>
              </a:extLst>
            </p:cNvPr>
            <p:cNvSpPr/>
            <p:nvPr/>
          </p:nvSpPr>
          <p:spPr>
            <a:xfrm>
              <a:off x="492349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Graphique 4">
              <a:extLst>
                <a:ext uri="{FF2B5EF4-FFF2-40B4-BE49-F238E27FC236}">
                  <a16:creationId xmlns:a16="http://schemas.microsoft.com/office/drawing/2014/main" id="{F301036F-2937-0E4B-A5FE-A15BA9287BFE}"/>
                </a:ext>
              </a:extLst>
            </p:cNvPr>
            <p:cNvSpPr/>
            <p:nvPr/>
          </p:nvSpPr>
          <p:spPr>
            <a:xfrm>
              <a:off x="740414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Graphique 4">
              <a:extLst>
                <a:ext uri="{FF2B5EF4-FFF2-40B4-BE49-F238E27FC236}">
                  <a16:creationId xmlns:a16="http://schemas.microsoft.com/office/drawing/2014/main" id="{07A7E7C8-39E7-7249-9A8D-40F329AECB7E}"/>
                </a:ext>
              </a:extLst>
            </p:cNvPr>
            <p:cNvSpPr/>
            <p:nvPr/>
          </p:nvSpPr>
          <p:spPr>
            <a:xfrm>
              <a:off x="986836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Graphique 4">
              <a:extLst>
                <a:ext uri="{FF2B5EF4-FFF2-40B4-BE49-F238E27FC236}">
                  <a16:creationId xmlns:a16="http://schemas.microsoft.com/office/drawing/2014/main" id="{A0038DD1-1E4F-E14B-82C5-A92B5625386A}"/>
                </a:ext>
              </a:extLst>
            </p:cNvPr>
            <p:cNvSpPr/>
            <p:nvPr/>
          </p:nvSpPr>
          <p:spPr>
            <a:xfrm>
              <a:off x="1234900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Graphique 4">
              <a:extLst>
                <a:ext uri="{FF2B5EF4-FFF2-40B4-BE49-F238E27FC236}">
                  <a16:creationId xmlns:a16="http://schemas.microsoft.com/office/drawing/2014/main" id="{5423740C-4519-8D4B-A29B-221C93CEDBD8}"/>
                </a:ext>
              </a:extLst>
            </p:cNvPr>
            <p:cNvSpPr/>
            <p:nvPr/>
          </p:nvSpPr>
          <p:spPr>
            <a:xfrm>
              <a:off x="1481323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Graphique 4">
              <a:extLst>
                <a:ext uri="{FF2B5EF4-FFF2-40B4-BE49-F238E27FC236}">
                  <a16:creationId xmlns:a16="http://schemas.microsoft.com/office/drawing/2014/main" id="{1C8B5468-2A25-6B4F-9CAC-4D3084E22CBB}"/>
                </a:ext>
              </a:extLst>
            </p:cNvPr>
            <p:cNvSpPr/>
            <p:nvPr/>
          </p:nvSpPr>
          <p:spPr>
            <a:xfrm>
              <a:off x="1729387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Graphique 4">
              <a:extLst>
                <a:ext uri="{FF2B5EF4-FFF2-40B4-BE49-F238E27FC236}">
                  <a16:creationId xmlns:a16="http://schemas.microsoft.com/office/drawing/2014/main" id="{028D0F13-DEF2-AE4D-A04B-FB4075D72D0E}"/>
                </a:ext>
              </a:extLst>
            </p:cNvPr>
            <p:cNvSpPr/>
            <p:nvPr/>
          </p:nvSpPr>
          <p:spPr>
            <a:xfrm>
              <a:off x="1975808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Graphique 4">
              <a:extLst>
                <a:ext uri="{FF2B5EF4-FFF2-40B4-BE49-F238E27FC236}">
                  <a16:creationId xmlns:a16="http://schemas.microsoft.com/office/drawing/2014/main" id="{83F23BE4-81B2-EE46-AEBA-2526CBB3127D}"/>
                </a:ext>
              </a:extLst>
            </p:cNvPr>
            <p:cNvSpPr/>
            <p:nvPr/>
          </p:nvSpPr>
          <p:spPr>
            <a:xfrm>
              <a:off x="2223874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Graphique 4">
              <a:extLst>
                <a:ext uri="{FF2B5EF4-FFF2-40B4-BE49-F238E27FC236}">
                  <a16:creationId xmlns:a16="http://schemas.microsoft.com/office/drawing/2014/main" id="{680136FC-AD34-1D46-A339-A29372FBA001}"/>
                </a:ext>
              </a:extLst>
            </p:cNvPr>
            <p:cNvSpPr/>
            <p:nvPr/>
          </p:nvSpPr>
          <p:spPr>
            <a:xfrm>
              <a:off x="2470295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Graphique 4">
              <a:extLst>
                <a:ext uri="{FF2B5EF4-FFF2-40B4-BE49-F238E27FC236}">
                  <a16:creationId xmlns:a16="http://schemas.microsoft.com/office/drawing/2014/main" id="{2B61850F-AEBA-284E-9812-7BFED4DC010E}"/>
                </a:ext>
              </a:extLst>
            </p:cNvPr>
            <p:cNvSpPr/>
            <p:nvPr/>
          </p:nvSpPr>
          <p:spPr>
            <a:xfrm>
              <a:off x="2718360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Graphique 4">
              <a:extLst>
                <a:ext uri="{FF2B5EF4-FFF2-40B4-BE49-F238E27FC236}">
                  <a16:creationId xmlns:a16="http://schemas.microsoft.com/office/drawing/2014/main" id="{D59D6A8D-9CCD-334E-A94D-C39FD0638816}"/>
                </a:ext>
              </a:extLst>
            </p:cNvPr>
            <p:cNvSpPr/>
            <p:nvPr/>
          </p:nvSpPr>
          <p:spPr>
            <a:xfrm>
              <a:off x="236070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Graphique 4">
              <a:extLst>
                <a:ext uri="{FF2B5EF4-FFF2-40B4-BE49-F238E27FC236}">
                  <a16:creationId xmlns:a16="http://schemas.microsoft.com/office/drawing/2014/main" id="{037231D6-C128-0941-A2D1-2B62DC9477DA}"/>
                </a:ext>
              </a:extLst>
            </p:cNvPr>
            <p:cNvSpPr/>
            <p:nvPr/>
          </p:nvSpPr>
          <p:spPr>
            <a:xfrm>
              <a:off x="482493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Graphique 4">
              <a:extLst>
                <a:ext uri="{FF2B5EF4-FFF2-40B4-BE49-F238E27FC236}">
                  <a16:creationId xmlns:a16="http://schemas.microsoft.com/office/drawing/2014/main" id="{8DD62E1F-80C2-0349-890C-495B5AFCD283}"/>
                </a:ext>
              </a:extLst>
            </p:cNvPr>
            <p:cNvSpPr/>
            <p:nvPr/>
          </p:nvSpPr>
          <p:spPr>
            <a:xfrm>
              <a:off x="730557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Graphique 4">
              <a:extLst>
                <a:ext uri="{FF2B5EF4-FFF2-40B4-BE49-F238E27FC236}">
                  <a16:creationId xmlns:a16="http://schemas.microsoft.com/office/drawing/2014/main" id="{E492D219-7C22-9E4D-99DF-3C2ACFE8D559}"/>
                </a:ext>
              </a:extLst>
            </p:cNvPr>
            <p:cNvSpPr/>
            <p:nvPr/>
          </p:nvSpPr>
          <p:spPr>
            <a:xfrm>
              <a:off x="976978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Graphique 4">
              <a:extLst>
                <a:ext uri="{FF2B5EF4-FFF2-40B4-BE49-F238E27FC236}">
                  <a16:creationId xmlns:a16="http://schemas.microsoft.com/office/drawing/2014/main" id="{FAE55326-3B0E-6E4F-ABDB-48D3B7A83C38}"/>
                </a:ext>
              </a:extLst>
            </p:cNvPr>
            <p:cNvSpPr/>
            <p:nvPr/>
          </p:nvSpPr>
          <p:spPr>
            <a:xfrm>
              <a:off x="1225044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Graphique 4">
              <a:extLst>
                <a:ext uri="{FF2B5EF4-FFF2-40B4-BE49-F238E27FC236}">
                  <a16:creationId xmlns:a16="http://schemas.microsoft.com/office/drawing/2014/main" id="{9ED4D03F-D38A-0B43-A24C-214F90C1D5BE}"/>
                </a:ext>
              </a:extLst>
            </p:cNvPr>
            <p:cNvSpPr/>
            <p:nvPr/>
          </p:nvSpPr>
          <p:spPr>
            <a:xfrm>
              <a:off x="1471465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Graphique 4">
              <a:extLst>
                <a:ext uri="{FF2B5EF4-FFF2-40B4-BE49-F238E27FC236}">
                  <a16:creationId xmlns:a16="http://schemas.microsoft.com/office/drawing/2014/main" id="{33BDB278-73DC-544E-AC10-369E5EB7EC0C}"/>
                </a:ext>
              </a:extLst>
            </p:cNvPr>
            <p:cNvSpPr/>
            <p:nvPr/>
          </p:nvSpPr>
          <p:spPr>
            <a:xfrm>
              <a:off x="1719530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Graphique 4">
              <a:extLst>
                <a:ext uri="{FF2B5EF4-FFF2-40B4-BE49-F238E27FC236}">
                  <a16:creationId xmlns:a16="http://schemas.microsoft.com/office/drawing/2014/main" id="{67EDA3E2-EE4B-5A44-8680-E416B4831C43}"/>
                </a:ext>
              </a:extLst>
            </p:cNvPr>
            <p:cNvSpPr/>
            <p:nvPr/>
          </p:nvSpPr>
          <p:spPr>
            <a:xfrm>
              <a:off x="1965953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Graphique 4">
              <a:extLst>
                <a:ext uri="{FF2B5EF4-FFF2-40B4-BE49-F238E27FC236}">
                  <a16:creationId xmlns:a16="http://schemas.microsoft.com/office/drawing/2014/main" id="{596FB383-0917-A84F-9D1B-420B7C88048A}"/>
                </a:ext>
              </a:extLst>
            </p:cNvPr>
            <p:cNvSpPr/>
            <p:nvPr/>
          </p:nvSpPr>
          <p:spPr>
            <a:xfrm>
              <a:off x="2214017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Graphique 4">
              <a:extLst>
                <a:ext uri="{FF2B5EF4-FFF2-40B4-BE49-F238E27FC236}">
                  <a16:creationId xmlns:a16="http://schemas.microsoft.com/office/drawing/2014/main" id="{37B78333-EFCD-2A4B-830D-421FEAABF9F2}"/>
                </a:ext>
              </a:extLst>
            </p:cNvPr>
            <p:cNvSpPr/>
            <p:nvPr/>
          </p:nvSpPr>
          <p:spPr>
            <a:xfrm>
              <a:off x="2460438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Graphique 4">
              <a:extLst>
                <a:ext uri="{FF2B5EF4-FFF2-40B4-BE49-F238E27FC236}">
                  <a16:creationId xmlns:a16="http://schemas.microsoft.com/office/drawing/2014/main" id="{5474CD7F-8DF0-E14C-BF4D-B47ABEBC47FA}"/>
                </a:ext>
              </a:extLst>
            </p:cNvPr>
            <p:cNvSpPr/>
            <p:nvPr/>
          </p:nvSpPr>
          <p:spPr>
            <a:xfrm>
              <a:off x="2708504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7" name="Graphique 4">
            <a:extLst>
              <a:ext uri="{FF2B5EF4-FFF2-40B4-BE49-F238E27FC236}">
                <a16:creationId xmlns:a16="http://schemas.microsoft.com/office/drawing/2014/main" id="{2C578363-6756-074F-9D96-281787E5D280}"/>
              </a:ext>
            </a:extLst>
          </p:cNvPr>
          <p:cNvGrpSpPr/>
          <p:nvPr userDrawn="1"/>
        </p:nvGrpSpPr>
        <p:grpSpPr>
          <a:xfrm>
            <a:off x="4974614" y="2062642"/>
            <a:ext cx="1033749" cy="981347"/>
            <a:chOff x="2404961" y="3272843"/>
            <a:chExt cx="1033749" cy="981347"/>
          </a:xfrm>
          <a:solidFill>
            <a:srgbClr val="AFDFF9">
              <a:alpha val="85000"/>
            </a:srgbClr>
          </a:solidFill>
        </p:grpSpPr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AE0A7B2C-E5BA-7F4B-8527-CB81D1BE934C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C1F463D9-59B9-4D4E-BFC5-3D5B2BA33E9C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0E2E5CD3-72F2-AD4E-911C-28BA7C7E3F30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84F03E4A-F1FB-F441-8849-A5532A00DD81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C1BE8A9A-05C8-DA4A-B7D9-23A8B2B11915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3D9202C8-5DC1-D443-AB6A-904B4C419C5D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E400E33-E4B6-2447-ACC1-32B7F52F6481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1C28DCA0-D21C-3246-82A5-DFEAFF6993FB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87ECFDE3-B90E-854B-B37D-29319CF62E41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9F703D7F-BDA3-C049-962B-F2ECFCD4A867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4BF9F863-4A5B-F046-B72C-037AFFBA1556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5637B21D-F834-4E4A-AFEE-84232CB831FC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A61B09EE-49B1-8A41-934D-F427B4905575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188181F9-B10A-8A40-9D47-35AD418912EC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10DE5722-FFFB-D54B-AD0A-A5E0FC7211D8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814C6748-BF06-DB49-864A-1DB7C438A390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DE93284B-56FE-E54D-B2FF-1278A3D03BB8}"/>
              </a:ext>
            </a:extLst>
          </p:cNvPr>
          <p:cNvGrpSpPr/>
          <p:nvPr userDrawn="1"/>
        </p:nvGrpSpPr>
        <p:grpSpPr>
          <a:xfrm>
            <a:off x="1193760" y="4488447"/>
            <a:ext cx="1941651" cy="1941651"/>
            <a:chOff x="539981" y="4669714"/>
            <a:chExt cx="1574443" cy="1574443"/>
          </a:xfrm>
        </p:grpSpPr>
        <p:sp>
          <p:nvSpPr>
            <p:cNvPr id="225" name="Graphique 4">
              <a:extLst>
                <a:ext uri="{FF2B5EF4-FFF2-40B4-BE49-F238E27FC236}">
                  <a16:creationId xmlns:a16="http://schemas.microsoft.com/office/drawing/2014/main" id="{2647F081-4800-3641-82EA-77C526E0E23E}"/>
                </a:ext>
              </a:extLst>
            </p:cNvPr>
            <p:cNvSpPr/>
            <p:nvPr/>
          </p:nvSpPr>
          <p:spPr>
            <a:xfrm>
              <a:off x="539981" y="4669714"/>
              <a:ext cx="1574443" cy="1574443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rgbClr val="FAE0DA">
                <a:alpha val="0"/>
              </a:srgbClr>
            </a:solidFill>
            <a:ln w="129269" cap="flat">
              <a:solidFill>
                <a:srgbClr val="E766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Graphique 4">
              <a:extLst>
                <a:ext uri="{FF2B5EF4-FFF2-40B4-BE49-F238E27FC236}">
                  <a16:creationId xmlns:a16="http://schemas.microsoft.com/office/drawing/2014/main" id="{ECAC9E8F-7CD6-674B-A8DA-C629BC90F65E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4578C4AF-4CB9-5047-8B3B-3CFC4BCC0CC3}"/>
              </a:ext>
            </a:extLst>
          </p:cNvPr>
          <p:cNvGrpSpPr/>
          <p:nvPr userDrawn="1"/>
        </p:nvGrpSpPr>
        <p:grpSpPr>
          <a:xfrm>
            <a:off x="4853750" y="572799"/>
            <a:ext cx="1363602" cy="1363602"/>
            <a:chOff x="5443726" y="3140716"/>
            <a:chExt cx="905126" cy="905126"/>
          </a:xfrm>
        </p:grpSpPr>
        <p:sp>
          <p:nvSpPr>
            <p:cNvPr id="228" name="Graphique 4">
              <a:extLst>
                <a:ext uri="{FF2B5EF4-FFF2-40B4-BE49-F238E27FC236}">
                  <a16:creationId xmlns:a16="http://schemas.microsoft.com/office/drawing/2014/main" id="{5D3AD05E-1C60-0F47-BE6F-94724024D52C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77118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Graphique 4">
              <a:extLst>
                <a:ext uri="{FF2B5EF4-FFF2-40B4-BE49-F238E27FC236}">
                  <a16:creationId xmlns:a16="http://schemas.microsoft.com/office/drawing/2014/main" id="{8F09623A-17D8-804C-A6F0-4A76287DD7F8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0" name="Groupe 229">
            <a:extLst>
              <a:ext uri="{FF2B5EF4-FFF2-40B4-BE49-F238E27FC236}">
                <a16:creationId xmlns:a16="http://schemas.microsoft.com/office/drawing/2014/main" id="{8F0682FB-79A2-C141-8AC3-DCE8D4F757D8}"/>
              </a:ext>
            </a:extLst>
          </p:cNvPr>
          <p:cNvGrpSpPr/>
          <p:nvPr userDrawn="1"/>
        </p:nvGrpSpPr>
        <p:grpSpPr>
          <a:xfrm>
            <a:off x="1747779" y="700162"/>
            <a:ext cx="2057200" cy="2057200"/>
            <a:chOff x="1981806" y="681656"/>
            <a:chExt cx="2198504" cy="2198504"/>
          </a:xfrm>
        </p:grpSpPr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0BE6B1E3-C480-7B4C-A9B9-FE0DC480D365}"/>
                </a:ext>
              </a:extLst>
            </p:cNvPr>
            <p:cNvSpPr/>
            <p:nvPr/>
          </p:nvSpPr>
          <p:spPr>
            <a:xfrm>
              <a:off x="1981806" y="681656"/>
              <a:ext cx="2198504" cy="2198504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6463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F6AC9764-6062-1441-925C-E31A6831951F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3" name="Groupe 232">
            <a:extLst>
              <a:ext uri="{FF2B5EF4-FFF2-40B4-BE49-F238E27FC236}">
                <a16:creationId xmlns:a16="http://schemas.microsoft.com/office/drawing/2014/main" id="{D29F6D57-6ED2-AA42-A5CD-83548933F15A}"/>
              </a:ext>
            </a:extLst>
          </p:cNvPr>
          <p:cNvGrpSpPr/>
          <p:nvPr userDrawn="1"/>
        </p:nvGrpSpPr>
        <p:grpSpPr>
          <a:xfrm>
            <a:off x="1291941" y="451318"/>
            <a:ext cx="713437" cy="713437"/>
            <a:chOff x="5799920" y="4925820"/>
            <a:chExt cx="1255480" cy="1255480"/>
          </a:xfrm>
        </p:grpSpPr>
        <p:sp>
          <p:nvSpPr>
            <p:cNvPr id="234" name="Graphique 4">
              <a:extLst>
                <a:ext uri="{FF2B5EF4-FFF2-40B4-BE49-F238E27FC236}">
                  <a16:creationId xmlns:a16="http://schemas.microsoft.com/office/drawing/2014/main" id="{D712779C-016B-2E4D-9AA3-797D721BF615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Graphique 4">
              <a:extLst>
                <a:ext uri="{FF2B5EF4-FFF2-40B4-BE49-F238E27FC236}">
                  <a16:creationId xmlns:a16="http://schemas.microsoft.com/office/drawing/2014/main" id="{00FA6512-C851-2047-8093-C763F35BB9C8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6" name="Groupe 235">
            <a:extLst>
              <a:ext uri="{FF2B5EF4-FFF2-40B4-BE49-F238E27FC236}">
                <a16:creationId xmlns:a16="http://schemas.microsoft.com/office/drawing/2014/main" id="{9F25FA17-548F-1341-9E30-CFE275C6844E}"/>
              </a:ext>
            </a:extLst>
          </p:cNvPr>
          <p:cNvGrpSpPr/>
          <p:nvPr userDrawn="1"/>
        </p:nvGrpSpPr>
        <p:grpSpPr>
          <a:xfrm>
            <a:off x="209239" y="4039944"/>
            <a:ext cx="1141202" cy="1141202"/>
            <a:chOff x="5443726" y="3140716"/>
            <a:chExt cx="905126" cy="905126"/>
          </a:xfrm>
        </p:grpSpPr>
        <p:sp>
          <p:nvSpPr>
            <p:cNvPr id="237" name="Graphique 4">
              <a:extLst>
                <a:ext uri="{FF2B5EF4-FFF2-40B4-BE49-F238E27FC236}">
                  <a16:creationId xmlns:a16="http://schemas.microsoft.com/office/drawing/2014/main" id="{BD30E172-C43C-9742-BCFF-66CF1E6F0E49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55717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Graphique 4">
              <a:extLst>
                <a:ext uri="{FF2B5EF4-FFF2-40B4-BE49-F238E27FC236}">
                  <a16:creationId xmlns:a16="http://schemas.microsoft.com/office/drawing/2014/main" id="{231D96C3-FB25-404C-8EFD-8817F813C28B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9" name="Espace réservé du numéro de diapositive 5">
            <a:hlinkClick r:id="rId3" action="ppaction://hlinksldjump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9727412" y="6572042"/>
            <a:ext cx="1130556" cy="195469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Retour </a:t>
            </a:r>
            <a:r>
              <a:rPr lang="fr-FR" sz="800" err="1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Mapping</a:t>
            </a:r>
            <a:endParaRPr lang="fr-FR" sz="800">
              <a:ln>
                <a:noFill/>
              </a:ln>
              <a:solidFill>
                <a:schemeClr val="accent4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100" name="Image 99">
            <a:hlinkClick r:id="rId3" action="ppaction://hlinksldjump"/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8971378" y="5909325"/>
            <a:ext cx="884721" cy="89170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4"/>
            </a:contourClr>
          </a:sp3d>
        </p:spPr>
      </p:pic>
    </p:spTree>
    <p:extLst>
      <p:ext uri="{BB962C8B-B14F-4D97-AF65-F5344CB8AC3E}">
        <p14:creationId xmlns:p14="http://schemas.microsoft.com/office/powerpoint/2010/main" val="13892167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74249-A223-7449-BFC2-C1FAA26B79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9FDE">
              <a:alpha val="941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571610"/>
            <a:ext cx="4263887" cy="584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Gestion d’Entreprise</a:t>
            </a:r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268958" y="3727604"/>
            <a:ext cx="4512687" cy="18915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1" i="0" spc="0">
                <a:solidFill>
                  <a:schemeClr val="bg1"/>
                </a:solidFill>
                <a:latin typeface="Brown" pitchFamily="2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Ressources humaines</a:t>
            </a:r>
          </a:p>
          <a:p>
            <a:r>
              <a:rPr lang="fr-FR"/>
              <a:t>Santé et qualité de vie au Travail</a:t>
            </a:r>
          </a:p>
          <a:p>
            <a:pPr lvl="0"/>
            <a:r>
              <a:rPr lang="fr-FR"/>
              <a:t>Comptabilité et finance</a:t>
            </a:r>
          </a:p>
          <a:p>
            <a:r>
              <a:rPr lang="fr-FR"/>
              <a:t>Assistanat</a:t>
            </a:r>
          </a:p>
          <a:p>
            <a:pPr lvl="0"/>
            <a:r>
              <a:rPr lang="fr-FR"/>
              <a:t>Juridique</a:t>
            </a:r>
          </a:p>
          <a:p>
            <a:r>
              <a:rPr lang="fr-FR"/>
              <a:t>Études projet achat </a:t>
            </a:r>
          </a:p>
          <a:p>
            <a:pPr lvl="0"/>
            <a:r>
              <a:rPr lang="fr-FR"/>
              <a:t>Support à l’Organisation</a:t>
            </a:r>
          </a:p>
        </p:txBody>
      </p:sp>
      <p:pic>
        <p:nvPicPr>
          <p:cNvPr id="1463" name="pasted-image.pdf" descr="pasted-image.pdf">
            <a:extLst>
              <a:ext uri="{FF2B5EF4-FFF2-40B4-BE49-F238E27FC236}">
                <a16:creationId xmlns:a16="http://schemas.microsoft.com/office/drawing/2014/main" id="{F87EB260-BC40-BF49-80C4-669124B8215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61" y="3156283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Forme libre 62">
            <a:extLst>
              <a:ext uri="{FF2B5EF4-FFF2-40B4-BE49-F238E27FC236}">
                <a16:creationId xmlns:a16="http://schemas.microsoft.com/office/drawing/2014/main" id="{0A975F6F-7483-194C-9004-C4F8A2827A55}"/>
              </a:ext>
            </a:extLst>
          </p:cNvPr>
          <p:cNvSpPr/>
          <p:nvPr userDrawn="1"/>
        </p:nvSpPr>
        <p:spPr>
          <a:xfrm>
            <a:off x="4179645" y="3814011"/>
            <a:ext cx="2217071" cy="2150492"/>
          </a:xfrm>
          <a:custGeom>
            <a:avLst/>
            <a:gdLst>
              <a:gd name="connsiteX0" fmla="*/ 2574846 w 2574846"/>
              <a:gd name="connsiteY0" fmla="*/ 1287423 h 2574846"/>
              <a:gd name="connsiteX1" fmla="*/ 1287423 w 2574846"/>
              <a:gd name="connsiteY1" fmla="*/ 2574846 h 2574846"/>
              <a:gd name="connsiteX2" fmla="*/ 0 w 2574846"/>
              <a:gd name="connsiteY2" fmla="*/ 1287423 h 2574846"/>
              <a:gd name="connsiteX3" fmla="*/ 1287423 w 2574846"/>
              <a:gd name="connsiteY3" fmla="*/ 0 h 2574846"/>
              <a:gd name="connsiteX4" fmla="*/ 2574846 w 2574846"/>
              <a:gd name="connsiteY4" fmla="*/ 1287423 h 257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846" h="2574846">
                <a:moveTo>
                  <a:pt x="2574846" y="1287423"/>
                </a:moveTo>
                <a:cubicBezTo>
                  <a:pt x="2574846" y="1998447"/>
                  <a:pt x="1998447" y="2574846"/>
                  <a:pt x="1287423" y="2574846"/>
                </a:cubicBezTo>
                <a:cubicBezTo>
                  <a:pt x="576399" y="2574846"/>
                  <a:pt x="0" y="1998447"/>
                  <a:pt x="0" y="1287423"/>
                </a:cubicBezTo>
                <a:cubicBezTo>
                  <a:pt x="0" y="576399"/>
                  <a:pt x="576399" y="0"/>
                  <a:pt x="1287423" y="0"/>
                </a:cubicBezTo>
                <a:cubicBezTo>
                  <a:pt x="1998447" y="0"/>
                  <a:pt x="2574846" y="576399"/>
                  <a:pt x="2574846" y="1287423"/>
                </a:cubicBezTo>
                <a:close/>
              </a:path>
            </a:pathLst>
          </a:custGeom>
          <a:solidFill>
            <a:schemeClr val="accent3">
              <a:lumMod val="75000"/>
              <a:alpha val="0"/>
            </a:schemeClr>
          </a:solidFill>
          <a:ln w="762000" cap="flat">
            <a:solidFill>
              <a:schemeClr val="accent3">
                <a:lumMod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48" name="Forme libre 447">
            <a:extLst>
              <a:ext uri="{FF2B5EF4-FFF2-40B4-BE49-F238E27FC236}">
                <a16:creationId xmlns:a16="http://schemas.microsoft.com/office/drawing/2014/main" id="{9730F36F-9561-2040-8249-83F382ED7A24}"/>
              </a:ext>
            </a:extLst>
          </p:cNvPr>
          <p:cNvSpPr/>
          <p:nvPr/>
        </p:nvSpPr>
        <p:spPr>
          <a:xfrm>
            <a:off x="4854406" y="4468510"/>
            <a:ext cx="867549" cy="841497"/>
          </a:xfrm>
          <a:custGeom>
            <a:avLst/>
            <a:gdLst>
              <a:gd name="connsiteX0" fmla="*/ 1007549 w 1007548"/>
              <a:gd name="connsiteY0" fmla="*/ 503774 h 1007548"/>
              <a:gd name="connsiteX1" fmla="*/ 503775 w 1007548"/>
              <a:gd name="connsiteY1" fmla="*/ 1007548 h 1007548"/>
              <a:gd name="connsiteX2" fmla="*/ 0 w 1007548"/>
              <a:gd name="connsiteY2" fmla="*/ 503774 h 1007548"/>
              <a:gd name="connsiteX3" fmla="*/ 503775 w 1007548"/>
              <a:gd name="connsiteY3" fmla="*/ 0 h 1007548"/>
              <a:gd name="connsiteX4" fmla="*/ 1007549 w 1007548"/>
              <a:gd name="connsiteY4" fmla="*/ 503774 h 100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548" h="1007548">
                <a:moveTo>
                  <a:pt x="1007549" y="503774"/>
                </a:moveTo>
                <a:cubicBezTo>
                  <a:pt x="1007549" y="782001"/>
                  <a:pt x="782001" y="1007548"/>
                  <a:pt x="503775" y="1007548"/>
                </a:cubicBezTo>
                <a:cubicBezTo>
                  <a:pt x="225548" y="1007548"/>
                  <a:pt x="0" y="782001"/>
                  <a:pt x="0" y="503774"/>
                </a:cubicBezTo>
                <a:cubicBezTo>
                  <a:pt x="0" y="225548"/>
                  <a:pt x="225548" y="0"/>
                  <a:pt x="503775" y="0"/>
                </a:cubicBezTo>
                <a:cubicBezTo>
                  <a:pt x="782001" y="0"/>
                  <a:pt x="1007549" y="225548"/>
                  <a:pt x="1007549" y="503774"/>
                </a:cubicBezTo>
                <a:close/>
              </a:path>
            </a:pathLst>
          </a:custGeom>
          <a:solidFill>
            <a:srgbClr val="FFFFFF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49" name="Forme libre 448">
            <a:extLst>
              <a:ext uri="{FF2B5EF4-FFF2-40B4-BE49-F238E27FC236}">
                <a16:creationId xmlns:a16="http://schemas.microsoft.com/office/drawing/2014/main" id="{B35D31CB-B223-BA43-90E1-57AC0B68878A}"/>
              </a:ext>
            </a:extLst>
          </p:cNvPr>
          <p:cNvSpPr/>
          <p:nvPr/>
        </p:nvSpPr>
        <p:spPr>
          <a:xfrm>
            <a:off x="4547789" y="4171101"/>
            <a:ext cx="1480781" cy="1436314"/>
          </a:xfrm>
          <a:custGeom>
            <a:avLst/>
            <a:gdLst>
              <a:gd name="connsiteX0" fmla="*/ 1719740 w 1719739"/>
              <a:gd name="connsiteY0" fmla="*/ 859870 h 1719739"/>
              <a:gd name="connsiteX1" fmla="*/ 859870 w 1719739"/>
              <a:gd name="connsiteY1" fmla="*/ 1719740 h 1719739"/>
              <a:gd name="connsiteX2" fmla="*/ 0 w 1719739"/>
              <a:gd name="connsiteY2" fmla="*/ 859870 h 1719739"/>
              <a:gd name="connsiteX3" fmla="*/ 859870 w 1719739"/>
              <a:gd name="connsiteY3" fmla="*/ 0 h 1719739"/>
              <a:gd name="connsiteX4" fmla="*/ 1719740 w 1719739"/>
              <a:gd name="connsiteY4" fmla="*/ 859870 h 171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739" h="1719739">
                <a:moveTo>
                  <a:pt x="1719740" y="859870"/>
                </a:moveTo>
                <a:cubicBezTo>
                  <a:pt x="1719740" y="1334763"/>
                  <a:pt x="1334763" y="1719740"/>
                  <a:pt x="859870" y="1719740"/>
                </a:cubicBezTo>
                <a:cubicBezTo>
                  <a:pt x="384977" y="1719740"/>
                  <a:pt x="0" y="1334763"/>
                  <a:pt x="0" y="859870"/>
                </a:cubicBezTo>
                <a:cubicBezTo>
                  <a:pt x="0" y="384977"/>
                  <a:pt x="384977" y="0"/>
                  <a:pt x="859870" y="0"/>
                </a:cubicBezTo>
                <a:cubicBezTo>
                  <a:pt x="1334763" y="0"/>
                  <a:pt x="1719740" y="384977"/>
                  <a:pt x="1719740" y="859870"/>
                </a:cubicBezTo>
                <a:close/>
              </a:path>
            </a:pathLst>
          </a:custGeom>
          <a:noFill/>
          <a:ln w="2556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80D31ECE-F6C2-7349-B1AE-A98AEACCBCCF}"/>
              </a:ext>
            </a:extLst>
          </p:cNvPr>
          <p:cNvGrpSpPr/>
          <p:nvPr/>
        </p:nvGrpSpPr>
        <p:grpSpPr>
          <a:xfrm>
            <a:off x="3968461" y="2324136"/>
            <a:ext cx="488291" cy="488291"/>
            <a:chOff x="4582677" y="3054759"/>
            <a:chExt cx="488291" cy="488291"/>
          </a:xfrm>
        </p:grpSpPr>
        <p:sp>
          <p:nvSpPr>
            <p:cNvPr id="450" name="Graphique 4">
              <a:extLst>
                <a:ext uri="{FF2B5EF4-FFF2-40B4-BE49-F238E27FC236}">
                  <a16:creationId xmlns:a16="http://schemas.microsoft.com/office/drawing/2014/main" id="{D4AFEBAD-1C0B-4642-9ACC-33FCB7243AFF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1860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Graphique 4">
              <a:extLst>
                <a:ext uri="{FF2B5EF4-FFF2-40B4-BE49-F238E27FC236}">
                  <a16:creationId xmlns:a16="http://schemas.microsoft.com/office/drawing/2014/main" id="{A0076A10-64D3-B548-88D6-2A8C1120FC93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2" name="Graphique 4">
            <a:extLst>
              <a:ext uri="{FF2B5EF4-FFF2-40B4-BE49-F238E27FC236}">
                <a16:creationId xmlns:a16="http://schemas.microsoft.com/office/drawing/2014/main" id="{6EB30808-3F8A-0648-8D31-2313099E340E}"/>
              </a:ext>
            </a:extLst>
          </p:cNvPr>
          <p:cNvSpPr/>
          <p:nvPr/>
        </p:nvSpPr>
        <p:spPr>
          <a:xfrm>
            <a:off x="3985456" y="1216302"/>
            <a:ext cx="314412" cy="314412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3" name="Graphique 4">
            <a:extLst>
              <a:ext uri="{FF2B5EF4-FFF2-40B4-BE49-F238E27FC236}">
                <a16:creationId xmlns:a16="http://schemas.microsoft.com/office/drawing/2014/main" id="{B6AC5F64-0FE6-DF4E-9763-271A36A42C93}"/>
              </a:ext>
            </a:extLst>
          </p:cNvPr>
          <p:cNvSpPr/>
          <p:nvPr/>
        </p:nvSpPr>
        <p:spPr>
          <a:xfrm>
            <a:off x="5589326" y="3335773"/>
            <a:ext cx="278683" cy="278683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rgbClr val="AFDFF9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5" name="Graphique 4">
            <a:extLst>
              <a:ext uri="{FF2B5EF4-FFF2-40B4-BE49-F238E27FC236}">
                <a16:creationId xmlns:a16="http://schemas.microsoft.com/office/drawing/2014/main" id="{FC63FF5E-CB5B-A040-B8C5-92F1F9F3F113}"/>
              </a:ext>
            </a:extLst>
          </p:cNvPr>
          <p:cNvSpPr/>
          <p:nvPr/>
        </p:nvSpPr>
        <p:spPr>
          <a:xfrm>
            <a:off x="1782091" y="2992969"/>
            <a:ext cx="140532" cy="140532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6" name="Graphique 4">
            <a:extLst>
              <a:ext uri="{FF2B5EF4-FFF2-40B4-BE49-F238E27FC236}">
                <a16:creationId xmlns:a16="http://schemas.microsoft.com/office/drawing/2014/main" id="{B7D44FA0-C176-604F-89EE-C98A10C7D5CD}"/>
              </a:ext>
            </a:extLst>
          </p:cNvPr>
          <p:cNvSpPr/>
          <p:nvPr/>
        </p:nvSpPr>
        <p:spPr>
          <a:xfrm>
            <a:off x="3158256" y="4388091"/>
            <a:ext cx="173879" cy="173879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D897F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470" name="Groupe 1469">
            <a:extLst>
              <a:ext uri="{FF2B5EF4-FFF2-40B4-BE49-F238E27FC236}">
                <a16:creationId xmlns:a16="http://schemas.microsoft.com/office/drawing/2014/main" id="{54DC355D-BB41-C745-AF6C-8FE385BFB1CB}"/>
              </a:ext>
            </a:extLst>
          </p:cNvPr>
          <p:cNvGrpSpPr/>
          <p:nvPr/>
        </p:nvGrpSpPr>
        <p:grpSpPr>
          <a:xfrm>
            <a:off x="236070" y="1343938"/>
            <a:ext cx="2559502" cy="837834"/>
            <a:chOff x="631262" y="1394587"/>
            <a:chExt cx="1855509" cy="607387"/>
          </a:xfrm>
        </p:grpSpPr>
        <p:sp>
          <p:nvSpPr>
            <p:cNvPr id="457" name="Graphique 4">
              <a:extLst>
                <a:ext uri="{FF2B5EF4-FFF2-40B4-BE49-F238E27FC236}">
                  <a16:creationId xmlns:a16="http://schemas.microsoft.com/office/drawing/2014/main" id="{833EFAEB-4AE0-F24E-8FE6-84D7B8F9CC0F}"/>
                </a:ext>
              </a:extLst>
            </p:cNvPr>
            <p:cNvSpPr/>
            <p:nvPr/>
          </p:nvSpPr>
          <p:spPr>
            <a:xfrm>
              <a:off x="652700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Graphique 4">
              <a:extLst>
                <a:ext uri="{FF2B5EF4-FFF2-40B4-BE49-F238E27FC236}">
                  <a16:creationId xmlns:a16="http://schemas.microsoft.com/office/drawing/2014/main" id="{6579CA98-09FD-0F4F-847E-6B1EFB3FB873}"/>
                </a:ext>
              </a:extLst>
            </p:cNvPr>
            <p:cNvSpPr/>
            <p:nvPr/>
          </p:nvSpPr>
          <p:spPr>
            <a:xfrm>
              <a:off x="831343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Graphique 4">
              <a:extLst>
                <a:ext uri="{FF2B5EF4-FFF2-40B4-BE49-F238E27FC236}">
                  <a16:creationId xmlns:a16="http://schemas.microsoft.com/office/drawing/2014/main" id="{E55F1AF8-6FE8-A547-A4C2-15B636E1185A}"/>
                </a:ext>
              </a:extLst>
            </p:cNvPr>
            <p:cNvSpPr/>
            <p:nvPr/>
          </p:nvSpPr>
          <p:spPr>
            <a:xfrm>
              <a:off x="1011177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Graphique 4">
              <a:extLst>
                <a:ext uri="{FF2B5EF4-FFF2-40B4-BE49-F238E27FC236}">
                  <a16:creationId xmlns:a16="http://schemas.microsoft.com/office/drawing/2014/main" id="{488D0682-ED90-5B4B-A2DE-62046296910C}"/>
                </a:ext>
              </a:extLst>
            </p:cNvPr>
            <p:cNvSpPr/>
            <p:nvPr/>
          </p:nvSpPr>
          <p:spPr>
            <a:xfrm>
              <a:off x="1189821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Graphique 4">
              <a:extLst>
                <a:ext uri="{FF2B5EF4-FFF2-40B4-BE49-F238E27FC236}">
                  <a16:creationId xmlns:a16="http://schemas.microsoft.com/office/drawing/2014/main" id="{D0D804AE-E0D4-8246-81B6-8DBF30ABBB2C}"/>
                </a:ext>
              </a:extLst>
            </p:cNvPr>
            <p:cNvSpPr/>
            <p:nvPr/>
          </p:nvSpPr>
          <p:spPr>
            <a:xfrm>
              <a:off x="1368464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Graphique 4">
              <a:extLst>
                <a:ext uri="{FF2B5EF4-FFF2-40B4-BE49-F238E27FC236}">
                  <a16:creationId xmlns:a16="http://schemas.microsoft.com/office/drawing/2014/main" id="{1FB8FC6B-EEC5-2742-A8A5-FD3F4B16DE69}"/>
                </a:ext>
              </a:extLst>
            </p:cNvPr>
            <p:cNvSpPr/>
            <p:nvPr/>
          </p:nvSpPr>
          <p:spPr>
            <a:xfrm>
              <a:off x="1548298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Graphique 4">
              <a:extLst>
                <a:ext uri="{FF2B5EF4-FFF2-40B4-BE49-F238E27FC236}">
                  <a16:creationId xmlns:a16="http://schemas.microsoft.com/office/drawing/2014/main" id="{E507ADEF-02CA-2349-A2F1-288F163FAB24}"/>
                </a:ext>
              </a:extLst>
            </p:cNvPr>
            <p:cNvSpPr/>
            <p:nvPr/>
          </p:nvSpPr>
          <p:spPr>
            <a:xfrm>
              <a:off x="1726942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5" name="Graphique 4">
              <a:extLst>
                <a:ext uri="{FF2B5EF4-FFF2-40B4-BE49-F238E27FC236}">
                  <a16:creationId xmlns:a16="http://schemas.microsoft.com/office/drawing/2014/main" id="{D134D8D5-E0FD-0F4B-BC10-F20847219482}"/>
                </a:ext>
              </a:extLst>
            </p:cNvPr>
            <p:cNvSpPr/>
            <p:nvPr/>
          </p:nvSpPr>
          <p:spPr>
            <a:xfrm>
              <a:off x="1906776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Graphique 4">
              <a:extLst>
                <a:ext uri="{FF2B5EF4-FFF2-40B4-BE49-F238E27FC236}">
                  <a16:creationId xmlns:a16="http://schemas.microsoft.com/office/drawing/2014/main" id="{E55F86B5-C39D-2F4E-9996-B4C3F96B336C}"/>
                </a:ext>
              </a:extLst>
            </p:cNvPr>
            <p:cNvSpPr/>
            <p:nvPr/>
          </p:nvSpPr>
          <p:spPr>
            <a:xfrm>
              <a:off x="2085419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7" name="Graphique 4">
              <a:extLst>
                <a:ext uri="{FF2B5EF4-FFF2-40B4-BE49-F238E27FC236}">
                  <a16:creationId xmlns:a16="http://schemas.microsoft.com/office/drawing/2014/main" id="{7E698D05-4848-6440-91C4-B3E531B5539F}"/>
                </a:ext>
              </a:extLst>
            </p:cNvPr>
            <p:cNvSpPr/>
            <p:nvPr/>
          </p:nvSpPr>
          <p:spPr>
            <a:xfrm>
              <a:off x="2265254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8" name="Graphique 4">
              <a:extLst>
                <a:ext uri="{FF2B5EF4-FFF2-40B4-BE49-F238E27FC236}">
                  <a16:creationId xmlns:a16="http://schemas.microsoft.com/office/drawing/2014/main" id="{C72A0C65-842F-7E48-886A-7A4403D413E7}"/>
                </a:ext>
              </a:extLst>
            </p:cNvPr>
            <p:cNvSpPr/>
            <p:nvPr/>
          </p:nvSpPr>
          <p:spPr>
            <a:xfrm>
              <a:off x="2443897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9" name="Graphique 4">
              <a:extLst>
                <a:ext uri="{FF2B5EF4-FFF2-40B4-BE49-F238E27FC236}">
                  <a16:creationId xmlns:a16="http://schemas.microsoft.com/office/drawing/2014/main" id="{33C6E1FB-ABB9-DF4A-A150-AD68038B4D31}"/>
                </a:ext>
              </a:extLst>
            </p:cNvPr>
            <p:cNvSpPr/>
            <p:nvPr/>
          </p:nvSpPr>
          <p:spPr>
            <a:xfrm>
              <a:off x="645554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Graphique 4">
              <a:extLst>
                <a:ext uri="{FF2B5EF4-FFF2-40B4-BE49-F238E27FC236}">
                  <a16:creationId xmlns:a16="http://schemas.microsoft.com/office/drawing/2014/main" id="{46F1B695-8D97-9841-9168-B4D3F5A27133}"/>
                </a:ext>
              </a:extLst>
            </p:cNvPr>
            <p:cNvSpPr/>
            <p:nvPr/>
          </p:nvSpPr>
          <p:spPr>
            <a:xfrm>
              <a:off x="824197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1" name="Graphique 4">
              <a:extLst>
                <a:ext uri="{FF2B5EF4-FFF2-40B4-BE49-F238E27FC236}">
                  <a16:creationId xmlns:a16="http://schemas.microsoft.com/office/drawing/2014/main" id="{70610AB1-29AB-0348-B39E-8C88300EF285}"/>
                </a:ext>
              </a:extLst>
            </p:cNvPr>
            <p:cNvSpPr/>
            <p:nvPr/>
          </p:nvSpPr>
          <p:spPr>
            <a:xfrm>
              <a:off x="1004031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2" name="Graphique 4">
              <a:extLst>
                <a:ext uri="{FF2B5EF4-FFF2-40B4-BE49-F238E27FC236}">
                  <a16:creationId xmlns:a16="http://schemas.microsoft.com/office/drawing/2014/main" id="{830E396C-158A-7841-9400-20075FF4758A}"/>
                </a:ext>
              </a:extLst>
            </p:cNvPr>
            <p:cNvSpPr/>
            <p:nvPr/>
          </p:nvSpPr>
          <p:spPr>
            <a:xfrm>
              <a:off x="1182675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Graphique 4">
              <a:extLst>
                <a:ext uri="{FF2B5EF4-FFF2-40B4-BE49-F238E27FC236}">
                  <a16:creationId xmlns:a16="http://schemas.microsoft.com/office/drawing/2014/main" id="{46EFE042-0BA3-A146-8E95-029B59E34880}"/>
                </a:ext>
              </a:extLst>
            </p:cNvPr>
            <p:cNvSpPr/>
            <p:nvPr/>
          </p:nvSpPr>
          <p:spPr>
            <a:xfrm>
              <a:off x="1362509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Graphique 4">
              <a:extLst>
                <a:ext uri="{FF2B5EF4-FFF2-40B4-BE49-F238E27FC236}">
                  <a16:creationId xmlns:a16="http://schemas.microsoft.com/office/drawing/2014/main" id="{A93989CE-A5CD-8E4F-95A1-B3CC8BB2E8ED}"/>
                </a:ext>
              </a:extLst>
            </p:cNvPr>
            <p:cNvSpPr/>
            <p:nvPr/>
          </p:nvSpPr>
          <p:spPr>
            <a:xfrm>
              <a:off x="1541152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Graphique 4">
              <a:extLst>
                <a:ext uri="{FF2B5EF4-FFF2-40B4-BE49-F238E27FC236}">
                  <a16:creationId xmlns:a16="http://schemas.microsoft.com/office/drawing/2014/main" id="{27C5CA04-AC11-9846-AA44-AAD1495B02E8}"/>
                </a:ext>
              </a:extLst>
            </p:cNvPr>
            <p:cNvSpPr/>
            <p:nvPr/>
          </p:nvSpPr>
          <p:spPr>
            <a:xfrm>
              <a:off x="1720987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Graphique 4">
              <a:extLst>
                <a:ext uri="{FF2B5EF4-FFF2-40B4-BE49-F238E27FC236}">
                  <a16:creationId xmlns:a16="http://schemas.microsoft.com/office/drawing/2014/main" id="{B9059184-3FA8-BE48-A534-34A02932756E}"/>
                </a:ext>
              </a:extLst>
            </p:cNvPr>
            <p:cNvSpPr/>
            <p:nvPr/>
          </p:nvSpPr>
          <p:spPr>
            <a:xfrm>
              <a:off x="1899630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7" name="Graphique 4">
              <a:extLst>
                <a:ext uri="{FF2B5EF4-FFF2-40B4-BE49-F238E27FC236}">
                  <a16:creationId xmlns:a16="http://schemas.microsoft.com/office/drawing/2014/main" id="{FD1AC676-6CC0-314D-802E-E3507564D43E}"/>
                </a:ext>
              </a:extLst>
            </p:cNvPr>
            <p:cNvSpPr/>
            <p:nvPr/>
          </p:nvSpPr>
          <p:spPr>
            <a:xfrm>
              <a:off x="2078273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8" name="Graphique 4">
              <a:extLst>
                <a:ext uri="{FF2B5EF4-FFF2-40B4-BE49-F238E27FC236}">
                  <a16:creationId xmlns:a16="http://schemas.microsoft.com/office/drawing/2014/main" id="{9753461D-004D-C140-A5E1-133D49892973}"/>
                </a:ext>
              </a:extLst>
            </p:cNvPr>
            <p:cNvSpPr/>
            <p:nvPr/>
          </p:nvSpPr>
          <p:spPr>
            <a:xfrm>
              <a:off x="2258108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9" name="Graphique 4">
              <a:extLst>
                <a:ext uri="{FF2B5EF4-FFF2-40B4-BE49-F238E27FC236}">
                  <a16:creationId xmlns:a16="http://schemas.microsoft.com/office/drawing/2014/main" id="{8A1C9028-9E52-E847-A0C1-CC1DD797D8FC}"/>
                </a:ext>
              </a:extLst>
            </p:cNvPr>
            <p:cNvSpPr/>
            <p:nvPr/>
          </p:nvSpPr>
          <p:spPr>
            <a:xfrm>
              <a:off x="2436751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Graphique 4">
              <a:extLst>
                <a:ext uri="{FF2B5EF4-FFF2-40B4-BE49-F238E27FC236}">
                  <a16:creationId xmlns:a16="http://schemas.microsoft.com/office/drawing/2014/main" id="{EBEC8163-B117-FD42-8376-2BA2D592806E}"/>
                </a:ext>
              </a:extLst>
            </p:cNvPr>
            <p:cNvSpPr/>
            <p:nvPr/>
          </p:nvSpPr>
          <p:spPr>
            <a:xfrm>
              <a:off x="638408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Graphique 4">
              <a:extLst>
                <a:ext uri="{FF2B5EF4-FFF2-40B4-BE49-F238E27FC236}">
                  <a16:creationId xmlns:a16="http://schemas.microsoft.com/office/drawing/2014/main" id="{955B23BB-2C20-BF48-8EF2-B95EBA4D8569}"/>
                </a:ext>
              </a:extLst>
            </p:cNvPr>
            <p:cNvSpPr/>
            <p:nvPr/>
          </p:nvSpPr>
          <p:spPr>
            <a:xfrm>
              <a:off x="817051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Graphique 4">
              <a:extLst>
                <a:ext uri="{FF2B5EF4-FFF2-40B4-BE49-F238E27FC236}">
                  <a16:creationId xmlns:a16="http://schemas.microsoft.com/office/drawing/2014/main" id="{67C23E30-224B-E94D-8B34-AFF06687E96D}"/>
                </a:ext>
              </a:extLst>
            </p:cNvPr>
            <p:cNvSpPr/>
            <p:nvPr/>
          </p:nvSpPr>
          <p:spPr>
            <a:xfrm>
              <a:off x="996886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Graphique 4">
              <a:extLst>
                <a:ext uri="{FF2B5EF4-FFF2-40B4-BE49-F238E27FC236}">
                  <a16:creationId xmlns:a16="http://schemas.microsoft.com/office/drawing/2014/main" id="{4F689739-5BE3-BB4E-A4C2-85C2D647DBBB}"/>
                </a:ext>
              </a:extLst>
            </p:cNvPr>
            <p:cNvSpPr/>
            <p:nvPr/>
          </p:nvSpPr>
          <p:spPr>
            <a:xfrm>
              <a:off x="1175529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Graphique 4">
              <a:extLst>
                <a:ext uri="{FF2B5EF4-FFF2-40B4-BE49-F238E27FC236}">
                  <a16:creationId xmlns:a16="http://schemas.microsoft.com/office/drawing/2014/main" id="{ABFACCA4-F337-D743-8332-43F2F665B15D}"/>
                </a:ext>
              </a:extLst>
            </p:cNvPr>
            <p:cNvSpPr/>
            <p:nvPr/>
          </p:nvSpPr>
          <p:spPr>
            <a:xfrm>
              <a:off x="1355363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5" name="Graphique 4">
              <a:extLst>
                <a:ext uri="{FF2B5EF4-FFF2-40B4-BE49-F238E27FC236}">
                  <a16:creationId xmlns:a16="http://schemas.microsoft.com/office/drawing/2014/main" id="{0BF35598-B09E-854E-8C90-CC889C218CE8}"/>
                </a:ext>
              </a:extLst>
            </p:cNvPr>
            <p:cNvSpPr/>
            <p:nvPr/>
          </p:nvSpPr>
          <p:spPr>
            <a:xfrm>
              <a:off x="1534007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6" name="Graphique 4">
              <a:extLst>
                <a:ext uri="{FF2B5EF4-FFF2-40B4-BE49-F238E27FC236}">
                  <a16:creationId xmlns:a16="http://schemas.microsoft.com/office/drawing/2014/main" id="{FDEBC199-F677-FD46-B1BB-66EAF59AA289}"/>
                </a:ext>
              </a:extLst>
            </p:cNvPr>
            <p:cNvSpPr/>
            <p:nvPr/>
          </p:nvSpPr>
          <p:spPr>
            <a:xfrm>
              <a:off x="1713841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Graphique 4">
              <a:extLst>
                <a:ext uri="{FF2B5EF4-FFF2-40B4-BE49-F238E27FC236}">
                  <a16:creationId xmlns:a16="http://schemas.microsoft.com/office/drawing/2014/main" id="{986147A5-E7DA-3044-9B78-910169EE8393}"/>
                </a:ext>
              </a:extLst>
            </p:cNvPr>
            <p:cNvSpPr/>
            <p:nvPr/>
          </p:nvSpPr>
          <p:spPr>
            <a:xfrm>
              <a:off x="1892484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Graphique 4">
              <a:extLst>
                <a:ext uri="{FF2B5EF4-FFF2-40B4-BE49-F238E27FC236}">
                  <a16:creationId xmlns:a16="http://schemas.microsoft.com/office/drawing/2014/main" id="{A7541C5F-8485-AE46-9531-524B53B42A6A}"/>
                </a:ext>
              </a:extLst>
            </p:cNvPr>
            <p:cNvSpPr/>
            <p:nvPr/>
          </p:nvSpPr>
          <p:spPr>
            <a:xfrm>
              <a:off x="2072319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9" name="Graphique 4">
              <a:extLst>
                <a:ext uri="{FF2B5EF4-FFF2-40B4-BE49-F238E27FC236}">
                  <a16:creationId xmlns:a16="http://schemas.microsoft.com/office/drawing/2014/main" id="{F2DB5043-8640-244D-82BA-DDD3993408C6}"/>
                </a:ext>
              </a:extLst>
            </p:cNvPr>
            <p:cNvSpPr/>
            <p:nvPr/>
          </p:nvSpPr>
          <p:spPr>
            <a:xfrm>
              <a:off x="2250962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Graphique 4">
              <a:extLst>
                <a:ext uri="{FF2B5EF4-FFF2-40B4-BE49-F238E27FC236}">
                  <a16:creationId xmlns:a16="http://schemas.microsoft.com/office/drawing/2014/main" id="{31046BFE-D3EE-7A47-89F3-D949C21D67A4}"/>
                </a:ext>
              </a:extLst>
            </p:cNvPr>
            <p:cNvSpPr/>
            <p:nvPr/>
          </p:nvSpPr>
          <p:spPr>
            <a:xfrm>
              <a:off x="2430796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Graphique 4">
              <a:extLst>
                <a:ext uri="{FF2B5EF4-FFF2-40B4-BE49-F238E27FC236}">
                  <a16:creationId xmlns:a16="http://schemas.microsoft.com/office/drawing/2014/main" id="{F3B8E12E-F9D2-D04E-A0E9-20C82E244C09}"/>
                </a:ext>
              </a:extLst>
            </p:cNvPr>
            <p:cNvSpPr/>
            <p:nvPr/>
          </p:nvSpPr>
          <p:spPr>
            <a:xfrm>
              <a:off x="631262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Graphique 4">
              <a:extLst>
                <a:ext uri="{FF2B5EF4-FFF2-40B4-BE49-F238E27FC236}">
                  <a16:creationId xmlns:a16="http://schemas.microsoft.com/office/drawing/2014/main" id="{6E5A796A-13E9-8C4D-B6BF-DFFEEBBC3902}"/>
                </a:ext>
              </a:extLst>
            </p:cNvPr>
            <p:cNvSpPr/>
            <p:nvPr/>
          </p:nvSpPr>
          <p:spPr>
            <a:xfrm>
              <a:off x="809906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Graphique 4">
              <a:extLst>
                <a:ext uri="{FF2B5EF4-FFF2-40B4-BE49-F238E27FC236}">
                  <a16:creationId xmlns:a16="http://schemas.microsoft.com/office/drawing/2014/main" id="{69701861-ACDA-6E41-84E8-3A9ABA9AE45F}"/>
                </a:ext>
              </a:extLst>
            </p:cNvPr>
            <p:cNvSpPr/>
            <p:nvPr/>
          </p:nvSpPr>
          <p:spPr>
            <a:xfrm>
              <a:off x="989740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4" name="Graphique 4">
              <a:extLst>
                <a:ext uri="{FF2B5EF4-FFF2-40B4-BE49-F238E27FC236}">
                  <a16:creationId xmlns:a16="http://schemas.microsoft.com/office/drawing/2014/main" id="{A9725B17-C36C-024B-87E6-9DCB50EF1095}"/>
                </a:ext>
              </a:extLst>
            </p:cNvPr>
            <p:cNvSpPr/>
            <p:nvPr/>
          </p:nvSpPr>
          <p:spPr>
            <a:xfrm>
              <a:off x="1168383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5" name="Graphique 4">
              <a:extLst>
                <a:ext uri="{FF2B5EF4-FFF2-40B4-BE49-F238E27FC236}">
                  <a16:creationId xmlns:a16="http://schemas.microsoft.com/office/drawing/2014/main" id="{F9C37CCC-FD2F-1A42-A101-17DAB1EDC298}"/>
                </a:ext>
              </a:extLst>
            </p:cNvPr>
            <p:cNvSpPr/>
            <p:nvPr/>
          </p:nvSpPr>
          <p:spPr>
            <a:xfrm>
              <a:off x="1348218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Graphique 4">
              <a:extLst>
                <a:ext uri="{FF2B5EF4-FFF2-40B4-BE49-F238E27FC236}">
                  <a16:creationId xmlns:a16="http://schemas.microsoft.com/office/drawing/2014/main" id="{8E1A7CDF-75F2-F146-92B5-7AB3E532B248}"/>
                </a:ext>
              </a:extLst>
            </p:cNvPr>
            <p:cNvSpPr/>
            <p:nvPr/>
          </p:nvSpPr>
          <p:spPr>
            <a:xfrm>
              <a:off x="152686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Graphique 4">
              <a:extLst>
                <a:ext uri="{FF2B5EF4-FFF2-40B4-BE49-F238E27FC236}">
                  <a16:creationId xmlns:a16="http://schemas.microsoft.com/office/drawing/2014/main" id="{4D990D06-7349-8B47-B5CB-C95325E95052}"/>
                </a:ext>
              </a:extLst>
            </p:cNvPr>
            <p:cNvSpPr/>
            <p:nvPr/>
          </p:nvSpPr>
          <p:spPr>
            <a:xfrm>
              <a:off x="1706695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Graphique 4">
              <a:extLst>
                <a:ext uri="{FF2B5EF4-FFF2-40B4-BE49-F238E27FC236}">
                  <a16:creationId xmlns:a16="http://schemas.microsoft.com/office/drawing/2014/main" id="{8966CA48-4674-5B4F-970F-982B683BCD99}"/>
                </a:ext>
              </a:extLst>
            </p:cNvPr>
            <p:cNvSpPr/>
            <p:nvPr/>
          </p:nvSpPr>
          <p:spPr>
            <a:xfrm>
              <a:off x="1885339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9" name="Graphique 4">
              <a:extLst>
                <a:ext uri="{FF2B5EF4-FFF2-40B4-BE49-F238E27FC236}">
                  <a16:creationId xmlns:a16="http://schemas.microsoft.com/office/drawing/2014/main" id="{D41910BE-596F-CE47-9FC6-A85BCB1C3EEE}"/>
                </a:ext>
              </a:extLst>
            </p:cNvPr>
            <p:cNvSpPr/>
            <p:nvPr/>
          </p:nvSpPr>
          <p:spPr>
            <a:xfrm>
              <a:off x="2065173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0" name="Graphique 4">
              <a:extLst>
                <a:ext uri="{FF2B5EF4-FFF2-40B4-BE49-F238E27FC236}">
                  <a16:creationId xmlns:a16="http://schemas.microsoft.com/office/drawing/2014/main" id="{A29AD827-8E5A-1643-9EBB-5BF78E4DC041}"/>
                </a:ext>
              </a:extLst>
            </p:cNvPr>
            <p:cNvSpPr/>
            <p:nvPr/>
          </p:nvSpPr>
          <p:spPr>
            <a:xfrm>
              <a:off x="2243816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Graphique 4">
              <a:extLst>
                <a:ext uri="{FF2B5EF4-FFF2-40B4-BE49-F238E27FC236}">
                  <a16:creationId xmlns:a16="http://schemas.microsoft.com/office/drawing/2014/main" id="{A05599D6-3B03-614D-9668-B7871C299DAE}"/>
                </a:ext>
              </a:extLst>
            </p:cNvPr>
            <p:cNvSpPr/>
            <p:nvPr/>
          </p:nvSpPr>
          <p:spPr>
            <a:xfrm>
              <a:off x="242365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2" name="Graphique 4">
            <a:extLst>
              <a:ext uri="{FF2B5EF4-FFF2-40B4-BE49-F238E27FC236}">
                <a16:creationId xmlns:a16="http://schemas.microsoft.com/office/drawing/2014/main" id="{2893BA3D-916F-2B4D-8444-6E96FA1950C9}"/>
              </a:ext>
            </a:extLst>
          </p:cNvPr>
          <p:cNvGrpSpPr/>
          <p:nvPr/>
        </p:nvGrpSpPr>
        <p:grpSpPr>
          <a:xfrm>
            <a:off x="4974614" y="2062642"/>
            <a:ext cx="1033749" cy="981347"/>
            <a:chOff x="2404961" y="3272843"/>
            <a:chExt cx="1033749" cy="981347"/>
          </a:xfrm>
          <a:solidFill>
            <a:srgbClr val="AFDFF9">
              <a:alpha val="85000"/>
            </a:srgbClr>
          </a:solidFill>
        </p:grpSpPr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AF75AB1A-04BA-A14D-84DB-6D202910B11B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CF239277-69CA-E545-A9CD-082EFD71BC2B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49BFFFD2-5DB3-AB41-9378-44AE57759E89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B288AC88-9770-F145-A5DB-298B0FC32282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1341A9DC-5BB3-4B41-A371-F84A8B0C6AA1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DB1A1630-D27D-824B-937E-03F7C9982F34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28543A43-6080-5B47-979B-9A1EC8979674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FA0118EE-516B-AB42-98CA-92C23CAF49FE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A010E695-68A5-BC48-BFE2-DCA7558CC6FD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8" name="Forme libre 1407">
              <a:extLst>
                <a:ext uri="{FF2B5EF4-FFF2-40B4-BE49-F238E27FC236}">
                  <a16:creationId xmlns:a16="http://schemas.microsoft.com/office/drawing/2014/main" id="{60F10367-F25D-F34D-8FBA-87E55ACCE902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9" name="Forme libre 1408">
              <a:extLst>
                <a:ext uri="{FF2B5EF4-FFF2-40B4-BE49-F238E27FC236}">
                  <a16:creationId xmlns:a16="http://schemas.microsoft.com/office/drawing/2014/main" id="{8161F8B4-55B7-7347-8452-72961E35F106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0" name="Forme libre 1409">
              <a:extLst>
                <a:ext uri="{FF2B5EF4-FFF2-40B4-BE49-F238E27FC236}">
                  <a16:creationId xmlns:a16="http://schemas.microsoft.com/office/drawing/2014/main" id="{275D1C18-D1B9-CD43-B950-E514C49E6381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1" name="Forme libre 1410">
              <a:extLst>
                <a:ext uri="{FF2B5EF4-FFF2-40B4-BE49-F238E27FC236}">
                  <a16:creationId xmlns:a16="http://schemas.microsoft.com/office/drawing/2014/main" id="{A8027B58-F7D0-1646-8613-5822B9B19A3E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2" name="Forme libre 1411">
              <a:extLst>
                <a:ext uri="{FF2B5EF4-FFF2-40B4-BE49-F238E27FC236}">
                  <a16:creationId xmlns:a16="http://schemas.microsoft.com/office/drawing/2014/main" id="{A80CC5EB-9B65-EE4A-B1DC-61F553A07064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3" name="Forme libre 1412">
              <a:extLst>
                <a:ext uri="{FF2B5EF4-FFF2-40B4-BE49-F238E27FC236}">
                  <a16:creationId xmlns:a16="http://schemas.microsoft.com/office/drawing/2014/main" id="{409F78C9-672D-0642-9CDF-29BF11F24559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4" name="Forme libre 1413">
              <a:extLst>
                <a:ext uri="{FF2B5EF4-FFF2-40B4-BE49-F238E27FC236}">
                  <a16:creationId xmlns:a16="http://schemas.microsoft.com/office/drawing/2014/main" id="{8E64B67D-920B-C049-A12B-706A2B83EF18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69" name="Groupe 1468">
            <a:extLst>
              <a:ext uri="{FF2B5EF4-FFF2-40B4-BE49-F238E27FC236}">
                <a16:creationId xmlns:a16="http://schemas.microsoft.com/office/drawing/2014/main" id="{09E42A99-8ECE-5940-A125-D4726914D80D}"/>
              </a:ext>
            </a:extLst>
          </p:cNvPr>
          <p:cNvGrpSpPr/>
          <p:nvPr/>
        </p:nvGrpSpPr>
        <p:grpSpPr>
          <a:xfrm>
            <a:off x="1193760" y="4488447"/>
            <a:ext cx="1941651" cy="1941651"/>
            <a:chOff x="539981" y="4669714"/>
            <a:chExt cx="1574443" cy="1574443"/>
          </a:xfrm>
        </p:grpSpPr>
        <p:sp>
          <p:nvSpPr>
            <p:cNvPr id="1464" name="Graphique 4">
              <a:extLst>
                <a:ext uri="{FF2B5EF4-FFF2-40B4-BE49-F238E27FC236}">
                  <a16:creationId xmlns:a16="http://schemas.microsoft.com/office/drawing/2014/main" id="{8B787F95-E2B4-FE43-8FF3-E7ADAF80B92B}"/>
                </a:ext>
              </a:extLst>
            </p:cNvPr>
            <p:cNvSpPr/>
            <p:nvPr/>
          </p:nvSpPr>
          <p:spPr>
            <a:xfrm>
              <a:off x="539981" y="4669714"/>
              <a:ext cx="1574443" cy="1574443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chemeClr val="bg1">
                <a:alpha val="97000"/>
              </a:schemeClr>
            </a:solidFill>
            <a:ln w="129269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5" name="Graphique 4">
              <a:extLst>
                <a:ext uri="{FF2B5EF4-FFF2-40B4-BE49-F238E27FC236}">
                  <a16:creationId xmlns:a16="http://schemas.microsoft.com/office/drawing/2014/main" id="{11C4EBF6-5EF3-B54D-A6D1-90BDC16D987A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71" name="Groupe 1470">
            <a:extLst>
              <a:ext uri="{FF2B5EF4-FFF2-40B4-BE49-F238E27FC236}">
                <a16:creationId xmlns:a16="http://schemas.microsoft.com/office/drawing/2014/main" id="{4F75E51E-0E18-F744-B132-317C8B46FD7F}"/>
              </a:ext>
            </a:extLst>
          </p:cNvPr>
          <p:cNvGrpSpPr/>
          <p:nvPr/>
        </p:nvGrpSpPr>
        <p:grpSpPr>
          <a:xfrm>
            <a:off x="4853750" y="572799"/>
            <a:ext cx="1363602" cy="1363602"/>
            <a:chOff x="5443726" y="3140716"/>
            <a:chExt cx="905126" cy="905126"/>
          </a:xfrm>
        </p:grpSpPr>
        <p:sp>
          <p:nvSpPr>
            <p:cNvPr id="1466" name="Graphique 4">
              <a:extLst>
                <a:ext uri="{FF2B5EF4-FFF2-40B4-BE49-F238E27FC236}">
                  <a16:creationId xmlns:a16="http://schemas.microsoft.com/office/drawing/2014/main" id="{61E9BEFF-1CC1-344B-8D37-4A8DB50F1EB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/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7" name="Graphique 4">
              <a:extLst>
                <a:ext uri="{FF2B5EF4-FFF2-40B4-BE49-F238E27FC236}">
                  <a16:creationId xmlns:a16="http://schemas.microsoft.com/office/drawing/2014/main" id="{116ECCA5-F9A3-8441-8B09-1BE13981BD93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0719E53-0F84-B040-8DFC-2A39B53A61F6}"/>
              </a:ext>
            </a:extLst>
          </p:cNvPr>
          <p:cNvSpPr/>
          <p:nvPr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98D7F249-B76C-7743-BD20-D264EF94A1B2}"/>
              </a:ext>
            </a:extLst>
          </p:cNvPr>
          <p:cNvGrpSpPr/>
          <p:nvPr/>
        </p:nvGrpSpPr>
        <p:grpSpPr>
          <a:xfrm>
            <a:off x="1747779" y="700162"/>
            <a:ext cx="2057200" cy="2057200"/>
            <a:chOff x="1981806" y="681656"/>
            <a:chExt cx="2198504" cy="2198504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58D90672-A333-854A-85C9-164946F04D78}"/>
                </a:ext>
              </a:extLst>
            </p:cNvPr>
            <p:cNvSpPr/>
            <p:nvPr/>
          </p:nvSpPr>
          <p:spPr>
            <a:xfrm>
              <a:off x="1981806" y="681656"/>
              <a:ext cx="2198504" cy="2198504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bg1"/>
            </a:solidFill>
            <a:ln w="164635" cap="flat">
              <a:solidFill>
                <a:schemeClr val="accent3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3F71DEE-4881-8E47-9B54-C95CDE621ED2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09799EF6-AFF0-3D4D-A1F0-BBABB24B7D19}"/>
              </a:ext>
            </a:extLst>
          </p:cNvPr>
          <p:cNvGrpSpPr/>
          <p:nvPr/>
        </p:nvGrpSpPr>
        <p:grpSpPr>
          <a:xfrm>
            <a:off x="1291941" y="451318"/>
            <a:ext cx="713437" cy="713437"/>
            <a:chOff x="5799920" y="4925820"/>
            <a:chExt cx="1255480" cy="1255480"/>
          </a:xfrm>
        </p:grpSpPr>
        <p:sp>
          <p:nvSpPr>
            <p:cNvPr id="192" name="Graphique 4">
              <a:extLst>
                <a:ext uri="{FF2B5EF4-FFF2-40B4-BE49-F238E27FC236}">
                  <a16:creationId xmlns:a16="http://schemas.microsoft.com/office/drawing/2014/main" id="{61454438-D82F-1240-BF8F-83CB93342760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Graphique 4">
              <a:extLst>
                <a:ext uri="{FF2B5EF4-FFF2-40B4-BE49-F238E27FC236}">
                  <a16:creationId xmlns:a16="http://schemas.microsoft.com/office/drawing/2014/main" id="{D82A5A04-D553-214C-98AE-809C4F17EBE6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4CB62CFA-6113-5B4E-AEA4-783A6DF08636}"/>
              </a:ext>
            </a:extLst>
          </p:cNvPr>
          <p:cNvGrpSpPr/>
          <p:nvPr/>
        </p:nvGrpSpPr>
        <p:grpSpPr>
          <a:xfrm>
            <a:off x="209239" y="4039944"/>
            <a:ext cx="1141202" cy="1141202"/>
            <a:chOff x="5443726" y="3140716"/>
            <a:chExt cx="905126" cy="905126"/>
          </a:xfrm>
        </p:grpSpPr>
        <p:sp>
          <p:nvSpPr>
            <p:cNvPr id="199" name="Graphique 4">
              <a:extLst>
                <a:ext uri="{FF2B5EF4-FFF2-40B4-BE49-F238E27FC236}">
                  <a16:creationId xmlns:a16="http://schemas.microsoft.com/office/drawing/2014/main" id="{BAD5C46F-DA59-3A47-BB43-8779266D744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/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Graphique 4">
              <a:extLst>
                <a:ext uri="{FF2B5EF4-FFF2-40B4-BE49-F238E27FC236}">
                  <a16:creationId xmlns:a16="http://schemas.microsoft.com/office/drawing/2014/main" id="{6037EB44-2DE1-C544-9CD4-ED6797F0743D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A17AF328-F1A2-4845-819D-D5D2F81E446A}"/>
              </a:ext>
            </a:extLst>
          </p:cNvPr>
          <p:cNvSpPr/>
          <p:nvPr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9" name="Espace réservé du numéro de diapositive 5">
            <a:hlinkClick r:id="rId3" action="ppaction://hlinksldjump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9727412" y="6572042"/>
            <a:ext cx="1130556" cy="195469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Retour </a:t>
            </a:r>
            <a:r>
              <a:rPr lang="fr-FR" sz="800" err="1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Mapping</a:t>
            </a:r>
            <a:endParaRPr lang="fr-FR" sz="800">
              <a:ln>
                <a:noFill/>
              </a:ln>
              <a:solidFill>
                <a:schemeClr val="accent4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100" name="Image 99">
            <a:hlinkClick r:id="rId3" action="ppaction://hlinksldjump"/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8971378" y="5909325"/>
            <a:ext cx="884721" cy="89170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4"/>
            </a:contourClr>
          </a:sp3d>
        </p:spPr>
      </p:pic>
    </p:spTree>
    <p:extLst>
      <p:ext uri="{BB962C8B-B14F-4D97-AF65-F5344CB8AC3E}">
        <p14:creationId xmlns:p14="http://schemas.microsoft.com/office/powerpoint/2010/main" val="234140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Puis votre texte courant</a:t>
            </a:r>
          </a:p>
          <a:p>
            <a:pPr lvl="0"/>
            <a:endParaRPr lang="fr-FR"/>
          </a:p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F009BA-D9DA-8945-886B-B760CC1A3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A7118BC-9DDD-6349-8CDD-049389D87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74535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74249-A223-7449-BFC2-C1FAA26B79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571610"/>
            <a:ext cx="4263887" cy="584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Journalisme</a:t>
            </a:r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240822" y="3727604"/>
            <a:ext cx="4512687" cy="18915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1" i="0" spc="0">
                <a:solidFill>
                  <a:schemeClr val="accent1"/>
                </a:solidFill>
                <a:latin typeface="Brown" pitchFamily="2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Édition et coordination</a:t>
            </a:r>
          </a:p>
          <a:p>
            <a:pPr lvl="0"/>
            <a:r>
              <a:rPr lang="fr-FR"/>
              <a:t>Reportage et contenus d’information</a:t>
            </a:r>
          </a:p>
          <a:p>
            <a:pPr lvl="0"/>
            <a:r>
              <a:rPr lang="fr-FR"/>
              <a:t>Encadrement</a:t>
            </a:r>
          </a:p>
        </p:txBody>
      </p:sp>
      <p:pic>
        <p:nvPicPr>
          <p:cNvPr id="1463" name="pasted-image.pdf" descr="pasted-image.pdf">
            <a:extLst>
              <a:ext uri="{FF2B5EF4-FFF2-40B4-BE49-F238E27FC236}">
                <a16:creationId xmlns:a16="http://schemas.microsoft.com/office/drawing/2014/main" id="{F87EB260-BC40-BF49-80C4-669124B8215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61" y="3156283"/>
            <a:ext cx="3338293" cy="5713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" name="Graphique 4">
            <a:extLst>
              <a:ext uri="{FF2B5EF4-FFF2-40B4-BE49-F238E27FC236}">
                <a16:creationId xmlns:a16="http://schemas.microsoft.com/office/drawing/2014/main" id="{8D1972E3-8EE2-3F41-B506-6078BA948FBC}"/>
              </a:ext>
            </a:extLst>
          </p:cNvPr>
          <p:cNvGrpSpPr/>
          <p:nvPr/>
        </p:nvGrpSpPr>
        <p:grpSpPr>
          <a:xfrm>
            <a:off x="4179645" y="3814011"/>
            <a:ext cx="2217071" cy="2150492"/>
            <a:chOff x="3449429" y="2859582"/>
            <a:chExt cx="2574846" cy="2574846"/>
          </a:xfrm>
        </p:grpSpPr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0A975F6F-7483-194C-9004-C4F8A2827A55}"/>
                </a:ext>
              </a:extLst>
            </p:cNvPr>
            <p:cNvSpPr/>
            <p:nvPr/>
          </p:nvSpPr>
          <p:spPr>
            <a:xfrm>
              <a:off x="3449429" y="2859582"/>
              <a:ext cx="2574846" cy="2574846"/>
            </a:xfrm>
            <a:custGeom>
              <a:avLst/>
              <a:gdLst>
                <a:gd name="connsiteX0" fmla="*/ 2574846 w 2574846"/>
                <a:gd name="connsiteY0" fmla="*/ 1287423 h 2574846"/>
                <a:gd name="connsiteX1" fmla="*/ 1287423 w 2574846"/>
                <a:gd name="connsiteY1" fmla="*/ 2574846 h 2574846"/>
                <a:gd name="connsiteX2" fmla="*/ 0 w 2574846"/>
                <a:gd name="connsiteY2" fmla="*/ 1287423 h 2574846"/>
                <a:gd name="connsiteX3" fmla="*/ 1287423 w 2574846"/>
                <a:gd name="connsiteY3" fmla="*/ 0 h 2574846"/>
                <a:gd name="connsiteX4" fmla="*/ 2574846 w 2574846"/>
                <a:gd name="connsiteY4" fmla="*/ 1287423 h 25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46" h="2574846">
                  <a:moveTo>
                    <a:pt x="2574846" y="1287423"/>
                  </a:moveTo>
                  <a:cubicBezTo>
                    <a:pt x="2574846" y="1998447"/>
                    <a:pt x="1998447" y="2574846"/>
                    <a:pt x="1287423" y="2574846"/>
                  </a:cubicBezTo>
                  <a:cubicBezTo>
                    <a:pt x="576399" y="2574846"/>
                    <a:pt x="0" y="1998447"/>
                    <a:pt x="0" y="1287423"/>
                  </a:cubicBezTo>
                  <a:cubicBezTo>
                    <a:pt x="0" y="576399"/>
                    <a:pt x="576399" y="0"/>
                    <a:pt x="1287423" y="0"/>
                  </a:cubicBezTo>
                  <a:cubicBezTo>
                    <a:pt x="1998447" y="0"/>
                    <a:pt x="2574846" y="576399"/>
                    <a:pt x="2574846" y="1287423"/>
                  </a:cubicBezTo>
                  <a:close/>
                </a:path>
              </a:pathLst>
            </a:custGeom>
            <a:solidFill>
              <a:srgbClr val="AFDFF9"/>
            </a:solidFill>
            <a:ln w="7620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9730F36F-9561-2040-8249-83F382ED7A24}"/>
                </a:ext>
              </a:extLst>
            </p:cNvPr>
            <p:cNvSpPr/>
            <p:nvPr/>
          </p:nvSpPr>
          <p:spPr>
            <a:xfrm>
              <a:off x="4233078" y="3643231"/>
              <a:ext cx="1007548" cy="1007548"/>
            </a:xfrm>
            <a:custGeom>
              <a:avLst/>
              <a:gdLst>
                <a:gd name="connsiteX0" fmla="*/ 1007549 w 1007548"/>
                <a:gd name="connsiteY0" fmla="*/ 503774 h 1007548"/>
                <a:gd name="connsiteX1" fmla="*/ 503775 w 1007548"/>
                <a:gd name="connsiteY1" fmla="*/ 1007548 h 1007548"/>
                <a:gd name="connsiteX2" fmla="*/ 0 w 1007548"/>
                <a:gd name="connsiteY2" fmla="*/ 503774 h 1007548"/>
                <a:gd name="connsiteX3" fmla="*/ 503775 w 1007548"/>
                <a:gd name="connsiteY3" fmla="*/ 0 h 1007548"/>
                <a:gd name="connsiteX4" fmla="*/ 1007549 w 1007548"/>
                <a:gd name="connsiteY4" fmla="*/ 503774 h 100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48" h="1007548">
                  <a:moveTo>
                    <a:pt x="1007549" y="503774"/>
                  </a:moveTo>
                  <a:cubicBezTo>
                    <a:pt x="1007549" y="782001"/>
                    <a:pt x="782001" y="1007548"/>
                    <a:pt x="503775" y="1007548"/>
                  </a:cubicBezTo>
                  <a:cubicBezTo>
                    <a:pt x="225548" y="1007548"/>
                    <a:pt x="0" y="782001"/>
                    <a:pt x="0" y="503774"/>
                  </a:cubicBezTo>
                  <a:cubicBezTo>
                    <a:pt x="0" y="225548"/>
                    <a:pt x="225548" y="0"/>
                    <a:pt x="503775" y="0"/>
                  </a:cubicBezTo>
                  <a:cubicBezTo>
                    <a:pt x="782001" y="0"/>
                    <a:pt x="1007549" y="225548"/>
                    <a:pt x="1007549" y="503774"/>
                  </a:cubicBezTo>
                  <a:close/>
                </a:path>
              </a:pathLst>
            </a:custGeom>
            <a:solidFill>
              <a:srgbClr val="FFFFF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B35D31CB-B223-BA43-90E1-57AC0B68878A}"/>
                </a:ext>
              </a:extLst>
            </p:cNvPr>
            <p:cNvSpPr/>
            <p:nvPr/>
          </p:nvSpPr>
          <p:spPr>
            <a:xfrm>
              <a:off x="3876982" y="3287135"/>
              <a:ext cx="1719739" cy="1719739"/>
            </a:xfrm>
            <a:custGeom>
              <a:avLst/>
              <a:gdLst>
                <a:gd name="connsiteX0" fmla="*/ 1719740 w 1719739"/>
                <a:gd name="connsiteY0" fmla="*/ 859870 h 1719739"/>
                <a:gd name="connsiteX1" fmla="*/ 859870 w 1719739"/>
                <a:gd name="connsiteY1" fmla="*/ 1719740 h 1719739"/>
                <a:gd name="connsiteX2" fmla="*/ 0 w 1719739"/>
                <a:gd name="connsiteY2" fmla="*/ 859870 h 1719739"/>
                <a:gd name="connsiteX3" fmla="*/ 859870 w 1719739"/>
                <a:gd name="connsiteY3" fmla="*/ 0 h 1719739"/>
                <a:gd name="connsiteX4" fmla="*/ 1719740 w 1719739"/>
                <a:gd name="connsiteY4" fmla="*/ 859870 h 171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39" h="1719739">
                  <a:moveTo>
                    <a:pt x="1719740" y="859870"/>
                  </a:moveTo>
                  <a:cubicBezTo>
                    <a:pt x="1719740" y="1334763"/>
                    <a:pt x="1334763" y="1719740"/>
                    <a:pt x="859870" y="1719740"/>
                  </a:cubicBezTo>
                  <a:cubicBezTo>
                    <a:pt x="384977" y="1719740"/>
                    <a:pt x="0" y="1334763"/>
                    <a:pt x="0" y="859870"/>
                  </a:cubicBezTo>
                  <a:cubicBezTo>
                    <a:pt x="0" y="384977"/>
                    <a:pt x="384977" y="0"/>
                    <a:pt x="859870" y="0"/>
                  </a:cubicBezTo>
                  <a:cubicBezTo>
                    <a:pt x="1334763" y="0"/>
                    <a:pt x="1719740" y="384977"/>
                    <a:pt x="1719740" y="859870"/>
                  </a:cubicBezTo>
                  <a:close/>
                </a:path>
              </a:pathLst>
            </a:custGeom>
            <a:noFill/>
            <a:ln w="2556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80D31ECE-F6C2-7349-B1AE-A98AEACCBCCF}"/>
              </a:ext>
            </a:extLst>
          </p:cNvPr>
          <p:cNvGrpSpPr/>
          <p:nvPr userDrawn="1"/>
        </p:nvGrpSpPr>
        <p:grpSpPr>
          <a:xfrm>
            <a:off x="3968461" y="2324136"/>
            <a:ext cx="488291" cy="488291"/>
            <a:chOff x="4582677" y="3054759"/>
            <a:chExt cx="488291" cy="488291"/>
          </a:xfrm>
        </p:grpSpPr>
        <p:sp>
          <p:nvSpPr>
            <p:cNvPr id="450" name="Graphique 4">
              <a:extLst>
                <a:ext uri="{FF2B5EF4-FFF2-40B4-BE49-F238E27FC236}">
                  <a16:creationId xmlns:a16="http://schemas.microsoft.com/office/drawing/2014/main" id="{D4AFEBAD-1C0B-4642-9ACC-33FCB7243AFF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1860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Graphique 4">
              <a:extLst>
                <a:ext uri="{FF2B5EF4-FFF2-40B4-BE49-F238E27FC236}">
                  <a16:creationId xmlns:a16="http://schemas.microsoft.com/office/drawing/2014/main" id="{A0076A10-64D3-B548-88D6-2A8C1120FC93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2" name="Graphique 4">
            <a:extLst>
              <a:ext uri="{FF2B5EF4-FFF2-40B4-BE49-F238E27FC236}">
                <a16:creationId xmlns:a16="http://schemas.microsoft.com/office/drawing/2014/main" id="{6EB30808-3F8A-0648-8D31-2313099E340E}"/>
              </a:ext>
            </a:extLst>
          </p:cNvPr>
          <p:cNvSpPr/>
          <p:nvPr/>
        </p:nvSpPr>
        <p:spPr>
          <a:xfrm>
            <a:off x="3985456" y="1216302"/>
            <a:ext cx="314412" cy="314412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3" name="Graphique 4">
            <a:extLst>
              <a:ext uri="{FF2B5EF4-FFF2-40B4-BE49-F238E27FC236}">
                <a16:creationId xmlns:a16="http://schemas.microsoft.com/office/drawing/2014/main" id="{B6AC5F64-0FE6-DF4E-9763-271A36A42C93}"/>
              </a:ext>
            </a:extLst>
          </p:cNvPr>
          <p:cNvSpPr/>
          <p:nvPr/>
        </p:nvSpPr>
        <p:spPr>
          <a:xfrm>
            <a:off x="5589326" y="3335773"/>
            <a:ext cx="278683" cy="278683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chemeClr val="accent3">
              <a:lumMod val="50000"/>
              <a:alpha val="70000"/>
            </a:scheme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5" name="Graphique 4">
            <a:extLst>
              <a:ext uri="{FF2B5EF4-FFF2-40B4-BE49-F238E27FC236}">
                <a16:creationId xmlns:a16="http://schemas.microsoft.com/office/drawing/2014/main" id="{FC63FF5E-CB5B-A040-B8C5-92F1F9F3F113}"/>
              </a:ext>
            </a:extLst>
          </p:cNvPr>
          <p:cNvSpPr/>
          <p:nvPr/>
        </p:nvSpPr>
        <p:spPr>
          <a:xfrm>
            <a:off x="1782091" y="2992969"/>
            <a:ext cx="140532" cy="140532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6" name="Graphique 4">
            <a:extLst>
              <a:ext uri="{FF2B5EF4-FFF2-40B4-BE49-F238E27FC236}">
                <a16:creationId xmlns:a16="http://schemas.microsoft.com/office/drawing/2014/main" id="{B7D44FA0-C176-604F-89EE-C98A10C7D5CD}"/>
              </a:ext>
            </a:extLst>
          </p:cNvPr>
          <p:cNvSpPr/>
          <p:nvPr/>
        </p:nvSpPr>
        <p:spPr>
          <a:xfrm>
            <a:off x="3158256" y="4388091"/>
            <a:ext cx="173879" cy="173879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D897F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470" name="Groupe 1469">
            <a:extLst>
              <a:ext uri="{FF2B5EF4-FFF2-40B4-BE49-F238E27FC236}">
                <a16:creationId xmlns:a16="http://schemas.microsoft.com/office/drawing/2014/main" id="{54DC355D-BB41-C745-AF6C-8FE385BFB1CB}"/>
              </a:ext>
            </a:extLst>
          </p:cNvPr>
          <p:cNvGrpSpPr/>
          <p:nvPr userDrawn="1"/>
        </p:nvGrpSpPr>
        <p:grpSpPr>
          <a:xfrm>
            <a:off x="236070" y="1343938"/>
            <a:ext cx="2559502" cy="837834"/>
            <a:chOff x="631262" y="1394587"/>
            <a:chExt cx="1855509" cy="607387"/>
          </a:xfrm>
        </p:grpSpPr>
        <p:sp>
          <p:nvSpPr>
            <p:cNvPr id="457" name="Graphique 4">
              <a:extLst>
                <a:ext uri="{FF2B5EF4-FFF2-40B4-BE49-F238E27FC236}">
                  <a16:creationId xmlns:a16="http://schemas.microsoft.com/office/drawing/2014/main" id="{833EFAEB-4AE0-F24E-8FE6-84D7B8F9CC0F}"/>
                </a:ext>
              </a:extLst>
            </p:cNvPr>
            <p:cNvSpPr/>
            <p:nvPr/>
          </p:nvSpPr>
          <p:spPr>
            <a:xfrm>
              <a:off x="652700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Graphique 4">
              <a:extLst>
                <a:ext uri="{FF2B5EF4-FFF2-40B4-BE49-F238E27FC236}">
                  <a16:creationId xmlns:a16="http://schemas.microsoft.com/office/drawing/2014/main" id="{6579CA98-09FD-0F4F-847E-6B1EFB3FB873}"/>
                </a:ext>
              </a:extLst>
            </p:cNvPr>
            <p:cNvSpPr/>
            <p:nvPr/>
          </p:nvSpPr>
          <p:spPr>
            <a:xfrm>
              <a:off x="831343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Graphique 4">
              <a:extLst>
                <a:ext uri="{FF2B5EF4-FFF2-40B4-BE49-F238E27FC236}">
                  <a16:creationId xmlns:a16="http://schemas.microsoft.com/office/drawing/2014/main" id="{E55F1AF8-6FE8-A547-A4C2-15B636E1185A}"/>
                </a:ext>
              </a:extLst>
            </p:cNvPr>
            <p:cNvSpPr/>
            <p:nvPr/>
          </p:nvSpPr>
          <p:spPr>
            <a:xfrm>
              <a:off x="1011177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Graphique 4">
              <a:extLst>
                <a:ext uri="{FF2B5EF4-FFF2-40B4-BE49-F238E27FC236}">
                  <a16:creationId xmlns:a16="http://schemas.microsoft.com/office/drawing/2014/main" id="{488D0682-ED90-5B4B-A2DE-62046296910C}"/>
                </a:ext>
              </a:extLst>
            </p:cNvPr>
            <p:cNvSpPr/>
            <p:nvPr/>
          </p:nvSpPr>
          <p:spPr>
            <a:xfrm>
              <a:off x="1189821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Graphique 4">
              <a:extLst>
                <a:ext uri="{FF2B5EF4-FFF2-40B4-BE49-F238E27FC236}">
                  <a16:creationId xmlns:a16="http://schemas.microsoft.com/office/drawing/2014/main" id="{D0D804AE-E0D4-8246-81B6-8DBF30ABBB2C}"/>
                </a:ext>
              </a:extLst>
            </p:cNvPr>
            <p:cNvSpPr/>
            <p:nvPr/>
          </p:nvSpPr>
          <p:spPr>
            <a:xfrm>
              <a:off x="1368464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Graphique 4">
              <a:extLst>
                <a:ext uri="{FF2B5EF4-FFF2-40B4-BE49-F238E27FC236}">
                  <a16:creationId xmlns:a16="http://schemas.microsoft.com/office/drawing/2014/main" id="{1FB8FC6B-EEC5-2742-A8A5-FD3F4B16DE69}"/>
                </a:ext>
              </a:extLst>
            </p:cNvPr>
            <p:cNvSpPr/>
            <p:nvPr/>
          </p:nvSpPr>
          <p:spPr>
            <a:xfrm>
              <a:off x="1548298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Graphique 4">
              <a:extLst>
                <a:ext uri="{FF2B5EF4-FFF2-40B4-BE49-F238E27FC236}">
                  <a16:creationId xmlns:a16="http://schemas.microsoft.com/office/drawing/2014/main" id="{E507ADEF-02CA-2349-A2F1-288F163FAB24}"/>
                </a:ext>
              </a:extLst>
            </p:cNvPr>
            <p:cNvSpPr/>
            <p:nvPr/>
          </p:nvSpPr>
          <p:spPr>
            <a:xfrm>
              <a:off x="1726942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5" name="Graphique 4">
              <a:extLst>
                <a:ext uri="{FF2B5EF4-FFF2-40B4-BE49-F238E27FC236}">
                  <a16:creationId xmlns:a16="http://schemas.microsoft.com/office/drawing/2014/main" id="{D134D8D5-E0FD-0F4B-BC10-F20847219482}"/>
                </a:ext>
              </a:extLst>
            </p:cNvPr>
            <p:cNvSpPr/>
            <p:nvPr/>
          </p:nvSpPr>
          <p:spPr>
            <a:xfrm>
              <a:off x="1906776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Graphique 4">
              <a:extLst>
                <a:ext uri="{FF2B5EF4-FFF2-40B4-BE49-F238E27FC236}">
                  <a16:creationId xmlns:a16="http://schemas.microsoft.com/office/drawing/2014/main" id="{E55F86B5-C39D-2F4E-9996-B4C3F96B336C}"/>
                </a:ext>
              </a:extLst>
            </p:cNvPr>
            <p:cNvSpPr/>
            <p:nvPr/>
          </p:nvSpPr>
          <p:spPr>
            <a:xfrm>
              <a:off x="2085419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7" name="Graphique 4">
              <a:extLst>
                <a:ext uri="{FF2B5EF4-FFF2-40B4-BE49-F238E27FC236}">
                  <a16:creationId xmlns:a16="http://schemas.microsoft.com/office/drawing/2014/main" id="{7E698D05-4848-6440-91C4-B3E531B5539F}"/>
                </a:ext>
              </a:extLst>
            </p:cNvPr>
            <p:cNvSpPr/>
            <p:nvPr/>
          </p:nvSpPr>
          <p:spPr>
            <a:xfrm>
              <a:off x="2265254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8" name="Graphique 4">
              <a:extLst>
                <a:ext uri="{FF2B5EF4-FFF2-40B4-BE49-F238E27FC236}">
                  <a16:creationId xmlns:a16="http://schemas.microsoft.com/office/drawing/2014/main" id="{C72A0C65-842F-7E48-886A-7A4403D413E7}"/>
                </a:ext>
              </a:extLst>
            </p:cNvPr>
            <p:cNvSpPr/>
            <p:nvPr/>
          </p:nvSpPr>
          <p:spPr>
            <a:xfrm>
              <a:off x="2443897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9" name="Graphique 4">
              <a:extLst>
                <a:ext uri="{FF2B5EF4-FFF2-40B4-BE49-F238E27FC236}">
                  <a16:creationId xmlns:a16="http://schemas.microsoft.com/office/drawing/2014/main" id="{33C6E1FB-ABB9-DF4A-A150-AD68038B4D31}"/>
                </a:ext>
              </a:extLst>
            </p:cNvPr>
            <p:cNvSpPr/>
            <p:nvPr/>
          </p:nvSpPr>
          <p:spPr>
            <a:xfrm>
              <a:off x="645554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Graphique 4">
              <a:extLst>
                <a:ext uri="{FF2B5EF4-FFF2-40B4-BE49-F238E27FC236}">
                  <a16:creationId xmlns:a16="http://schemas.microsoft.com/office/drawing/2014/main" id="{46F1B695-8D97-9841-9168-B4D3F5A27133}"/>
                </a:ext>
              </a:extLst>
            </p:cNvPr>
            <p:cNvSpPr/>
            <p:nvPr/>
          </p:nvSpPr>
          <p:spPr>
            <a:xfrm>
              <a:off x="824197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1" name="Graphique 4">
              <a:extLst>
                <a:ext uri="{FF2B5EF4-FFF2-40B4-BE49-F238E27FC236}">
                  <a16:creationId xmlns:a16="http://schemas.microsoft.com/office/drawing/2014/main" id="{70610AB1-29AB-0348-B39E-8C88300EF285}"/>
                </a:ext>
              </a:extLst>
            </p:cNvPr>
            <p:cNvSpPr/>
            <p:nvPr/>
          </p:nvSpPr>
          <p:spPr>
            <a:xfrm>
              <a:off x="1004031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2" name="Graphique 4">
              <a:extLst>
                <a:ext uri="{FF2B5EF4-FFF2-40B4-BE49-F238E27FC236}">
                  <a16:creationId xmlns:a16="http://schemas.microsoft.com/office/drawing/2014/main" id="{830E396C-158A-7841-9400-20075FF4758A}"/>
                </a:ext>
              </a:extLst>
            </p:cNvPr>
            <p:cNvSpPr/>
            <p:nvPr/>
          </p:nvSpPr>
          <p:spPr>
            <a:xfrm>
              <a:off x="1182675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Graphique 4">
              <a:extLst>
                <a:ext uri="{FF2B5EF4-FFF2-40B4-BE49-F238E27FC236}">
                  <a16:creationId xmlns:a16="http://schemas.microsoft.com/office/drawing/2014/main" id="{46EFE042-0BA3-A146-8E95-029B59E34880}"/>
                </a:ext>
              </a:extLst>
            </p:cNvPr>
            <p:cNvSpPr/>
            <p:nvPr/>
          </p:nvSpPr>
          <p:spPr>
            <a:xfrm>
              <a:off x="1362509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Graphique 4">
              <a:extLst>
                <a:ext uri="{FF2B5EF4-FFF2-40B4-BE49-F238E27FC236}">
                  <a16:creationId xmlns:a16="http://schemas.microsoft.com/office/drawing/2014/main" id="{A93989CE-A5CD-8E4F-95A1-B3CC8BB2E8ED}"/>
                </a:ext>
              </a:extLst>
            </p:cNvPr>
            <p:cNvSpPr/>
            <p:nvPr/>
          </p:nvSpPr>
          <p:spPr>
            <a:xfrm>
              <a:off x="1541152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Graphique 4">
              <a:extLst>
                <a:ext uri="{FF2B5EF4-FFF2-40B4-BE49-F238E27FC236}">
                  <a16:creationId xmlns:a16="http://schemas.microsoft.com/office/drawing/2014/main" id="{27C5CA04-AC11-9846-AA44-AAD1495B02E8}"/>
                </a:ext>
              </a:extLst>
            </p:cNvPr>
            <p:cNvSpPr/>
            <p:nvPr/>
          </p:nvSpPr>
          <p:spPr>
            <a:xfrm>
              <a:off x="1720987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Graphique 4">
              <a:extLst>
                <a:ext uri="{FF2B5EF4-FFF2-40B4-BE49-F238E27FC236}">
                  <a16:creationId xmlns:a16="http://schemas.microsoft.com/office/drawing/2014/main" id="{B9059184-3FA8-BE48-A534-34A02932756E}"/>
                </a:ext>
              </a:extLst>
            </p:cNvPr>
            <p:cNvSpPr/>
            <p:nvPr/>
          </p:nvSpPr>
          <p:spPr>
            <a:xfrm>
              <a:off x="1899630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7" name="Graphique 4">
              <a:extLst>
                <a:ext uri="{FF2B5EF4-FFF2-40B4-BE49-F238E27FC236}">
                  <a16:creationId xmlns:a16="http://schemas.microsoft.com/office/drawing/2014/main" id="{FD1AC676-6CC0-314D-802E-E3507564D43E}"/>
                </a:ext>
              </a:extLst>
            </p:cNvPr>
            <p:cNvSpPr/>
            <p:nvPr/>
          </p:nvSpPr>
          <p:spPr>
            <a:xfrm>
              <a:off x="2078273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8" name="Graphique 4">
              <a:extLst>
                <a:ext uri="{FF2B5EF4-FFF2-40B4-BE49-F238E27FC236}">
                  <a16:creationId xmlns:a16="http://schemas.microsoft.com/office/drawing/2014/main" id="{9753461D-004D-C140-A5E1-133D49892973}"/>
                </a:ext>
              </a:extLst>
            </p:cNvPr>
            <p:cNvSpPr/>
            <p:nvPr/>
          </p:nvSpPr>
          <p:spPr>
            <a:xfrm>
              <a:off x="2258108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9" name="Graphique 4">
              <a:extLst>
                <a:ext uri="{FF2B5EF4-FFF2-40B4-BE49-F238E27FC236}">
                  <a16:creationId xmlns:a16="http://schemas.microsoft.com/office/drawing/2014/main" id="{8A1C9028-9E52-E847-A0C1-CC1DD797D8FC}"/>
                </a:ext>
              </a:extLst>
            </p:cNvPr>
            <p:cNvSpPr/>
            <p:nvPr/>
          </p:nvSpPr>
          <p:spPr>
            <a:xfrm>
              <a:off x="2436751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Graphique 4">
              <a:extLst>
                <a:ext uri="{FF2B5EF4-FFF2-40B4-BE49-F238E27FC236}">
                  <a16:creationId xmlns:a16="http://schemas.microsoft.com/office/drawing/2014/main" id="{EBEC8163-B117-FD42-8376-2BA2D592806E}"/>
                </a:ext>
              </a:extLst>
            </p:cNvPr>
            <p:cNvSpPr/>
            <p:nvPr/>
          </p:nvSpPr>
          <p:spPr>
            <a:xfrm>
              <a:off x="638408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Graphique 4">
              <a:extLst>
                <a:ext uri="{FF2B5EF4-FFF2-40B4-BE49-F238E27FC236}">
                  <a16:creationId xmlns:a16="http://schemas.microsoft.com/office/drawing/2014/main" id="{955B23BB-2C20-BF48-8EF2-B95EBA4D8569}"/>
                </a:ext>
              </a:extLst>
            </p:cNvPr>
            <p:cNvSpPr/>
            <p:nvPr/>
          </p:nvSpPr>
          <p:spPr>
            <a:xfrm>
              <a:off x="817051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Graphique 4">
              <a:extLst>
                <a:ext uri="{FF2B5EF4-FFF2-40B4-BE49-F238E27FC236}">
                  <a16:creationId xmlns:a16="http://schemas.microsoft.com/office/drawing/2014/main" id="{67C23E30-224B-E94D-8B34-AFF06687E96D}"/>
                </a:ext>
              </a:extLst>
            </p:cNvPr>
            <p:cNvSpPr/>
            <p:nvPr/>
          </p:nvSpPr>
          <p:spPr>
            <a:xfrm>
              <a:off x="996886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Graphique 4">
              <a:extLst>
                <a:ext uri="{FF2B5EF4-FFF2-40B4-BE49-F238E27FC236}">
                  <a16:creationId xmlns:a16="http://schemas.microsoft.com/office/drawing/2014/main" id="{4F689739-5BE3-BB4E-A4C2-85C2D647DBBB}"/>
                </a:ext>
              </a:extLst>
            </p:cNvPr>
            <p:cNvSpPr/>
            <p:nvPr/>
          </p:nvSpPr>
          <p:spPr>
            <a:xfrm>
              <a:off x="1175529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Graphique 4">
              <a:extLst>
                <a:ext uri="{FF2B5EF4-FFF2-40B4-BE49-F238E27FC236}">
                  <a16:creationId xmlns:a16="http://schemas.microsoft.com/office/drawing/2014/main" id="{ABFACCA4-F337-D743-8332-43F2F665B15D}"/>
                </a:ext>
              </a:extLst>
            </p:cNvPr>
            <p:cNvSpPr/>
            <p:nvPr/>
          </p:nvSpPr>
          <p:spPr>
            <a:xfrm>
              <a:off x="1355363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5" name="Graphique 4">
              <a:extLst>
                <a:ext uri="{FF2B5EF4-FFF2-40B4-BE49-F238E27FC236}">
                  <a16:creationId xmlns:a16="http://schemas.microsoft.com/office/drawing/2014/main" id="{0BF35598-B09E-854E-8C90-CC889C218CE8}"/>
                </a:ext>
              </a:extLst>
            </p:cNvPr>
            <p:cNvSpPr/>
            <p:nvPr/>
          </p:nvSpPr>
          <p:spPr>
            <a:xfrm>
              <a:off x="1534007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6" name="Graphique 4">
              <a:extLst>
                <a:ext uri="{FF2B5EF4-FFF2-40B4-BE49-F238E27FC236}">
                  <a16:creationId xmlns:a16="http://schemas.microsoft.com/office/drawing/2014/main" id="{FDEBC199-F677-FD46-B1BB-66EAF59AA289}"/>
                </a:ext>
              </a:extLst>
            </p:cNvPr>
            <p:cNvSpPr/>
            <p:nvPr/>
          </p:nvSpPr>
          <p:spPr>
            <a:xfrm>
              <a:off x="1713841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Graphique 4">
              <a:extLst>
                <a:ext uri="{FF2B5EF4-FFF2-40B4-BE49-F238E27FC236}">
                  <a16:creationId xmlns:a16="http://schemas.microsoft.com/office/drawing/2014/main" id="{986147A5-E7DA-3044-9B78-910169EE8393}"/>
                </a:ext>
              </a:extLst>
            </p:cNvPr>
            <p:cNvSpPr/>
            <p:nvPr/>
          </p:nvSpPr>
          <p:spPr>
            <a:xfrm>
              <a:off x="1892484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Graphique 4">
              <a:extLst>
                <a:ext uri="{FF2B5EF4-FFF2-40B4-BE49-F238E27FC236}">
                  <a16:creationId xmlns:a16="http://schemas.microsoft.com/office/drawing/2014/main" id="{A7541C5F-8485-AE46-9531-524B53B42A6A}"/>
                </a:ext>
              </a:extLst>
            </p:cNvPr>
            <p:cNvSpPr/>
            <p:nvPr/>
          </p:nvSpPr>
          <p:spPr>
            <a:xfrm>
              <a:off x="2072319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9" name="Graphique 4">
              <a:extLst>
                <a:ext uri="{FF2B5EF4-FFF2-40B4-BE49-F238E27FC236}">
                  <a16:creationId xmlns:a16="http://schemas.microsoft.com/office/drawing/2014/main" id="{F2DB5043-8640-244D-82BA-DDD3993408C6}"/>
                </a:ext>
              </a:extLst>
            </p:cNvPr>
            <p:cNvSpPr/>
            <p:nvPr/>
          </p:nvSpPr>
          <p:spPr>
            <a:xfrm>
              <a:off x="2250962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Graphique 4">
              <a:extLst>
                <a:ext uri="{FF2B5EF4-FFF2-40B4-BE49-F238E27FC236}">
                  <a16:creationId xmlns:a16="http://schemas.microsoft.com/office/drawing/2014/main" id="{31046BFE-D3EE-7A47-89F3-D949C21D67A4}"/>
                </a:ext>
              </a:extLst>
            </p:cNvPr>
            <p:cNvSpPr/>
            <p:nvPr/>
          </p:nvSpPr>
          <p:spPr>
            <a:xfrm>
              <a:off x="2430796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Graphique 4">
              <a:extLst>
                <a:ext uri="{FF2B5EF4-FFF2-40B4-BE49-F238E27FC236}">
                  <a16:creationId xmlns:a16="http://schemas.microsoft.com/office/drawing/2014/main" id="{F3B8E12E-F9D2-D04E-A0E9-20C82E244C09}"/>
                </a:ext>
              </a:extLst>
            </p:cNvPr>
            <p:cNvSpPr/>
            <p:nvPr/>
          </p:nvSpPr>
          <p:spPr>
            <a:xfrm>
              <a:off x="631262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Graphique 4">
              <a:extLst>
                <a:ext uri="{FF2B5EF4-FFF2-40B4-BE49-F238E27FC236}">
                  <a16:creationId xmlns:a16="http://schemas.microsoft.com/office/drawing/2014/main" id="{6E5A796A-13E9-8C4D-B6BF-DFFEEBBC3902}"/>
                </a:ext>
              </a:extLst>
            </p:cNvPr>
            <p:cNvSpPr/>
            <p:nvPr/>
          </p:nvSpPr>
          <p:spPr>
            <a:xfrm>
              <a:off x="809906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Graphique 4">
              <a:extLst>
                <a:ext uri="{FF2B5EF4-FFF2-40B4-BE49-F238E27FC236}">
                  <a16:creationId xmlns:a16="http://schemas.microsoft.com/office/drawing/2014/main" id="{69701861-ACDA-6E41-84E8-3A9ABA9AE45F}"/>
                </a:ext>
              </a:extLst>
            </p:cNvPr>
            <p:cNvSpPr/>
            <p:nvPr/>
          </p:nvSpPr>
          <p:spPr>
            <a:xfrm>
              <a:off x="989740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4" name="Graphique 4">
              <a:extLst>
                <a:ext uri="{FF2B5EF4-FFF2-40B4-BE49-F238E27FC236}">
                  <a16:creationId xmlns:a16="http://schemas.microsoft.com/office/drawing/2014/main" id="{A9725B17-C36C-024B-87E6-9DCB50EF1095}"/>
                </a:ext>
              </a:extLst>
            </p:cNvPr>
            <p:cNvSpPr/>
            <p:nvPr/>
          </p:nvSpPr>
          <p:spPr>
            <a:xfrm>
              <a:off x="1168383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5" name="Graphique 4">
              <a:extLst>
                <a:ext uri="{FF2B5EF4-FFF2-40B4-BE49-F238E27FC236}">
                  <a16:creationId xmlns:a16="http://schemas.microsoft.com/office/drawing/2014/main" id="{F9C37CCC-FD2F-1A42-A101-17DAB1EDC298}"/>
                </a:ext>
              </a:extLst>
            </p:cNvPr>
            <p:cNvSpPr/>
            <p:nvPr/>
          </p:nvSpPr>
          <p:spPr>
            <a:xfrm>
              <a:off x="1348218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Graphique 4">
              <a:extLst>
                <a:ext uri="{FF2B5EF4-FFF2-40B4-BE49-F238E27FC236}">
                  <a16:creationId xmlns:a16="http://schemas.microsoft.com/office/drawing/2014/main" id="{8E1A7CDF-75F2-F146-92B5-7AB3E532B248}"/>
                </a:ext>
              </a:extLst>
            </p:cNvPr>
            <p:cNvSpPr/>
            <p:nvPr/>
          </p:nvSpPr>
          <p:spPr>
            <a:xfrm>
              <a:off x="152686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Graphique 4">
              <a:extLst>
                <a:ext uri="{FF2B5EF4-FFF2-40B4-BE49-F238E27FC236}">
                  <a16:creationId xmlns:a16="http://schemas.microsoft.com/office/drawing/2014/main" id="{4D990D06-7349-8B47-B5CB-C95325E95052}"/>
                </a:ext>
              </a:extLst>
            </p:cNvPr>
            <p:cNvSpPr/>
            <p:nvPr/>
          </p:nvSpPr>
          <p:spPr>
            <a:xfrm>
              <a:off x="1706695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Graphique 4">
              <a:extLst>
                <a:ext uri="{FF2B5EF4-FFF2-40B4-BE49-F238E27FC236}">
                  <a16:creationId xmlns:a16="http://schemas.microsoft.com/office/drawing/2014/main" id="{8966CA48-4674-5B4F-970F-982B683BCD99}"/>
                </a:ext>
              </a:extLst>
            </p:cNvPr>
            <p:cNvSpPr/>
            <p:nvPr/>
          </p:nvSpPr>
          <p:spPr>
            <a:xfrm>
              <a:off x="1885339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9" name="Graphique 4">
              <a:extLst>
                <a:ext uri="{FF2B5EF4-FFF2-40B4-BE49-F238E27FC236}">
                  <a16:creationId xmlns:a16="http://schemas.microsoft.com/office/drawing/2014/main" id="{D41910BE-596F-CE47-9FC6-A85BCB1C3EEE}"/>
                </a:ext>
              </a:extLst>
            </p:cNvPr>
            <p:cNvSpPr/>
            <p:nvPr/>
          </p:nvSpPr>
          <p:spPr>
            <a:xfrm>
              <a:off x="2065173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0" name="Graphique 4">
              <a:extLst>
                <a:ext uri="{FF2B5EF4-FFF2-40B4-BE49-F238E27FC236}">
                  <a16:creationId xmlns:a16="http://schemas.microsoft.com/office/drawing/2014/main" id="{A29AD827-8E5A-1643-9EBB-5BF78E4DC041}"/>
                </a:ext>
              </a:extLst>
            </p:cNvPr>
            <p:cNvSpPr/>
            <p:nvPr/>
          </p:nvSpPr>
          <p:spPr>
            <a:xfrm>
              <a:off x="2243816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Graphique 4">
              <a:extLst>
                <a:ext uri="{FF2B5EF4-FFF2-40B4-BE49-F238E27FC236}">
                  <a16:creationId xmlns:a16="http://schemas.microsoft.com/office/drawing/2014/main" id="{A05599D6-3B03-614D-9668-B7871C299DAE}"/>
                </a:ext>
              </a:extLst>
            </p:cNvPr>
            <p:cNvSpPr/>
            <p:nvPr/>
          </p:nvSpPr>
          <p:spPr>
            <a:xfrm>
              <a:off x="242365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2" name="Graphique 4">
            <a:extLst>
              <a:ext uri="{FF2B5EF4-FFF2-40B4-BE49-F238E27FC236}">
                <a16:creationId xmlns:a16="http://schemas.microsoft.com/office/drawing/2014/main" id="{2893BA3D-916F-2B4D-8444-6E96FA1950C9}"/>
              </a:ext>
            </a:extLst>
          </p:cNvPr>
          <p:cNvGrpSpPr/>
          <p:nvPr/>
        </p:nvGrpSpPr>
        <p:grpSpPr>
          <a:xfrm>
            <a:off x="4974614" y="2062642"/>
            <a:ext cx="1033749" cy="981347"/>
            <a:chOff x="2404961" y="3272843"/>
            <a:chExt cx="1033749" cy="981347"/>
          </a:xfrm>
          <a:solidFill>
            <a:srgbClr val="AFDFF9">
              <a:alpha val="85000"/>
            </a:srgbClr>
          </a:solidFill>
        </p:grpSpPr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AF75AB1A-04BA-A14D-84DB-6D202910B11B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CF239277-69CA-E545-A9CD-082EFD71BC2B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49BFFFD2-5DB3-AB41-9378-44AE57759E89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B288AC88-9770-F145-A5DB-298B0FC32282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1341A9DC-5BB3-4B41-A371-F84A8B0C6AA1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DB1A1630-D27D-824B-937E-03F7C9982F34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28543A43-6080-5B47-979B-9A1EC8979674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FA0118EE-516B-AB42-98CA-92C23CAF49FE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A010E695-68A5-BC48-BFE2-DCA7558CC6FD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8" name="Forme libre 1407">
              <a:extLst>
                <a:ext uri="{FF2B5EF4-FFF2-40B4-BE49-F238E27FC236}">
                  <a16:creationId xmlns:a16="http://schemas.microsoft.com/office/drawing/2014/main" id="{60F10367-F25D-F34D-8FBA-87E55ACCE902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9" name="Forme libre 1408">
              <a:extLst>
                <a:ext uri="{FF2B5EF4-FFF2-40B4-BE49-F238E27FC236}">
                  <a16:creationId xmlns:a16="http://schemas.microsoft.com/office/drawing/2014/main" id="{8161F8B4-55B7-7347-8452-72961E35F106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0" name="Forme libre 1409">
              <a:extLst>
                <a:ext uri="{FF2B5EF4-FFF2-40B4-BE49-F238E27FC236}">
                  <a16:creationId xmlns:a16="http://schemas.microsoft.com/office/drawing/2014/main" id="{275D1C18-D1B9-CD43-B950-E514C49E6381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1" name="Forme libre 1410">
              <a:extLst>
                <a:ext uri="{FF2B5EF4-FFF2-40B4-BE49-F238E27FC236}">
                  <a16:creationId xmlns:a16="http://schemas.microsoft.com/office/drawing/2014/main" id="{A8027B58-F7D0-1646-8613-5822B9B19A3E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2" name="Forme libre 1411">
              <a:extLst>
                <a:ext uri="{FF2B5EF4-FFF2-40B4-BE49-F238E27FC236}">
                  <a16:creationId xmlns:a16="http://schemas.microsoft.com/office/drawing/2014/main" id="{A80CC5EB-9B65-EE4A-B1DC-61F553A07064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3" name="Forme libre 1412">
              <a:extLst>
                <a:ext uri="{FF2B5EF4-FFF2-40B4-BE49-F238E27FC236}">
                  <a16:creationId xmlns:a16="http://schemas.microsoft.com/office/drawing/2014/main" id="{409F78C9-672D-0642-9CDF-29BF11F24559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4" name="Forme libre 1413">
              <a:extLst>
                <a:ext uri="{FF2B5EF4-FFF2-40B4-BE49-F238E27FC236}">
                  <a16:creationId xmlns:a16="http://schemas.microsoft.com/office/drawing/2014/main" id="{8E64B67D-920B-C049-A12B-706A2B83EF18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69" name="Groupe 1468">
            <a:extLst>
              <a:ext uri="{FF2B5EF4-FFF2-40B4-BE49-F238E27FC236}">
                <a16:creationId xmlns:a16="http://schemas.microsoft.com/office/drawing/2014/main" id="{09E42A99-8ECE-5940-A125-D4726914D80D}"/>
              </a:ext>
            </a:extLst>
          </p:cNvPr>
          <p:cNvGrpSpPr/>
          <p:nvPr userDrawn="1"/>
        </p:nvGrpSpPr>
        <p:grpSpPr>
          <a:xfrm>
            <a:off x="1193760" y="4488447"/>
            <a:ext cx="1941651" cy="1941651"/>
            <a:chOff x="539981" y="4669714"/>
            <a:chExt cx="1574443" cy="1574443"/>
          </a:xfrm>
        </p:grpSpPr>
        <p:sp>
          <p:nvSpPr>
            <p:cNvPr id="1464" name="Graphique 4">
              <a:extLst>
                <a:ext uri="{FF2B5EF4-FFF2-40B4-BE49-F238E27FC236}">
                  <a16:creationId xmlns:a16="http://schemas.microsoft.com/office/drawing/2014/main" id="{8B787F95-E2B4-FE43-8FF3-E7ADAF80B92B}"/>
                </a:ext>
              </a:extLst>
            </p:cNvPr>
            <p:cNvSpPr/>
            <p:nvPr/>
          </p:nvSpPr>
          <p:spPr>
            <a:xfrm>
              <a:off x="539981" y="4669714"/>
              <a:ext cx="1574443" cy="1574443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rgbClr val="FAE0DA">
                <a:alpha val="0"/>
              </a:srgbClr>
            </a:solidFill>
            <a:ln w="129269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5" name="Graphique 4">
              <a:extLst>
                <a:ext uri="{FF2B5EF4-FFF2-40B4-BE49-F238E27FC236}">
                  <a16:creationId xmlns:a16="http://schemas.microsoft.com/office/drawing/2014/main" id="{11C4EBF6-5EF3-B54D-A6D1-90BDC16D987A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71" name="Groupe 1470">
            <a:extLst>
              <a:ext uri="{FF2B5EF4-FFF2-40B4-BE49-F238E27FC236}">
                <a16:creationId xmlns:a16="http://schemas.microsoft.com/office/drawing/2014/main" id="{4F75E51E-0E18-F744-B132-317C8B46FD7F}"/>
              </a:ext>
            </a:extLst>
          </p:cNvPr>
          <p:cNvGrpSpPr/>
          <p:nvPr userDrawn="1"/>
        </p:nvGrpSpPr>
        <p:grpSpPr>
          <a:xfrm>
            <a:off x="4853750" y="572799"/>
            <a:ext cx="1363602" cy="1363602"/>
            <a:chOff x="5443726" y="3140716"/>
            <a:chExt cx="905126" cy="905126"/>
          </a:xfrm>
        </p:grpSpPr>
        <p:sp>
          <p:nvSpPr>
            <p:cNvPr id="1466" name="Graphique 4">
              <a:extLst>
                <a:ext uri="{FF2B5EF4-FFF2-40B4-BE49-F238E27FC236}">
                  <a16:creationId xmlns:a16="http://schemas.microsoft.com/office/drawing/2014/main" id="{61E9BEFF-1CC1-344B-8D37-4A8DB50F1EB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92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7" name="Graphique 4">
              <a:extLst>
                <a:ext uri="{FF2B5EF4-FFF2-40B4-BE49-F238E27FC236}">
                  <a16:creationId xmlns:a16="http://schemas.microsoft.com/office/drawing/2014/main" id="{116ECCA5-F9A3-8441-8B09-1BE13981BD93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0719E53-0F84-B040-8DFC-2A39B53A61F6}"/>
              </a:ext>
            </a:extLst>
          </p:cNvPr>
          <p:cNvSpPr/>
          <p:nvPr userDrawn="1"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98D7F249-B76C-7743-BD20-D264EF94A1B2}"/>
              </a:ext>
            </a:extLst>
          </p:cNvPr>
          <p:cNvGrpSpPr/>
          <p:nvPr userDrawn="1"/>
        </p:nvGrpSpPr>
        <p:grpSpPr>
          <a:xfrm>
            <a:off x="1747779" y="700162"/>
            <a:ext cx="2057200" cy="2057200"/>
            <a:chOff x="1981806" y="681656"/>
            <a:chExt cx="2198504" cy="2198504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58D90672-A333-854A-85C9-164946F04D78}"/>
                </a:ext>
              </a:extLst>
            </p:cNvPr>
            <p:cNvSpPr/>
            <p:nvPr/>
          </p:nvSpPr>
          <p:spPr>
            <a:xfrm>
              <a:off x="1981806" y="681656"/>
              <a:ext cx="2198504" cy="2198504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bg1"/>
            </a:solidFill>
            <a:ln w="16463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3F71DEE-4881-8E47-9B54-C95CDE621ED2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09799EF6-AFF0-3D4D-A1F0-BBABB24B7D19}"/>
              </a:ext>
            </a:extLst>
          </p:cNvPr>
          <p:cNvGrpSpPr/>
          <p:nvPr userDrawn="1"/>
        </p:nvGrpSpPr>
        <p:grpSpPr>
          <a:xfrm>
            <a:off x="1291941" y="451318"/>
            <a:ext cx="713437" cy="713437"/>
            <a:chOff x="5799920" y="4925820"/>
            <a:chExt cx="1255480" cy="1255480"/>
          </a:xfrm>
        </p:grpSpPr>
        <p:sp>
          <p:nvSpPr>
            <p:cNvPr id="192" name="Graphique 4">
              <a:extLst>
                <a:ext uri="{FF2B5EF4-FFF2-40B4-BE49-F238E27FC236}">
                  <a16:creationId xmlns:a16="http://schemas.microsoft.com/office/drawing/2014/main" id="{61454438-D82F-1240-BF8F-83CB93342760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Graphique 4">
              <a:extLst>
                <a:ext uri="{FF2B5EF4-FFF2-40B4-BE49-F238E27FC236}">
                  <a16:creationId xmlns:a16="http://schemas.microsoft.com/office/drawing/2014/main" id="{D82A5A04-D553-214C-98AE-809C4F17EBE6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4CB62CFA-6113-5B4E-AEA4-783A6DF08636}"/>
              </a:ext>
            </a:extLst>
          </p:cNvPr>
          <p:cNvGrpSpPr/>
          <p:nvPr userDrawn="1"/>
        </p:nvGrpSpPr>
        <p:grpSpPr>
          <a:xfrm>
            <a:off x="209239" y="4039944"/>
            <a:ext cx="1141202" cy="1141202"/>
            <a:chOff x="5443726" y="3140716"/>
            <a:chExt cx="905126" cy="905126"/>
          </a:xfrm>
        </p:grpSpPr>
        <p:sp>
          <p:nvSpPr>
            <p:cNvPr id="199" name="Graphique 4">
              <a:extLst>
                <a:ext uri="{FF2B5EF4-FFF2-40B4-BE49-F238E27FC236}">
                  <a16:creationId xmlns:a16="http://schemas.microsoft.com/office/drawing/2014/main" id="{BAD5C46F-DA59-3A47-BB43-8779266D744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82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Graphique 4">
              <a:extLst>
                <a:ext uri="{FF2B5EF4-FFF2-40B4-BE49-F238E27FC236}">
                  <a16:creationId xmlns:a16="http://schemas.microsoft.com/office/drawing/2014/main" id="{6037EB44-2DE1-C544-9CD4-ED6797F0743D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A17AF328-F1A2-4845-819D-D5D2F81E446A}"/>
              </a:ext>
            </a:extLst>
          </p:cNvPr>
          <p:cNvSpPr/>
          <p:nvPr userDrawn="1"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9" name="Espace réservé du numéro de diapositive 5">
            <a:hlinkClick r:id="rId3" action="ppaction://hlinksldjump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9727412" y="6572042"/>
            <a:ext cx="1130556" cy="195469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Retour </a:t>
            </a:r>
            <a:r>
              <a:rPr lang="fr-FR" sz="800" err="1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Mapping</a:t>
            </a:r>
            <a:endParaRPr lang="fr-FR" sz="800">
              <a:ln>
                <a:noFill/>
              </a:ln>
              <a:solidFill>
                <a:schemeClr val="accent4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100" name="Image 99">
            <a:hlinkClick r:id="rId3" action="ppaction://hlinksldjump"/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8971378" y="5909325"/>
            <a:ext cx="884721" cy="89170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4"/>
            </a:contourClr>
          </a:sp3d>
        </p:spPr>
      </p:pic>
    </p:spTree>
    <p:extLst>
      <p:ext uri="{BB962C8B-B14F-4D97-AF65-F5344CB8AC3E}">
        <p14:creationId xmlns:p14="http://schemas.microsoft.com/office/powerpoint/2010/main" val="12963710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74249-A223-7449-BFC2-C1FAA26B79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571610"/>
            <a:ext cx="4263887" cy="584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Métiers artistiques</a:t>
            </a:r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254890" y="3452953"/>
            <a:ext cx="4512687" cy="18915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1" i="0" spc="0">
                <a:solidFill>
                  <a:schemeClr val="bg1"/>
                </a:solidFill>
                <a:latin typeface="Brown" pitchFamily="2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r>
              <a:rPr lang="fr-FR"/>
              <a:t>Animation/Production</a:t>
            </a:r>
          </a:p>
          <a:p>
            <a:r>
              <a:rPr lang="fr-FR"/>
              <a:t>Programmation </a:t>
            </a:r>
          </a:p>
          <a:p>
            <a:r>
              <a:rPr lang="fr-FR"/>
              <a:t>Réalisation</a:t>
            </a:r>
          </a:p>
        </p:txBody>
      </p:sp>
      <p:pic>
        <p:nvPicPr>
          <p:cNvPr id="1463" name="pasted-image.pdf" descr="pasted-image.pdf">
            <a:extLst>
              <a:ext uri="{FF2B5EF4-FFF2-40B4-BE49-F238E27FC236}">
                <a16:creationId xmlns:a16="http://schemas.microsoft.com/office/drawing/2014/main" id="{F87EB260-BC40-BF49-80C4-669124B8215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61" y="3156283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0719E53-0F84-B040-8DFC-2A39B53A61F6}"/>
              </a:ext>
            </a:extLst>
          </p:cNvPr>
          <p:cNvSpPr/>
          <p:nvPr userDrawn="1"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A17AF328-F1A2-4845-819D-D5D2F81E446A}"/>
              </a:ext>
            </a:extLst>
          </p:cNvPr>
          <p:cNvSpPr/>
          <p:nvPr userDrawn="1"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144" name="Graphique 4">
            <a:extLst>
              <a:ext uri="{FF2B5EF4-FFF2-40B4-BE49-F238E27FC236}">
                <a16:creationId xmlns:a16="http://schemas.microsoft.com/office/drawing/2014/main" id="{1F87AC05-CDE3-9245-BEE0-6F8B59AD19AE}"/>
              </a:ext>
            </a:extLst>
          </p:cNvPr>
          <p:cNvGrpSpPr/>
          <p:nvPr userDrawn="1"/>
        </p:nvGrpSpPr>
        <p:grpSpPr>
          <a:xfrm>
            <a:off x="4179645" y="3814011"/>
            <a:ext cx="2217071" cy="2150492"/>
            <a:chOff x="3449429" y="2859582"/>
            <a:chExt cx="2574846" cy="2574846"/>
          </a:xfrm>
        </p:grpSpPr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A1A7E86E-02A1-8843-90AA-6955192FDF83}"/>
                </a:ext>
              </a:extLst>
            </p:cNvPr>
            <p:cNvSpPr/>
            <p:nvPr/>
          </p:nvSpPr>
          <p:spPr>
            <a:xfrm>
              <a:off x="3449429" y="2859582"/>
              <a:ext cx="2574846" cy="2574846"/>
            </a:xfrm>
            <a:custGeom>
              <a:avLst/>
              <a:gdLst>
                <a:gd name="connsiteX0" fmla="*/ 2574846 w 2574846"/>
                <a:gd name="connsiteY0" fmla="*/ 1287423 h 2574846"/>
                <a:gd name="connsiteX1" fmla="*/ 1287423 w 2574846"/>
                <a:gd name="connsiteY1" fmla="*/ 2574846 h 2574846"/>
                <a:gd name="connsiteX2" fmla="*/ 0 w 2574846"/>
                <a:gd name="connsiteY2" fmla="*/ 1287423 h 2574846"/>
                <a:gd name="connsiteX3" fmla="*/ 1287423 w 2574846"/>
                <a:gd name="connsiteY3" fmla="*/ 0 h 2574846"/>
                <a:gd name="connsiteX4" fmla="*/ 2574846 w 2574846"/>
                <a:gd name="connsiteY4" fmla="*/ 1287423 h 25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46" h="2574846">
                  <a:moveTo>
                    <a:pt x="2574846" y="1287423"/>
                  </a:moveTo>
                  <a:cubicBezTo>
                    <a:pt x="2574846" y="1998447"/>
                    <a:pt x="1998447" y="2574846"/>
                    <a:pt x="1287423" y="2574846"/>
                  </a:cubicBezTo>
                  <a:cubicBezTo>
                    <a:pt x="576399" y="2574846"/>
                    <a:pt x="0" y="1998447"/>
                    <a:pt x="0" y="1287423"/>
                  </a:cubicBezTo>
                  <a:cubicBezTo>
                    <a:pt x="0" y="576399"/>
                    <a:pt x="576399" y="0"/>
                    <a:pt x="1287423" y="0"/>
                  </a:cubicBezTo>
                  <a:cubicBezTo>
                    <a:pt x="1998447" y="0"/>
                    <a:pt x="2574846" y="576399"/>
                    <a:pt x="2574846" y="1287423"/>
                  </a:cubicBezTo>
                  <a:close/>
                </a:path>
              </a:pathLst>
            </a:custGeom>
            <a:noFill/>
            <a:ln w="762000" cap="flat">
              <a:solidFill>
                <a:srgbClr val="E76662">
                  <a:alpha val="93709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995E0A6C-C67E-544D-9FCE-C1CB7EE655C8}"/>
                </a:ext>
              </a:extLst>
            </p:cNvPr>
            <p:cNvSpPr/>
            <p:nvPr/>
          </p:nvSpPr>
          <p:spPr>
            <a:xfrm>
              <a:off x="4233078" y="3643231"/>
              <a:ext cx="1007548" cy="1007548"/>
            </a:xfrm>
            <a:custGeom>
              <a:avLst/>
              <a:gdLst>
                <a:gd name="connsiteX0" fmla="*/ 1007549 w 1007548"/>
                <a:gd name="connsiteY0" fmla="*/ 503774 h 1007548"/>
                <a:gd name="connsiteX1" fmla="*/ 503775 w 1007548"/>
                <a:gd name="connsiteY1" fmla="*/ 1007548 h 1007548"/>
                <a:gd name="connsiteX2" fmla="*/ 0 w 1007548"/>
                <a:gd name="connsiteY2" fmla="*/ 503774 h 1007548"/>
                <a:gd name="connsiteX3" fmla="*/ 503775 w 1007548"/>
                <a:gd name="connsiteY3" fmla="*/ 0 h 1007548"/>
                <a:gd name="connsiteX4" fmla="*/ 1007549 w 1007548"/>
                <a:gd name="connsiteY4" fmla="*/ 503774 h 100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48" h="1007548">
                  <a:moveTo>
                    <a:pt x="1007549" y="503774"/>
                  </a:moveTo>
                  <a:cubicBezTo>
                    <a:pt x="1007549" y="782001"/>
                    <a:pt x="782001" y="1007548"/>
                    <a:pt x="503775" y="1007548"/>
                  </a:cubicBezTo>
                  <a:cubicBezTo>
                    <a:pt x="225548" y="1007548"/>
                    <a:pt x="0" y="782001"/>
                    <a:pt x="0" y="503774"/>
                  </a:cubicBezTo>
                  <a:cubicBezTo>
                    <a:pt x="0" y="225548"/>
                    <a:pt x="225548" y="0"/>
                    <a:pt x="503775" y="0"/>
                  </a:cubicBezTo>
                  <a:cubicBezTo>
                    <a:pt x="782001" y="0"/>
                    <a:pt x="1007549" y="225548"/>
                    <a:pt x="1007549" y="503774"/>
                  </a:cubicBezTo>
                  <a:close/>
                </a:path>
              </a:pathLst>
            </a:custGeom>
            <a:solidFill>
              <a:srgbClr val="FFFFF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45ECC2CE-61CC-B04B-A369-723F59E3CF71}"/>
                </a:ext>
              </a:extLst>
            </p:cNvPr>
            <p:cNvSpPr/>
            <p:nvPr/>
          </p:nvSpPr>
          <p:spPr>
            <a:xfrm>
              <a:off x="3876982" y="3287135"/>
              <a:ext cx="1719739" cy="1719739"/>
            </a:xfrm>
            <a:custGeom>
              <a:avLst/>
              <a:gdLst>
                <a:gd name="connsiteX0" fmla="*/ 1719740 w 1719739"/>
                <a:gd name="connsiteY0" fmla="*/ 859870 h 1719739"/>
                <a:gd name="connsiteX1" fmla="*/ 859870 w 1719739"/>
                <a:gd name="connsiteY1" fmla="*/ 1719740 h 1719739"/>
                <a:gd name="connsiteX2" fmla="*/ 0 w 1719739"/>
                <a:gd name="connsiteY2" fmla="*/ 859870 h 1719739"/>
                <a:gd name="connsiteX3" fmla="*/ 859870 w 1719739"/>
                <a:gd name="connsiteY3" fmla="*/ 0 h 1719739"/>
                <a:gd name="connsiteX4" fmla="*/ 1719740 w 1719739"/>
                <a:gd name="connsiteY4" fmla="*/ 859870 h 171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39" h="1719739">
                  <a:moveTo>
                    <a:pt x="1719740" y="859870"/>
                  </a:moveTo>
                  <a:cubicBezTo>
                    <a:pt x="1719740" y="1334763"/>
                    <a:pt x="1334763" y="1719740"/>
                    <a:pt x="859870" y="1719740"/>
                  </a:cubicBezTo>
                  <a:cubicBezTo>
                    <a:pt x="384977" y="1719740"/>
                    <a:pt x="0" y="1334763"/>
                    <a:pt x="0" y="859870"/>
                  </a:cubicBezTo>
                  <a:cubicBezTo>
                    <a:pt x="0" y="384977"/>
                    <a:pt x="384977" y="0"/>
                    <a:pt x="859870" y="0"/>
                  </a:cubicBezTo>
                  <a:cubicBezTo>
                    <a:pt x="1334763" y="0"/>
                    <a:pt x="1719740" y="384977"/>
                    <a:pt x="1719740" y="859870"/>
                  </a:cubicBezTo>
                  <a:close/>
                </a:path>
              </a:pathLst>
            </a:custGeom>
            <a:noFill/>
            <a:ln w="2556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AAEEB3FF-77D4-7D4E-A328-019060AFA6B8}"/>
              </a:ext>
            </a:extLst>
          </p:cNvPr>
          <p:cNvGrpSpPr/>
          <p:nvPr userDrawn="1"/>
        </p:nvGrpSpPr>
        <p:grpSpPr>
          <a:xfrm>
            <a:off x="4173492" y="2369909"/>
            <a:ext cx="409587" cy="409587"/>
            <a:chOff x="4582677" y="3054759"/>
            <a:chExt cx="488291" cy="488291"/>
          </a:xfrm>
        </p:grpSpPr>
        <p:sp>
          <p:nvSpPr>
            <p:cNvPr id="149" name="Graphique 4">
              <a:extLst>
                <a:ext uri="{FF2B5EF4-FFF2-40B4-BE49-F238E27FC236}">
                  <a16:creationId xmlns:a16="http://schemas.microsoft.com/office/drawing/2014/main" id="{74E8A975-CEF6-064B-9B06-EC3CC8789E8D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635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Graphique 4">
              <a:extLst>
                <a:ext uri="{FF2B5EF4-FFF2-40B4-BE49-F238E27FC236}">
                  <a16:creationId xmlns:a16="http://schemas.microsoft.com/office/drawing/2014/main" id="{710B0548-072D-2D41-BE5E-55E71F394935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1" name="Graphique 4">
            <a:extLst>
              <a:ext uri="{FF2B5EF4-FFF2-40B4-BE49-F238E27FC236}">
                <a16:creationId xmlns:a16="http://schemas.microsoft.com/office/drawing/2014/main" id="{CA9E90B3-4673-7947-9979-B0A147DA6344}"/>
              </a:ext>
            </a:extLst>
          </p:cNvPr>
          <p:cNvSpPr/>
          <p:nvPr userDrawn="1"/>
        </p:nvSpPr>
        <p:spPr>
          <a:xfrm>
            <a:off x="3985456" y="1216302"/>
            <a:ext cx="314412" cy="314412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2" name="Graphique 4">
            <a:extLst>
              <a:ext uri="{FF2B5EF4-FFF2-40B4-BE49-F238E27FC236}">
                <a16:creationId xmlns:a16="http://schemas.microsoft.com/office/drawing/2014/main" id="{AC708C14-17FD-404D-8E5A-F914BDE5AA6F}"/>
              </a:ext>
            </a:extLst>
          </p:cNvPr>
          <p:cNvSpPr/>
          <p:nvPr userDrawn="1"/>
        </p:nvSpPr>
        <p:spPr>
          <a:xfrm>
            <a:off x="5589326" y="3335773"/>
            <a:ext cx="278683" cy="278683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rgbClr val="AFDFF9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3" name="Graphique 4">
            <a:extLst>
              <a:ext uri="{FF2B5EF4-FFF2-40B4-BE49-F238E27FC236}">
                <a16:creationId xmlns:a16="http://schemas.microsoft.com/office/drawing/2014/main" id="{0F05D252-6C64-0B4D-AAED-680D6F69E1A9}"/>
              </a:ext>
            </a:extLst>
          </p:cNvPr>
          <p:cNvSpPr/>
          <p:nvPr userDrawn="1"/>
        </p:nvSpPr>
        <p:spPr>
          <a:xfrm>
            <a:off x="1494877" y="2815981"/>
            <a:ext cx="140532" cy="140532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4" name="Graphique 4">
            <a:extLst>
              <a:ext uri="{FF2B5EF4-FFF2-40B4-BE49-F238E27FC236}">
                <a16:creationId xmlns:a16="http://schemas.microsoft.com/office/drawing/2014/main" id="{F61AFE9E-24BF-B449-BE39-A6BD5BA6F708}"/>
              </a:ext>
            </a:extLst>
          </p:cNvPr>
          <p:cNvSpPr/>
          <p:nvPr userDrawn="1"/>
        </p:nvSpPr>
        <p:spPr>
          <a:xfrm>
            <a:off x="3158256" y="4388091"/>
            <a:ext cx="173879" cy="173879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76662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A8943A63-4826-8B42-9C55-13DA2FE8935E}"/>
              </a:ext>
            </a:extLst>
          </p:cNvPr>
          <p:cNvGrpSpPr/>
          <p:nvPr userDrawn="1"/>
        </p:nvGrpSpPr>
        <p:grpSpPr>
          <a:xfrm>
            <a:off x="236070" y="1343938"/>
            <a:ext cx="2559502" cy="837834"/>
            <a:chOff x="236070" y="1343938"/>
            <a:chExt cx="2559502" cy="837834"/>
          </a:xfrm>
        </p:grpSpPr>
        <p:sp>
          <p:nvSpPr>
            <p:cNvPr id="156" name="Graphique 4">
              <a:extLst>
                <a:ext uri="{FF2B5EF4-FFF2-40B4-BE49-F238E27FC236}">
                  <a16:creationId xmlns:a16="http://schemas.microsoft.com/office/drawing/2014/main" id="{863FE3C5-A984-8243-A63E-853FC65F6F37}"/>
                </a:ext>
              </a:extLst>
            </p:cNvPr>
            <p:cNvSpPr/>
            <p:nvPr/>
          </p:nvSpPr>
          <p:spPr>
            <a:xfrm>
              <a:off x="265642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Graphique 4">
              <a:extLst>
                <a:ext uri="{FF2B5EF4-FFF2-40B4-BE49-F238E27FC236}">
                  <a16:creationId xmlns:a16="http://schemas.microsoft.com/office/drawing/2014/main" id="{3A30587D-E9AC-DF43-A96C-ED6B47FC7B15}"/>
                </a:ext>
              </a:extLst>
            </p:cNvPr>
            <p:cNvSpPr/>
            <p:nvPr/>
          </p:nvSpPr>
          <p:spPr>
            <a:xfrm>
              <a:off x="512063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Graphique 4">
              <a:extLst>
                <a:ext uri="{FF2B5EF4-FFF2-40B4-BE49-F238E27FC236}">
                  <a16:creationId xmlns:a16="http://schemas.microsoft.com/office/drawing/2014/main" id="{D167814B-F74A-8F47-8724-5D28C2E34FAE}"/>
                </a:ext>
              </a:extLst>
            </p:cNvPr>
            <p:cNvSpPr/>
            <p:nvPr/>
          </p:nvSpPr>
          <p:spPr>
            <a:xfrm>
              <a:off x="760127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Graphique 4">
              <a:extLst>
                <a:ext uri="{FF2B5EF4-FFF2-40B4-BE49-F238E27FC236}">
                  <a16:creationId xmlns:a16="http://schemas.microsoft.com/office/drawing/2014/main" id="{DF357DDA-ACBA-A14A-AAF5-E928CBBE1F8E}"/>
                </a:ext>
              </a:extLst>
            </p:cNvPr>
            <p:cNvSpPr/>
            <p:nvPr/>
          </p:nvSpPr>
          <p:spPr>
            <a:xfrm>
              <a:off x="1006550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Graphique 4">
              <a:extLst>
                <a:ext uri="{FF2B5EF4-FFF2-40B4-BE49-F238E27FC236}">
                  <a16:creationId xmlns:a16="http://schemas.microsoft.com/office/drawing/2014/main" id="{B91ADFCD-6B70-DE48-A4EF-3CF126DC276F}"/>
                </a:ext>
              </a:extLst>
            </p:cNvPr>
            <p:cNvSpPr/>
            <p:nvPr/>
          </p:nvSpPr>
          <p:spPr>
            <a:xfrm>
              <a:off x="1252972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Graphique 4">
              <a:extLst>
                <a:ext uri="{FF2B5EF4-FFF2-40B4-BE49-F238E27FC236}">
                  <a16:creationId xmlns:a16="http://schemas.microsoft.com/office/drawing/2014/main" id="{8395D464-7648-7D4E-8F25-4092AA278566}"/>
                </a:ext>
              </a:extLst>
            </p:cNvPr>
            <p:cNvSpPr/>
            <p:nvPr/>
          </p:nvSpPr>
          <p:spPr>
            <a:xfrm>
              <a:off x="1501036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Graphique 4">
              <a:extLst>
                <a:ext uri="{FF2B5EF4-FFF2-40B4-BE49-F238E27FC236}">
                  <a16:creationId xmlns:a16="http://schemas.microsoft.com/office/drawing/2014/main" id="{A47D8F87-2287-9B42-8BBF-48B47AC474AD}"/>
                </a:ext>
              </a:extLst>
            </p:cNvPr>
            <p:cNvSpPr/>
            <p:nvPr/>
          </p:nvSpPr>
          <p:spPr>
            <a:xfrm>
              <a:off x="1747459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Graphique 4">
              <a:extLst>
                <a:ext uri="{FF2B5EF4-FFF2-40B4-BE49-F238E27FC236}">
                  <a16:creationId xmlns:a16="http://schemas.microsoft.com/office/drawing/2014/main" id="{1F8BC42D-1009-434B-9DB9-2E31CD55654E}"/>
                </a:ext>
              </a:extLst>
            </p:cNvPr>
            <p:cNvSpPr/>
            <p:nvPr/>
          </p:nvSpPr>
          <p:spPr>
            <a:xfrm>
              <a:off x="1995523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Graphique 4">
              <a:extLst>
                <a:ext uri="{FF2B5EF4-FFF2-40B4-BE49-F238E27FC236}">
                  <a16:creationId xmlns:a16="http://schemas.microsoft.com/office/drawing/2014/main" id="{69D0F98E-18D9-F54A-821D-0EBED93FEEF0}"/>
                </a:ext>
              </a:extLst>
            </p:cNvPr>
            <p:cNvSpPr/>
            <p:nvPr/>
          </p:nvSpPr>
          <p:spPr>
            <a:xfrm>
              <a:off x="2241944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Graphique 4">
              <a:extLst>
                <a:ext uri="{FF2B5EF4-FFF2-40B4-BE49-F238E27FC236}">
                  <a16:creationId xmlns:a16="http://schemas.microsoft.com/office/drawing/2014/main" id="{632AD567-EFB1-E447-807D-87AD7E4270B1}"/>
                </a:ext>
              </a:extLst>
            </p:cNvPr>
            <p:cNvSpPr/>
            <p:nvPr/>
          </p:nvSpPr>
          <p:spPr>
            <a:xfrm>
              <a:off x="2490010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Graphique 4">
              <a:extLst>
                <a:ext uri="{FF2B5EF4-FFF2-40B4-BE49-F238E27FC236}">
                  <a16:creationId xmlns:a16="http://schemas.microsoft.com/office/drawing/2014/main" id="{B1BEABB3-9F56-2949-9382-8D9203320FC5}"/>
                </a:ext>
              </a:extLst>
            </p:cNvPr>
            <p:cNvSpPr/>
            <p:nvPr/>
          </p:nvSpPr>
          <p:spPr>
            <a:xfrm>
              <a:off x="2736431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Graphique 4">
              <a:extLst>
                <a:ext uri="{FF2B5EF4-FFF2-40B4-BE49-F238E27FC236}">
                  <a16:creationId xmlns:a16="http://schemas.microsoft.com/office/drawing/2014/main" id="{C26CFFF8-4C06-6840-B11B-7A772AFBB1A7}"/>
                </a:ext>
              </a:extLst>
            </p:cNvPr>
            <p:cNvSpPr/>
            <p:nvPr/>
          </p:nvSpPr>
          <p:spPr>
            <a:xfrm>
              <a:off x="25578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Graphique 4">
              <a:extLst>
                <a:ext uri="{FF2B5EF4-FFF2-40B4-BE49-F238E27FC236}">
                  <a16:creationId xmlns:a16="http://schemas.microsoft.com/office/drawing/2014/main" id="{5531C017-4D2A-CA4C-AF5B-D68B72BB9C06}"/>
                </a:ext>
              </a:extLst>
            </p:cNvPr>
            <p:cNvSpPr/>
            <p:nvPr/>
          </p:nvSpPr>
          <p:spPr>
            <a:xfrm>
              <a:off x="502206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Graphique 4">
              <a:extLst>
                <a:ext uri="{FF2B5EF4-FFF2-40B4-BE49-F238E27FC236}">
                  <a16:creationId xmlns:a16="http://schemas.microsoft.com/office/drawing/2014/main" id="{9155E669-BCE8-024D-A88D-606E78C52170}"/>
                </a:ext>
              </a:extLst>
            </p:cNvPr>
            <p:cNvSpPr/>
            <p:nvPr/>
          </p:nvSpPr>
          <p:spPr>
            <a:xfrm>
              <a:off x="750270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Graphique 4">
              <a:extLst>
                <a:ext uri="{FF2B5EF4-FFF2-40B4-BE49-F238E27FC236}">
                  <a16:creationId xmlns:a16="http://schemas.microsoft.com/office/drawing/2014/main" id="{02339E4D-B3D6-6347-B319-9A3C72D2835C}"/>
                </a:ext>
              </a:extLst>
            </p:cNvPr>
            <p:cNvSpPr/>
            <p:nvPr/>
          </p:nvSpPr>
          <p:spPr>
            <a:xfrm>
              <a:off x="996693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Graphique 4">
              <a:extLst>
                <a:ext uri="{FF2B5EF4-FFF2-40B4-BE49-F238E27FC236}">
                  <a16:creationId xmlns:a16="http://schemas.microsoft.com/office/drawing/2014/main" id="{CC55C02C-08B8-6443-8582-67D132A56070}"/>
                </a:ext>
              </a:extLst>
            </p:cNvPr>
            <p:cNvSpPr/>
            <p:nvPr/>
          </p:nvSpPr>
          <p:spPr>
            <a:xfrm>
              <a:off x="1244757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Graphique 4">
              <a:extLst>
                <a:ext uri="{FF2B5EF4-FFF2-40B4-BE49-F238E27FC236}">
                  <a16:creationId xmlns:a16="http://schemas.microsoft.com/office/drawing/2014/main" id="{BC81506D-4CAA-4241-A280-CC98C0073531}"/>
                </a:ext>
              </a:extLst>
            </p:cNvPr>
            <p:cNvSpPr/>
            <p:nvPr/>
          </p:nvSpPr>
          <p:spPr>
            <a:xfrm>
              <a:off x="1491179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Graphique 4">
              <a:extLst>
                <a:ext uri="{FF2B5EF4-FFF2-40B4-BE49-F238E27FC236}">
                  <a16:creationId xmlns:a16="http://schemas.microsoft.com/office/drawing/2014/main" id="{B7AB2245-7D58-6842-A9C9-3242D6A6EAC4}"/>
                </a:ext>
              </a:extLst>
            </p:cNvPr>
            <p:cNvSpPr/>
            <p:nvPr/>
          </p:nvSpPr>
          <p:spPr>
            <a:xfrm>
              <a:off x="173924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Graphique 4">
              <a:extLst>
                <a:ext uri="{FF2B5EF4-FFF2-40B4-BE49-F238E27FC236}">
                  <a16:creationId xmlns:a16="http://schemas.microsoft.com/office/drawing/2014/main" id="{1046FBED-CADD-E94E-9694-C24936CAC047}"/>
                </a:ext>
              </a:extLst>
            </p:cNvPr>
            <p:cNvSpPr/>
            <p:nvPr/>
          </p:nvSpPr>
          <p:spPr>
            <a:xfrm>
              <a:off x="1985666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Graphique 4">
              <a:extLst>
                <a:ext uri="{FF2B5EF4-FFF2-40B4-BE49-F238E27FC236}">
                  <a16:creationId xmlns:a16="http://schemas.microsoft.com/office/drawing/2014/main" id="{B4BD64BD-C504-6940-AE06-CAEFEFC0451C}"/>
                </a:ext>
              </a:extLst>
            </p:cNvPr>
            <p:cNvSpPr/>
            <p:nvPr/>
          </p:nvSpPr>
          <p:spPr>
            <a:xfrm>
              <a:off x="2232087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Graphique 4">
              <a:extLst>
                <a:ext uri="{FF2B5EF4-FFF2-40B4-BE49-F238E27FC236}">
                  <a16:creationId xmlns:a16="http://schemas.microsoft.com/office/drawing/2014/main" id="{3BC04EC4-2A57-4E49-ABCD-AF66CD613DDD}"/>
                </a:ext>
              </a:extLst>
            </p:cNvPr>
            <p:cNvSpPr/>
            <p:nvPr/>
          </p:nvSpPr>
          <p:spPr>
            <a:xfrm>
              <a:off x="2480153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Graphique 4">
              <a:extLst>
                <a:ext uri="{FF2B5EF4-FFF2-40B4-BE49-F238E27FC236}">
                  <a16:creationId xmlns:a16="http://schemas.microsoft.com/office/drawing/2014/main" id="{C0AA5BA8-2B7C-7F4E-9F4E-216339B9D8D5}"/>
                </a:ext>
              </a:extLst>
            </p:cNvPr>
            <p:cNvSpPr/>
            <p:nvPr/>
          </p:nvSpPr>
          <p:spPr>
            <a:xfrm>
              <a:off x="272657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Graphique 4">
              <a:extLst>
                <a:ext uri="{FF2B5EF4-FFF2-40B4-BE49-F238E27FC236}">
                  <a16:creationId xmlns:a16="http://schemas.microsoft.com/office/drawing/2014/main" id="{E70EB654-F979-D641-9A78-8ED10A26040D}"/>
                </a:ext>
              </a:extLst>
            </p:cNvPr>
            <p:cNvSpPr/>
            <p:nvPr/>
          </p:nvSpPr>
          <p:spPr>
            <a:xfrm>
              <a:off x="245927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Graphique 4">
              <a:extLst>
                <a:ext uri="{FF2B5EF4-FFF2-40B4-BE49-F238E27FC236}">
                  <a16:creationId xmlns:a16="http://schemas.microsoft.com/office/drawing/2014/main" id="{4906347F-D5BB-A94C-89A2-D0509DF6DEBC}"/>
                </a:ext>
              </a:extLst>
            </p:cNvPr>
            <p:cNvSpPr/>
            <p:nvPr/>
          </p:nvSpPr>
          <p:spPr>
            <a:xfrm>
              <a:off x="492349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Graphique 4">
              <a:extLst>
                <a:ext uri="{FF2B5EF4-FFF2-40B4-BE49-F238E27FC236}">
                  <a16:creationId xmlns:a16="http://schemas.microsoft.com/office/drawing/2014/main" id="{1E88FC54-678E-754D-96BA-A0DA14961343}"/>
                </a:ext>
              </a:extLst>
            </p:cNvPr>
            <p:cNvSpPr/>
            <p:nvPr/>
          </p:nvSpPr>
          <p:spPr>
            <a:xfrm>
              <a:off x="740414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Graphique 4">
              <a:extLst>
                <a:ext uri="{FF2B5EF4-FFF2-40B4-BE49-F238E27FC236}">
                  <a16:creationId xmlns:a16="http://schemas.microsoft.com/office/drawing/2014/main" id="{6B5FAF1A-8FE2-A24A-95CA-AB64A8BDD82D}"/>
                </a:ext>
              </a:extLst>
            </p:cNvPr>
            <p:cNvSpPr/>
            <p:nvPr/>
          </p:nvSpPr>
          <p:spPr>
            <a:xfrm>
              <a:off x="986836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Graphique 4">
              <a:extLst>
                <a:ext uri="{FF2B5EF4-FFF2-40B4-BE49-F238E27FC236}">
                  <a16:creationId xmlns:a16="http://schemas.microsoft.com/office/drawing/2014/main" id="{C8D4758F-2B38-A343-99C5-BC2EA891E431}"/>
                </a:ext>
              </a:extLst>
            </p:cNvPr>
            <p:cNvSpPr/>
            <p:nvPr/>
          </p:nvSpPr>
          <p:spPr>
            <a:xfrm>
              <a:off x="1234900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Graphique 4">
              <a:extLst>
                <a:ext uri="{FF2B5EF4-FFF2-40B4-BE49-F238E27FC236}">
                  <a16:creationId xmlns:a16="http://schemas.microsoft.com/office/drawing/2014/main" id="{F07CE504-4580-714B-847B-968CEEE6DDBE}"/>
                </a:ext>
              </a:extLst>
            </p:cNvPr>
            <p:cNvSpPr/>
            <p:nvPr/>
          </p:nvSpPr>
          <p:spPr>
            <a:xfrm>
              <a:off x="1481323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Graphique 4">
              <a:extLst>
                <a:ext uri="{FF2B5EF4-FFF2-40B4-BE49-F238E27FC236}">
                  <a16:creationId xmlns:a16="http://schemas.microsoft.com/office/drawing/2014/main" id="{7D8D754E-E6A2-6E4F-83E4-AC9A2D74F28B}"/>
                </a:ext>
              </a:extLst>
            </p:cNvPr>
            <p:cNvSpPr/>
            <p:nvPr/>
          </p:nvSpPr>
          <p:spPr>
            <a:xfrm>
              <a:off x="1729387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Graphique 4">
              <a:extLst>
                <a:ext uri="{FF2B5EF4-FFF2-40B4-BE49-F238E27FC236}">
                  <a16:creationId xmlns:a16="http://schemas.microsoft.com/office/drawing/2014/main" id="{9BCAC4F8-5BEE-3244-8DE4-26F261BB2C54}"/>
                </a:ext>
              </a:extLst>
            </p:cNvPr>
            <p:cNvSpPr/>
            <p:nvPr/>
          </p:nvSpPr>
          <p:spPr>
            <a:xfrm>
              <a:off x="1975808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Graphique 4">
              <a:extLst>
                <a:ext uri="{FF2B5EF4-FFF2-40B4-BE49-F238E27FC236}">
                  <a16:creationId xmlns:a16="http://schemas.microsoft.com/office/drawing/2014/main" id="{D568F104-4ACD-8642-A3A6-167EA0604491}"/>
                </a:ext>
              </a:extLst>
            </p:cNvPr>
            <p:cNvSpPr/>
            <p:nvPr/>
          </p:nvSpPr>
          <p:spPr>
            <a:xfrm>
              <a:off x="2223874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Graphique 4">
              <a:extLst>
                <a:ext uri="{FF2B5EF4-FFF2-40B4-BE49-F238E27FC236}">
                  <a16:creationId xmlns:a16="http://schemas.microsoft.com/office/drawing/2014/main" id="{09EBDC76-3759-5248-8C29-099E6C9AB1F7}"/>
                </a:ext>
              </a:extLst>
            </p:cNvPr>
            <p:cNvSpPr/>
            <p:nvPr/>
          </p:nvSpPr>
          <p:spPr>
            <a:xfrm>
              <a:off x="2470295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Graphique 4">
              <a:extLst>
                <a:ext uri="{FF2B5EF4-FFF2-40B4-BE49-F238E27FC236}">
                  <a16:creationId xmlns:a16="http://schemas.microsoft.com/office/drawing/2014/main" id="{D7DFF986-F64D-7643-9C28-5E92FA2482CA}"/>
                </a:ext>
              </a:extLst>
            </p:cNvPr>
            <p:cNvSpPr/>
            <p:nvPr/>
          </p:nvSpPr>
          <p:spPr>
            <a:xfrm>
              <a:off x="2718360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Graphique 4">
              <a:extLst>
                <a:ext uri="{FF2B5EF4-FFF2-40B4-BE49-F238E27FC236}">
                  <a16:creationId xmlns:a16="http://schemas.microsoft.com/office/drawing/2014/main" id="{ACFB882E-A914-404F-AB84-8E3211B2EC57}"/>
                </a:ext>
              </a:extLst>
            </p:cNvPr>
            <p:cNvSpPr/>
            <p:nvPr/>
          </p:nvSpPr>
          <p:spPr>
            <a:xfrm>
              <a:off x="236070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Graphique 4">
              <a:extLst>
                <a:ext uri="{FF2B5EF4-FFF2-40B4-BE49-F238E27FC236}">
                  <a16:creationId xmlns:a16="http://schemas.microsoft.com/office/drawing/2014/main" id="{987FA189-D687-8144-922A-F36C0656C45B}"/>
                </a:ext>
              </a:extLst>
            </p:cNvPr>
            <p:cNvSpPr/>
            <p:nvPr/>
          </p:nvSpPr>
          <p:spPr>
            <a:xfrm>
              <a:off x="482493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Graphique 4">
              <a:extLst>
                <a:ext uri="{FF2B5EF4-FFF2-40B4-BE49-F238E27FC236}">
                  <a16:creationId xmlns:a16="http://schemas.microsoft.com/office/drawing/2014/main" id="{4BA0981A-335F-D646-AA93-18958A1A87D1}"/>
                </a:ext>
              </a:extLst>
            </p:cNvPr>
            <p:cNvSpPr/>
            <p:nvPr/>
          </p:nvSpPr>
          <p:spPr>
            <a:xfrm>
              <a:off x="730557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Graphique 4">
              <a:extLst>
                <a:ext uri="{FF2B5EF4-FFF2-40B4-BE49-F238E27FC236}">
                  <a16:creationId xmlns:a16="http://schemas.microsoft.com/office/drawing/2014/main" id="{581EFE29-8900-9347-B1BF-65C7E9687462}"/>
                </a:ext>
              </a:extLst>
            </p:cNvPr>
            <p:cNvSpPr/>
            <p:nvPr/>
          </p:nvSpPr>
          <p:spPr>
            <a:xfrm>
              <a:off x="976978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Graphique 4">
              <a:extLst>
                <a:ext uri="{FF2B5EF4-FFF2-40B4-BE49-F238E27FC236}">
                  <a16:creationId xmlns:a16="http://schemas.microsoft.com/office/drawing/2014/main" id="{1D95E00F-6BE9-2F4A-A884-339960BE943E}"/>
                </a:ext>
              </a:extLst>
            </p:cNvPr>
            <p:cNvSpPr/>
            <p:nvPr/>
          </p:nvSpPr>
          <p:spPr>
            <a:xfrm>
              <a:off x="1225044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Graphique 4">
              <a:extLst>
                <a:ext uri="{FF2B5EF4-FFF2-40B4-BE49-F238E27FC236}">
                  <a16:creationId xmlns:a16="http://schemas.microsoft.com/office/drawing/2014/main" id="{4C498E80-A6D4-C746-AC16-B241750155BC}"/>
                </a:ext>
              </a:extLst>
            </p:cNvPr>
            <p:cNvSpPr/>
            <p:nvPr/>
          </p:nvSpPr>
          <p:spPr>
            <a:xfrm>
              <a:off x="1471465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Graphique 4">
              <a:extLst>
                <a:ext uri="{FF2B5EF4-FFF2-40B4-BE49-F238E27FC236}">
                  <a16:creationId xmlns:a16="http://schemas.microsoft.com/office/drawing/2014/main" id="{6468C33C-5768-F243-A11A-85BA3024B2BF}"/>
                </a:ext>
              </a:extLst>
            </p:cNvPr>
            <p:cNvSpPr/>
            <p:nvPr/>
          </p:nvSpPr>
          <p:spPr>
            <a:xfrm>
              <a:off x="1719530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Graphique 4">
              <a:extLst>
                <a:ext uri="{FF2B5EF4-FFF2-40B4-BE49-F238E27FC236}">
                  <a16:creationId xmlns:a16="http://schemas.microsoft.com/office/drawing/2014/main" id="{3E365734-6A92-1F4A-871A-E85657C7FA64}"/>
                </a:ext>
              </a:extLst>
            </p:cNvPr>
            <p:cNvSpPr/>
            <p:nvPr/>
          </p:nvSpPr>
          <p:spPr>
            <a:xfrm>
              <a:off x="1965953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Graphique 4">
              <a:extLst>
                <a:ext uri="{FF2B5EF4-FFF2-40B4-BE49-F238E27FC236}">
                  <a16:creationId xmlns:a16="http://schemas.microsoft.com/office/drawing/2014/main" id="{76CAAC32-D41E-D14F-A7CA-5ADB6BD06833}"/>
                </a:ext>
              </a:extLst>
            </p:cNvPr>
            <p:cNvSpPr/>
            <p:nvPr/>
          </p:nvSpPr>
          <p:spPr>
            <a:xfrm>
              <a:off x="2214017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Graphique 4">
              <a:extLst>
                <a:ext uri="{FF2B5EF4-FFF2-40B4-BE49-F238E27FC236}">
                  <a16:creationId xmlns:a16="http://schemas.microsoft.com/office/drawing/2014/main" id="{C3FE3B8E-FB57-A24E-9809-E92196E55985}"/>
                </a:ext>
              </a:extLst>
            </p:cNvPr>
            <p:cNvSpPr/>
            <p:nvPr/>
          </p:nvSpPr>
          <p:spPr>
            <a:xfrm>
              <a:off x="2460438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Graphique 4">
              <a:extLst>
                <a:ext uri="{FF2B5EF4-FFF2-40B4-BE49-F238E27FC236}">
                  <a16:creationId xmlns:a16="http://schemas.microsoft.com/office/drawing/2014/main" id="{226465F5-825B-6B4B-95D8-E585A6D166C0}"/>
                </a:ext>
              </a:extLst>
            </p:cNvPr>
            <p:cNvSpPr/>
            <p:nvPr/>
          </p:nvSpPr>
          <p:spPr>
            <a:xfrm>
              <a:off x="2708504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6" name="Graphique 4">
            <a:extLst>
              <a:ext uri="{FF2B5EF4-FFF2-40B4-BE49-F238E27FC236}">
                <a16:creationId xmlns:a16="http://schemas.microsoft.com/office/drawing/2014/main" id="{C1BCB574-E3CF-104F-84C5-29FB05EA364A}"/>
              </a:ext>
            </a:extLst>
          </p:cNvPr>
          <p:cNvGrpSpPr/>
          <p:nvPr userDrawn="1"/>
        </p:nvGrpSpPr>
        <p:grpSpPr>
          <a:xfrm>
            <a:off x="4974614" y="2062642"/>
            <a:ext cx="1033749" cy="981347"/>
            <a:chOff x="2404961" y="3272843"/>
            <a:chExt cx="1033749" cy="981347"/>
          </a:xfrm>
          <a:solidFill>
            <a:srgbClr val="AFDFF9">
              <a:alpha val="85000"/>
            </a:srgbClr>
          </a:solidFill>
        </p:grpSpPr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E0A49B92-A082-DA42-8CE8-DFBC98B4F854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3214AF90-1393-A544-A9F3-E71B655863CD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727E1D50-3832-9947-97F8-E5FD804076B9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3A8FB779-D2F0-604F-ACBC-793AFDB6CF79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D7022062-1C03-294E-91C1-947BB906C7B7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5365D03E-EA4E-EB4B-8955-D295DA4BB195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9E67EA42-B95E-044A-AAD5-FBCEDEAA93B0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BC32239D-8E52-6D4A-B3FE-33BCA917BCA2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C0F687C0-A05D-7A40-AEA2-A36647154F6B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4455015D-7D90-ED4C-B8AB-1BC919308226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61BAED0D-9081-4B43-9AE5-441DF35851FB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72E295E0-1FB3-6644-B951-9E3402F2CB6D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8AC3D84A-95D0-A743-8528-BC8B66919895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4A2EE73B-D89E-1141-B337-C622C4493213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62D8D228-E8BE-3043-A218-37AD100DD55E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7BD3A8F4-2E1C-484E-A2A3-18C97A04D2BA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8F20CC9E-92D5-CE48-8BD6-EAA96426A6A2}"/>
              </a:ext>
            </a:extLst>
          </p:cNvPr>
          <p:cNvGrpSpPr/>
          <p:nvPr userDrawn="1"/>
        </p:nvGrpSpPr>
        <p:grpSpPr>
          <a:xfrm>
            <a:off x="1193760" y="4488447"/>
            <a:ext cx="1941651" cy="1941651"/>
            <a:chOff x="539981" y="4669714"/>
            <a:chExt cx="1574443" cy="1574443"/>
          </a:xfrm>
        </p:grpSpPr>
        <p:sp>
          <p:nvSpPr>
            <p:cNvPr id="224" name="Graphique 4">
              <a:extLst>
                <a:ext uri="{FF2B5EF4-FFF2-40B4-BE49-F238E27FC236}">
                  <a16:creationId xmlns:a16="http://schemas.microsoft.com/office/drawing/2014/main" id="{DF130CD6-A569-3242-B22E-6F6CE7818657}"/>
                </a:ext>
              </a:extLst>
            </p:cNvPr>
            <p:cNvSpPr/>
            <p:nvPr/>
          </p:nvSpPr>
          <p:spPr>
            <a:xfrm>
              <a:off x="539981" y="4669714"/>
              <a:ext cx="1574443" cy="1574443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rgbClr val="FAE0DA">
                <a:alpha val="0"/>
              </a:srgbClr>
            </a:solidFill>
            <a:ln w="129269" cap="flat">
              <a:solidFill>
                <a:srgbClr val="E766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Graphique 4">
              <a:extLst>
                <a:ext uri="{FF2B5EF4-FFF2-40B4-BE49-F238E27FC236}">
                  <a16:creationId xmlns:a16="http://schemas.microsoft.com/office/drawing/2014/main" id="{83B72D23-244C-814A-804D-DAAF639D6CA6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6" name="Groupe 225">
            <a:extLst>
              <a:ext uri="{FF2B5EF4-FFF2-40B4-BE49-F238E27FC236}">
                <a16:creationId xmlns:a16="http://schemas.microsoft.com/office/drawing/2014/main" id="{C83A7481-AE02-E442-80B5-BEC9E0313A2F}"/>
              </a:ext>
            </a:extLst>
          </p:cNvPr>
          <p:cNvGrpSpPr/>
          <p:nvPr userDrawn="1"/>
        </p:nvGrpSpPr>
        <p:grpSpPr>
          <a:xfrm>
            <a:off x="4853750" y="572799"/>
            <a:ext cx="1363602" cy="1363602"/>
            <a:chOff x="5443726" y="3140716"/>
            <a:chExt cx="905126" cy="905126"/>
          </a:xfrm>
        </p:grpSpPr>
        <p:sp>
          <p:nvSpPr>
            <p:cNvPr id="227" name="Graphique 4">
              <a:extLst>
                <a:ext uri="{FF2B5EF4-FFF2-40B4-BE49-F238E27FC236}">
                  <a16:creationId xmlns:a16="http://schemas.microsoft.com/office/drawing/2014/main" id="{B3CBA7E8-9F1A-604A-952D-FCEB748A2224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Graphique 4">
              <a:extLst>
                <a:ext uri="{FF2B5EF4-FFF2-40B4-BE49-F238E27FC236}">
                  <a16:creationId xmlns:a16="http://schemas.microsoft.com/office/drawing/2014/main" id="{959F690B-09E0-B346-84E1-79BD5B7C2129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9" name="Groupe 228">
            <a:extLst>
              <a:ext uri="{FF2B5EF4-FFF2-40B4-BE49-F238E27FC236}">
                <a16:creationId xmlns:a16="http://schemas.microsoft.com/office/drawing/2014/main" id="{A018CF62-5DB1-F040-9A6A-5B90E38A57EC}"/>
              </a:ext>
            </a:extLst>
          </p:cNvPr>
          <p:cNvGrpSpPr/>
          <p:nvPr userDrawn="1"/>
        </p:nvGrpSpPr>
        <p:grpSpPr>
          <a:xfrm>
            <a:off x="1747779" y="700162"/>
            <a:ext cx="2057200" cy="2057200"/>
            <a:chOff x="1981806" y="681656"/>
            <a:chExt cx="2198504" cy="2198504"/>
          </a:xfrm>
        </p:grpSpPr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FE4D3D7A-62D7-3542-96BA-0CEE504ED3C7}"/>
                </a:ext>
              </a:extLst>
            </p:cNvPr>
            <p:cNvSpPr/>
            <p:nvPr/>
          </p:nvSpPr>
          <p:spPr>
            <a:xfrm>
              <a:off x="1981806" y="681656"/>
              <a:ext cx="2198504" cy="2198504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6463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DA80E42F-B857-344D-84FC-70DF32A23D3B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2" name="Groupe 231">
            <a:extLst>
              <a:ext uri="{FF2B5EF4-FFF2-40B4-BE49-F238E27FC236}">
                <a16:creationId xmlns:a16="http://schemas.microsoft.com/office/drawing/2014/main" id="{A7FB3192-2BD2-E547-AD6B-FBD79B5F2F3A}"/>
              </a:ext>
            </a:extLst>
          </p:cNvPr>
          <p:cNvGrpSpPr/>
          <p:nvPr userDrawn="1"/>
        </p:nvGrpSpPr>
        <p:grpSpPr>
          <a:xfrm>
            <a:off x="1291941" y="451318"/>
            <a:ext cx="713437" cy="713437"/>
            <a:chOff x="5799920" y="4925820"/>
            <a:chExt cx="1255480" cy="1255480"/>
          </a:xfrm>
        </p:grpSpPr>
        <p:sp>
          <p:nvSpPr>
            <p:cNvPr id="233" name="Graphique 4">
              <a:extLst>
                <a:ext uri="{FF2B5EF4-FFF2-40B4-BE49-F238E27FC236}">
                  <a16:creationId xmlns:a16="http://schemas.microsoft.com/office/drawing/2014/main" id="{650257E4-DB15-9A4A-B4F6-1C8BE97822F7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Graphique 4">
              <a:extLst>
                <a:ext uri="{FF2B5EF4-FFF2-40B4-BE49-F238E27FC236}">
                  <a16:creationId xmlns:a16="http://schemas.microsoft.com/office/drawing/2014/main" id="{8DE132E0-63C2-3D4B-B93D-5B59E863D61F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5" name="Groupe 234">
            <a:extLst>
              <a:ext uri="{FF2B5EF4-FFF2-40B4-BE49-F238E27FC236}">
                <a16:creationId xmlns:a16="http://schemas.microsoft.com/office/drawing/2014/main" id="{04B2C2E9-1548-CC40-86A0-00A960A22ACF}"/>
              </a:ext>
            </a:extLst>
          </p:cNvPr>
          <p:cNvGrpSpPr/>
          <p:nvPr userDrawn="1"/>
        </p:nvGrpSpPr>
        <p:grpSpPr>
          <a:xfrm>
            <a:off x="209239" y="4039944"/>
            <a:ext cx="1141202" cy="1141202"/>
            <a:chOff x="5443726" y="3140716"/>
            <a:chExt cx="905126" cy="905126"/>
          </a:xfrm>
        </p:grpSpPr>
        <p:sp>
          <p:nvSpPr>
            <p:cNvPr id="236" name="Graphique 4">
              <a:extLst>
                <a:ext uri="{FF2B5EF4-FFF2-40B4-BE49-F238E27FC236}">
                  <a16:creationId xmlns:a16="http://schemas.microsoft.com/office/drawing/2014/main" id="{5096D223-8500-5B41-9166-23D599B7A48D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55717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Graphique 4">
              <a:extLst>
                <a:ext uri="{FF2B5EF4-FFF2-40B4-BE49-F238E27FC236}">
                  <a16:creationId xmlns:a16="http://schemas.microsoft.com/office/drawing/2014/main" id="{9BD96700-7A3F-1743-8E5A-01A198662C1D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9" name="Espace réservé du numéro de diapositive 5">
            <a:hlinkClick r:id="rId3" action="ppaction://hlinksldjump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9727412" y="6572042"/>
            <a:ext cx="1130556" cy="195469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Retour </a:t>
            </a:r>
            <a:r>
              <a:rPr lang="fr-FR" sz="800" err="1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Mapping</a:t>
            </a:r>
            <a:endParaRPr lang="fr-FR" sz="800">
              <a:ln>
                <a:noFill/>
              </a:ln>
              <a:solidFill>
                <a:schemeClr val="accent4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100" name="Image 99">
            <a:hlinkClick r:id="rId3" action="ppaction://hlinksldjump"/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8971378" y="5909325"/>
            <a:ext cx="884721" cy="89170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4"/>
            </a:contourClr>
          </a:sp3d>
        </p:spPr>
      </p:pic>
    </p:spTree>
    <p:extLst>
      <p:ext uri="{BB962C8B-B14F-4D97-AF65-F5344CB8AC3E}">
        <p14:creationId xmlns:p14="http://schemas.microsoft.com/office/powerpoint/2010/main" val="29944853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74249-A223-7449-BFC2-C1FAA26B79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571610"/>
            <a:ext cx="4263887" cy="584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Communication marketing/études</a:t>
            </a:r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268958" y="3836393"/>
            <a:ext cx="4512687" cy="18915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1" i="0" spc="0">
                <a:solidFill>
                  <a:schemeClr val="accent1"/>
                </a:solidFill>
                <a:latin typeface="Brown" pitchFamily="2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Communication interne/externe</a:t>
            </a:r>
          </a:p>
          <a:p>
            <a:pPr lvl="0"/>
            <a:r>
              <a:rPr lang="fr-FR"/>
              <a:t>Marketing / études</a:t>
            </a:r>
          </a:p>
        </p:txBody>
      </p:sp>
      <p:pic>
        <p:nvPicPr>
          <p:cNvPr id="1463" name="pasted-image.pdf" descr="pasted-image.pdf">
            <a:extLst>
              <a:ext uri="{FF2B5EF4-FFF2-40B4-BE49-F238E27FC236}">
                <a16:creationId xmlns:a16="http://schemas.microsoft.com/office/drawing/2014/main" id="{F87EB260-BC40-BF49-80C4-669124B8215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61" y="3156283"/>
            <a:ext cx="3338293" cy="5713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" name="Graphique 4">
            <a:extLst>
              <a:ext uri="{FF2B5EF4-FFF2-40B4-BE49-F238E27FC236}">
                <a16:creationId xmlns:a16="http://schemas.microsoft.com/office/drawing/2014/main" id="{8D1972E3-8EE2-3F41-B506-6078BA948FBC}"/>
              </a:ext>
            </a:extLst>
          </p:cNvPr>
          <p:cNvGrpSpPr/>
          <p:nvPr/>
        </p:nvGrpSpPr>
        <p:grpSpPr>
          <a:xfrm>
            <a:off x="4179645" y="3814011"/>
            <a:ext cx="2217071" cy="2150492"/>
            <a:chOff x="3449429" y="2859582"/>
            <a:chExt cx="2574846" cy="2574846"/>
          </a:xfrm>
        </p:grpSpPr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0A975F6F-7483-194C-9004-C4F8A2827A55}"/>
                </a:ext>
              </a:extLst>
            </p:cNvPr>
            <p:cNvSpPr/>
            <p:nvPr/>
          </p:nvSpPr>
          <p:spPr>
            <a:xfrm>
              <a:off x="3449429" y="2859582"/>
              <a:ext cx="2574846" cy="2574846"/>
            </a:xfrm>
            <a:custGeom>
              <a:avLst/>
              <a:gdLst>
                <a:gd name="connsiteX0" fmla="*/ 2574846 w 2574846"/>
                <a:gd name="connsiteY0" fmla="*/ 1287423 h 2574846"/>
                <a:gd name="connsiteX1" fmla="*/ 1287423 w 2574846"/>
                <a:gd name="connsiteY1" fmla="*/ 2574846 h 2574846"/>
                <a:gd name="connsiteX2" fmla="*/ 0 w 2574846"/>
                <a:gd name="connsiteY2" fmla="*/ 1287423 h 2574846"/>
                <a:gd name="connsiteX3" fmla="*/ 1287423 w 2574846"/>
                <a:gd name="connsiteY3" fmla="*/ 0 h 2574846"/>
                <a:gd name="connsiteX4" fmla="*/ 2574846 w 2574846"/>
                <a:gd name="connsiteY4" fmla="*/ 1287423 h 25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46" h="2574846">
                  <a:moveTo>
                    <a:pt x="2574846" y="1287423"/>
                  </a:moveTo>
                  <a:cubicBezTo>
                    <a:pt x="2574846" y="1998447"/>
                    <a:pt x="1998447" y="2574846"/>
                    <a:pt x="1287423" y="2574846"/>
                  </a:cubicBezTo>
                  <a:cubicBezTo>
                    <a:pt x="576399" y="2574846"/>
                    <a:pt x="0" y="1998447"/>
                    <a:pt x="0" y="1287423"/>
                  </a:cubicBezTo>
                  <a:cubicBezTo>
                    <a:pt x="0" y="576399"/>
                    <a:pt x="576399" y="0"/>
                    <a:pt x="1287423" y="0"/>
                  </a:cubicBezTo>
                  <a:cubicBezTo>
                    <a:pt x="1998447" y="0"/>
                    <a:pt x="2574846" y="576399"/>
                    <a:pt x="2574846" y="1287423"/>
                  </a:cubicBezTo>
                  <a:close/>
                </a:path>
              </a:pathLst>
            </a:custGeom>
            <a:solidFill>
              <a:srgbClr val="AFDFF9"/>
            </a:solidFill>
            <a:ln w="762000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9730F36F-9561-2040-8249-83F382ED7A24}"/>
                </a:ext>
              </a:extLst>
            </p:cNvPr>
            <p:cNvSpPr/>
            <p:nvPr/>
          </p:nvSpPr>
          <p:spPr>
            <a:xfrm>
              <a:off x="4233078" y="3643231"/>
              <a:ext cx="1007548" cy="1007548"/>
            </a:xfrm>
            <a:custGeom>
              <a:avLst/>
              <a:gdLst>
                <a:gd name="connsiteX0" fmla="*/ 1007549 w 1007548"/>
                <a:gd name="connsiteY0" fmla="*/ 503774 h 1007548"/>
                <a:gd name="connsiteX1" fmla="*/ 503775 w 1007548"/>
                <a:gd name="connsiteY1" fmla="*/ 1007548 h 1007548"/>
                <a:gd name="connsiteX2" fmla="*/ 0 w 1007548"/>
                <a:gd name="connsiteY2" fmla="*/ 503774 h 1007548"/>
                <a:gd name="connsiteX3" fmla="*/ 503775 w 1007548"/>
                <a:gd name="connsiteY3" fmla="*/ 0 h 1007548"/>
                <a:gd name="connsiteX4" fmla="*/ 1007549 w 1007548"/>
                <a:gd name="connsiteY4" fmla="*/ 503774 h 100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48" h="1007548">
                  <a:moveTo>
                    <a:pt x="1007549" y="503774"/>
                  </a:moveTo>
                  <a:cubicBezTo>
                    <a:pt x="1007549" y="782001"/>
                    <a:pt x="782001" y="1007548"/>
                    <a:pt x="503775" y="1007548"/>
                  </a:cubicBezTo>
                  <a:cubicBezTo>
                    <a:pt x="225548" y="1007548"/>
                    <a:pt x="0" y="782001"/>
                    <a:pt x="0" y="503774"/>
                  </a:cubicBezTo>
                  <a:cubicBezTo>
                    <a:pt x="0" y="225548"/>
                    <a:pt x="225548" y="0"/>
                    <a:pt x="503775" y="0"/>
                  </a:cubicBezTo>
                  <a:cubicBezTo>
                    <a:pt x="782001" y="0"/>
                    <a:pt x="1007549" y="225548"/>
                    <a:pt x="1007549" y="503774"/>
                  </a:cubicBezTo>
                  <a:close/>
                </a:path>
              </a:pathLst>
            </a:custGeom>
            <a:solidFill>
              <a:srgbClr val="FFFFF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B35D31CB-B223-BA43-90E1-57AC0B68878A}"/>
                </a:ext>
              </a:extLst>
            </p:cNvPr>
            <p:cNvSpPr/>
            <p:nvPr/>
          </p:nvSpPr>
          <p:spPr>
            <a:xfrm>
              <a:off x="3876982" y="3287135"/>
              <a:ext cx="1719739" cy="1719739"/>
            </a:xfrm>
            <a:custGeom>
              <a:avLst/>
              <a:gdLst>
                <a:gd name="connsiteX0" fmla="*/ 1719740 w 1719739"/>
                <a:gd name="connsiteY0" fmla="*/ 859870 h 1719739"/>
                <a:gd name="connsiteX1" fmla="*/ 859870 w 1719739"/>
                <a:gd name="connsiteY1" fmla="*/ 1719740 h 1719739"/>
                <a:gd name="connsiteX2" fmla="*/ 0 w 1719739"/>
                <a:gd name="connsiteY2" fmla="*/ 859870 h 1719739"/>
                <a:gd name="connsiteX3" fmla="*/ 859870 w 1719739"/>
                <a:gd name="connsiteY3" fmla="*/ 0 h 1719739"/>
                <a:gd name="connsiteX4" fmla="*/ 1719740 w 1719739"/>
                <a:gd name="connsiteY4" fmla="*/ 859870 h 171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39" h="1719739">
                  <a:moveTo>
                    <a:pt x="1719740" y="859870"/>
                  </a:moveTo>
                  <a:cubicBezTo>
                    <a:pt x="1719740" y="1334763"/>
                    <a:pt x="1334763" y="1719740"/>
                    <a:pt x="859870" y="1719740"/>
                  </a:cubicBezTo>
                  <a:cubicBezTo>
                    <a:pt x="384977" y="1719740"/>
                    <a:pt x="0" y="1334763"/>
                    <a:pt x="0" y="859870"/>
                  </a:cubicBezTo>
                  <a:cubicBezTo>
                    <a:pt x="0" y="384977"/>
                    <a:pt x="384977" y="0"/>
                    <a:pt x="859870" y="0"/>
                  </a:cubicBezTo>
                  <a:cubicBezTo>
                    <a:pt x="1334763" y="0"/>
                    <a:pt x="1719740" y="384977"/>
                    <a:pt x="1719740" y="859870"/>
                  </a:cubicBezTo>
                  <a:close/>
                </a:path>
              </a:pathLst>
            </a:custGeom>
            <a:noFill/>
            <a:ln w="2556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80D31ECE-F6C2-7349-B1AE-A98AEACCBCCF}"/>
              </a:ext>
            </a:extLst>
          </p:cNvPr>
          <p:cNvGrpSpPr/>
          <p:nvPr userDrawn="1"/>
        </p:nvGrpSpPr>
        <p:grpSpPr>
          <a:xfrm>
            <a:off x="3968461" y="2324136"/>
            <a:ext cx="488291" cy="488291"/>
            <a:chOff x="4582677" y="3054759"/>
            <a:chExt cx="488291" cy="488291"/>
          </a:xfrm>
        </p:grpSpPr>
        <p:sp>
          <p:nvSpPr>
            <p:cNvPr id="450" name="Graphique 4">
              <a:extLst>
                <a:ext uri="{FF2B5EF4-FFF2-40B4-BE49-F238E27FC236}">
                  <a16:creationId xmlns:a16="http://schemas.microsoft.com/office/drawing/2014/main" id="{D4AFEBAD-1C0B-4642-9ACC-33FCB7243AFF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1860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Graphique 4">
              <a:extLst>
                <a:ext uri="{FF2B5EF4-FFF2-40B4-BE49-F238E27FC236}">
                  <a16:creationId xmlns:a16="http://schemas.microsoft.com/office/drawing/2014/main" id="{A0076A10-64D3-B548-88D6-2A8C1120FC93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2" name="Graphique 4">
            <a:extLst>
              <a:ext uri="{FF2B5EF4-FFF2-40B4-BE49-F238E27FC236}">
                <a16:creationId xmlns:a16="http://schemas.microsoft.com/office/drawing/2014/main" id="{6EB30808-3F8A-0648-8D31-2313099E340E}"/>
              </a:ext>
            </a:extLst>
          </p:cNvPr>
          <p:cNvSpPr/>
          <p:nvPr/>
        </p:nvSpPr>
        <p:spPr>
          <a:xfrm>
            <a:off x="3985456" y="1216302"/>
            <a:ext cx="314412" cy="314412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3" name="Graphique 4">
            <a:extLst>
              <a:ext uri="{FF2B5EF4-FFF2-40B4-BE49-F238E27FC236}">
                <a16:creationId xmlns:a16="http://schemas.microsoft.com/office/drawing/2014/main" id="{B6AC5F64-0FE6-DF4E-9763-271A36A42C93}"/>
              </a:ext>
            </a:extLst>
          </p:cNvPr>
          <p:cNvSpPr/>
          <p:nvPr/>
        </p:nvSpPr>
        <p:spPr>
          <a:xfrm>
            <a:off x="5589326" y="3335773"/>
            <a:ext cx="278683" cy="278683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rgbClr val="AFDFF9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5" name="Graphique 4">
            <a:extLst>
              <a:ext uri="{FF2B5EF4-FFF2-40B4-BE49-F238E27FC236}">
                <a16:creationId xmlns:a16="http://schemas.microsoft.com/office/drawing/2014/main" id="{FC63FF5E-CB5B-A040-B8C5-92F1F9F3F113}"/>
              </a:ext>
            </a:extLst>
          </p:cNvPr>
          <p:cNvSpPr/>
          <p:nvPr/>
        </p:nvSpPr>
        <p:spPr>
          <a:xfrm>
            <a:off x="1782091" y="2992969"/>
            <a:ext cx="140532" cy="140532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6" name="Graphique 4">
            <a:extLst>
              <a:ext uri="{FF2B5EF4-FFF2-40B4-BE49-F238E27FC236}">
                <a16:creationId xmlns:a16="http://schemas.microsoft.com/office/drawing/2014/main" id="{B7D44FA0-C176-604F-89EE-C98A10C7D5CD}"/>
              </a:ext>
            </a:extLst>
          </p:cNvPr>
          <p:cNvSpPr/>
          <p:nvPr/>
        </p:nvSpPr>
        <p:spPr>
          <a:xfrm>
            <a:off x="3158256" y="4388091"/>
            <a:ext cx="173879" cy="173879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D897F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470" name="Groupe 1469">
            <a:extLst>
              <a:ext uri="{FF2B5EF4-FFF2-40B4-BE49-F238E27FC236}">
                <a16:creationId xmlns:a16="http://schemas.microsoft.com/office/drawing/2014/main" id="{54DC355D-BB41-C745-AF6C-8FE385BFB1CB}"/>
              </a:ext>
            </a:extLst>
          </p:cNvPr>
          <p:cNvGrpSpPr/>
          <p:nvPr userDrawn="1"/>
        </p:nvGrpSpPr>
        <p:grpSpPr>
          <a:xfrm>
            <a:off x="236070" y="1343938"/>
            <a:ext cx="2559502" cy="837834"/>
            <a:chOff x="631262" y="1394587"/>
            <a:chExt cx="1855509" cy="607387"/>
          </a:xfrm>
        </p:grpSpPr>
        <p:sp>
          <p:nvSpPr>
            <p:cNvPr id="457" name="Graphique 4">
              <a:extLst>
                <a:ext uri="{FF2B5EF4-FFF2-40B4-BE49-F238E27FC236}">
                  <a16:creationId xmlns:a16="http://schemas.microsoft.com/office/drawing/2014/main" id="{833EFAEB-4AE0-F24E-8FE6-84D7B8F9CC0F}"/>
                </a:ext>
              </a:extLst>
            </p:cNvPr>
            <p:cNvSpPr/>
            <p:nvPr/>
          </p:nvSpPr>
          <p:spPr>
            <a:xfrm>
              <a:off x="652700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Graphique 4">
              <a:extLst>
                <a:ext uri="{FF2B5EF4-FFF2-40B4-BE49-F238E27FC236}">
                  <a16:creationId xmlns:a16="http://schemas.microsoft.com/office/drawing/2014/main" id="{6579CA98-09FD-0F4F-847E-6B1EFB3FB873}"/>
                </a:ext>
              </a:extLst>
            </p:cNvPr>
            <p:cNvSpPr/>
            <p:nvPr/>
          </p:nvSpPr>
          <p:spPr>
            <a:xfrm>
              <a:off x="831343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Graphique 4">
              <a:extLst>
                <a:ext uri="{FF2B5EF4-FFF2-40B4-BE49-F238E27FC236}">
                  <a16:creationId xmlns:a16="http://schemas.microsoft.com/office/drawing/2014/main" id="{E55F1AF8-6FE8-A547-A4C2-15B636E1185A}"/>
                </a:ext>
              </a:extLst>
            </p:cNvPr>
            <p:cNvSpPr/>
            <p:nvPr/>
          </p:nvSpPr>
          <p:spPr>
            <a:xfrm>
              <a:off x="1011177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Graphique 4">
              <a:extLst>
                <a:ext uri="{FF2B5EF4-FFF2-40B4-BE49-F238E27FC236}">
                  <a16:creationId xmlns:a16="http://schemas.microsoft.com/office/drawing/2014/main" id="{488D0682-ED90-5B4B-A2DE-62046296910C}"/>
                </a:ext>
              </a:extLst>
            </p:cNvPr>
            <p:cNvSpPr/>
            <p:nvPr/>
          </p:nvSpPr>
          <p:spPr>
            <a:xfrm>
              <a:off x="1189821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Graphique 4">
              <a:extLst>
                <a:ext uri="{FF2B5EF4-FFF2-40B4-BE49-F238E27FC236}">
                  <a16:creationId xmlns:a16="http://schemas.microsoft.com/office/drawing/2014/main" id="{D0D804AE-E0D4-8246-81B6-8DBF30ABBB2C}"/>
                </a:ext>
              </a:extLst>
            </p:cNvPr>
            <p:cNvSpPr/>
            <p:nvPr/>
          </p:nvSpPr>
          <p:spPr>
            <a:xfrm>
              <a:off x="1368464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Graphique 4">
              <a:extLst>
                <a:ext uri="{FF2B5EF4-FFF2-40B4-BE49-F238E27FC236}">
                  <a16:creationId xmlns:a16="http://schemas.microsoft.com/office/drawing/2014/main" id="{1FB8FC6B-EEC5-2742-A8A5-FD3F4B16DE69}"/>
                </a:ext>
              </a:extLst>
            </p:cNvPr>
            <p:cNvSpPr/>
            <p:nvPr/>
          </p:nvSpPr>
          <p:spPr>
            <a:xfrm>
              <a:off x="1548298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Graphique 4">
              <a:extLst>
                <a:ext uri="{FF2B5EF4-FFF2-40B4-BE49-F238E27FC236}">
                  <a16:creationId xmlns:a16="http://schemas.microsoft.com/office/drawing/2014/main" id="{E507ADEF-02CA-2349-A2F1-288F163FAB24}"/>
                </a:ext>
              </a:extLst>
            </p:cNvPr>
            <p:cNvSpPr/>
            <p:nvPr/>
          </p:nvSpPr>
          <p:spPr>
            <a:xfrm>
              <a:off x="1726942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5" name="Graphique 4">
              <a:extLst>
                <a:ext uri="{FF2B5EF4-FFF2-40B4-BE49-F238E27FC236}">
                  <a16:creationId xmlns:a16="http://schemas.microsoft.com/office/drawing/2014/main" id="{D134D8D5-E0FD-0F4B-BC10-F20847219482}"/>
                </a:ext>
              </a:extLst>
            </p:cNvPr>
            <p:cNvSpPr/>
            <p:nvPr/>
          </p:nvSpPr>
          <p:spPr>
            <a:xfrm>
              <a:off x="1906776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Graphique 4">
              <a:extLst>
                <a:ext uri="{FF2B5EF4-FFF2-40B4-BE49-F238E27FC236}">
                  <a16:creationId xmlns:a16="http://schemas.microsoft.com/office/drawing/2014/main" id="{E55F86B5-C39D-2F4E-9996-B4C3F96B336C}"/>
                </a:ext>
              </a:extLst>
            </p:cNvPr>
            <p:cNvSpPr/>
            <p:nvPr/>
          </p:nvSpPr>
          <p:spPr>
            <a:xfrm>
              <a:off x="2085419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7" name="Graphique 4">
              <a:extLst>
                <a:ext uri="{FF2B5EF4-FFF2-40B4-BE49-F238E27FC236}">
                  <a16:creationId xmlns:a16="http://schemas.microsoft.com/office/drawing/2014/main" id="{7E698D05-4848-6440-91C4-B3E531B5539F}"/>
                </a:ext>
              </a:extLst>
            </p:cNvPr>
            <p:cNvSpPr/>
            <p:nvPr/>
          </p:nvSpPr>
          <p:spPr>
            <a:xfrm>
              <a:off x="2265254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8" name="Graphique 4">
              <a:extLst>
                <a:ext uri="{FF2B5EF4-FFF2-40B4-BE49-F238E27FC236}">
                  <a16:creationId xmlns:a16="http://schemas.microsoft.com/office/drawing/2014/main" id="{C72A0C65-842F-7E48-886A-7A4403D413E7}"/>
                </a:ext>
              </a:extLst>
            </p:cNvPr>
            <p:cNvSpPr/>
            <p:nvPr/>
          </p:nvSpPr>
          <p:spPr>
            <a:xfrm>
              <a:off x="2443897" y="139458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9" name="Graphique 4">
              <a:extLst>
                <a:ext uri="{FF2B5EF4-FFF2-40B4-BE49-F238E27FC236}">
                  <a16:creationId xmlns:a16="http://schemas.microsoft.com/office/drawing/2014/main" id="{33C6E1FB-ABB9-DF4A-A150-AD68038B4D31}"/>
                </a:ext>
              </a:extLst>
            </p:cNvPr>
            <p:cNvSpPr/>
            <p:nvPr/>
          </p:nvSpPr>
          <p:spPr>
            <a:xfrm>
              <a:off x="645554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Graphique 4">
              <a:extLst>
                <a:ext uri="{FF2B5EF4-FFF2-40B4-BE49-F238E27FC236}">
                  <a16:creationId xmlns:a16="http://schemas.microsoft.com/office/drawing/2014/main" id="{46F1B695-8D97-9841-9168-B4D3F5A27133}"/>
                </a:ext>
              </a:extLst>
            </p:cNvPr>
            <p:cNvSpPr/>
            <p:nvPr/>
          </p:nvSpPr>
          <p:spPr>
            <a:xfrm>
              <a:off x="824197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1" name="Graphique 4">
              <a:extLst>
                <a:ext uri="{FF2B5EF4-FFF2-40B4-BE49-F238E27FC236}">
                  <a16:creationId xmlns:a16="http://schemas.microsoft.com/office/drawing/2014/main" id="{70610AB1-29AB-0348-B39E-8C88300EF285}"/>
                </a:ext>
              </a:extLst>
            </p:cNvPr>
            <p:cNvSpPr/>
            <p:nvPr/>
          </p:nvSpPr>
          <p:spPr>
            <a:xfrm>
              <a:off x="1004031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2" name="Graphique 4">
              <a:extLst>
                <a:ext uri="{FF2B5EF4-FFF2-40B4-BE49-F238E27FC236}">
                  <a16:creationId xmlns:a16="http://schemas.microsoft.com/office/drawing/2014/main" id="{830E396C-158A-7841-9400-20075FF4758A}"/>
                </a:ext>
              </a:extLst>
            </p:cNvPr>
            <p:cNvSpPr/>
            <p:nvPr/>
          </p:nvSpPr>
          <p:spPr>
            <a:xfrm>
              <a:off x="1182675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Graphique 4">
              <a:extLst>
                <a:ext uri="{FF2B5EF4-FFF2-40B4-BE49-F238E27FC236}">
                  <a16:creationId xmlns:a16="http://schemas.microsoft.com/office/drawing/2014/main" id="{46EFE042-0BA3-A146-8E95-029B59E34880}"/>
                </a:ext>
              </a:extLst>
            </p:cNvPr>
            <p:cNvSpPr/>
            <p:nvPr/>
          </p:nvSpPr>
          <p:spPr>
            <a:xfrm>
              <a:off x="1362509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Graphique 4">
              <a:extLst>
                <a:ext uri="{FF2B5EF4-FFF2-40B4-BE49-F238E27FC236}">
                  <a16:creationId xmlns:a16="http://schemas.microsoft.com/office/drawing/2014/main" id="{A93989CE-A5CD-8E4F-95A1-B3CC8BB2E8ED}"/>
                </a:ext>
              </a:extLst>
            </p:cNvPr>
            <p:cNvSpPr/>
            <p:nvPr/>
          </p:nvSpPr>
          <p:spPr>
            <a:xfrm>
              <a:off x="1541152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Graphique 4">
              <a:extLst>
                <a:ext uri="{FF2B5EF4-FFF2-40B4-BE49-F238E27FC236}">
                  <a16:creationId xmlns:a16="http://schemas.microsoft.com/office/drawing/2014/main" id="{27C5CA04-AC11-9846-AA44-AAD1495B02E8}"/>
                </a:ext>
              </a:extLst>
            </p:cNvPr>
            <p:cNvSpPr/>
            <p:nvPr/>
          </p:nvSpPr>
          <p:spPr>
            <a:xfrm>
              <a:off x="1720987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Graphique 4">
              <a:extLst>
                <a:ext uri="{FF2B5EF4-FFF2-40B4-BE49-F238E27FC236}">
                  <a16:creationId xmlns:a16="http://schemas.microsoft.com/office/drawing/2014/main" id="{B9059184-3FA8-BE48-A534-34A02932756E}"/>
                </a:ext>
              </a:extLst>
            </p:cNvPr>
            <p:cNvSpPr/>
            <p:nvPr/>
          </p:nvSpPr>
          <p:spPr>
            <a:xfrm>
              <a:off x="1899630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7" name="Graphique 4">
              <a:extLst>
                <a:ext uri="{FF2B5EF4-FFF2-40B4-BE49-F238E27FC236}">
                  <a16:creationId xmlns:a16="http://schemas.microsoft.com/office/drawing/2014/main" id="{FD1AC676-6CC0-314D-802E-E3507564D43E}"/>
                </a:ext>
              </a:extLst>
            </p:cNvPr>
            <p:cNvSpPr/>
            <p:nvPr/>
          </p:nvSpPr>
          <p:spPr>
            <a:xfrm>
              <a:off x="2078273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8" name="Graphique 4">
              <a:extLst>
                <a:ext uri="{FF2B5EF4-FFF2-40B4-BE49-F238E27FC236}">
                  <a16:creationId xmlns:a16="http://schemas.microsoft.com/office/drawing/2014/main" id="{9753461D-004D-C140-A5E1-133D49892973}"/>
                </a:ext>
              </a:extLst>
            </p:cNvPr>
            <p:cNvSpPr/>
            <p:nvPr/>
          </p:nvSpPr>
          <p:spPr>
            <a:xfrm>
              <a:off x="2258108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9" name="Graphique 4">
              <a:extLst>
                <a:ext uri="{FF2B5EF4-FFF2-40B4-BE49-F238E27FC236}">
                  <a16:creationId xmlns:a16="http://schemas.microsoft.com/office/drawing/2014/main" id="{8A1C9028-9E52-E847-A0C1-CC1DD797D8FC}"/>
                </a:ext>
              </a:extLst>
            </p:cNvPr>
            <p:cNvSpPr/>
            <p:nvPr/>
          </p:nvSpPr>
          <p:spPr>
            <a:xfrm>
              <a:off x="2436751" y="1582758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Graphique 4">
              <a:extLst>
                <a:ext uri="{FF2B5EF4-FFF2-40B4-BE49-F238E27FC236}">
                  <a16:creationId xmlns:a16="http://schemas.microsoft.com/office/drawing/2014/main" id="{EBEC8163-B117-FD42-8376-2BA2D592806E}"/>
                </a:ext>
              </a:extLst>
            </p:cNvPr>
            <p:cNvSpPr/>
            <p:nvPr/>
          </p:nvSpPr>
          <p:spPr>
            <a:xfrm>
              <a:off x="638408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Graphique 4">
              <a:extLst>
                <a:ext uri="{FF2B5EF4-FFF2-40B4-BE49-F238E27FC236}">
                  <a16:creationId xmlns:a16="http://schemas.microsoft.com/office/drawing/2014/main" id="{955B23BB-2C20-BF48-8EF2-B95EBA4D8569}"/>
                </a:ext>
              </a:extLst>
            </p:cNvPr>
            <p:cNvSpPr/>
            <p:nvPr/>
          </p:nvSpPr>
          <p:spPr>
            <a:xfrm>
              <a:off x="817051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Graphique 4">
              <a:extLst>
                <a:ext uri="{FF2B5EF4-FFF2-40B4-BE49-F238E27FC236}">
                  <a16:creationId xmlns:a16="http://schemas.microsoft.com/office/drawing/2014/main" id="{67C23E30-224B-E94D-8B34-AFF06687E96D}"/>
                </a:ext>
              </a:extLst>
            </p:cNvPr>
            <p:cNvSpPr/>
            <p:nvPr/>
          </p:nvSpPr>
          <p:spPr>
            <a:xfrm>
              <a:off x="996886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Graphique 4">
              <a:extLst>
                <a:ext uri="{FF2B5EF4-FFF2-40B4-BE49-F238E27FC236}">
                  <a16:creationId xmlns:a16="http://schemas.microsoft.com/office/drawing/2014/main" id="{4F689739-5BE3-BB4E-A4C2-85C2D647DBBB}"/>
                </a:ext>
              </a:extLst>
            </p:cNvPr>
            <p:cNvSpPr/>
            <p:nvPr/>
          </p:nvSpPr>
          <p:spPr>
            <a:xfrm>
              <a:off x="1175529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Graphique 4">
              <a:extLst>
                <a:ext uri="{FF2B5EF4-FFF2-40B4-BE49-F238E27FC236}">
                  <a16:creationId xmlns:a16="http://schemas.microsoft.com/office/drawing/2014/main" id="{ABFACCA4-F337-D743-8332-43F2F665B15D}"/>
                </a:ext>
              </a:extLst>
            </p:cNvPr>
            <p:cNvSpPr/>
            <p:nvPr/>
          </p:nvSpPr>
          <p:spPr>
            <a:xfrm>
              <a:off x="1355363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5" name="Graphique 4">
              <a:extLst>
                <a:ext uri="{FF2B5EF4-FFF2-40B4-BE49-F238E27FC236}">
                  <a16:creationId xmlns:a16="http://schemas.microsoft.com/office/drawing/2014/main" id="{0BF35598-B09E-854E-8C90-CC889C218CE8}"/>
                </a:ext>
              </a:extLst>
            </p:cNvPr>
            <p:cNvSpPr/>
            <p:nvPr/>
          </p:nvSpPr>
          <p:spPr>
            <a:xfrm>
              <a:off x="1534007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6" name="Graphique 4">
              <a:extLst>
                <a:ext uri="{FF2B5EF4-FFF2-40B4-BE49-F238E27FC236}">
                  <a16:creationId xmlns:a16="http://schemas.microsoft.com/office/drawing/2014/main" id="{FDEBC199-F677-FD46-B1BB-66EAF59AA289}"/>
                </a:ext>
              </a:extLst>
            </p:cNvPr>
            <p:cNvSpPr/>
            <p:nvPr/>
          </p:nvSpPr>
          <p:spPr>
            <a:xfrm>
              <a:off x="1713841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Graphique 4">
              <a:extLst>
                <a:ext uri="{FF2B5EF4-FFF2-40B4-BE49-F238E27FC236}">
                  <a16:creationId xmlns:a16="http://schemas.microsoft.com/office/drawing/2014/main" id="{986147A5-E7DA-3044-9B78-910169EE8393}"/>
                </a:ext>
              </a:extLst>
            </p:cNvPr>
            <p:cNvSpPr/>
            <p:nvPr/>
          </p:nvSpPr>
          <p:spPr>
            <a:xfrm>
              <a:off x="1892484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Graphique 4">
              <a:extLst>
                <a:ext uri="{FF2B5EF4-FFF2-40B4-BE49-F238E27FC236}">
                  <a16:creationId xmlns:a16="http://schemas.microsoft.com/office/drawing/2014/main" id="{A7541C5F-8485-AE46-9531-524B53B42A6A}"/>
                </a:ext>
              </a:extLst>
            </p:cNvPr>
            <p:cNvSpPr/>
            <p:nvPr/>
          </p:nvSpPr>
          <p:spPr>
            <a:xfrm>
              <a:off x="2072319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9" name="Graphique 4">
              <a:extLst>
                <a:ext uri="{FF2B5EF4-FFF2-40B4-BE49-F238E27FC236}">
                  <a16:creationId xmlns:a16="http://schemas.microsoft.com/office/drawing/2014/main" id="{F2DB5043-8640-244D-82BA-DDD3993408C6}"/>
                </a:ext>
              </a:extLst>
            </p:cNvPr>
            <p:cNvSpPr/>
            <p:nvPr/>
          </p:nvSpPr>
          <p:spPr>
            <a:xfrm>
              <a:off x="2250962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Graphique 4">
              <a:extLst>
                <a:ext uri="{FF2B5EF4-FFF2-40B4-BE49-F238E27FC236}">
                  <a16:creationId xmlns:a16="http://schemas.microsoft.com/office/drawing/2014/main" id="{31046BFE-D3EE-7A47-89F3-D949C21D67A4}"/>
                </a:ext>
              </a:extLst>
            </p:cNvPr>
            <p:cNvSpPr/>
            <p:nvPr/>
          </p:nvSpPr>
          <p:spPr>
            <a:xfrm>
              <a:off x="2430796" y="1770929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Graphique 4">
              <a:extLst>
                <a:ext uri="{FF2B5EF4-FFF2-40B4-BE49-F238E27FC236}">
                  <a16:creationId xmlns:a16="http://schemas.microsoft.com/office/drawing/2014/main" id="{F3B8E12E-F9D2-D04E-A0E9-20C82E244C09}"/>
                </a:ext>
              </a:extLst>
            </p:cNvPr>
            <p:cNvSpPr/>
            <p:nvPr/>
          </p:nvSpPr>
          <p:spPr>
            <a:xfrm>
              <a:off x="631262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Graphique 4">
              <a:extLst>
                <a:ext uri="{FF2B5EF4-FFF2-40B4-BE49-F238E27FC236}">
                  <a16:creationId xmlns:a16="http://schemas.microsoft.com/office/drawing/2014/main" id="{6E5A796A-13E9-8C4D-B6BF-DFFEEBBC3902}"/>
                </a:ext>
              </a:extLst>
            </p:cNvPr>
            <p:cNvSpPr/>
            <p:nvPr/>
          </p:nvSpPr>
          <p:spPr>
            <a:xfrm>
              <a:off x="809906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Graphique 4">
              <a:extLst>
                <a:ext uri="{FF2B5EF4-FFF2-40B4-BE49-F238E27FC236}">
                  <a16:creationId xmlns:a16="http://schemas.microsoft.com/office/drawing/2014/main" id="{69701861-ACDA-6E41-84E8-3A9ABA9AE45F}"/>
                </a:ext>
              </a:extLst>
            </p:cNvPr>
            <p:cNvSpPr/>
            <p:nvPr/>
          </p:nvSpPr>
          <p:spPr>
            <a:xfrm>
              <a:off x="989740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4" name="Graphique 4">
              <a:extLst>
                <a:ext uri="{FF2B5EF4-FFF2-40B4-BE49-F238E27FC236}">
                  <a16:creationId xmlns:a16="http://schemas.microsoft.com/office/drawing/2014/main" id="{A9725B17-C36C-024B-87E6-9DCB50EF1095}"/>
                </a:ext>
              </a:extLst>
            </p:cNvPr>
            <p:cNvSpPr/>
            <p:nvPr/>
          </p:nvSpPr>
          <p:spPr>
            <a:xfrm>
              <a:off x="1168383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5" name="Graphique 4">
              <a:extLst>
                <a:ext uri="{FF2B5EF4-FFF2-40B4-BE49-F238E27FC236}">
                  <a16:creationId xmlns:a16="http://schemas.microsoft.com/office/drawing/2014/main" id="{F9C37CCC-FD2F-1A42-A101-17DAB1EDC298}"/>
                </a:ext>
              </a:extLst>
            </p:cNvPr>
            <p:cNvSpPr/>
            <p:nvPr/>
          </p:nvSpPr>
          <p:spPr>
            <a:xfrm>
              <a:off x="1348218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Graphique 4">
              <a:extLst>
                <a:ext uri="{FF2B5EF4-FFF2-40B4-BE49-F238E27FC236}">
                  <a16:creationId xmlns:a16="http://schemas.microsoft.com/office/drawing/2014/main" id="{8E1A7CDF-75F2-F146-92B5-7AB3E532B248}"/>
                </a:ext>
              </a:extLst>
            </p:cNvPr>
            <p:cNvSpPr/>
            <p:nvPr/>
          </p:nvSpPr>
          <p:spPr>
            <a:xfrm>
              <a:off x="152686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Graphique 4">
              <a:extLst>
                <a:ext uri="{FF2B5EF4-FFF2-40B4-BE49-F238E27FC236}">
                  <a16:creationId xmlns:a16="http://schemas.microsoft.com/office/drawing/2014/main" id="{4D990D06-7349-8B47-B5CB-C95325E95052}"/>
                </a:ext>
              </a:extLst>
            </p:cNvPr>
            <p:cNvSpPr/>
            <p:nvPr/>
          </p:nvSpPr>
          <p:spPr>
            <a:xfrm>
              <a:off x="1706695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Graphique 4">
              <a:extLst>
                <a:ext uri="{FF2B5EF4-FFF2-40B4-BE49-F238E27FC236}">
                  <a16:creationId xmlns:a16="http://schemas.microsoft.com/office/drawing/2014/main" id="{8966CA48-4674-5B4F-970F-982B683BCD99}"/>
                </a:ext>
              </a:extLst>
            </p:cNvPr>
            <p:cNvSpPr/>
            <p:nvPr/>
          </p:nvSpPr>
          <p:spPr>
            <a:xfrm>
              <a:off x="1885339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9" name="Graphique 4">
              <a:extLst>
                <a:ext uri="{FF2B5EF4-FFF2-40B4-BE49-F238E27FC236}">
                  <a16:creationId xmlns:a16="http://schemas.microsoft.com/office/drawing/2014/main" id="{D41910BE-596F-CE47-9FC6-A85BCB1C3EEE}"/>
                </a:ext>
              </a:extLst>
            </p:cNvPr>
            <p:cNvSpPr/>
            <p:nvPr/>
          </p:nvSpPr>
          <p:spPr>
            <a:xfrm>
              <a:off x="2065173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0" name="Graphique 4">
              <a:extLst>
                <a:ext uri="{FF2B5EF4-FFF2-40B4-BE49-F238E27FC236}">
                  <a16:creationId xmlns:a16="http://schemas.microsoft.com/office/drawing/2014/main" id="{A29AD827-8E5A-1643-9EBB-5BF78E4DC041}"/>
                </a:ext>
              </a:extLst>
            </p:cNvPr>
            <p:cNvSpPr/>
            <p:nvPr/>
          </p:nvSpPr>
          <p:spPr>
            <a:xfrm>
              <a:off x="2243816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Graphique 4">
              <a:extLst>
                <a:ext uri="{FF2B5EF4-FFF2-40B4-BE49-F238E27FC236}">
                  <a16:creationId xmlns:a16="http://schemas.microsoft.com/office/drawing/2014/main" id="{A05599D6-3B03-614D-9668-B7871C299DAE}"/>
                </a:ext>
              </a:extLst>
            </p:cNvPr>
            <p:cNvSpPr/>
            <p:nvPr/>
          </p:nvSpPr>
          <p:spPr>
            <a:xfrm>
              <a:off x="242365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2" name="Graphique 4">
            <a:extLst>
              <a:ext uri="{FF2B5EF4-FFF2-40B4-BE49-F238E27FC236}">
                <a16:creationId xmlns:a16="http://schemas.microsoft.com/office/drawing/2014/main" id="{2893BA3D-916F-2B4D-8444-6E96FA1950C9}"/>
              </a:ext>
            </a:extLst>
          </p:cNvPr>
          <p:cNvGrpSpPr/>
          <p:nvPr/>
        </p:nvGrpSpPr>
        <p:grpSpPr>
          <a:xfrm>
            <a:off x="4974614" y="2062642"/>
            <a:ext cx="1033749" cy="981347"/>
            <a:chOff x="2404961" y="3272843"/>
            <a:chExt cx="1033749" cy="981347"/>
          </a:xfrm>
          <a:solidFill>
            <a:srgbClr val="AFDFF9">
              <a:alpha val="85000"/>
            </a:srgbClr>
          </a:solidFill>
        </p:grpSpPr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AF75AB1A-04BA-A14D-84DB-6D202910B11B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CF239277-69CA-E545-A9CD-082EFD71BC2B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49BFFFD2-5DB3-AB41-9378-44AE57759E89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B288AC88-9770-F145-A5DB-298B0FC32282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1341A9DC-5BB3-4B41-A371-F84A8B0C6AA1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DB1A1630-D27D-824B-937E-03F7C9982F34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28543A43-6080-5B47-979B-9A1EC8979674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FA0118EE-516B-AB42-98CA-92C23CAF49FE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A010E695-68A5-BC48-BFE2-DCA7558CC6FD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8" name="Forme libre 1407">
              <a:extLst>
                <a:ext uri="{FF2B5EF4-FFF2-40B4-BE49-F238E27FC236}">
                  <a16:creationId xmlns:a16="http://schemas.microsoft.com/office/drawing/2014/main" id="{60F10367-F25D-F34D-8FBA-87E55ACCE902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9" name="Forme libre 1408">
              <a:extLst>
                <a:ext uri="{FF2B5EF4-FFF2-40B4-BE49-F238E27FC236}">
                  <a16:creationId xmlns:a16="http://schemas.microsoft.com/office/drawing/2014/main" id="{8161F8B4-55B7-7347-8452-72961E35F106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0" name="Forme libre 1409">
              <a:extLst>
                <a:ext uri="{FF2B5EF4-FFF2-40B4-BE49-F238E27FC236}">
                  <a16:creationId xmlns:a16="http://schemas.microsoft.com/office/drawing/2014/main" id="{275D1C18-D1B9-CD43-B950-E514C49E6381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1" name="Forme libre 1410">
              <a:extLst>
                <a:ext uri="{FF2B5EF4-FFF2-40B4-BE49-F238E27FC236}">
                  <a16:creationId xmlns:a16="http://schemas.microsoft.com/office/drawing/2014/main" id="{A8027B58-F7D0-1646-8613-5822B9B19A3E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2" name="Forme libre 1411">
              <a:extLst>
                <a:ext uri="{FF2B5EF4-FFF2-40B4-BE49-F238E27FC236}">
                  <a16:creationId xmlns:a16="http://schemas.microsoft.com/office/drawing/2014/main" id="{A80CC5EB-9B65-EE4A-B1DC-61F553A07064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3" name="Forme libre 1412">
              <a:extLst>
                <a:ext uri="{FF2B5EF4-FFF2-40B4-BE49-F238E27FC236}">
                  <a16:creationId xmlns:a16="http://schemas.microsoft.com/office/drawing/2014/main" id="{409F78C9-672D-0642-9CDF-29BF11F24559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4" name="Forme libre 1413">
              <a:extLst>
                <a:ext uri="{FF2B5EF4-FFF2-40B4-BE49-F238E27FC236}">
                  <a16:creationId xmlns:a16="http://schemas.microsoft.com/office/drawing/2014/main" id="{8E64B67D-920B-C049-A12B-706A2B83EF18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69" name="Groupe 1468">
            <a:extLst>
              <a:ext uri="{FF2B5EF4-FFF2-40B4-BE49-F238E27FC236}">
                <a16:creationId xmlns:a16="http://schemas.microsoft.com/office/drawing/2014/main" id="{09E42A99-8ECE-5940-A125-D4726914D80D}"/>
              </a:ext>
            </a:extLst>
          </p:cNvPr>
          <p:cNvGrpSpPr/>
          <p:nvPr userDrawn="1"/>
        </p:nvGrpSpPr>
        <p:grpSpPr>
          <a:xfrm>
            <a:off x="1193760" y="4488447"/>
            <a:ext cx="1941651" cy="1941651"/>
            <a:chOff x="539981" y="4669714"/>
            <a:chExt cx="1574443" cy="1574443"/>
          </a:xfrm>
        </p:grpSpPr>
        <p:sp>
          <p:nvSpPr>
            <p:cNvPr id="1464" name="Graphique 4">
              <a:extLst>
                <a:ext uri="{FF2B5EF4-FFF2-40B4-BE49-F238E27FC236}">
                  <a16:creationId xmlns:a16="http://schemas.microsoft.com/office/drawing/2014/main" id="{8B787F95-E2B4-FE43-8FF3-E7ADAF80B92B}"/>
                </a:ext>
              </a:extLst>
            </p:cNvPr>
            <p:cNvSpPr/>
            <p:nvPr/>
          </p:nvSpPr>
          <p:spPr>
            <a:xfrm>
              <a:off x="539981" y="4669714"/>
              <a:ext cx="1574443" cy="1574443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0"/>
              </a:schemeClr>
            </a:solidFill>
            <a:ln w="129269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5" name="Graphique 4">
              <a:extLst>
                <a:ext uri="{FF2B5EF4-FFF2-40B4-BE49-F238E27FC236}">
                  <a16:creationId xmlns:a16="http://schemas.microsoft.com/office/drawing/2014/main" id="{11C4EBF6-5EF3-B54D-A6D1-90BDC16D987A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71" name="Groupe 1470">
            <a:extLst>
              <a:ext uri="{FF2B5EF4-FFF2-40B4-BE49-F238E27FC236}">
                <a16:creationId xmlns:a16="http://schemas.microsoft.com/office/drawing/2014/main" id="{4F75E51E-0E18-F744-B132-317C8B46FD7F}"/>
              </a:ext>
            </a:extLst>
          </p:cNvPr>
          <p:cNvGrpSpPr/>
          <p:nvPr userDrawn="1"/>
        </p:nvGrpSpPr>
        <p:grpSpPr>
          <a:xfrm>
            <a:off x="4853750" y="572799"/>
            <a:ext cx="1363602" cy="1363602"/>
            <a:chOff x="5443726" y="3140716"/>
            <a:chExt cx="905126" cy="905126"/>
          </a:xfrm>
        </p:grpSpPr>
        <p:sp>
          <p:nvSpPr>
            <p:cNvPr id="1466" name="Graphique 4">
              <a:extLst>
                <a:ext uri="{FF2B5EF4-FFF2-40B4-BE49-F238E27FC236}">
                  <a16:creationId xmlns:a16="http://schemas.microsoft.com/office/drawing/2014/main" id="{61E9BEFF-1CC1-344B-8D37-4A8DB50F1EB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chemeClr val="accent1">
                <a:alpha val="61891"/>
              </a:scheme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7" name="Graphique 4">
              <a:extLst>
                <a:ext uri="{FF2B5EF4-FFF2-40B4-BE49-F238E27FC236}">
                  <a16:creationId xmlns:a16="http://schemas.microsoft.com/office/drawing/2014/main" id="{116ECCA5-F9A3-8441-8B09-1BE13981BD93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0719E53-0F84-B040-8DFC-2A39B53A61F6}"/>
              </a:ext>
            </a:extLst>
          </p:cNvPr>
          <p:cNvSpPr/>
          <p:nvPr userDrawn="1"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98D7F249-B76C-7743-BD20-D264EF94A1B2}"/>
              </a:ext>
            </a:extLst>
          </p:cNvPr>
          <p:cNvGrpSpPr/>
          <p:nvPr userDrawn="1"/>
        </p:nvGrpSpPr>
        <p:grpSpPr>
          <a:xfrm>
            <a:off x="1747779" y="700162"/>
            <a:ext cx="2057200" cy="2057200"/>
            <a:chOff x="1981806" y="681656"/>
            <a:chExt cx="2198504" cy="2198504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58D90672-A333-854A-85C9-164946F04D78}"/>
                </a:ext>
              </a:extLst>
            </p:cNvPr>
            <p:cNvSpPr/>
            <p:nvPr/>
          </p:nvSpPr>
          <p:spPr>
            <a:xfrm>
              <a:off x="1981806" y="681656"/>
              <a:ext cx="2198504" cy="2198504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bg1"/>
            </a:solidFill>
            <a:ln w="16463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3F71DEE-4881-8E47-9B54-C95CDE621ED2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09799EF6-AFF0-3D4D-A1F0-BBABB24B7D19}"/>
              </a:ext>
            </a:extLst>
          </p:cNvPr>
          <p:cNvGrpSpPr/>
          <p:nvPr userDrawn="1"/>
        </p:nvGrpSpPr>
        <p:grpSpPr>
          <a:xfrm>
            <a:off x="1291941" y="451318"/>
            <a:ext cx="713437" cy="713437"/>
            <a:chOff x="5799920" y="4925820"/>
            <a:chExt cx="1255480" cy="1255480"/>
          </a:xfrm>
        </p:grpSpPr>
        <p:sp>
          <p:nvSpPr>
            <p:cNvPr id="192" name="Graphique 4">
              <a:extLst>
                <a:ext uri="{FF2B5EF4-FFF2-40B4-BE49-F238E27FC236}">
                  <a16:creationId xmlns:a16="http://schemas.microsoft.com/office/drawing/2014/main" id="{61454438-D82F-1240-BF8F-83CB93342760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Graphique 4">
              <a:extLst>
                <a:ext uri="{FF2B5EF4-FFF2-40B4-BE49-F238E27FC236}">
                  <a16:creationId xmlns:a16="http://schemas.microsoft.com/office/drawing/2014/main" id="{D82A5A04-D553-214C-98AE-809C4F17EBE6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4CB62CFA-6113-5B4E-AEA4-783A6DF08636}"/>
              </a:ext>
            </a:extLst>
          </p:cNvPr>
          <p:cNvGrpSpPr/>
          <p:nvPr userDrawn="1"/>
        </p:nvGrpSpPr>
        <p:grpSpPr>
          <a:xfrm>
            <a:off x="209239" y="4039944"/>
            <a:ext cx="1141202" cy="1141202"/>
            <a:chOff x="5443726" y="3140716"/>
            <a:chExt cx="905126" cy="905126"/>
          </a:xfrm>
        </p:grpSpPr>
        <p:sp>
          <p:nvSpPr>
            <p:cNvPr id="199" name="Graphique 4">
              <a:extLst>
                <a:ext uri="{FF2B5EF4-FFF2-40B4-BE49-F238E27FC236}">
                  <a16:creationId xmlns:a16="http://schemas.microsoft.com/office/drawing/2014/main" id="{BAD5C46F-DA59-3A47-BB43-8779266D744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82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Graphique 4">
              <a:extLst>
                <a:ext uri="{FF2B5EF4-FFF2-40B4-BE49-F238E27FC236}">
                  <a16:creationId xmlns:a16="http://schemas.microsoft.com/office/drawing/2014/main" id="{6037EB44-2DE1-C544-9CD4-ED6797F0743D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A17AF328-F1A2-4845-819D-D5D2F81E446A}"/>
              </a:ext>
            </a:extLst>
          </p:cNvPr>
          <p:cNvSpPr/>
          <p:nvPr userDrawn="1"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9" name="Espace réservé du numéro de diapositive 5">
            <a:hlinkClick r:id="rId3" action="ppaction://hlinksldjump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9727412" y="6572042"/>
            <a:ext cx="1130556" cy="195469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Retour </a:t>
            </a:r>
            <a:r>
              <a:rPr lang="fr-FR" sz="800" err="1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Mapping</a:t>
            </a:r>
            <a:endParaRPr lang="fr-FR" sz="800">
              <a:ln>
                <a:noFill/>
              </a:ln>
              <a:solidFill>
                <a:schemeClr val="accent4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100" name="Image 99">
            <a:hlinkClick r:id="rId3" action="ppaction://hlinksldjump"/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8971378" y="5909325"/>
            <a:ext cx="884721" cy="89170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4"/>
            </a:contourClr>
          </a:sp3d>
        </p:spPr>
      </p:pic>
    </p:spTree>
    <p:extLst>
      <p:ext uri="{BB962C8B-B14F-4D97-AF65-F5344CB8AC3E}">
        <p14:creationId xmlns:p14="http://schemas.microsoft.com/office/powerpoint/2010/main" val="37644586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74249-A223-7449-BFC2-C1FAA26B7940}"/>
              </a:ext>
            </a:extLst>
          </p:cNvPr>
          <p:cNvSpPr/>
          <p:nvPr userDrawn="1"/>
        </p:nvSpPr>
        <p:spPr>
          <a:xfrm>
            <a:off x="0" y="82327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1531" y="1216302"/>
            <a:ext cx="4512687" cy="1347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Production Fabrication</a:t>
            </a:r>
            <a:br>
              <a:rPr lang="fr-FR"/>
            </a:br>
            <a:r>
              <a:rPr lang="fr-FR"/>
              <a:t>Technologies</a:t>
            </a:r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315056" y="3216207"/>
            <a:ext cx="4512687" cy="27482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ts val="1180"/>
              </a:lnSpc>
              <a:buFontTx/>
              <a:buNone/>
              <a:defRPr sz="1400" b="1" i="0" u="none" spc="0">
                <a:solidFill>
                  <a:schemeClr val="bg1"/>
                </a:solidFill>
                <a:latin typeface="Brown" pitchFamily="2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Production</a:t>
            </a:r>
          </a:p>
          <a:p>
            <a:pPr lvl="0"/>
            <a:r>
              <a:rPr lang="fr-FR"/>
              <a:t>Production opérationnelle et organisation</a:t>
            </a:r>
          </a:p>
          <a:p>
            <a:pPr lvl="0"/>
            <a:r>
              <a:rPr lang="fr-FR"/>
              <a:t>Décor</a:t>
            </a:r>
          </a:p>
          <a:p>
            <a:pPr lvl="0"/>
            <a:r>
              <a:rPr lang="fr-FR"/>
              <a:t>Plateau</a:t>
            </a:r>
          </a:p>
          <a:p>
            <a:pPr lvl="0"/>
            <a:r>
              <a:rPr lang="fr-FR"/>
              <a:t>Exploitation moyens audiovisuels</a:t>
            </a:r>
          </a:p>
          <a:p>
            <a:pPr lvl="0"/>
            <a:r>
              <a:rPr lang="fr-FR"/>
              <a:t>Diffusion et échanges</a:t>
            </a:r>
          </a:p>
          <a:p>
            <a:pPr lvl="0"/>
            <a:r>
              <a:rPr lang="fr-FR"/>
              <a:t>Maintenance - Administration technologies</a:t>
            </a:r>
          </a:p>
          <a:p>
            <a:pPr lvl="0"/>
            <a:r>
              <a:rPr lang="fr-FR"/>
              <a:t>Développement technologies</a:t>
            </a:r>
          </a:p>
        </p:txBody>
      </p:sp>
      <p:pic>
        <p:nvPicPr>
          <p:cNvPr id="1463" name="pasted-image.pdf" descr="pasted-image.pdf">
            <a:extLst>
              <a:ext uri="{FF2B5EF4-FFF2-40B4-BE49-F238E27FC236}">
                <a16:creationId xmlns:a16="http://schemas.microsoft.com/office/drawing/2014/main" id="{F87EB260-BC40-BF49-80C4-669124B8215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61" y="3156283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0719E53-0F84-B040-8DFC-2A39B53A61F6}"/>
              </a:ext>
            </a:extLst>
          </p:cNvPr>
          <p:cNvSpPr/>
          <p:nvPr userDrawn="1"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6" name="Forme libre : forme 8">
            <a:extLst>
              <a:ext uri="{FF2B5EF4-FFF2-40B4-BE49-F238E27FC236}">
                <a16:creationId xmlns:a16="http://schemas.microsoft.com/office/drawing/2014/main" id="{A17AF328-F1A2-4845-819D-D5D2F81E446A}"/>
              </a:ext>
            </a:extLst>
          </p:cNvPr>
          <p:cNvSpPr/>
          <p:nvPr userDrawn="1"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145" name="Graphique 4">
            <a:extLst>
              <a:ext uri="{FF2B5EF4-FFF2-40B4-BE49-F238E27FC236}">
                <a16:creationId xmlns:a16="http://schemas.microsoft.com/office/drawing/2014/main" id="{07838273-E617-C949-B287-4C612CF72E2E}"/>
              </a:ext>
            </a:extLst>
          </p:cNvPr>
          <p:cNvGrpSpPr/>
          <p:nvPr userDrawn="1"/>
        </p:nvGrpSpPr>
        <p:grpSpPr>
          <a:xfrm>
            <a:off x="4179645" y="3814011"/>
            <a:ext cx="2217071" cy="2150492"/>
            <a:chOff x="3449429" y="2859582"/>
            <a:chExt cx="2574846" cy="2574846"/>
          </a:xfrm>
        </p:grpSpPr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D736CAB0-4E19-D340-84D7-4E234F81080A}"/>
                </a:ext>
              </a:extLst>
            </p:cNvPr>
            <p:cNvSpPr/>
            <p:nvPr/>
          </p:nvSpPr>
          <p:spPr>
            <a:xfrm>
              <a:off x="3449429" y="2859582"/>
              <a:ext cx="2574846" cy="2574846"/>
            </a:xfrm>
            <a:custGeom>
              <a:avLst/>
              <a:gdLst>
                <a:gd name="connsiteX0" fmla="*/ 2574846 w 2574846"/>
                <a:gd name="connsiteY0" fmla="*/ 1287423 h 2574846"/>
                <a:gd name="connsiteX1" fmla="*/ 1287423 w 2574846"/>
                <a:gd name="connsiteY1" fmla="*/ 2574846 h 2574846"/>
                <a:gd name="connsiteX2" fmla="*/ 0 w 2574846"/>
                <a:gd name="connsiteY2" fmla="*/ 1287423 h 2574846"/>
                <a:gd name="connsiteX3" fmla="*/ 1287423 w 2574846"/>
                <a:gd name="connsiteY3" fmla="*/ 0 h 2574846"/>
                <a:gd name="connsiteX4" fmla="*/ 2574846 w 2574846"/>
                <a:gd name="connsiteY4" fmla="*/ 1287423 h 25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46" h="2574846">
                  <a:moveTo>
                    <a:pt x="2574846" y="1287423"/>
                  </a:moveTo>
                  <a:cubicBezTo>
                    <a:pt x="2574846" y="1998447"/>
                    <a:pt x="1998447" y="2574846"/>
                    <a:pt x="1287423" y="2574846"/>
                  </a:cubicBezTo>
                  <a:cubicBezTo>
                    <a:pt x="576399" y="2574846"/>
                    <a:pt x="0" y="1998447"/>
                    <a:pt x="0" y="1287423"/>
                  </a:cubicBezTo>
                  <a:cubicBezTo>
                    <a:pt x="0" y="576399"/>
                    <a:pt x="576399" y="0"/>
                    <a:pt x="1287423" y="0"/>
                  </a:cubicBezTo>
                  <a:cubicBezTo>
                    <a:pt x="1998447" y="0"/>
                    <a:pt x="2574846" y="576399"/>
                    <a:pt x="2574846" y="1287423"/>
                  </a:cubicBezTo>
                  <a:close/>
                </a:path>
              </a:pathLst>
            </a:custGeom>
            <a:noFill/>
            <a:ln w="762000" cap="flat">
              <a:solidFill>
                <a:schemeClr val="accent2">
                  <a:lumMod val="20000"/>
                  <a:lumOff val="80000"/>
                  <a:alpha val="94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B88C630-345C-514E-A76B-6B5AFF82B332}"/>
                </a:ext>
              </a:extLst>
            </p:cNvPr>
            <p:cNvSpPr/>
            <p:nvPr/>
          </p:nvSpPr>
          <p:spPr>
            <a:xfrm>
              <a:off x="4233078" y="3643231"/>
              <a:ext cx="1007548" cy="1007548"/>
            </a:xfrm>
            <a:custGeom>
              <a:avLst/>
              <a:gdLst>
                <a:gd name="connsiteX0" fmla="*/ 1007549 w 1007548"/>
                <a:gd name="connsiteY0" fmla="*/ 503774 h 1007548"/>
                <a:gd name="connsiteX1" fmla="*/ 503775 w 1007548"/>
                <a:gd name="connsiteY1" fmla="*/ 1007548 h 1007548"/>
                <a:gd name="connsiteX2" fmla="*/ 0 w 1007548"/>
                <a:gd name="connsiteY2" fmla="*/ 503774 h 1007548"/>
                <a:gd name="connsiteX3" fmla="*/ 503775 w 1007548"/>
                <a:gd name="connsiteY3" fmla="*/ 0 h 1007548"/>
                <a:gd name="connsiteX4" fmla="*/ 1007549 w 1007548"/>
                <a:gd name="connsiteY4" fmla="*/ 503774 h 100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48" h="1007548">
                  <a:moveTo>
                    <a:pt x="1007549" y="503774"/>
                  </a:moveTo>
                  <a:cubicBezTo>
                    <a:pt x="1007549" y="782001"/>
                    <a:pt x="782001" y="1007548"/>
                    <a:pt x="503775" y="1007548"/>
                  </a:cubicBezTo>
                  <a:cubicBezTo>
                    <a:pt x="225548" y="1007548"/>
                    <a:pt x="0" y="782001"/>
                    <a:pt x="0" y="503774"/>
                  </a:cubicBezTo>
                  <a:cubicBezTo>
                    <a:pt x="0" y="225548"/>
                    <a:pt x="225548" y="0"/>
                    <a:pt x="503775" y="0"/>
                  </a:cubicBezTo>
                  <a:cubicBezTo>
                    <a:pt x="782001" y="0"/>
                    <a:pt x="1007549" y="225548"/>
                    <a:pt x="1007549" y="503774"/>
                  </a:cubicBezTo>
                  <a:close/>
                </a:path>
              </a:pathLst>
            </a:custGeom>
            <a:solidFill>
              <a:srgbClr val="FFFFF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8F7FDEDA-F41E-674B-9600-A6A4C7F45630}"/>
                </a:ext>
              </a:extLst>
            </p:cNvPr>
            <p:cNvSpPr/>
            <p:nvPr/>
          </p:nvSpPr>
          <p:spPr>
            <a:xfrm>
              <a:off x="3876982" y="3287135"/>
              <a:ext cx="1719739" cy="1719739"/>
            </a:xfrm>
            <a:custGeom>
              <a:avLst/>
              <a:gdLst>
                <a:gd name="connsiteX0" fmla="*/ 1719740 w 1719739"/>
                <a:gd name="connsiteY0" fmla="*/ 859870 h 1719739"/>
                <a:gd name="connsiteX1" fmla="*/ 859870 w 1719739"/>
                <a:gd name="connsiteY1" fmla="*/ 1719740 h 1719739"/>
                <a:gd name="connsiteX2" fmla="*/ 0 w 1719739"/>
                <a:gd name="connsiteY2" fmla="*/ 859870 h 1719739"/>
                <a:gd name="connsiteX3" fmla="*/ 859870 w 1719739"/>
                <a:gd name="connsiteY3" fmla="*/ 0 h 1719739"/>
                <a:gd name="connsiteX4" fmla="*/ 1719740 w 1719739"/>
                <a:gd name="connsiteY4" fmla="*/ 859870 h 171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39" h="1719739">
                  <a:moveTo>
                    <a:pt x="1719740" y="859870"/>
                  </a:moveTo>
                  <a:cubicBezTo>
                    <a:pt x="1719740" y="1334763"/>
                    <a:pt x="1334763" y="1719740"/>
                    <a:pt x="859870" y="1719740"/>
                  </a:cubicBezTo>
                  <a:cubicBezTo>
                    <a:pt x="384977" y="1719740"/>
                    <a:pt x="0" y="1334763"/>
                    <a:pt x="0" y="859870"/>
                  </a:cubicBezTo>
                  <a:cubicBezTo>
                    <a:pt x="0" y="384977"/>
                    <a:pt x="384977" y="0"/>
                    <a:pt x="859870" y="0"/>
                  </a:cubicBezTo>
                  <a:cubicBezTo>
                    <a:pt x="1334763" y="0"/>
                    <a:pt x="1719740" y="384977"/>
                    <a:pt x="1719740" y="859870"/>
                  </a:cubicBezTo>
                  <a:close/>
                </a:path>
              </a:pathLst>
            </a:custGeom>
            <a:noFill/>
            <a:ln w="2556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54C3A16A-79FA-BD44-BC71-5B22F9FD35E8}"/>
              </a:ext>
            </a:extLst>
          </p:cNvPr>
          <p:cNvGrpSpPr/>
          <p:nvPr userDrawn="1"/>
        </p:nvGrpSpPr>
        <p:grpSpPr>
          <a:xfrm>
            <a:off x="4173492" y="2369909"/>
            <a:ext cx="409587" cy="409587"/>
            <a:chOff x="4582677" y="3054759"/>
            <a:chExt cx="488291" cy="488291"/>
          </a:xfrm>
        </p:grpSpPr>
        <p:sp>
          <p:nvSpPr>
            <p:cNvPr id="150" name="Graphique 4">
              <a:extLst>
                <a:ext uri="{FF2B5EF4-FFF2-40B4-BE49-F238E27FC236}">
                  <a16:creationId xmlns:a16="http://schemas.microsoft.com/office/drawing/2014/main" id="{2BFCF91D-5D1B-014B-AF02-3EE84D675770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635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Graphique 4">
              <a:extLst>
                <a:ext uri="{FF2B5EF4-FFF2-40B4-BE49-F238E27FC236}">
                  <a16:creationId xmlns:a16="http://schemas.microsoft.com/office/drawing/2014/main" id="{E0AF4CB5-CD54-C546-AD41-B46A3AE5F955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2" name="Graphique 4">
            <a:extLst>
              <a:ext uri="{FF2B5EF4-FFF2-40B4-BE49-F238E27FC236}">
                <a16:creationId xmlns:a16="http://schemas.microsoft.com/office/drawing/2014/main" id="{ED216F27-1867-8B41-BD57-645B4ECC42B4}"/>
              </a:ext>
            </a:extLst>
          </p:cNvPr>
          <p:cNvSpPr/>
          <p:nvPr userDrawn="1"/>
        </p:nvSpPr>
        <p:spPr>
          <a:xfrm>
            <a:off x="3985456" y="1216302"/>
            <a:ext cx="314412" cy="314412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3" name="Graphique 4">
            <a:extLst>
              <a:ext uri="{FF2B5EF4-FFF2-40B4-BE49-F238E27FC236}">
                <a16:creationId xmlns:a16="http://schemas.microsoft.com/office/drawing/2014/main" id="{DF89DFAE-EA29-1C48-BC44-3182272BB84B}"/>
              </a:ext>
            </a:extLst>
          </p:cNvPr>
          <p:cNvSpPr/>
          <p:nvPr userDrawn="1"/>
        </p:nvSpPr>
        <p:spPr>
          <a:xfrm>
            <a:off x="5589326" y="3335773"/>
            <a:ext cx="278683" cy="278683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rgbClr val="AFDFF9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4" name="Graphique 4">
            <a:extLst>
              <a:ext uri="{FF2B5EF4-FFF2-40B4-BE49-F238E27FC236}">
                <a16:creationId xmlns:a16="http://schemas.microsoft.com/office/drawing/2014/main" id="{E6FB3D46-3823-224C-8C68-C7742E9382BF}"/>
              </a:ext>
            </a:extLst>
          </p:cNvPr>
          <p:cNvSpPr/>
          <p:nvPr userDrawn="1"/>
        </p:nvSpPr>
        <p:spPr>
          <a:xfrm>
            <a:off x="1494877" y="2815981"/>
            <a:ext cx="140532" cy="140532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5" name="Graphique 4">
            <a:extLst>
              <a:ext uri="{FF2B5EF4-FFF2-40B4-BE49-F238E27FC236}">
                <a16:creationId xmlns:a16="http://schemas.microsoft.com/office/drawing/2014/main" id="{6DA1D0D5-8AE5-934C-98EB-D20EE9A8E247}"/>
              </a:ext>
            </a:extLst>
          </p:cNvPr>
          <p:cNvSpPr/>
          <p:nvPr userDrawn="1"/>
        </p:nvSpPr>
        <p:spPr>
          <a:xfrm>
            <a:off x="3158256" y="4388091"/>
            <a:ext cx="173879" cy="173879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76662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CBD7ABAA-AD19-A844-92CC-D44A0011517B}"/>
              </a:ext>
            </a:extLst>
          </p:cNvPr>
          <p:cNvGrpSpPr/>
          <p:nvPr userDrawn="1"/>
        </p:nvGrpSpPr>
        <p:grpSpPr>
          <a:xfrm>
            <a:off x="236070" y="1343938"/>
            <a:ext cx="2559502" cy="837834"/>
            <a:chOff x="236070" y="1343938"/>
            <a:chExt cx="2559502" cy="837834"/>
          </a:xfrm>
        </p:grpSpPr>
        <p:sp>
          <p:nvSpPr>
            <p:cNvPr id="157" name="Graphique 4">
              <a:extLst>
                <a:ext uri="{FF2B5EF4-FFF2-40B4-BE49-F238E27FC236}">
                  <a16:creationId xmlns:a16="http://schemas.microsoft.com/office/drawing/2014/main" id="{C94D39C8-3CDE-FA48-9373-2CBBEC156DEC}"/>
                </a:ext>
              </a:extLst>
            </p:cNvPr>
            <p:cNvSpPr/>
            <p:nvPr/>
          </p:nvSpPr>
          <p:spPr>
            <a:xfrm>
              <a:off x="265642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Graphique 4">
              <a:extLst>
                <a:ext uri="{FF2B5EF4-FFF2-40B4-BE49-F238E27FC236}">
                  <a16:creationId xmlns:a16="http://schemas.microsoft.com/office/drawing/2014/main" id="{D4596E47-D58B-C44F-B40E-FD2AB24FC9C9}"/>
                </a:ext>
              </a:extLst>
            </p:cNvPr>
            <p:cNvSpPr/>
            <p:nvPr/>
          </p:nvSpPr>
          <p:spPr>
            <a:xfrm>
              <a:off x="512063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Graphique 4">
              <a:extLst>
                <a:ext uri="{FF2B5EF4-FFF2-40B4-BE49-F238E27FC236}">
                  <a16:creationId xmlns:a16="http://schemas.microsoft.com/office/drawing/2014/main" id="{10045635-BE92-7B44-9606-E9D3CB4E4077}"/>
                </a:ext>
              </a:extLst>
            </p:cNvPr>
            <p:cNvSpPr/>
            <p:nvPr/>
          </p:nvSpPr>
          <p:spPr>
            <a:xfrm>
              <a:off x="760127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Graphique 4">
              <a:extLst>
                <a:ext uri="{FF2B5EF4-FFF2-40B4-BE49-F238E27FC236}">
                  <a16:creationId xmlns:a16="http://schemas.microsoft.com/office/drawing/2014/main" id="{2A93C492-91F9-204D-A264-110DD2223B84}"/>
                </a:ext>
              </a:extLst>
            </p:cNvPr>
            <p:cNvSpPr/>
            <p:nvPr/>
          </p:nvSpPr>
          <p:spPr>
            <a:xfrm>
              <a:off x="1006550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Graphique 4">
              <a:extLst>
                <a:ext uri="{FF2B5EF4-FFF2-40B4-BE49-F238E27FC236}">
                  <a16:creationId xmlns:a16="http://schemas.microsoft.com/office/drawing/2014/main" id="{F688E978-6AA6-5444-BAB1-E2169099F48F}"/>
                </a:ext>
              </a:extLst>
            </p:cNvPr>
            <p:cNvSpPr/>
            <p:nvPr/>
          </p:nvSpPr>
          <p:spPr>
            <a:xfrm>
              <a:off x="1252972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Graphique 4">
              <a:extLst>
                <a:ext uri="{FF2B5EF4-FFF2-40B4-BE49-F238E27FC236}">
                  <a16:creationId xmlns:a16="http://schemas.microsoft.com/office/drawing/2014/main" id="{8E920E6C-7732-0047-9957-0C487E866C53}"/>
                </a:ext>
              </a:extLst>
            </p:cNvPr>
            <p:cNvSpPr/>
            <p:nvPr/>
          </p:nvSpPr>
          <p:spPr>
            <a:xfrm>
              <a:off x="1501036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Graphique 4">
              <a:extLst>
                <a:ext uri="{FF2B5EF4-FFF2-40B4-BE49-F238E27FC236}">
                  <a16:creationId xmlns:a16="http://schemas.microsoft.com/office/drawing/2014/main" id="{D6BA5AE8-BB47-4946-AFED-B702F13F6AFB}"/>
                </a:ext>
              </a:extLst>
            </p:cNvPr>
            <p:cNvSpPr/>
            <p:nvPr/>
          </p:nvSpPr>
          <p:spPr>
            <a:xfrm>
              <a:off x="1747459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Graphique 4">
              <a:extLst>
                <a:ext uri="{FF2B5EF4-FFF2-40B4-BE49-F238E27FC236}">
                  <a16:creationId xmlns:a16="http://schemas.microsoft.com/office/drawing/2014/main" id="{4F717F45-2DA4-0946-B02E-6FCEC2183A3B}"/>
                </a:ext>
              </a:extLst>
            </p:cNvPr>
            <p:cNvSpPr/>
            <p:nvPr/>
          </p:nvSpPr>
          <p:spPr>
            <a:xfrm>
              <a:off x="1995523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Graphique 4">
              <a:extLst>
                <a:ext uri="{FF2B5EF4-FFF2-40B4-BE49-F238E27FC236}">
                  <a16:creationId xmlns:a16="http://schemas.microsoft.com/office/drawing/2014/main" id="{996901E2-2B9C-8046-8B3F-31D6B083CA84}"/>
                </a:ext>
              </a:extLst>
            </p:cNvPr>
            <p:cNvSpPr/>
            <p:nvPr/>
          </p:nvSpPr>
          <p:spPr>
            <a:xfrm>
              <a:off x="2241944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Graphique 4">
              <a:extLst>
                <a:ext uri="{FF2B5EF4-FFF2-40B4-BE49-F238E27FC236}">
                  <a16:creationId xmlns:a16="http://schemas.microsoft.com/office/drawing/2014/main" id="{ED5004C3-411E-1D4B-B20D-A9E555CC5E59}"/>
                </a:ext>
              </a:extLst>
            </p:cNvPr>
            <p:cNvSpPr/>
            <p:nvPr/>
          </p:nvSpPr>
          <p:spPr>
            <a:xfrm>
              <a:off x="2490010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Graphique 4">
              <a:extLst>
                <a:ext uri="{FF2B5EF4-FFF2-40B4-BE49-F238E27FC236}">
                  <a16:creationId xmlns:a16="http://schemas.microsoft.com/office/drawing/2014/main" id="{C83BCFFC-9E70-364C-872E-913E317B9BB7}"/>
                </a:ext>
              </a:extLst>
            </p:cNvPr>
            <p:cNvSpPr/>
            <p:nvPr/>
          </p:nvSpPr>
          <p:spPr>
            <a:xfrm>
              <a:off x="2736431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Graphique 4">
              <a:extLst>
                <a:ext uri="{FF2B5EF4-FFF2-40B4-BE49-F238E27FC236}">
                  <a16:creationId xmlns:a16="http://schemas.microsoft.com/office/drawing/2014/main" id="{5AC364CA-9164-3648-99EB-0CADC95C0533}"/>
                </a:ext>
              </a:extLst>
            </p:cNvPr>
            <p:cNvSpPr/>
            <p:nvPr/>
          </p:nvSpPr>
          <p:spPr>
            <a:xfrm>
              <a:off x="25578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Graphique 4">
              <a:extLst>
                <a:ext uri="{FF2B5EF4-FFF2-40B4-BE49-F238E27FC236}">
                  <a16:creationId xmlns:a16="http://schemas.microsoft.com/office/drawing/2014/main" id="{CA3A5B05-66A1-9643-B99E-5A010AE2AF85}"/>
                </a:ext>
              </a:extLst>
            </p:cNvPr>
            <p:cNvSpPr/>
            <p:nvPr/>
          </p:nvSpPr>
          <p:spPr>
            <a:xfrm>
              <a:off x="502206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Graphique 4">
              <a:extLst>
                <a:ext uri="{FF2B5EF4-FFF2-40B4-BE49-F238E27FC236}">
                  <a16:creationId xmlns:a16="http://schemas.microsoft.com/office/drawing/2014/main" id="{A4A85000-73C6-5B40-B89D-28BEC9EAE213}"/>
                </a:ext>
              </a:extLst>
            </p:cNvPr>
            <p:cNvSpPr/>
            <p:nvPr/>
          </p:nvSpPr>
          <p:spPr>
            <a:xfrm>
              <a:off x="750270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Graphique 4">
              <a:extLst>
                <a:ext uri="{FF2B5EF4-FFF2-40B4-BE49-F238E27FC236}">
                  <a16:creationId xmlns:a16="http://schemas.microsoft.com/office/drawing/2014/main" id="{7CB5A565-C765-6644-A9DE-D3EC86539780}"/>
                </a:ext>
              </a:extLst>
            </p:cNvPr>
            <p:cNvSpPr/>
            <p:nvPr/>
          </p:nvSpPr>
          <p:spPr>
            <a:xfrm>
              <a:off x="996693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Graphique 4">
              <a:extLst>
                <a:ext uri="{FF2B5EF4-FFF2-40B4-BE49-F238E27FC236}">
                  <a16:creationId xmlns:a16="http://schemas.microsoft.com/office/drawing/2014/main" id="{25F02E9A-C6F3-9B41-9466-B5EE6D8B2E2A}"/>
                </a:ext>
              </a:extLst>
            </p:cNvPr>
            <p:cNvSpPr/>
            <p:nvPr/>
          </p:nvSpPr>
          <p:spPr>
            <a:xfrm>
              <a:off x="1244757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Graphique 4">
              <a:extLst>
                <a:ext uri="{FF2B5EF4-FFF2-40B4-BE49-F238E27FC236}">
                  <a16:creationId xmlns:a16="http://schemas.microsoft.com/office/drawing/2014/main" id="{1FEEBAF5-4130-0641-89E0-BDDE8F917AA7}"/>
                </a:ext>
              </a:extLst>
            </p:cNvPr>
            <p:cNvSpPr/>
            <p:nvPr/>
          </p:nvSpPr>
          <p:spPr>
            <a:xfrm>
              <a:off x="1491179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Graphique 4">
              <a:extLst>
                <a:ext uri="{FF2B5EF4-FFF2-40B4-BE49-F238E27FC236}">
                  <a16:creationId xmlns:a16="http://schemas.microsoft.com/office/drawing/2014/main" id="{13C3F6B6-72D4-FB49-BAD4-D08A18DE3DAA}"/>
                </a:ext>
              </a:extLst>
            </p:cNvPr>
            <p:cNvSpPr/>
            <p:nvPr/>
          </p:nvSpPr>
          <p:spPr>
            <a:xfrm>
              <a:off x="173924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Graphique 4">
              <a:extLst>
                <a:ext uri="{FF2B5EF4-FFF2-40B4-BE49-F238E27FC236}">
                  <a16:creationId xmlns:a16="http://schemas.microsoft.com/office/drawing/2014/main" id="{64DE3BAB-C0C5-1C42-A82D-7D0B4D1C4517}"/>
                </a:ext>
              </a:extLst>
            </p:cNvPr>
            <p:cNvSpPr/>
            <p:nvPr/>
          </p:nvSpPr>
          <p:spPr>
            <a:xfrm>
              <a:off x="1985666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Graphique 4">
              <a:extLst>
                <a:ext uri="{FF2B5EF4-FFF2-40B4-BE49-F238E27FC236}">
                  <a16:creationId xmlns:a16="http://schemas.microsoft.com/office/drawing/2014/main" id="{7E94E5EE-14D1-134F-A059-125C43904347}"/>
                </a:ext>
              </a:extLst>
            </p:cNvPr>
            <p:cNvSpPr/>
            <p:nvPr/>
          </p:nvSpPr>
          <p:spPr>
            <a:xfrm>
              <a:off x="2232087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Graphique 4">
              <a:extLst>
                <a:ext uri="{FF2B5EF4-FFF2-40B4-BE49-F238E27FC236}">
                  <a16:creationId xmlns:a16="http://schemas.microsoft.com/office/drawing/2014/main" id="{CA474933-C962-E24A-AF91-2BDE6AB6A0BA}"/>
                </a:ext>
              </a:extLst>
            </p:cNvPr>
            <p:cNvSpPr/>
            <p:nvPr/>
          </p:nvSpPr>
          <p:spPr>
            <a:xfrm>
              <a:off x="2480153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Graphique 4">
              <a:extLst>
                <a:ext uri="{FF2B5EF4-FFF2-40B4-BE49-F238E27FC236}">
                  <a16:creationId xmlns:a16="http://schemas.microsoft.com/office/drawing/2014/main" id="{6ECA669E-07F7-7541-B9AA-27ABDB1E52A2}"/>
                </a:ext>
              </a:extLst>
            </p:cNvPr>
            <p:cNvSpPr/>
            <p:nvPr/>
          </p:nvSpPr>
          <p:spPr>
            <a:xfrm>
              <a:off x="272657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Graphique 4">
              <a:extLst>
                <a:ext uri="{FF2B5EF4-FFF2-40B4-BE49-F238E27FC236}">
                  <a16:creationId xmlns:a16="http://schemas.microsoft.com/office/drawing/2014/main" id="{2F0A3037-C875-0C42-8B2C-60EF277A929D}"/>
                </a:ext>
              </a:extLst>
            </p:cNvPr>
            <p:cNvSpPr/>
            <p:nvPr/>
          </p:nvSpPr>
          <p:spPr>
            <a:xfrm>
              <a:off x="245927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Graphique 4">
              <a:extLst>
                <a:ext uri="{FF2B5EF4-FFF2-40B4-BE49-F238E27FC236}">
                  <a16:creationId xmlns:a16="http://schemas.microsoft.com/office/drawing/2014/main" id="{20BEA067-ACAB-A149-8100-C7D8F8BFD77F}"/>
                </a:ext>
              </a:extLst>
            </p:cNvPr>
            <p:cNvSpPr/>
            <p:nvPr/>
          </p:nvSpPr>
          <p:spPr>
            <a:xfrm>
              <a:off x="492349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Graphique 4">
              <a:extLst>
                <a:ext uri="{FF2B5EF4-FFF2-40B4-BE49-F238E27FC236}">
                  <a16:creationId xmlns:a16="http://schemas.microsoft.com/office/drawing/2014/main" id="{0F075FEA-02F9-314F-AF11-8478317C1810}"/>
                </a:ext>
              </a:extLst>
            </p:cNvPr>
            <p:cNvSpPr/>
            <p:nvPr/>
          </p:nvSpPr>
          <p:spPr>
            <a:xfrm>
              <a:off x="740414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Graphique 4">
              <a:extLst>
                <a:ext uri="{FF2B5EF4-FFF2-40B4-BE49-F238E27FC236}">
                  <a16:creationId xmlns:a16="http://schemas.microsoft.com/office/drawing/2014/main" id="{269D7E1A-781D-4442-83A8-3E83E3A11DE8}"/>
                </a:ext>
              </a:extLst>
            </p:cNvPr>
            <p:cNvSpPr/>
            <p:nvPr/>
          </p:nvSpPr>
          <p:spPr>
            <a:xfrm>
              <a:off x="986836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Graphique 4">
              <a:extLst>
                <a:ext uri="{FF2B5EF4-FFF2-40B4-BE49-F238E27FC236}">
                  <a16:creationId xmlns:a16="http://schemas.microsoft.com/office/drawing/2014/main" id="{12C2DBCD-6399-0E45-B05B-59FF3C12F1FF}"/>
                </a:ext>
              </a:extLst>
            </p:cNvPr>
            <p:cNvSpPr/>
            <p:nvPr/>
          </p:nvSpPr>
          <p:spPr>
            <a:xfrm>
              <a:off x="1234900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Graphique 4">
              <a:extLst>
                <a:ext uri="{FF2B5EF4-FFF2-40B4-BE49-F238E27FC236}">
                  <a16:creationId xmlns:a16="http://schemas.microsoft.com/office/drawing/2014/main" id="{D6B61AD1-BA47-3D44-95EE-002A954A65F2}"/>
                </a:ext>
              </a:extLst>
            </p:cNvPr>
            <p:cNvSpPr/>
            <p:nvPr/>
          </p:nvSpPr>
          <p:spPr>
            <a:xfrm>
              <a:off x="1481323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Graphique 4">
              <a:extLst>
                <a:ext uri="{FF2B5EF4-FFF2-40B4-BE49-F238E27FC236}">
                  <a16:creationId xmlns:a16="http://schemas.microsoft.com/office/drawing/2014/main" id="{43DDA85B-64EB-1540-8CF1-910A10B0BF71}"/>
                </a:ext>
              </a:extLst>
            </p:cNvPr>
            <p:cNvSpPr/>
            <p:nvPr/>
          </p:nvSpPr>
          <p:spPr>
            <a:xfrm>
              <a:off x="1729387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Graphique 4">
              <a:extLst>
                <a:ext uri="{FF2B5EF4-FFF2-40B4-BE49-F238E27FC236}">
                  <a16:creationId xmlns:a16="http://schemas.microsoft.com/office/drawing/2014/main" id="{785A8A8E-3046-EB43-A3C9-5F2469B3426F}"/>
                </a:ext>
              </a:extLst>
            </p:cNvPr>
            <p:cNvSpPr/>
            <p:nvPr/>
          </p:nvSpPr>
          <p:spPr>
            <a:xfrm>
              <a:off x="1975808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Graphique 4">
              <a:extLst>
                <a:ext uri="{FF2B5EF4-FFF2-40B4-BE49-F238E27FC236}">
                  <a16:creationId xmlns:a16="http://schemas.microsoft.com/office/drawing/2014/main" id="{71749838-169E-A34A-82D3-F8B78F251097}"/>
                </a:ext>
              </a:extLst>
            </p:cNvPr>
            <p:cNvSpPr/>
            <p:nvPr/>
          </p:nvSpPr>
          <p:spPr>
            <a:xfrm>
              <a:off x="2223874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Graphique 4">
              <a:extLst>
                <a:ext uri="{FF2B5EF4-FFF2-40B4-BE49-F238E27FC236}">
                  <a16:creationId xmlns:a16="http://schemas.microsoft.com/office/drawing/2014/main" id="{8106B4D1-4973-5245-B287-E2662E67ADAB}"/>
                </a:ext>
              </a:extLst>
            </p:cNvPr>
            <p:cNvSpPr/>
            <p:nvPr/>
          </p:nvSpPr>
          <p:spPr>
            <a:xfrm>
              <a:off x="2470295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Graphique 4">
              <a:extLst>
                <a:ext uri="{FF2B5EF4-FFF2-40B4-BE49-F238E27FC236}">
                  <a16:creationId xmlns:a16="http://schemas.microsoft.com/office/drawing/2014/main" id="{439D2CD9-30B5-9D44-ACBB-30F013BA338B}"/>
                </a:ext>
              </a:extLst>
            </p:cNvPr>
            <p:cNvSpPr/>
            <p:nvPr/>
          </p:nvSpPr>
          <p:spPr>
            <a:xfrm>
              <a:off x="2718360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Graphique 4">
              <a:extLst>
                <a:ext uri="{FF2B5EF4-FFF2-40B4-BE49-F238E27FC236}">
                  <a16:creationId xmlns:a16="http://schemas.microsoft.com/office/drawing/2014/main" id="{BE7B2AA1-683E-4A4E-BDF4-F470354E2323}"/>
                </a:ext>
              </a:extLst>
            </p:cNvPr>
            <p:cNvSpPr/>
            <p:nvPr/>
          </p:nvSpPr>
          <p:spPr>
            <a:xfrm>
              <a:off x="236070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Graphique 4">
              <a:extLst>
                <a:ext uri="{FF2B5EF4-FFF2-40B4-BE49-F238E27FC236}">
                  <a16:creationId xmlns:a16="http://schemas.microsoft.com/office/drawing/2014/main" id="{9FB0327F-7755-DA42-B00B-D4C292833977}"/>
                </a:ext>
              </a:extLst>
            </p:cNvPr>
            <p:cNvSpPr/>
            <p:nvPr/>
          </p:nvSpPr>
          <p:spPr>
            <a:xfrm>
              <a:off x="482493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Graphique 4">
              <a:extLst>
                <a:ext uri="{FF2B5EF4-FFF2-40B4-BE49-F238E27FC236}">
                  <a16:creationId xmlns:a16="http://schemas.microsoft.com/office/drawing/2014/main" id="{15F0ACC5-47E1-2D43-889E-485BE8DD5BB5}"/>
                </a:ext>
              </a:extLst>
            </p:cNvPr>
            <p:cNvSpPr/>
            <p:nvPr/>
          </p:nvSpPr>
          <p:spPr>
            <a:xfrm>
              <a:off x="730557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Graphique 4">
              <a:extLst>
                <a:ext uri="{FF2B5EF4-FFF2-40B4-BE49-F238E27FC236}">
                  <a16:creationId xmlns:a16="http://schemas.microsoft.com/office/drawing/2014/main" id="{D10024E2-8F7E-314F-A830-A1D457F29093}"/>
                </a:ext>
              </a:extLst>
            </p:cNvPr>
            <p:cNvSpPr/>
            <p:nvPr/>
          </p:nvSpPr>
          <p:spPr>
            <a:xfrm>
              <a:off x="976978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Graphique 4">
              <a:extLst>
                <a:ext uri="{FF2B5EF4-FFF2-40B4-BE49-F238E27FC236}">
                  <a16:creationId xmlns:a16="http://schemas.microsoft.com/office/drawing/2014/main" id="{6F8F7B09-A6B5-5E43-87F4-7BDE3B263FA2}"/>
                </a:ext>
              </a:extLst>
            </p:cNvPr>
            <p:cNvSpPr/>
            <p:nvPr/>
          </p:nvSpPr>
          <p:spPr>
            <a:xfrm>
              <a:off x="1225044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Graphique 4">
              <a:extLst>
                <a:ext uri="{FF2B5EF4-FFF2-40B4-BE49-F238E27FC236}">
                  <a16:creationId xmlns:a16="http://schemas.microsoft.com/office/drawing/2014/main" id="{9078CA12-0655-AF4A-ACB3-07537F85F1FA}"/>
                </a:ext>
              </a:extLst>
            </p:cNvPr>
            <p:cNvSpPr/>
            <p:nvPr/>
          </p:nvSpPr>
          <p:spPr>
            <a:xfrm>
              <a:off x="1471465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Graphique 4">
              <a:extLst>
                <a:ext uri="{FF2B5EF4-FFF2-40B4-BE49-F238E27FC236}">
                  <a16:creationId xmlns:a16="http://schemas.microsoft.com/office/drawing/2014/main" id="{6FDFD6A4-816F-014C-ADD4-905C0367A1FC}"/>
                </a:ext>
              </a:extLst>
            </p:cNvPr>
            <p:cNvSpPr/>
            <p:nvPr/>
          </p:nvSpPr>
          <p:spPr>
            <a:xfrm>
              <a:off x="1719530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Graphique 4">
              <a:extLst>
                <a:ext uri="{FF2B5EF4-FFF2-40B4-BE49-F238E27FC236}">
                  <a16:creationId xmlns:a16="http://schemas.microsoft.com/office/drawing/2014/main" id="{065E56DD-BB92-6345-82F5-399C99AF7498}"/>
                </a:ext>
              </a:extLst>
            </p:cNvPr>
            <p:cNvSpPr/>
            <p:nvPr/>
          </p:nvSpPr>
          <p:spPr>
            <a:xfrm>
              <a:off x="1965953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Graphique 4">
              <a:extLst>
                <a:ext uri="{FF2B5EF4-FFF2-40B4-BE49-F238E27FC236}">
                  <a16:creationId xmlns:a16="http://schemas.microsoft.com/office/drawing/2014/main" id="{DF74B9C7-A5FB-A149-AC1B-DF2913B80E3D}"/>
                </a:ext>
              </a:extLst>
            </p:cNvPr>
            <p:cNvSpPr/>
            <p:nvPr/>
          </p:nvSpPr>
          <p:spPr>
            <a:xfrm>
              <a:off x="2214017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Graphique 4">
              <a:extLst>
                <a:ext uri="{FF2B5EF4-FFF2-40B4-BE49-F238E27FC236}">
                  <a16:creationId xmlns:a16="http://schemas.microsoft.com/office/drawing/2014/main" id="{CE3A41C2-1581-9842-9D88-6183A1955258}"/>
                </a:ext>
              </a:extLst>
            </p:cNvPr>
            <p:cNvSpPr/>
            <p:nvPr/>
          </p:nvSpPr>
          <p:spPr>
            <a:xfrm>
              <a:off x="2460438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Graphique 4">
              <a:extLst>
                <a:ext uri="{FF2B5EF4-FFF2-40B4-BE49-F238E27FC236}">
                  <a16:creationId xmlns:a16="http://schemas.microsoft.com/office/drawing/2014/main" id="{E9362745-FA26-C94B-B44E-93FAD3D1C907}"/>
                </a:ext>
              </a:extLst>
            </p:cNvPr>
            <p:cNvSpPr/>
            <p:nvPr/>
          </p:nvSpPr>
          <p:spPr>
            <a:xfrm>
              <a:off x="2708504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7" name="Graphique 4">
            <a:extLst>
              <a:ext uri="{FF2B5EF4-FFF2-40B4-BE49-F238E27FC236}">
                <a16:creationId xmlns:a16="http://schemas.microsoft.com/office/drawing/2014/main" id="{C41E7118-FE01-C34A-B7FA-CD2AE5D1F051}"/>
              </a:ext>
            </a:extLst>
          </p:cNvPr>
          <p:cNvGrpSpPr/>
          <p:nvPr userDrawn="1"/>
        </p:nvGrpSpPr>
        <p:grpSpPr>
          <a:xfrm>
            <a:off x="4974614" y="2062642"/>
            <a:ext cx="1033749" cy="981347"/>
            <a:chOff x="2404961" y="3272843"/>
            <a:chExt cx="1033749" cy="981347"/>
          </a:xfrm>
          <a:solidFill>
            <a:srgbClr val="AFDFF9">
              <a:alpha val="85000"/>
            </a:srgbClr>
          </a:solidFill>
        </p:grpSpPr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3B9DE63-C4FC-D947-9964-E028C6256CA9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53CAB565-4866-AC45-91CB-A317BE5DA40B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36B51982-CE1A-E34D-8A92-23F1C5D9DF5A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BD481EAF-59BE-6F4A-BEB1-5ACC0F828E54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C5EF67B-E698-E04D-9172-56D0EA0F2079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05E0A3AE-C593-6049-B1E2-FCEC1F14EC2E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B27E9EB2-9C02-5D47-9AA8-EAB7457F76A1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59424636-8268-9C4F-97B9-3134386560FD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55742471-D2FA-714E-86A4-9E5EFBB13855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1F38AB76-FFD8-7745-BB4B-8BFD948BFE16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3828977E-4ABE-6B46-B033-933C63C0106E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B71F67E-B92B-F64C-A802-58F5BDEBC3B2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9AADF9C0-0AAE-044C-9EED-BF3466F69197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2D1F3505-F6CC-D044-82C1-65DE90D7BDCC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A903C715-7679-A447-A85F-759550C50D88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31C5BDBB-3789-6841-B3DB-4BBB3391EFD9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7DF0576D-E73D-0D43-BA1B-37D46255735B}"/>
              </a:ext>
            </a:extLst>
          </p:cNvPr>
          <p:cNvGrpSpPr/>
          <p:nvPr userDrawn="1"/>
        </p:nvGrpSpPr>
        <p:grpSpPr>
          <a:xfrm>
            <a:off x="1193760" y="4488447"/>
            <a:ext cx="1941651" cy="1941651"/>
            <a:chOff x="539981" y="4669714"/>
            <a:chExt cx="1574443" cy="1574443"/>
          </a:xfrm>
        </p:grpSpPr>
        <p:sp>
          <p:nvSpPr>
            <p:cNvPr id="225" name="Graphique 4">
              <a:extLst>
                <a:ext uri="{FF2B5EF4-FFF2-40B4-BE49-F238E27FC236}">
                  <a16:creationId xmlns:a16="http://schemas.microsoft.com/office/drawing/2014/main" id="{74442536-FBE7-AD48-91E3-CF36954F66CA}"/>
                </a:ext>
              </a:extLst>
            </p:cNvPr>
            <p:cNvSpPr/>
            <p:nvPr/>
          </p:nvSpPr>
          <p:spPr>
            <a:xfrm>
              <a:off x="539981" y="4669714"/>
              <a:ext cx="1574443" cy="1574443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rgbClr val="FAE0DA">
                <a:alpha val="0"/>
              </a:srgbClr>
            </a:solidFill>
            <a:ln w="129269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Graphique 4">
              <a:extLst>
                <a:ext uri="{FF2B5EF4-FFF2-40B4-BE49-F238E27FC236}">
                  <a16:creationId xmlns:a16="http://schemas.microsoft.com/office/drawing/2014/main" id="{1B799CBF-4E4C-0649-AD66-CDF29A1E4299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BD08F669-50CE-994E-850B-83509C69859E}"/>
              </a:ext>
            </a:extLst>
          </p:cNvPr>
          <p:cNvGrpSpPr/>
          <p:nvPr userDrawn="1"/>
        </p:nvGrpSpPr>
        <p:grpSpPr>
          <a:xfrm>
            <a:off x="4853750" y="572799"/>
            <a:ext cx="1363602" cy="1363602"/>
            <a:chOff x="5443726" y="3140716"/>
            <a:chExt cx="905126" cy="905126"/>
          </a:xfrm>
        </p:grpSpPr>
        <p:sp>
          <p:nvSpPr>
            <p:cNvPr id="228" name="Graphique 4">
              <a:extLst>
                <a:ext uri="{FF2B5EF4-FFF2-40B4-BE49-F238E27FC236}">
                  <a16:creationId xmlns:a16="http://schemas.microsoft.com/office/drawing/2014/main" id="{82850F31-3736-3745-824C-B9B4F2F66A88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77118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Graphique 4">
              <a:extLst>
                <a:ext uri="{FF2B5EF4-FFF2-40B4-BE49-F238E27FC236}">
                  <a16:creationId xmlns:a16="http://schemas.microsoft.com/office/drawing/2014/main" id="{B4712D48-F423-5447-B456-0E790FACBAD9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0" name="Groupe 229">
            <a:extLst>
              <a:ext uri="{FF2B5EF4-FFF2-40B4-BE49-F238E27FC236}">
                <a16:creationId xmlns:a16="http://schemas.microsoft.com/office/drawing/2014/main" id="{AC159888-EE67-8049-9555-9781B680E991}"/>
              </a:ext>
            </a:extLst>
          </p:cNvPr>
          <p:cNvGrpSpPr/>
          <p:nvPr userDrawn="1"/>
        </p:nvGrpSpPr>
        <p:grpSpPr>
          <a:xfrm>
            <a:off x="1747779" y="700162"/>
            <a:ext cx="2057200" cy="2057200"/>
            <a:chOff x="1981806" y="681656"/>
            <a:chExt cx="2198504" cy="2198504"/>
          </a:xfrm>
        </p:grpSpPr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E7FB663D-F1A7-BE4C-B2C2-3102534593A9}"/>
                </a:ext>
              </a:extLst>
            </p:cNvPr>
            <p:cNvSpPr/>
            <p:nvPr/>
          </p:nvSpPr>
          <p:spPr>
            <a:xfrm>
              <a:off x="1981806" y="681656"/>
              <a:ext cx="2198504" cy="2198504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6463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5E8F3E41-5C11-784C-9771-4A55E3F2097B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3" name="Groupe 232">
            <a:extLst>
              <a:ext uri="{FF2B5EF4-FFF2-40B4-BE49-F238E27FC236}">
                <a16:creationId xmlns:a16="http://schemas.microsoft.com/office/drawing/2014/main" id="{FC5C07E7-928D-FA42-9622-3E1399F4F49D}"/>
              </a:ext>
            </a:extLst>
          </p:cNvPr>
          <p:cNvGrpSpPr/>
          <p:nvPr userDrawn="1"/>
        </p:nvGrpSpPr>
        <p:grpSpPr>
          <a:xfrm>
            <a:off x="1291941" y="451318"/>
            <a:ext cx="713437" cy="713437"/>
            <a:chOff x="5799920" y="4925820"/>
            <a:chExt cx="1255480" cy="1255480"/>
          </a:xfrm>
        </p:grpSpPr>
        <p:sp>
          <p:nvSpPr>
            <p:cNvPr id="234" name="Graphique 4">
              <a:extLst>
                <a:ext uri="{FF2B5EF4-FFF2-40B4-BE49-F238E27FC236}">
                  <a16:creationId xmlns:a16="http://schemas.microsoft.com/office/drawing/2014/main" id="{16569A81-ACEC-0F43-8DD8-F36A8118633E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Graphique 4">
              <a:extLst>
                <a:ext uri="{FF2B5EF4-FFF2-40B4-BE49-F238E27FC236}">
                  <a16:creationId xmlns:a16="http://schemas.microsoft.com/office/drawing/2014/main" id="{0E766460-A0A5-644D-AE93-E715ACAA0C57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6" name="Groupe 235">
            <a:extLst>
              <a:ext uri="{FF2B5EF4-FFF2-40B4-BE49-F238E27FC236}">
                <a16:creationId xmlns:a16="http://schemas.microsoft.com/office/drawing/2014/main" id="{D085A5A5-6AB6-C844-A21C-06E2917D1E52}"/>
              </a:ext>
            </a:extLst>
          </p:cNvPr>
          <p:cNvGrpSpPr/>
          <p:nvPr userDrawn="1"/>
        </p:nvGrpSpPr>
        <p:grpSpPr>
          <a:xfrm>
            <a:off x="209239" y="4039944"/>
            <a:ext cx="1141202" cy="1141202"/>
            <a:chOff x="5443726" y="3140716"/>
            <a:chExt cx="905126" cy="905126"/>
          </a:xfrm>
        </p:grpSpPr>
        <p:sp>
          <p:nvSpPr>
            <p:cNvPr id="237" name="Graphique 4">
              <a:extLst>
                <a:ext uri="{FF2B5EF4-FFF2-40B4-BE49-F238E27FC236}">
                  <a16:creationId xmlns:a16="http://schemas.microsoft.com/office/drawing/2014/main" id="{3DA5524D-553C-2148-BCAF-9AD58EA46868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55717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Graphique 4">
              <a:extLst>
                <a:ext uri="{FF2B5EF4-FFF2-40B4-BE49-F238E27FC236}">
                  <a16:creationId xmlns:a16="http://schemas.microsoft.com/office/drawing/2014/main" id="{2793F06A-724E-7249-8B8C-E9B0FC1936D4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9" name="Espace réservé du numéro de diapositive 5">
            <a:hlinkClick r:id="rId3" action="ppaction://hlinksldjump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9727412" y="6572042"/>
            <a:ext cx="1130556" cy="195469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>
                <a:ln>
                  <a:noFill/>
                </a:ln>
                <a:solidFill>
                  <a:srgbClr val="C0000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Retour </a:t>
            </a:r>
            <a:r>
              <a:rPr lang="fr-FR" sz="800" b="1" err="1">
                <a:ln>
                  <a:noFill/>
                </a:ln>
                <a:solidFill>
                  <a:srgbClr val="C0000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Mapping</a:t>
            </a:r>
            <a:endParaRPr lang="fr-FR" sz="800" b="1">
              <a:ln>
                <a:noFill/>
              </a:ln>
              <a:solidFill>
                <a:srgbClr val="C0000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100" name="Image 99">
            <a:hlinkClick r:id="rId3" action="ppaction://hlinksldjump"/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8971378" y="5909325"/>
            <a:ext cx="884721" cy="89170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4"/>
            </a:contourClr>
          </a:sp3d>
        </p:spPr>
      </p:pic>
    </p:spTree>
    <p:extLst>
      <p:ext uri="{BB962C8B-B14F-4D97-AF65-F5344CB8AC3E}">
        <p14:creationId xmlns:p14="http://schemas.microsoft.com/office/powerpoint/2010/main" val="15625563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733376"/>
            <a:ext cx="426388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B6F7C3-C38E-5C49-8D02-6AEE38DA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84550" y="6298395"/>
            <a:ext cx="4092262" cy="19563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endParaRPr lang="fr-FR"/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184550" y="4332826"/>
            <a:ext cx="4512687" cy="19563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0" i="0" spc="300">
                <a:solidFill>
                  <a:schemeClr val="bg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 DE VOTRE PRÉSENTATION</a:t>
            </a:r>
          </a:p>
        </p:txBody>
      </p:sp>
      <p:grpSp>
        <p:nvGrpSpPr>
          <p:cNvPr id="55" name="Graphique 4">
            <a:extLst>
              <a:ext uri="{FF2B5EF4-FFF2-40B4-BE49-F238E27FC236}">
                <a16:creationId xmlns:a16="http://schemas.microsoft.com/office/drawing/2014/main" id="{ADD8C8EA-A4D1-4B46-9FFC-426AA42DECF5}"/>
              </a:ext>
            </a:extLst>
          </p:cNvPr>
          <p:cNvGrpSpPr/>
          <p:nvPr userDrawn="1"/>
        </p:nvGrpSpPr>
        <p:grpSpPr>
          <a:xfrm>
            <a:off x="4179645" y="3814011"/>
            <a:ext cx="2217071" cy="2150492"/>
            <a:chOff x="3449429" y="2859582"/>
            <a:chExt cx="2574846" cy="2574846"/>
          </a:xfrm>
        </p:grpSpPr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374D380D-A6FF-9848-AFCE-E8B0CB0C8BB0}"/>
                </a:ext>
              </a:extLst>
            </p:cNvPr>
            <p:cNvSpPr/>
            <p:nvPr/>
          </p:nvSpPr>
          <p:spPr>
            <a:xfrm>
              <a:off x="3449429" y="2859582"/>
              <a:ext cx="2574846" cy="2574846"/>
            </a:xfrm>
            <a:custGeom>
              <a:avLst/>
              <a:gdLst>
                <a:gd name="connsiteX0" fmla="*/ 2574846 w 2574846"/>
                <a:gd name="connsiteY0" fmla="*/ 1287423 h 2574846"/>
                <a:gd name="connsiteX1" fmla="*/ 1287423 w 2574846"/>
                <a:gd name="connsiteY1" fmla="*/ 2574846 h 2574846"/>
                <a:gd name="connsiteX2" fmla="*/ 0 w 2574846"/>
                <a:gd name="connsiteY2" fmla="*/ 1287423 h 2574846"/>
                <a:gd name="connsiteX3" fmla="*/ 1287423 w 2574846"/>
                <a:gd name="connsiteY3" fmla="*/ 0 h 2574846"/>
                <a:gd name="connsiteX4" fmla="*/ 2574846 w 2574846"/>
                <a:gd name="connsiteY4" fmla="*/ 1287423 h 25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46" h="2574846">
                  <a:moveTo>
                    <a:pt x="2574846" y="1287423"/>
                  </a:moveTo>
                  <a:cubicBezTo>
                    <a:pt x="2574846" y="1998447"/>
                    <a:pt x="1998447" y="2574846"/>
                    <a:pt x="1287423" y="2574846"/>
                  </a:cubicBezTo>
                  <a:cubicBezTo>
                    <a:pt x="576399" y="2574846"/>
                    <a:pt x="0" y="1998447"/>
                    <a:pt x="0" y="1287423"/>
                  </a:cubicBezTo>
                  <a:cubicBezTo>
                    <a:pt x="0" y="576399"/>
                    <a:pt x="576399" y="0"/>
                    <a:pt x="1287423" y="0"/>
                  </a:cubicBezTo>
                  <a:cubicBezTo>
                    <a:pt x="1998447" y="0"/>
                    <a:pt x="2574846" y="576399"/>
                    <a:pt x="2574846" y="1287423"/>
                  </a:cubicBezTo>
                  <a:close/>
                </a:path>
              </a:pathLst>
            </a:custGeom>
            <a:noFill/>
            <a:ln w="762000" cap="flat">
              <a:solidFill>
                <a:srgbClr val="E76662">
                  <a:alpha val="93709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E7515FDF-6D9E-2B44-AF31-F718D457E90B}"/>
                </a:ext>
              </a:extLst>
            </p:cNvPr>
            <p:cNvSpPr/>
            <p:nvPr/>
          </p:nvSpPr>
          <p:spPr>
            <a:xfrm>
              <a:off x="4233078" y="3643231"/>
              <a:ext cx="1007548" cy="1007548"/>
            </a:xfrm>
            <a:custGeom>
              <a:avLst/>
              <a:gdLst>
                <a:gd name="connsiteX0" fmla="*/ 1007549 w 1007548"/>
                <a:gd name="connsiteY0" fmla="*/ 503774 h 1007548"/>
                <a:gd name="connsiteX1" fmla="*/ 503775 w 1007548"/>
                <a:gd name="connsiteY1" fmla="*/ 1007548 h 1007548"/>
                <a:gd name="connsiteX2" fmla="*/ 0 w 1007548"/>
                <a:gd name="connsiteY2" fmla="*/ 503774 h 1007548"/>
                <a:gd name="connsiteX3" fmla="*/ 503775 w 1007548"/>
                <a:gd name="connsiteY3" fmla="*/ 0 h 1007548"/>
                <a:gd name="connsiteX4" fmla="*/ 1007549 w 1007548"/>
                <a:gd name="connsiteY4" fmla="*/ 503774 h 100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48" h="1007548">
                  <a:moveTo>
                    <a:pt x="1007549" y="503774"/>
                  </a:moveTo>
                  <a:cubicBezTo>
                    <a:pt x="1007549" y="782001"/>
                    <a:pt x="782001" y="1007548"/>
                    <a:pt x="503775" y="1007548"/>
                  </a:cubicBezTo>
                  <a:cubicBezTo>
                    <a:pt x="225548" y="1007548"/>
                    <a:pt x="0" y="782001"/>
                    <a:pt x="0" y="503774"/>
                  </a:cubicBezTo>
                  <a:cubicBezTo>
                    <a:pt x="0" y="225548"/>
                    <a:pt x="225548" y="0"/>
                    <a:pt x="503775" y="0"/>
                  </a:cubicBezTo>
                  <a:cubicBezTo>
                    <a:pt x="782001" y="0"/>
                    <a:pt x="1007549" y="225548"/>
                    <a:pt x="1007549" y="503774"/>
                  </a:cubicBezTo>
                  <a:close/>
                </a:path>
              </a:pathLst>
            </a:custGeom>
            <a:solidFill>
              <a:srgbClr val="FFFFF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B6EB14A4-9109-984B-A51B-87C37D60950C}"/>
                </a:ext>
              </a:extLst>
            </p:cNvPr>
            <p:cNvSpPr/>
            <p:nvPr/>
          </p:nvSpPr>
          <p:spPr>
            <a:xfrm>
              <a:off x="3876982" y="3287135"/>
              <a:ext cx="1719739" cy="1719739"/>
            </a:xfrm>
            <a:custGeom>
              <a:avLst/>
              <a:gdLst>
                <a:gd name="connsiteX0" fmla="*/ 1719740 w 1719739"/>
                <a:gd name="connsiteY0" fmla="*/ 859870 h 1719739"/>
                <a:gd name="connsiteX1" fmla="*/ 859870 w 1719739"/>
                <a:gd name="connsiteY1" fmla="*/ 1719740 h 1719739"/>
                <a:gd name="connsiteX2" fmla="*/ 0 w 1719739"/>
                <a:gd name="connsiteY2" fmla="*/ 859870 h 1719739"/>
                <a:gd name="connsiteX3" fmla="*/ 859870 w 1719739"/>
                <a:gd name="connsiteY3" fmla="*/ 0 h 1719739"/>
                <a:gd name="connsiteX4" fmla="*/ 1719740 w 1719739"/>
                <a:gd name="connsiteY4" fmla="*/ 859870 h 171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39" h="1719739">
                  <a:moveTo>
                    <a:pt x="1719740" y="859870"/>
                  </a:moveTo>
                  <a:cubicBezTo>
                    <a:pt x="1719740" y="1334763"/>
                    <a:pt x="1334763" y="1719740"/>
                    <a:pt x="859870" y="1719740"/>
                  </a:cubicBezTo>
                  <a:cubicBezTo>
                    <a:pt x="384977" y="1719740"/>
                    <a:pt x="0" y="1334763"/>
                    <a:pt x="0" y="859870"/>
                  </a:cubicBezTo>
                  <a:cubicBezTo>
                    <a:pt x="0" y="384977"/>
                    <a:pt x="384977" y="0"/>
                    <a:pt x="859870" y="0"/>
                  </a:cubicBezTo>
                  <a:cubicBezTo>
                    <a:pt x="1334763" y="0"/>
                    <a:pt x="1719740" y="384977"/>
                    <a:pt x="1719740" y="859870"/>
                  </a:cubicBezTo>
                  <a:close/>
                </a:path>
              </a:pathLst>
            </a:custGeom>
            <a:noFill/>
            <a:ln w="2556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371C89A9-1198-B44D-A653-19282A3203BB}"/>
              </a:ext>
            </a:extLst>
          </p:cNvPr>
          <p:cNvGrpSpPr/>
          <p:nvPr userDrawn="1"/>
        </p:nvGrpSpPr>
        <p:grpSpPr>
          <a:xfrm>
            <a:off x="4173492" y="2369909"/>
            <a:ext cx="409587" cy="409587"/>
            <a:chOff x="4582677" y="3054759"/>
            <a:chExt cx="488291" cy="488291"/>
          </a:xfrm>
        </p:grpSpPr>
        <p:sp>
          <p:nvSpPr>
            <p:cNvPr id="60" name="Graphique 4">
              <a:extLst>
                <a:ext uri="{FF2B5EF4-FFF2-40B4-BE49-F238E27FC236}">
                  <a16:creationId xmlns:a16="http://schemas.microsoft.com/office/drawing/2014/main" id="{CF1A8A52-45AA-AC41-8933-EA078EF5409A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635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que 4">
              <a:extLst>
                <a:ext uri="{FF2B5EF4-FFF2-40B4-BE49-F238E27FC236}">
                  <a16:creationId xmlns:a16="http://schemas.microsoft.com/office/drawing/2014/main" id="{52AA042E-12DF-A846-8970-FF855CE6409A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8" name="Graphique 4">
            <a:extLst>
              <a:ext uri="{FF2B5EF4-FFF2-40B4-BE49-F238E27FC236}">
                <a16:creationId xmlns:a16="http://schemas.microsoft.com/office/drawing/2014/main" id="{66D55673-982F-5749-976D-76BE407E5B7F}"/>
              </a:ext>
            </a:extLst>
          </p:cNvPr>
          <p:cNvSpPr/>
          <p:nvPr userDrawn="1"/>
        </p:nvSpPr>
        <p:spPr>
          <a:xfrm>
            <a:off x="3985456" y="1216302"/>
            <a:ext cx="314412" cy="314412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9" name="Graphique 4">
            <a:extLst>
              <a:ext uri="{FF2B5EF4-FFF2-40B4-BE49-F238E27FC236}">
                <a16:creationId xmlns:a16="http://schemas.microsoft.com/office/drawing/2014/main" id="{9B00A6EA-818F-F24C-8F0C-7373826528D3}"/>
              </a:ext>
            </a:extLst>
          </p:cNvPr>
          <p:cNvSpPr/>
          <p:nvPr userDrawn="1"/>
        </p:nvSpPr>
        <p:spPr>
          <a:xfrm>
            <a:off x="5589326" y="3335773"/>
            <a:ext cx="278683" cy="278683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rgbClr val="AFDFF9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0" name="Graphique 4">
            <a:extLst>
              <a:ext uri="{FF2B5EF4-FFF2-40B4-BE49-F238E27FC236}">
                <a16:creationId xmlns:a16="http://schemas.microsoft.com/office/drawing/2014/main" id="{32F8D597-D89F-5F42-A7EA-8A711587357B}"/>
              </a:ext>
            </a:extLst>
          </p:cNvPr>
          <p:cNvSpPr/>
          <p:nvPr userDrawn="1"/>
        </p:nvSpPr>
        <p:spPr>
          <a:xfrm>
            <a:off x="1494877" y="2815981"/>
            <a:ext cx="140532" cy="140532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1" name="Graphique 4">
            <a:extLst>
              <a:ext uri="{FF2B5EF4-FFF2-40B4-BE49-F238E27FC236}">
                <a16:creationId xmlns:a16="http://schemas.microsoft.com/office/drawing/2014/main" id="{8C603CD5-730E-DA4D-A77F-4911E557F005}"/>
              </a:ext>
            </a:extLst>
          </p:cNvPr>
          <p:cNvSpPr/>
          <p:nvPr userDrawn="1"/>
        </p:nvSpPr>
        <p:spPr>
          <a:xfrm>
            <a:off x="3158256" y="4388091"/>
            <a:ext cx="173879" cy="173879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76662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8A4C8F4-E28F-8345-926A-19B01A881672}"/>
              </a:ext>
            </a:extLst>
          </p:cNvPr>
          <p:cNvGrpSpPr/>
          <p:nvPr userDrawn="1"/>
        </p:nvGrpSpPr>
        <p:grpSpPr>
          <a:xfrm>
            <a:off x="236070" y="1343938"/>
            <a:ext cx="2559502" cy="837834"/>
            <a:chOff x="236070" y="1343938"/>
            <a:chExt cx="2559502" cy="837834"/>
          </a:xfrm>
        </p:grpSpPr>
        <p:sp>
          <p:nvSpPr>
            <p:cNvPr id="113" name="Graphique 4">
              <a:extLst>
                <a:ext uri="{FF2B5EF4-FFF2-40B4-BE49-F238E27FC236}">
                  <a16:creationId xmlns:a16="http://schemas.microsoft.com/office/drawing/2014/main" id="{25AD0D33-C9F1-6140-8191-862CD5AC2354}"/>
                </a:ext>
              </a:extLst>
            </p:cNvPr>
            <p:cNvSpPr/>
            <p:nvPr/>
          </p:nvSpPr>
          <p:spPr>
            <a:xfrm>
              <a:off x="265642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Graphique 4">
              <a:extLst>
                <a:ext uri="{FF2B5EF4-FFF2-40B4-BE49-F238E27FC236}">
                  <a16:creationId xmlns:a16="http://schemas.microsoft.com/office/drawing/2014/main" id="{C2670458-3957-544B-BC14-DFD0EBA3E43E}"/>
                </a:ext>
              </a:extLst>
            </p:cNvPr>
            <p:cNvSpPr/>
            <p:nvPr/>
          </p:nvSpPr>
          <p:spPr>
            <a:xfrm>
              <a:off x="512063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Graphique 4">
              <a:extLst>
                <a:ext uri="{FF2B5EF4-FFF2-40B4-BE49-F238E27FC236}">
                  <a16:creationId xmlns:a16="http://schemas.microsoft.com/office/drawing/2014/main" id="{E0A840F9-DF31-1E4E-B027-00A2BB998F2D}"/>
                </a:ext>
              </a:extLst>
            </p:cNvPr>
            <p:cNvSpPr/>
            <p:nvPr/>
          </p:nvSpPr>
          <p:spPr>
            <a:xfrm>
              <a:off x="760127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Graphique 4">
              <a:extLst>
                <a:ext uri="{FF2B5EF4-FFF2-40B4-BE49-F238E27FC236}">
                  <a16:creationId xmlns:a16="http://schemas.microsoft.com/office/drawing/2014/main" id="{0870ED57-73BD-9044-BF37-FDD38146848A}"/>
                </a:ext>
              </a:extLst>
            </p:cNvPr>
            <p:cNvSpPr/>
            <p:nvPr/>
          </p:nvSpPr>
          <p:spPr>
            <a:xfrm>
              <a:off x="1006550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Graphique 4">
              <a:extLst>
                <a:ext uri="{FF2B5EF4-FFF2-40B4-BE49-F238E27FC236}">
                  <a16:creationId xmlns:a16="http://schemas.microsoft.com/office/drawing/2014/main" id="{EBA72CC3-137A-F64E-A281-BC014CA9515F}"/>
                </a:ext>
              </a:extLst>
            </p:cNvPr>
            <p:cNvSpPr/>
            <p:nvPr/>
          </p:nvSpPr>
          <p:spPr>
            <a:xfrm>
              <a:off x="1252972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Graphique 4">
              <a:extLst>
                <a:ext uri="{FF2B5EF4-FFF2-40B4-BE49-F238E27FC236}">
                  <a16:creationId xmlns:a16="http://schemas.microsoft.com/office/drawing/2014/main" id="{18A0A9FC-6EAE-A24F-8624-D097DDB23EAF}"/>
                </a:ext>
              </a:extLst>
            </p:cNvPr>
            <p:cNvSpPr/>
            <p:nvPr/>
          </p:nvSpPr>
          <p:spPr>
            <a:xfrm>
              <a:off x="1501036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Graphique 4">
              <a:extLst>
                <a:ext uri="{FF2B5EF4-FFF2-40B4-BE49-F238E27FC236}">
                  <a16:creationId xmlns:a16="http://schemas.microsoft.com/office/drawing/2014/main" id="{D494A085-0641-FB4E-A5FE-AD77FB0B4705}"/>
                </a:ext>
              </a:extLst>
            </p:cNvPr>
            <p:cNvSpPr/>
            <p:nvPr/>
          </p:nvSpPr>
          <p:spPr>
            <a:xfrm>
              <a:off x="1747459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Graphique 4">
              <a:extLst>
                <a:ext uri="{FF2B5EF4-FFF2-40B4-BE49-F238E27FC236}">
                  <a16:creationId xmlns:a16="http://schemas.microsoft.com/office/drawing/2014/main" id="{24B60564-BCEB-D44E-8A7A-3D3405B42540}"/>
                </a:ext>
              </a:extLst>
            </p:cNvPr>
            <p:cNvSpPr/>
            <p:nvPr/>
          </p:nvSpPr>
          <p:spPr>
            <a:xfrm>
              <a:off x="1995523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Graphique 4">
              <a:extLst>
                <a:ext uri="{FF2B5EF4-FFF2-40B4-BE49-F238E27FC236}">
                  <a16:creationId xmlns:a16="http://schemas.microsoft.com/office/drawing/2014/main" id="{78CE693F-24FF-AF47-8F4B-206C4789FC40}"/>
                </a:ext>
              </a:extLst>
            </p:cNvPr>
            <p:cNvSpPr/>
            <p:nvPr/>
          </p:nvSpPr>
          <p:spPr>
            <a:xfrm>
              <a:off x="2241944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Graphique 4">
              <a:extLst>
                <a:ext uri="{FF2B5EF4-FFF2-40B4-BE49-F238E27FC236}">
                  <a16:creationId xmlns:a16="http://schemas.microsoft.com/office/drawing/2014/main" id="{EF81A7F7-A1F7-5343-B16A-C20EC06639FF}"/>
                </a:ext>
              </a:extLst>
            </p:cNvPr>
            <p:cNvSpPr/>
            <p:nvPr/>
          </p:nvSpPr>
          <p:spPr>
            <a:xfrm>
              <a:off x="2490010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Graphique 4">
              <a:extLst>
                <a:ext uri="{FF2B5EF4-FFF2-40B4-BE49-F238E27FC236}">
                  <a16:creationId xmlns:a16="http://schemas.microsoft.com/office/drawing/2014/main" id="{783B6159-3C41-6B42-AF39-1D246FC8F987}"/>
                </a:ext>
              </a:extLst>
            </p:cNvPr>
            <p:cNvSpPr/>
            <p:nvPr/>
          </p:nvSpPr>
          <p:spPr>
            <a:xfrm>
              <a:off x="2736431" y="1343938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Graphique 4">
              <a:extLst>
                <a:ext uri="{FF2B5EF4-FFF2-40B4-BE49-F238E27FC236}">
                  <a16:creationId xmlns:a16="http://schemas.microsoft.com/office/drawing/2014/main" id="{964F0417-3A92-3E42-91A2-6546D3BDDDA4}"/>
                </a:ext>
              </a:extLst>
            </p:cNvPr>
            <p:cNvSpPr/>
            <p:nvPr/>
          </p:nvSpPr>
          <p:spPr>
            <a:xfrm>
              <a:off x="25578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Graphique 4">
              <a:extLst>
                <a:ext uri="{FF2B5EF4-FFF2-40B4-BE49-F238E27FC236}">
                  <a16:creationId xmlns:a16="http://schemas.microsoft.com/office/drawing/2014/main" id="{EB91588B-A005-944A-A11E-00077F8E3AC5}"/>
                </a:ext>
              </a:extLst>
            </p:cNvPr>
            <p:cNvSpPr/>
            <p:nvPr/>
          </p:nvSpPr>
          <p:spPr>
            <a:xfrm>
              <a:off x="502206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Graphique 4">
              <a:extLst>
                <a:ext uri="{FF2B5EF4-FFF2-40B4-BE49-F238E27FC236}">
                  <a16:creationId xmlns:a16="http://schemas.microsoft.com/office/drawing/2014/main" id="{A05F4162-0B7F-534A-8CC5-AEAB2C558B44}"/>
                </a:ext>
              </a:extLst>
            </p:cNvPr>
            <p:cNvSpPr/>
            <p:nvPr/>
          </p:nvSpPr>
          <p:spPr>
            <a:xfrm>
              <a:off x="750270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Graphique 4">
              <a:extLst>
                <a:ext uri="{FF2B5EF4-FFF2-40B4-BE49-F238E27FC236}">
                  <a16:creationId xmlns:a16="http://schemas.microsoft.com/office/drawing/2014/main" id="{A9F60693-3806-ED42-AF74-7494B8DC1CAA}"/>
                </a:ext>
              </a:extLst>
            </p:cNvPr>
            <p:cNvSpPr/>
            <p:nvPr/>
          </p:nvSpPr>
          <p:spPr>
            <a:xfrm>
              <a:off x="996693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Graphique 4">
              <a:extLst>
                <a:ext uri="{FF2B5EF4-FFF2-40B4-BE49-F238E27FC236}">
                  <a16:creationId xmlns:a16="http://schemas.microsoft.com/office/drawing/2014/main" id="{10309A4F-992E-C248-B779-27DC8846C25C}"/>
                </a:ext>
              </a:extLst>
            </p:cNvPr>
            <p:cNvSpPr/>
            <p:nvPr/>
          </p:nvSpPr>
          <p:spPr>
            <a:xfrm>
              <a:off x="1244757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Graphique 4">
              <a:extLst>
                <a:ext uri="{FF2B5EF4-FFF2-40B4-BE49-F238E27FC236}">
                  <a16:creationId xmlns:a16="http://schemas.microsoft.com/office/drawing/2014/main" id="{80E5BB3A-6EF1-414A-A7F8-BC05926CCFE3}"/>
                </a:ext>
              </a:extLst>
            </p:cNvPr>
            <p:cNvSpPr/>
            <p:nvPr/>
          </p:nvSpPr>
          <p:spPr>
            <a:xfrm>
              <a:off x="1491179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Graphique 4">
              <a:extLst>
                <a:ext uri="{FF2B5EF4-FFF2-40B4-BE49-F238E27FC236}">
                  <a16:creationId xmlns:a16="http://schemas.microsoft.com/office/drawing/2014/main" id="{32139AF5-2E02-8D4F-8FCF-481B13174238}"/>
                </a:ext>
              </a:extLst>
            </p:cNvPr>
            <p:cNvSpPr/>
            <p:nvPr/>
          </p:nvSpPr>
          <p:spPr>
            <a:xfrm>
              <a:off x="173924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Graphique 4">
              <a:extLst>
                <a:ext uri="{FF2B5EF4-FFF2-40B4-BE49-F238E27FC236}">
                  <a16:creationId xmlns:a16="http://schemas.microsoft.com/office/drawing/2014/main" id="{C1E17201-325D-6B44-8166-DE5D6F1B0E69}"/>
                </a:ext>
              </a:extLst>
            </p:cNvPr>
            <p:cNvSpPr/>
            <p:nvPr/>
          </p:nvSpPr>
          <p:spPr>
            <a:xfrm>
              <a:off x="1985666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Graphique 4">
              <a:extLst>
                <a:ext uri="{FF2B5EF4-FFF2-40B4-BE49-F238E27FC236}">
                  <a16:creationId xmlns:a16="http://schemas.microsoft.com/office/drawing/2014/main" id="{F30E3F0D-D352-D943-B6F7-DFE0563B8E2A}"/>
                </a:ext>
              </a:extLst>
            </p:cNvPr>
            <p:cNvSpPr/>
            <p:nvPr/>
          </p:nvSpPr>
          <p:spPr>
            <a:xfrm>
              <a:off x="2232087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Graphique 4">
              <a:extLst>
                <a:ext uri="{FF2B5EF4-FFF2-40B4-BE49-F238E27FC236}">
                  <a16:creationId xmlns:a16="http://schemas.microsoft.com/office/drawing/2014/main" id="{6E1C5DDF-1315-1949-A804-C9E35AFFD18D}"/>
                </a:ext>
              </a:extLst>
            </p:cNvPr>
            <p:cNvSpPr/>
            <p:nvPr/>
          </p:nvSpPr>
          <p:spPr>
            <a:xfrm>
              <a:off x="2480153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Graphique 4">
              <a:extLst>
                <a:ext uri="{FF2B5EF4-FFF2-40B4-BE49-F238E27FC236}">
                  <a16:creationId xmlns:a16="http://schemas.microsoft.com/office/drawing/2014/main" id="{6DEDB91E-7C03-1E46-B41F-4425B8FF487C}"/>
                </a:ext>
              </a:extLst>
            </p:cNvPr>
            <p:cNvSpPr/>
            <p:nvPr/>
          </p:nvSpPr>
          <p:spPr>
            <a:xfrm>
              <a:off x="2726574" y="1603502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Graphique 4">
              <a:extLst>
                <a:ext uri="{FF2B5EF4-FFF2-40B4-BE49-F238E27FC236}">
                  <a16:creationId xmlns:a16="http://schemas.microsoft.com/office/drawing/2014/main" id="{BCB41AB6-635C-F344-8641-FA79D919BB0D}"/>
                </a:ext>
              </a:extLst>
            </p:cNvPr>
            <p:cNvSpPr/>
            <p:nvPr/>
          </p:nvSpPr>
          <p:spPr>
            <a:xfrm>
              <a:off x="245927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Graphique 4">
              <a:extLst>
                <a:ext uri="{FF2B5EF4-FFF2-40B4-BE49-F238E27FC236}">
                  <a16:creationId xmlns:a16="http://schemas.microsoft.com/office/drawing/2014/main" id="{E2B05025-BE9E-D247-8765-BA9C6349396B}"/>
                </a:ext>
              </a:extLst>
            </p:cNvPr>
            <p:cNvSpPr/>
            <p:nvPr/>
          </p:nvSpPr>
          <p:spPr>
            <a:xfrm>
              <a:off x="492349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Graphique 4">
              <a:extLst>
                <a:ext uri="{FF2B5EF4-FFF2-40B4-BE49-F238E27FC236}">
                  <a16:creationId xmlns:a16="http://schemas.microsoft.com/office/drawing/2014/main" id="{981F4D4E-D26B-8249-86D8-D26E4A9D2DA5}"/>
                </a:ext>
              </a:extLst>
            </p:cNvPr>
            <p:cNvSpPr/>
            <p:nvPr/>
          </p:nvSpPr>
          <p:spPr>
            <a:xfrm>
              <a:off x="740414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Graphique 4">
              <a:extLst>
                <a:ext uri="{FF2B5EF4-FFF2-40B4-BE49-F238E27FC236}">
                  <a16:creationId xmlns:a16="http://schemas.microsoft.com/office/drawing/2014/main" id="{8196309C-91A8-2F44-9642-E6AFE49BCCC4}"/>
                </a:ext>
              </a:extLst>
            </p:cNvPr>
            <p:cNvSpPr/>
            <p:nvPr/>
          </p:nvSpPr>
          <p:spPr>
            <a:xfrm>
              <a:off x="986836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Graphique 4">
              <a:extLst>
                <a:ext uri="{FF2B5EF4-FFF2-40B4-BE49-F238E27FC236}">
                  <a16:creationId xmlns:a16="http://schemas.microsoft.com/office/drawing/2014/main" id="{A2860C08-2D09-7A46-AEEC-C12C8EFCBB87}"/>
                </a:ext>
              </a:extLst>
            </p:cNvPr>
            <p:cNvSpPr/>
            <p:nvPr/>
          </p:nvSpPr>
          <p:spPr>
            <a:xfrm>
              <a:off x="1234900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Graphique 4">
              <a:extLst>
                <a:ext uri="{FF2B5EF4-FFF2-40B4-BE49-F238E27FC236}">
                  <a16:creationId xmlns:a16="http://schemas.microsoft.com/office/drawing/2014/main" id="{86F67AF9-6952-5346-B93A-9ECD04D0DE16}"/>
                </a:ext>
              </a:extLst>
            </p:cNvPr>
            <p:cNvSpPr/>
            <p:nvPr/>
          </p:nvSpPr>
          <p:spPr>
            <a:xfrm>
              <a:off x="1481323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Graphique 4">
              <a:extLst>
                <a:ext uri="{FF2B5EF4-FFF2-40B4-BE49-F238E27FC236}">
                  <a16:creationId xmlns:a16="http://schemas.microsoft.com/office/drawing/2014/main" id="{A968131D-49E9-3A49-8DFA-A27B0D9781D5}"/>
                </a:ext>
              </a:extLst>
            </p:cNvPr>
            <p:cNvSpPr/>
            <p:nvPr/>
          </p:nvSpPr>
          <p:spPr>
            <a:xfrm>
              <a:off x="1729387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Graphique 4">
              <a:extLst>
                <a:ext uri="{FF2B5EF4-FFF2-40B4-BE49-F238E27FC236}">
                  <a16:creationId xmlns:a16="http://schemas.microsoft.com/office/drawing/2014/main" id="{691591FF-90FB-2745-BA6D-A53DD5D51243}"/>
                </a:ext>
              </a:extLst>
            </p:cNvPr>
            <p:cNvSpPr/>
            <p:nvPr/>
          </p:nvSpPr>
          <p:spPr>
            <a:xfrm>
              <a:off x="1975808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Graphique 4">
              <a:extLst>
                <a:ext uri="{FF2B5EF4-FFF2-40B4-BE49-F238E27FC236}">
                  <a16:creationId xmlns:a16="http://schemas.microsoft.com/office/drawing/2014/main" id="{907D576C-2D32-554C-BA7C-125A763CDC63}"/>
                </a:ext>
              </a:extLst>
            </p:cNvPr>
            <p:cNvSpPr/>
            <p:nvPr/>
          </p:nvSpPr>
          <p:spPr>
            <a:xfrm>
              <a:off x="2223874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Graphique 4">
              <a:extLst>
                <a:ext uri="{FF2B5EF4-FFF2-40B4-BE49-F238E27FC236}">
                  <a16:creationId xmlns:a16="http://schemas.microsoft.com/office/drawing/2014/main" id="{D48FFAF7-6865-134B-935B-35B180CD9351}"/>
                </a:ext>
              </a:extLst>
            </p:cNvPr>
            <p:cNvSpPr/>
            <p:nvPr/>
          </p:nvSpPr>
          <p:spPr>
            <a:xfrm>
              <a:off x="2470295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Graphique 4">
              <a:extLst>
                <a:ext uri="{FF2B5EF4-FFF2-40B4-BE49-F238E27FC236}">
                  <a16:creationId xmlns:a16="http://schemas.microsoft.com/office/drawing/2014/main" id="{7518F6AD-23EB-A848-B283-72542F463D3A}"/>
                </a:ext>
              </a:extLst>
            </p:cNvPr>
            <p:cNvSpPr/>
            <p:nvPr/>
          </p:nvSpPr>
          <p:spPr>
            <a:xfrm>
              <a:off x="2718360" y="1863067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Graphique 4">
              <a:extLst>
                <a:ext uri="{FF2B5EF4-FFF2-40B4-BE49-F238E27FC236}">
                  <a16:creationId xmlns:a16="http://schemas.microsoft.com/office/drawing/2014/main" id="{982E8859-624D-614C-8186-49932F24288D}"/>
                </a:ext>
              </a:extLst>
            </p:cNvPr>
            <p:cNvSpPr/>
            <p:nvPr/>
          </p:nvSpPr>
          <p:spPr>
            <a:xfrm>
              <a:off x="236070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Graphique 4">
              <a:extLst>
                <a:ext uri="{FF2B5EF4-FFF2-40B4-BE49-F238E27FC236}">
                  <a16:creationId xmlns:a16="http://schemas.microsoft.com/office/drawing/2014/main" id="{C7BAC999-58D9-7B4C-861D-5E22E4AEA953}"/>
                </a:ext>
              </a:extLst>
            </p:cNvPr>
            <p:cNvSpPr/>
            <p:nvPr/>
          </p:nvSpPr>
          <p:spPr>
            <a:xfrm>
              <a:off x="482493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Graphique 4">
              <a:extLst>
                <a:ext uri="{FF2B5EF4-FFF2-40B4-BE49-F238E27FC236}">
                  <a16:creationId xmlns:a16="http://schemas.microsoft.com/office/drawing/2014/main" id="{F8720FE2-BEFE-4E45-8CB5-2135E9F5A19A}"/>
                </a:ext>
              </a:extLst>
            </p:cNvPr>
            <p:cNvSpPr/>
            <p:nvPr/>
          </p:nvSpPr>
          <p:spPr>
            <a:xfrm>
              <a:off x="730557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Graphique 4">
              <a:extLst>
                <a:ext uri="{FF2B5EF4-FFF2-40B4-BE49-F238E27FC236}">
                  <a16:creationId xmlns:a16="http://schemas.microsoft.com/office/drawing/2014/main" id="{ADD1FB3D-19EA-9B4D-9FE1-51A9D8218EBE}"/>
                </a:ext>
              </a:extLst>
            </p:cNvPr>
            <p:cNvSpPr/>
            <p:nvPr/>
          </p:nvSpPr>
          <p:spPr>
            <a:xfrm>
              <a:off x="976978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Graphique 4">
              <a:extLst>
                <a:ext uri="{FF2B5EF4-FFF2-40B4-BE49-F238E27FC236}">
                  <a16:creationId xmlns:a16="http://schemas.microsoft.com/office/drawing/2014/main" id="{0771F45D-8728-984C-BA6D-F196B7233D68}"/>
                </a:ext>
              </a:extLst>
            </p:cNvPr>
            <p:cNvSpPr/>
            <p:nvPr/>
          </p:nvSpPr>
          <p:spPr>
            <a:xfrm>
              <a:off x="1225044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Graphique 4">
              <a:extLst>
                <a:ext uri="{FF2B5EF4-FFF2-40B4-BE49-F238E27FC236}">
                  <a16:creationId xmlns:a16="http://schemas.microsoft.com/office/drawing/2014/main" id="{1EE56754-9EEC-4542-8353-B3F312EE1871}"/>
                </a:ext>
              </a:extLst>
            </p:cNvPr>
            <p:cNvSpPr/>
            <p:nvPr/>
          </p:nvSpPr>
          <p:spPr>
            <a:xfrm>
              <a:off x="1471465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Graphique 4">
              <a:extLst>
                <a:ext uri="{FF2B5EF4-FFF2-40B4-BE49-F238E27FC236}">
                  <a16:creationId xmlns:a16="http://schemas.microsoft.com/office/drawing/2014/main" id="{95A439B1-F0EE-514A-9BF0-E6BCBAF22E7A}"/>
                </a:ext>
              </a:extLst>
            </p:cNvPr>
            <p:cNvSpPr/>
            <p:nvPr/>
          </p:nvSpPr>
          <p:spPr>
            <a:xfrm>
              <a:off x="1719530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Graphique 4">
              <a:extLst>
                <a:ext uri="{FF2B5EF4-FFF2-40B4-BE49-F238E27FC236}">
                  <a16:creationId xmlns:a16="http://schemas.microsoft.com/office/drawing/2014/main" id="{ED7A7830-DD91-B844-AB70-74D70B47533E}"/>
                </a:ext>
              </a:extLst>
            </p:cNvPr>
            <p:cNvSpPr/>
            <p:nvPr/>
          </p:nvSpPr>
          <p:spPr>
            <a:xfrm>
              <a:off x="1965953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Graphique 4">
              <a:extLst>
                <a:ext uri="{FF2B5EF4-FFF2-40B4-BE49-F238E27FC236}">
                  <a16:creationId xmlns:a16="http://schemas.microsoft.com/office/drawing/2014/main" id="{37CD67E5-416A-764F-A4C6-CDDA4628E292}"/>
                </a:ext>
              </a:extLst>
            </p:cNvPr>
            <p:cNvSpPr/>
            <p:nvPr/>
          </p:nvSpPr>
          <p:spPr>
            <a:xfrm>
              <a:off x="2214017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Graphique 4">
              <a:extLst>
                <a:ext uri="{FF2B5EF4-FFF2-40B4-BE49-F238E27FC236}">
                  <a16:creationId xmlns:a16="http://schemas.microsoft.com/office/drawing/2014/main" id="{C956FCBC-B9E3-164B-8828-5EC3B792ABF2}"/>
                </a:ext>
              </a:extLst>
            </p:cNvPr>
            <p:cNvSpPr/>
            <p:nvPr/>
          </p:nvSpPr>
          <p:spPr>
            <a:xfrm>
              <a:off x="2460438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Graphique 4">
              <a:extLst>
                <a:ext uri="{FF2B5EF4-FFF2-40B4-BE49-F238E27FC236}">
                  <a16:creationId xmlns:a16="http://schemas.microsoft.com/office/drawing/2014/main" id="{D993F995-AEBB-A742-8FE6-3577E5381B1F}"/>
                </a:ext>
              </a:extLst>
            </p:cNvPr>
            <p:cNvSpPr/>
            <p:nvPr/>
          </p:nvSpPr>
          <p:spPr>
            <a:xfrm>
              <a:off x="2708504" y="2122631"/>
              <a:ext cx="59141" cy="59141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76662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7" name="Graphique 4">
            <a:extLst>
              <a:ext uri="{FF2B5EF4-FFF2-40B4-BE49-F238E27FC236}">
                <a16:creationId xmlns:a16="http://schemas.microsoft.com/office/drawing/2014/main" id="{A501D970-F1D2-9146-AE3C-F4722372DA49}"/>
              </a:ext>
            </a:extLst>
          </p:cNvPr>
          <p:cNvGrpSpPr/>
          <p:nvPr userDrawn="1"/>
        </p:nvGrpSpPr>
        <p:grpSpPr>
          <a:xfrm>
            <a:off x="4974614" y="2062642"/>
            <a:ext cx="1033749" cy="981347"/>
            <a:chOff x="2404961" y="3272843"/>
            <a:chExt cx="1033749" cy="981347"/>
          </a:xfrm>
          <a:solidFill>
            <a:srgbClr val="AFDFF9">
              <a:alpha val="85000"/>
            </a:srgbClr>
          </a:solidFill>
        </p:grpSpPr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5E512A94-E86A-004C-B903-7DC9E644EE98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7B491DB-3CDF-FE44-A07D-7AD6EC429D55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BF39E2D8-B65E-FD43-9F5F-DE98A60EE791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DFDAF87E-56D8-1343-A02F-AA73F59656B4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36B068DB-03E4-864B-AC30-C5994A67E8F1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75F14946-5451-B747-9F60-14BBFD630999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B9101582-9192-554E-9286-C83C31B329D3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76B1CA9B-F3C7-494A-8B8E-EB9529972DB7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9F21FC14-5926-484F-8368-CF0667688DE0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CC34F7F7-DDC1-6746-A2F4-2C5EB5BB6CDA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59987CA-AEF3-3A4C-B14F-51DC41F40E9B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4E341B27-70D9-494D-8CE3-1DC38F9140D2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03F9809A-3D8A-4F4D-9150-B5FB42F32E01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FC296BA4-A07E-6F44-931A-51CE3D4ACF4A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15DDD049-B082-F242-A9B1-497D2A2661CE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6F56656C-C3C9-7D4B-8B35-0B35A4EA1E38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DF1CBAFD-B9CF-F547-961B-AFD6FFDD3D2C}"/>
              </a:ext>
            </a:extLst>
          </p:cNvPr>
          <p:cNvGrpSpPr/>
          <p:nvPr userDrawn="1"/>
        </p:nvGrpSpPr>
        <p:grpSpPr>
          <a:xfrm>
            <a:off x="1193760" y="4488447"/>
            <a:ext cx="1941651" cy="1941651"/>
            <a:chOff x="539981" y="4669714"/>
            <a:chExt cx="1574443" cy="1574443"/>
          </a:xfrm>
        </p:grpSpPr>
        <p:sp>
          <p:nvSpPr>
            <p:cNvPr id="175" name="Graphique 4">
              <a:extLst>
                <a:ext uri="{FF2B5EF4-FFF2-40B4-BE49-F238E27FC236}">
                  <a16:creationId xmlns:a16="http://schemas.microsoft.com/office/drawing/2014/main" id="{F809D5CE-53DB-754E-B63A-60C1203627F7}"/>
                </a:ext>
              </a:extLst>
            </p:cNvPr>
            <p:cNvSpPr/>
            <p:nvPr/>
          </p:nvSpPr>
          <p:spPr>
            <a:xfrm>
              <a:off x="539981" y="4669714"/>
              <a:ext cx="1574443" cy="1574443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rgbClr val="FAE0DA">
                <a:alpha val="0"/>
              </a:srgbClr>
            </a:solidFill>
            <a:ln w="129269" cap="flat">
              <a:solidFill>
                <a:srgbClr val="E766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Graphique 4">
              <a:extLst>
                <a:ext uri="{FF2B5EF4-FFF2-40B4-BE49-F238E27FC236}">
                  <a16:creationId xmlns:a16="http://schemas.microsoft.com/office/drawing/2014/main" id="{DB0EA29C-0291-BB4F-B7AD-D0094816329E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FE43DCC8-CE18-B741-92A9-CC6804E4D24A}"/>
              </a:ext>
            </a:extLst>
          </p:cNvPr>
          <p:cNvGrpSpPr/>
          <p:nvPr userDrawn="1"/>
        </p:nvGrpSpPr>
        <p:grpSpPr>
          <a:xfrm>
            <a:off x="4853750" y="572799"/>
            <a:ext cx="1363602" cy="1363602"/>
            <a:chOff x="5443726" y="3140716"/>
            <a:chExt cx="905126" cy="905126"/>
          </a:xfrm>
        </p:grpSpPr>
        <p:sp>
          <p:nvSpPr>
            <p:cNvPr id="178" name="Graphique 4">
              <a:extLst>
                <a:ext uri="{FF2B5EF4-FFF2-40B4-BE49-F238E27FC236}">
                  <a16:creationId xmlns:a16="http://schemas.microsoft.com/office/drawing/2014/main" id="{56539F5F-705D-0847-A327-A2A1B14F76D3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77118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Graphique 4">
              <a:extLst>
                <a:ext uri="{FF2B5EF4-FFF2-40B4-BE49-F238E27FC236}">
                  <a16:creationId xmlns:a16="http://schemas.microsoft.com/office/drawing/2014/main" id="{D23E92E0-71F8-AE43-B6D2-5C1ECAA7EF8B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A2F67307-D333-A34B-A8D8-14FF38EBA162}"/>
              </a:ext>
            </a:extLst>
          </p:cNvPr>
          <p:cNvGrpSpPr/>
          <p:nvPr userDrawn="1"/>
        </p:nvGrpSpPr>
        <p:grpSpPr>
          <a:xfrm>
            <a:off x="1747779" y="700162"/>
            <a:ext cx="2057200" cy="2057200"/>
            <a:chOff x="1981806" y="681656"/>
            <a:chExt cx="2198504" cy="2198504"/>
          </a:xfrm>
        </p:grpSpPr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A67A222F-16EB-F046-8EBE-620E298F7B93}"/>
                </a:ext>
              </a:extLst>
            </p:cNvPr>
            <p:cNvSpPr/>
            <p:nvPr/>
          </p:nvSpPr>
          <p:spPr>
            <a:xfrm>
              <a:off x="1981806" y="681656"/>
              <a:ext cx="2198504" cy="2198504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6463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9B4DF4B5-2DCB-5541-92E4-B681B05217B5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3" name="Groupe 182">
            <a:extLst>
              <a:ext uri="{FF2B5EF4-FFF2-40B4-BE49-F238E27FC236}">
                <a16:creationId xmlns:a16="http://schemas.microsoft.com/office/drawing/2014/main" id="{DFEF9EE5-4D51-3F49-8AA3-43A54044607C}"/>
              </a:ext>
            </a:extLst>
          </p:cNvPr>
          <p:cNvGrpSpPr/>
          <p:nvPr userDrawn="1"/>
        </p:nvGrpSpPr>
        <p:grpSpPr>
          <a:xfrm>
            <a:off x="1291941" y="451318"/>
            <a:ext cx="713437" cy="713437"/>
            <a:chOff x="5799920" y="4925820"/>
            <a:chExt cx="1255480" cy="1255480"/>
          </a:xfrm>
        </p:grpSpPr>
        <p:sp>
          <p:nvSpPr>
            <p:cNvPr id="184" name="Graphique 4">
              <a:extLst>
                <a:ext uri="{FF2B5EF4-FFF2-40B4-BE49-F238E27FC236}">
                  <a16:creationId xmlns:a16="http://schemas.microsoft.com/office/drawing/2014/main" id="{5DE8C237-4886-9641-AD11-924B6F7D6576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Graphique 4">
              <a:extLst>
                <a:ext uri="{FF2B5EF4-FFF2-40B4-BE49-F238E27FC236}">
                  <a16:creationId xmlns:a16="http://schemas.microsoft.com/office/drawing/2014/main" id="{5E2CEACF-E822-2A4C-BB26-94C9954CA61F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6D12FC7B-D1BB-DF40-9FD3-A08BA4BE178B}"/>
              </a:ext>
            </a:extLst>
          </p:cNvPr>
          <p:cNvGrpSpPr/>
          <p:nvPr userDrawn="1"/>
        </p:nvGrpSpPr>
        <p:grpSpPr>
          <a:xfrm>
            <a:off x="209239" y="4039944"/>
            <a:ext cx="1141202" cy="1141202"/>
            <a:chOff x="5443726" y="3140716"/>
            <a:chExt cx="905126" cy="905126"/>
          </a:xfrm>
        </p:grpSpPr>
        <p:sp>
          <p:nvSpPr>
            <p:cNvPr id="187" name="Graphique 4">
              <a:extLst>
                <a:ext uri="{FF2B5EF4-FFF2-40B4-BE49-F238E27FC236}">
                  <a16:creationId xmlns:a16="http://schemas.microsoft.com/office/drawing/2014/main" id="{FD81F706-181B-9B43-999A-214F621D3DCA}"/>
                </a:ext>
              </a:extLst>
            </p:cNvPr>
            <p:cNvSpPr/>
            <p:nvPr/>
          </p:nvSpPr>
          <p:spPr>
            <a:xfrm>
              <a:off x="5443726" y="3140716"/>
              <a:ext cx="905126" cy="905126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55717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Graphique 4">
              <a:extLst>
                <a:ext uri="{FF2B5EF4-FFF2-40B4-BE49-F238E27FC236}">
                  <a16:creationId xmlns:a16="http://schemas.microsoft.com/office/drawing/2014/main" id="{860A33D4-C188-2E4B-8138-652668301430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7" name="pasted-image.pdf" descr="pasted-image.pdf">
            <a:extLst>
              <a:ext uri="{FF2B5EF4-FFF2-40B4-BE49-F238E27FC236}">
                <a16:creationId xmlns:a16="http://schemas.microsoft.com/office/drawing/2014/main" id="{F4E5072B-96A4-F243-84A3-2EDBF0BFF1E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Forme libre : forme 8">
            <a:extLst>
              <a:ext uri="{FF2B5EF4-FFF2-40B4-BE49-F238E27FC236}">
                <a16:creationId xmlns:a16="http://schemas.microsoft.com/office/drawing/2014/main" id="{D80A398F-112A-1447-9FB6-3F28FAEB99C1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99" name="Forme libre : forme 8">
            <a:extLst>
              <a:ext uri="{FF2B5EF4-FFF2-40B4-BE49-F238E27FC236}">
                <a16:creationId xmlns:a16="http://schemas.microsoft.com/office/drawing/2014/main" id="{063F6955-E069-AE47-BD08-5E1B437DB407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336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FDB6E-292C-B74E-939E-577151F6B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50" y="2571610"/>
            <a:ext cx="426388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B6F7C3-C38E-5C49-8D02-6AEE38DA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84550" y="6298395"/>
            <a:ext cx="4092262" cy="19563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endParaRPr lang="fr-FR"/>
          </a:p>
        </p:txBody>
      </p:sp>
      <p:sp>
        <p:nvSpPr>
          <p:cNvPr id="454" name="Espace réservé du texte 453">
            <a:extLst>
              <a:ext uri="{FF2B5EF4-FFF2-40B4-BE49-F238E27FC236}">
                <a16:creationId xmlns:a16="http://schemas.microsoft.com/office/drawing/2014/main" id="{5211A024-48EA-764C-BAE6-02267FE83DD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184550" y="4332826"/>
            <a:ext cx="4512687" cy="19563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FontTx/>
              <a:buNone/>
              <a:defRPr sz="1400" b="0" i="0" spc="300">
                <a:solidFill>
                  <a:srgbClr val="E76662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457200" indent="0">
              <a:buFontTx/>
              <a:buNone/>
              <a:defRPr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 DE VOTRE PRÉSENTATION</a:t>
            </a:r>
          </a:p>
        </p:txBody>
      </p:sp>
      <p:sp>
        <p:nvSpPr>
          <p:cNvPr id="464" name="Forme libre : forme 8">
            <a:extLst>
              <a:ext uri="{FF2B5EF4-FFF2-40B4-BE49-F238E27FC236}">
                <a16:creationId xmlns:a16="http://schemas.microsoft.com/office/drawing/2014/main" id="{D4A66799-89F2-784A-8A5C-324B828A3FBD}"/>
              </a:ext>
            </a:extLst>
          </p:cNvPr>
          <p:cNvSpPr/>
          <p:nvPr userDrawn="1"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rgbClr val="E76662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pic>
        <p:nvPicPr>
          <p:cNvPr id="1463" name="pasted-image.pdf" descr="pasted-image.pdf">
            <a:extLst>
              <a:ext uri="{FF2B5EF4-FFF2-40B4-BE49-F238E27FC236}">
                <a16:creationId xmlns:a16="http://schemas.microsoft.com/office/drawing/2014/main" id="{F87EB260-BC40-BF49-80C4-669124B8215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940" y="3110498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0719E53-0F84-B040-8DFC-2A39B53A61F6}"/>
              </a:ext>
            </a:extLst>
          </p:cNvPr>
          <p:cNvSpPr/>
          <p:nvPr userDrawn="1"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009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88B37-1D4B-8C4B-8B31-E26AF82F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2FC739-037C-394F-83B7-7AAEEB880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B4EF6E-3047-B441-B4DA-46917546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BA11B-0945-964E-835B-BD40B4A5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0B350B-3CA9-D945-835B-113A0E5E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A7CC-E058-784F-AA24-5CF96B90E7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54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C99BB-C1D4-4945-82ED-C60FA0CE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430B96-BD38-A740-80AF-19CD7E67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73A951-A2AB-DA46-B9D9-6E60BD87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C62F9-68A1-5F4A-91F5-0983C74C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81EDE6-9D75-DB49-B24E-118170EF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A7CC-E058-784F-AA24-5CF96B90E7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43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F619E-8768-694D-AF41-77F6EB87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C8EDC85-A1DE-9F47-AE4B-BEBED51D7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1243" y="2074214"/>
            <a:ext cx="5564255" cy="3708400"/>
          </a:xfrm>
          <a:prstGeom prst="rect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fr-FR"/>
              <a:t>Glisser l’image</a:t>
            </a:r>
          </a:p>
        </p:txBody>
      </p:sp>
    </p:spTree>
    <p:extLst>
      <p:ext uri="{BB962C8B-B14F-4D97-AF65-F5344CB8AC3E}">
        <p14:creationId xmlns:p14="http://schemas.microsoft.com/office/powerpoint/2010/main" val="3723176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79D26458-1457-A74B-855E-FE1E73C0FE81}"/>
              </a:ext>
            </a:extLst>
          </p:cNvPr>
          <p:cNvSpPr/>
          <p:nvPr userDrawn="1"/>
        </p:nvSpPr>
        <p:spPr>
          <a:xfrm>
            <a:off x="10968979" y="6281090"/>
            <a:ext cx="384821" cy="384821"/>
          </a:xfrm>
          <a:prstGeom prst="ellipse">
            <a:avLst/>
          </a:prstGeom>
          <a:solidFill>
            <a:schemeClr val="accent3">
              <a:alpha val="71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aphique 4">
            <a:extLst>
              <a:ext uri="{FF2B5EF4-FFF2-40B4-BE49-F238E27FC236}">
                <a16:creationId xmlns:a16="http://schemas.microsoft.com/office/drawing/2014/main" id="{C67FB408-10DA-C149-972E-B879535394CC}"/>
              </a:ext>
            </a:extLst>
          </p:cNvPr>
          <p:cNvGrpSpPr/>
          <p:nvPr userDrawn="1"/>
        </p:nvGrpSpPr>
        <p:grpSpPr>
          <a:xfrm>
            <a:off x="10165631" y="5504972"/>
            <a:ext cx="694602" cy="659393"/>
            <a:chOff x="2404961" y="3272843"/>
            <a:chExt cx="1033749" cy="981348"/>
          </a:xfrm>
          <a:solidFill>
            <a:srgbClr val="AFDFF9">
              <a:alpha val="85000"/>
            </a:srgbClr>
          </a:solidFill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3F195E2-A872-0049-BC26-A407461E6229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CF39DB77-AB73-7240-895D-FB733F214B0E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74E64889-97A8-FD45-B569-75157E3D78A2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F8AA8FC9-8A7E-3C44-B56C-A634F721BA59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B7C62C9A-320C-8E4B-B834-F478BACC3716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F26A381F-C4DE-7A4E-9AB8-7C9CD56D1811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0FD5C40F-9C9F-A944-B81B-39E9D4D2D2BA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4133811A-2EEC-144F-9880-987C75ABE57F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C4AF9A7D-26DF-2749-919C-939C054D07DE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1B1226DA-1CF8-CE46-815C-6CE1019EB98A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73F72E5A-3D6B-744C-BBF8-DA69B015F79C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6CDA23DD-7CE7-1446-A9BF-3169FE520F32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4CC740C0-6130-9A49-8A76-6D0CBBD46E2A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2083DE1F-BBF9-EC4C-B039-8FA480745235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5CEFC33C-58CE-8643-93AA-DCE6B082FB82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7F0383D8-22D5-234D-BE7E-1414FEAD252A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2CE3630-0CF6-864E-9458-F8F81C852E34}"/>
              </a:ext>
            </a:extLst>
          </p:cNvPr>
          <p:cNvGrpSpPr/>
          <p:nvPr userDrawn="1"/>
        </p:nvGrpSpPr>
        <p:grpSpPr>
          <a:xfrm>
            <a:off x="9410471" y="3673208"/>
            <a:ext cx="2020511" cy="2020513"/>
            <a:chOff x="5443729" y="3140718"/>
            <a:chExt cx="905127" cy="905127"/>
          </a:xfrm>
        </p:grpSpPr>
        <p:sp>
          <p:nvSpPr>
            <p:cNvPr id="25" name="Graphique 4">
              <a:extLst>
                <a:ext uri="{FF2B5EF4-FFF2-40B4-BE49-F238E27FC236}">
                  <a16:creationId xmlns:a16="http://schemas.microsoft.com/office/drawing/2014/main" id="{7CD6DADC-5E92-CE41-A760-C1F37988D71A}"/>
                </a:ext>
              </a:extLst>
            </p:cNvPr>
            <p:cNvSpPr/>
            <p:nvPr/>
          </p:nvSpPr>
          <p:spPr>
            <a:xfrm>
              <a:off x="5443729" y="3140718"/>
              <a:ext cx="905127" cy="905127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Graphique 4">
              <a:extLst>
                <a:ext uri="{FF2B5EF4-FFF2-40B4-BE49-F238E27FC236}">
                  <a16:creationId xmlns:a16="http://schemas.microsoft.com/office/drawing/2014/main" id="{3AB6D3F1-5910-F44C-BF18-1868D7C0063A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F363D9-8E80-1048-AF7D-6A438EC4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480" y="6356350"/>
            <a:ext cx="40132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latin typeface="BROWN-LIGHT" pitchFamily="2" charset="77"/>
              </a:defRPr>
            </a:lvl1pPr>
          </a:lstStyle>
          <a:p>
            <a:fld id="{8DC0A7CC-E058-784F-AA24-5CF96B90E7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60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schéma 7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BBBE3464-8978-0C4E-8934-70375A5BB5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033" y="1379868"/>
            <a:ext cx="3037205" cy="768983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4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Titre du schéma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BE4452-9271-D449-9254-31597ED38838}"/>
              </a:ext>
            </a:extLst>
          </p:cNvPr>
          <p:cNvGrpSpPr/>
          <p:nvPr userDrawn="1"/>
        </p:nvGrpSpPr>
        <p:grpSpPr>
          <a:xfrm>
            <a:off x="2313313" y="2557071"/>
            <a:ext cx="2362462" cy="2359020"/>
            <a:chOff x="3459950" y="2037551"/>
            <a:chExt cx="1858658" cy="185595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80D4654-5F5A-7C4D-802E-B8AD29A085D6}"/>
                </a:ext>
              </a:extLst>
            </p:cNvPr>
            <p:cNvSpPr/>
            <p:nvPr/>
          </p:nvSpPr>
          <p:spPr>
            <a:xfrm>
              <a:off x="3462658" y="2037551"/>
              <a:ext cx="1855950" cy="1855950"/>
            </a:xfrm>
            <a:prstGeom prst="ellipse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B85875-EDB6-F347-AEF3-E9156C55E36D}"/>
                </a:ext>
              </a:extLst>
            </p:cNvPr>
            <p:cNvSpPr/>
            <p:nvPr/>
          </p:nvSpPr>
          <p:spPr>
            <a:xfrm>
              <a:off x="3459950" y="2479926"/>
              <a:ext cx="1852503" cy="46007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02</a:t>
              </a: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99AC38AB-17B6-3345-87CC-61FD65016D3A}"/>
              </a:ext>
            </a:extLst>
          </p:cNvPr>
          <p:cNvSpPr/>
          <p:nvPr/>
        </p:nvSpPr>
        <p:spPr>
          <a:xfrm>
            <a:off x="583437" y="3158798"/>
            <a:ext cx="1764187" cy="1764187"/>
          </a:xfrm>
          <a:prstGeom prst="ellipse">
            <a:avLst/>
          </a:prstGeom>
          <a:solidFill>
            <a:srgbClr val="A6DCFF"/>
          </a:solidFill>
          <a:ln w="254000">
            <a:solidFill>
              <a:srgbClr val="D3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CE2A8-68FB-3E4E-95EE-7435A7791C2A}"/>
              </a:ext>
            </a:extLst>
          </p:cNvPr>
          <p:cNvSpPr/>
          <p:nvPr/>
        </p:nvSpPr>
        <p:spPr>
          <a:xfrm>
            <a:off x="594404" y="3322041"/>
            <a:ext cx="1733881" cy="57037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5A1CFC2-267B-B947-A371-3BEDB75D361B}"/>
              </a:ext>
            </a:extLst>
          </p:cNvPr>
          <p:cNvSpPr/>
          <p:nvPr/>
        </p:nvSpPr>
        <p:spPr>
          <a:xfrm>
            <a:off x="4518790" y="1951048"/>
            <a:ext cx="2024766" cy="2024766"/>
          </a:xfrm>
          <a:prstGeom prst="ellipse">
            <a:avLst/>
          </a:prstGeom>
          <a:solidFill>
            <a:srgbClr val="A6DCFF">
              <a:alpha val="72000"/>
            </a:srgb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02F49A-7EC0-0645-A379-FA51BBAF7928}"/>
              </a:ext>
            </a:extLst>
          </p:cNvPr>
          <p:cNvSpPr/>
          <p:nvPr/>
        </p:nvSpPr>
        <p:spPr>
          <a:xfrm>
            <a:off x="4428437" y="2368190"/>
            <a:ext cx="2115123" cy="584775"/>
          </a:xfrm>
          <a:prstGeom prst="rect">
            <a:avLst/>
          </a:prstGeom>
          <a:ln w="3810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30BFD9E-CB52-2F45-8FC7-9790D0727C90}"/>
              </a:ext>
            </a:extLst>
          </p:cNvPr>
          <p:cNvSpPr/>
          <p:nvPr/>
        </p:nvSpPr>
        <p:spPr>
          <a:xfrm>
            <a:off x="7858905" y="2367793"/>
            <a:ext cx="3358584" cy="3358585"/>
          </a:xfrm>
          <a:prstGeom prst="ellipse">
            <a:avLst/>
          </a:prstGeom>
          <a:solidFill>
            <a:srgbClr val="A6DCFF">
              <a:alpha val="91000"/>
            </a:srgbClr>
          </a:solidFill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031E8-EAC2-B94A-A916-F7979C3B4257}"/>
              </a:ext>
            </a:extLst>
          </p:cNvPr>
          <p:cNvSpPr/>
          <p:nvPr/>
        </p:nvSpPr>
        <p:spPr>
          <a:xfrm>
            <a:off x="7858907" y="2657957"/>
            <a:ext cx="3358582" cy="584775"/>
          </a:xfrm>
          <a:prstGeom prst="rect">
            <a:avLst/>
          </a:prstGeom>
          <a:ln>
            <a:noFill/>
          </a:ln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0C3C8B5-FFB2-AA47-9643-3047A98A38A6}"/>
              </a:ext>
            </a:extLst>
          </p:cNvPr>
          <p:cNvGrpSpPr/>
          <p:nvPr/>
        </p:nvGrpSpPr>
        <p:grpSpPr>
          <a:xfrm>
            <a:off x="3302407" y="4205725"/>
            <a:ext cx="2122225" cy="2121161"/>
            <a:chOff x="4533657" y="1238741"/>
            <a:chExt cx="2485079" cy="248383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994BBE1-4E26-E245-A3CD-930CC9C4D09C}"/>
                </a:ext>
              </a:extLst>
            </p:cNvPr>
            <p:cNvSpPr/>
            <p:nvPr/>
          </p:nvSpPr>
          <p:spPr>
            <a:xfrm>
              <a:off x="4534903" y="1238741"/>
              <a:ext cx="2483833" cy="2483834"/>
            </a:xfrm>
            <a:prstGeom prst="ellipse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7BD207-90FE-4D4F-B5A0-134615A0E08F}"/>
                </a:ext>
              </a:extLst>
            </p:cNvPr>
            <p:cNvSpPr/>
            <p:nvPr/>
          </p:nvSpPr>
          <p:spPr>
            <a:xfrm>
              <a:off x="4533657" y="1655026"/>
              <a:ext cx="2483833" cy="68475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03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D3D99BF-7D2A-C047-846A-01BCE2643B3A}"/>
              </a:ext>
            </a:extLst>
          </p:cNvPr>
          <p:cNvGrpSpPr/>
          <p:nvPr/>
        </p:nvGrpSpPr>
        <p:grpSpPr>
          <a:xfrm>
            <a:off x="5535322" y="3487156"/>
            <a:ext cx="2508415" cy="2508414"/>
            <a:chOff x="5580360" y="3877381"/>
            <a:chExt cx="2224976" cy="2224975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292C10F-A33D-8040-9853-AF9E16F06CB8}"/>
                </a:ext>
              </a:extLst>
            </p:cNvPr>
            <p:cNvSpPr/>
            <p:nvPr/>
          </p:nvSpPr>
          <p:spPr>
            <a:xfrm>
              <a:off x="5580361" y="3877381"/>
              <a:ext cx="2224975" cy="2224975"/>
            </a:xfrm>
            <a:prstGeom prst="ellipse">
              <a:avLst/>
            </a:prstGeom>
            <a:solidFill>
              <a:srgbClr val="F3948C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BF971B-22D3-7A47-A8F2-E9D4D735CCFC}"/>
                </a:ext>
              </a:extLst>
            </p:cNvPr>
            <p:cNvSpPr/>
            <p:nvPr/>
          </p:nvSpPr>
          <p:spPr>
            <a:xfrm>
              <a:off x="5580360" y="4350760"/>
              <a:ext cx="2224032" cy="51869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05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F7A021E-F802-6047-8CE7-C70B35354B77}"/>
              </a:ext>
            </a:extLst>
          </p:cNvPr>
          <p:cNvGrpSpPr/>
          <p:nvPr/>
        </p:nvGrpSpPr>
        <p:grpSpPr>
          <a:xfrm>
            <a:off x="6543561" y="1552774"/>
            <a:ext cx="1847430" cy="1847430"/>
            <a:chOff x="7049820" y="1993487"/>
            <a:chExt cx="1847430" cy="184743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AEFB0B7-5098-D64A-8124-27AA1E247157}"/>
                </a:ext>
              </a:extLst>
            </p:cNvPr>
            <p:cNvSpPr/>
            <p:nvPr/>
          </p:nvSpPr>
          <p:spPr>
            <a:xfrm>
              <a:off x="7049820" y="1993487"/>
              <a:ext cx="1847430" cy="1847430"/>
            </a:xfrm>
            <a:prstGeom prst="ellipse">
              <a:avLst/>
            </a:prstGeom>
            <a:solidFill>
              <a:srgbClr val="FC5A51">
                <a:alpha val="8603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F27477-B6A9-8C41-B663-5EA47857615D}"/>
                </a:ext>
              </a:extLst>
            </p:cNvPr>
            <p:cNvSpPr/>
            <p:nvPr/>
          </p:nvSpPr>
          <p:spPr>
            <a:xfrm>
              <a:off x="7049820" y="2291401"/>
              <a:ext cx="1847429" cy="58477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06</a:t>
              </a:r>
            </a:p>
          </p:txBody>
        </p:sp>
      </p:grp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3BC3C06-9FE5-0E4D-A70C-B6B3ED93D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120" y="3903708"/>
            <a:ext cx="179748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8" name="Espace réservé du texte 39">
            <a:extLst>
              <a:ext uri="{FF2B5EF4-FFF2-40B4-BE49-F238E27FC236}">
                <a16:creationId xmlns:a16="http://schemas.microsoft.com/office/drawing/2014/main" id="{6E98908E-CDA2-D543-9311-EB53718D4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582" y="3711044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9" name="Espace réservé du texte 39">
            <a:extLst>
              <a:ext uri="{FF2B5EF4-FFF2-40B4-BE49-F238E27FC236}">
                <a16:creationId xmlns:a16="http://schemas.microsoft.com/office/drawing/2014/main" id="{807D0E5F-949C-C74C-91D6-0C5AC2443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62" y="2920398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7" name="Espace réservé du texte 39">
            <a:extLst>
              <a:ext uri="{FF2B5EF4-FFF2-40B4-BE49-F238E27FC236}">
                <a16:creationId xmlns:a16="http://schemas.microsoft.com/office/drawing/2014/main" id="{6268D701-BBCE-B647-B8A7-88118932F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3558" y="2411634"/>
            <a:ext cx="184743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8" name="Espace réservé du texte 39">
            <a:extLst>
              <a:ext uri="{FF2B5EF4-FFF2-40B4-BE49-F238E27FC236}">
                <a16:creationId xmlns:a16="http://schemas.microsoft.com/office/drawing/2014/main" id="{1FA1F825-B03D-8645-AE6A-5D218DE4A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4258" y="4570443"/>
            <a:ext cx="250735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9" name="Espace réservé du texte 39">
            <a:extLst>
              <a:ext uri="{FF2B5EF4-FFF2-40B4-BE49-F238E27FC236}">
                <a16:creationId xmlns:a16="http://schemas.microsoft.com/office/drawing/2014/main" id="{F66B6F9F-C50B-DE4D-9896-029B272AA5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343" y="5127333"/>
            <a:ext cx="212222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0" name="Espace réservé du texte 39">
            <a:extLst>
              <a:ext uri="{FF2B5EF4-FFF2-40B4-BE49-F238E27FC236}">
                <a16:creationId xmlns:a16="http://schemas.microsoft.com/office/drawing/2014/main" id="{206D400F-0FC5-C949-AA9E-4184E568E6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905" y="3243532"/>
            <a:ext cx="3358584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1" name="Aide-fichier">
            <a:extLst>
              <a:ext uri="{FF2B5EF4-FFF2-40B4-BE49-F238E27FC236}">
                <a16:creationId xmlns:a16="http://schemas.microsoft.com/office/drawing/2014/main" id="{BCF9079B-BA65-4E49-BF1A-560BA47BCE67}"/>
              </a:ext>
            </a:extLst>
          </p:cNvPr>
          <p:cNvSpPr txBox="1"/>
          <p:nvPr/>
        </p:nvSpPr>
        <p:spPr>
          <a:xfrm>
            <a:off x="803275" y="6947342"/>
            <a:ext cx="11272011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Le nombre de bulle peut se modifier dans le masque des diapositives</a:t>
            </a:r>
            <a:b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</a:b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(Affichage &gt; masques des diapositives)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A45F569D-E345-7242-A323-168EA6E217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6021193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482053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>
            <a:extLst>
              <a:ext uri="{FF2B5EF4-FFF2-40B4-BE49-F238E27FC236}">
                <a16:creationId xmlns:a16="http://schemas.microsoft.com/office/drawing/2014/main" id="{5227DBD7-24DD-2B43-9C59-E1726AF8D0A3}"/>
              </a:ext>
            </a:extLst>
          </p:cNvPr>
          <p:cNvSpPr/>
          <p:nvPr userDrawn="1"/>
        </p:nvSpPr>
        <p:spPr>
          <a:xfrm>
            <a:off x="11420083" y="6382690"/>
            <a:ext cx="384821" cy="384821"/>
          </a:xfrm>
          <a:prstGeom prst="ellipse">
            <a:avLst/>
          </a:prstGeom>
          <a:solidFill>
            <a:schemeClr val="accent3">
              <a:alpha val="71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A3FD7-AA94-654E-8AA9-46076574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941" y="6475538"/>
            <a:ext cx="451104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fld id="{8DC0A7CC-E058-784F-AA24-5CF96B90E7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82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 sans sommaire avec préc et su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79D26458-1457-A74B-855E-FE1E73C0FE81}"/>
              </a:ext>
            </a:extLst>
          </p:cNvPr>
          <p:cNvSpPr/>
          <p:nvPr userDrawn="1"/>
        </p:nvSpPr>
        <p:spPr>
          <a:xfrm>
            <a:off x="10968979" y="6281090"/>
            <a:ext cx="384821" cy="384821"/>
          </a:xfrm>
          <a:prstGeom prst="ellipse">
            <a:avLst/>
          </a:prstGeom>
          <a:solidFill>
            <a:schemeClr val="accent3">
              <a:alpha val="71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7" name="Graphique 4">
            <a:extLst>
              <a:ext uri="{FF2B5EF4-FFF2-40B4-BE49-F238E27FC236}">
                <a16:creationId xmlns:a16="http://schemas.microsoft.com/office/drawing/2014/main" id="{C67FB408-10DA-C149-972E-B879535394CC}"/>
              </a:ext>
            </a:extLst>
          </p:cNvPr>
          <p:cNvGrpSpPr/>
          <p:nvPr userDrawn="1"/>
        </p:nvGrpSpPr>
        <p:grpSpPr>
          <a:xfrm>
            <a:off x="10165631" y="5504972"/>
            <a:ext cx="694602" cy="659393"/>
            <a:chOff x="2404961" y="3272843"/>
            <a:chExt cx="1033749" cy="981348"/>
          </a:xfrm>
          <a:solidFill>
            <a:srgbClr val="AFDFF9">
              <a:alpha val="85000"/>
            </a:srgbClr>
          </a:solidFill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3F195E2-A872-0049-BC26-A407461E6229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CF39DB77-AB73-7240-895D-FB733F214B0E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74E64889-97A8-FD45-B569-75157E3D78A2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F8AA8FC9-8A7E-3C44-B56C-A634F721BA59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B7C62C9A-320C-8E4B-B834-F478BACC3716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F26A381F-C4DE-7A4E-9AB8-7C9CD56D1811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0FD5C40F-9C9F-A944-B81B-39E9D4D2D2BA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4133811A-2EEC-144F-9880-987C75ABE57F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C4AF9A7D-26DF-2749-919C-939C054D07DE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1B1226DA-1CF8-CE46-815C-6CE1019EB98A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73F72E5A-3D6B-744C-BBF8-DA69B015F79C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6CDA23DD-7CE7-1446-A9BF-3169FE520F32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4CC740C0-6130-9A49-8A76-6D0CBBD46E2A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2083DE1F-BBF9-EC4C-B039-8FA480745235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5CEFC33C-58CE-8643-93AA-DCE6B082FB82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7F0383D8-22D5-234D-BE7E-1414FEAD252A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2CE3630-0CF6-864E-9458-F8F81C852E34}"/>
              </a:ext>
            </a:extLst>
          </p:cNvPr>
          <p:cNvGrpSpPr/>
          <p:nvPr userDrawn="1"/>
        </p:nvGrpSpPr>
        <p:grpSpPr>
          <a:xfrm>
            <a:off x="9410471" y="3673208"/>
            <a:ext cx="2020511" cy="2020513"/>
            <a:chOff x="5443729" y="3140718"/>
            <a:chExt cx="905127" cy="905127"/>
          </a:xfrm>
        </p:grpSpPr>
        <p:sp>
          <p:nvSpPr>
            <p:cNvPr id="25" name="Graphique 4">
              <a:extLst>
                <a:ext uri="{FF2B5EF4-FFF2-40B4-BE49-F238E27FC236}">
                  <a16:creationId xmlns:a16="http://schemas.microsoft.com/office/drawing/2014/main" id="{7CD6DADC-5E92-CE41-A760-C1F37988D71A}"/>
                </a:ext>
              </a:extLst>
            </p:cNvPr>
            <p:cNvSpPr/>
            <p:nvPr/>
          </p:nvSpPr>
          <p:spPr>
            <a:xfrm>
              <a:off x="5443729" y="3140718"/>
              <a:ext cx="905127" cy="905127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6" name="Graphique 4">
              <a:extLst>
                <a:ext uri="{FF2B5EF4-FFF2-40B4-BE49-F238E27FC236}">
                  <a16:creationId xmlns:a16="http://schemas.microsoft.com/office/drawing/2014/main" id="{3AB6D3F1-5910-F44C-BF18-1868D7C0063A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F363D9-8E80-1048-AF7D-6A438EC4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480" y="6356350"/>
            <a:ext cx="401320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latin typeface="BROWN-LIGHT" pitchFamily="2" charset="77"/>
              </a:defRPr>
            </a:lvl1pPr>
          </a:lstStyle>
          <a:p>
            <a:fld id="{8DC0A7CC-E058-784F-AA24-5CF96B90E7F4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0" name="Espace réservé du numéro de diapositiv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799595" y="6572041"/>
            <a:ext cx="1130556" cy="195469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&lt;-  Page</a:t>
            </a:r>
            <a:r>
              <a:rPr lang="fr-FR" sz="800" baseline="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 précédente </a:t>
            </a:r>
            <a:endParaRPr lang="fr-FR" sz="800">
              <a:ln>
                <a:noFill/>
              </a:ln>
              <a:solidFill>
                <a:schemeClr val="accent4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59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829E62-A396-A544-A8FE-50D7B9E23AA6}"/>
              </a:ext>
            </a:extLst>
          </p:cNvPr>
          <p:cNvCxnSpPr>
            <a:cxnSpLocks/>
          </p:cNvCxnSpPr>
          <p:nvPr userDrawn="1"/>
        </p:nvCxnSpPr>
        <p:spPr>
          <a:xfrm>
            <a:off x="7790779" y="1353312"/>
            <a:ext cx="0" cy="423237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4061551" y="1341784"/>
            <a:ext cx="0" cy="4243904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11">
            <a:extLst>
              <a:ext uri="{FF2B5EF4-FFF2-40B4-BE49-F238E27FC236}">
                <a16:creationId xmlns:a16="http://schemas.microsoft.com/office/drawing/2014/main" id="{AB4B497D-1031-E747-AB52-FABD7E63A4E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82614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322509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3" name="Espace réservé du graphique 11">
            <a:extLst>
              <a:ext uri="{FF2B5EF4-FFF2-40B4-BE49-F238E27FC236}">
                <a16:creationId xmlns:a16="http://schemas.microsoft.com/office/drawing/2014/main" id="{1989F8AC-7FBC-E941-B0AD-62BAA1FEB0F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13565" y="2441448"/>
            <a:ext cx="3195265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A7FEA7-78D4-134E-8A5F-CD5813BB45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1803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picto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D6F0CACC-ACB3-6D48-962C-36499AE9EBED}"/>
                </a:ext>
              </a:extLst>
            </p:cNvPr>
            <p:cNvSpPr/>
            <p:nvPr userDrawn="1"/>
          </p:nvSpPr>
          <p:spPr>
            <a:xfrm rot="10800000">
              <a:off x="2098906" y="5419431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79A24FB-0614-8244-8747-FF647251D53B}"/>
                </a:ext>
              </a:extLst>
            </p:cNvPr>
            <p:cNvSpPr/>
            <p:nvPr userDrawn="1"/>
          </p:nvSpPr>
          <p:spPr>
            <a:xfrm rot="10800000">
              <a:off x="9636431" y="5416407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space réservé pour une image  4">
            <a:extLst>
              <a:ext uri="{FF2B5EF4-FFF2-40B4-BE49-F238E27FC236}">
                <a16:creationId xmlns:a16="http://schemas.microsoft.com/office/drawing/2014/main" id="{07A01AB9-208E-E04A-A517-EC5DA932C8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499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picto</a:t>
            </a:r>
          </a:p>
        </p:txBody>
      </p: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C083B541-96F1-B34D-A8D9-CDF4D68253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75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picto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2D25EAED-0AF7-D847-ADEB-ADC47DADA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6BEBB28A-2496-6E47-A9C1-2F0099FE73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265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F729A06B-A661-4D42-9859-EB98E4FD97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741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2E0A776-C5D8-6A49-A261-395F6F659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19781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4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41784"/>
            <a:ext cx="0" cy="390331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95296" y="1376362"/>
            <a:ext cx="4660383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graphique 11">
            <a:extLst>
              <a:ext uri="{FF2B5EF4-FFF2-40B4-BE49-F238E27FC236}">
                <a16:creationId xmlns:a16="http://schemas.microsoft.com/office/drawing/2014/main" id="{930C240C-640C-864E-BD5D-6732428B33B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3275" y="1376362"/>
            <a:ext cx="4893429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DC778D0-4137-B247-8BB0-876C14E98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01852"/>
            <a:ext cx="10108598" cy="337015"/>
          </a:xfrm>
          <a:prstGeom prst="rect">
            <a:avLst/>
          </a:prstGeom>
        </p:spPr>
        <p:txBody>
          <a:bodyPr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200" b="1" i="0">
                <a:solidFill>
                  <a:schemeClr val="tx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4715BA5-CF68-8B4F-9CC6-CA5879D9F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76864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a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7C3F47-113F-1A44-B1A6-C805A00148CA}"/>
              </a:ext>
            </a:extLst>
          </p:cNvPr>
          <p:cNvGrpSpPr/>
          <p:nvPr userDrawn="1"/>
        </p:nvGrpSpPr>
        <p:grpSpPr>
          <a:xfrm>
            <a:off x="877394" y="1453676"/>
            <a:ext cx="334011" cy="311666"/>
            <a:chOff x="4669540" y="4827189"/>
            <a:chExt cx="690232" cy="644055"/>
          </a:xfrm>
        </p:grpSpPr>
        <p:sp>
          <p:nvSpPr>
            <p:cNvPr id="13" name="Graphique 20">
              <a:extLst>
                <a:ext uri="{FF2B5EF4-FFF2-40B4-BE49-F238E27FC236}">
                  <a16:creationId xmlns:a16="http://schemas.microsoft.com/office/drawing/2014/main" id="{3EB08259-DFEB-A347-B1DF-5510D8021AB4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20">
              <a:extLst>
                <a:ext uri="{FF2B5EF4-FFF2-40B4-BE49-F238E27FC236}">
                  <a16:creationId xmlns:a16="http://schemas.microsoft.com/office/drawing/2014/main" id="{B4FA6F19-F05E-DF43-BC76-6B1BE2D37884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35F55A-3AA5-EB49-8E8B-56A7CC72E32F}"/>
              </a:ext>
            </a:extLst>
          </p:cNvPr>
          <p:cNvGrpSpPr/>
          <p:nvPr userDrawn="1"/>
        </p:nvGrpSpPr>
        <p:grpSpPr>
          <a:xfrm>
            <a:off x="4093927" y="1436464"/>
            <a:ext cx="334013" cy="311666"/>
            <a:chOff x="4040762" y="1500262"/>
            <a:chExt cx="334013" cy="311666"/>
          </a:xfrm>
        </p:grpSpPr>
        <p:sp>
          <p:nvSpPr>
            <p:cNvPr id="15" name="Graphique 20">
              <a:extLst>
                <a:ext uri="{FF2B5EF4-FFF2-40B4-BE49-F238E27FC236}">
                  <a16:creationId xmlns:a16="http://schemas.microsoft.com/office/drawing/2014/main" id="{190E966B-F071-7045-9935-D801EF77A763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20">
              <a:extLst>
                <a:ext uri="{FF2B5EF4-FFF2-40B4-BE49-F238E27FC236}">
                  <a16:creationId xmlns:a16="http://schemas.microsoft.com/office/drawing/2014/main" id="{B4CECA5D-AA2C-0A40-B02F-B58FC010076C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0A3BC8F-8F78-C04B-9DD9-4568DF2743B1}"/>
              </a:ext>
            </a:extLst>
          </p:cNvPr>
          <p:cNvGrpSpPr/>
          <p:nvPr userDrawn="1"/>
        </p:nvGrpSpPr>
        <p:grpSpPr>
          <a:xfrm>
            <a:off x="7294621" y="1453020"/>
            <a:ext cx="334013" cy="311666"/>
            <a:chOff x="7241456" y="1516818"/>
            <a:chExt cx="334013" cy="311666"/>
          </a:xfrm>
        </p:grpSpPr>
        <p:sp>
          <p:nvSpPr>
            <p:cNvPr id="17" name="Graphique 20">
              <a:extLst>
                <a:ext uri="{FF2B5EF4-FFF2-40B4-BE49-F238E27FC236}">
                  <a16:creationId xmlns:a16="http://schemas.microsoft.com/office/drawing/2014/main" id="{8A95195E-67BA-6E4C-A15B-226463C98FB8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20">
              <a:extLst>
                <a:ext uri="{FF2B5EF4-FFF2-40B4-BE49-F238E27FC236}">
                  <a16:creationId xmlns:a16="http://schemas.microsoft.com/office/drawing/2014/main" id="{782B3DEC-7F8A-5444-8B69-AB29F1E8350A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2C904C-8E25-3A42-AA02-543CB363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8447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A72B9F7-3FC9-B445-A3B8-1714285A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95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0C0A457B-F934-0845-8757-3446E4D8F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99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3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FD5CB15-8DBD-F147-9D5F-A4E6B14452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990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643FABE7-6CD1-3C4F-BF38-15FFC7055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7635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1BF6D520-C4D5-1442-9AEA-BF68ADD11A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7179" y="1874153"/>
            <a:ext cx="3657346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2DCA8400-5421-4640-919A-EA9FAD814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7635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E9FB5C85-FB6E-C64E-8A33-620058246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79" y="2633365"/>
            <a:ext cx="3657346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AD22695-D19D-AB42-9872-602748B311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410693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zones avec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9A6FDCF8-4DA5-D849-9BCD-8CB23D485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3908" y="1360965"/>
            <a:ext cx="10052567" cy="45916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Sous-titre à saisir ici</a:t>
            </a:r>
          </a:p>
        </p:txBody>
      </p:sp>
      <p:sp>
        <p:nvSpPr>
          <p:cNvPr id="25" name="Graphique 20">
            <a:extLst>
              <a:ext uri="{FF2B5EF4-FFF2-40B4-BE49-F238E27FC236}">
                <a16:creationId xmlns:a16="http://schemas.microsoft.com/office/drawing/2014/main" id="{0B3720C8-6D5B-1449-ACF0-043F133CBBD2}"/>
              </a:ext>
            </a:extLst>
          </p:cNvPr>
          <p:cNvSpPr/>
          <p:nvPr userDrawn="1"/>
        </p:nvSpPr>
        <p:spPr>
          <a:xfrm>
            <a:off x="1000853" y="2096629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08B8483-3D66-A04B-A54E-746FC2B4DD8F}"/>
              </a:ext>
            </a:extLst>
          </p:cNvPr>
          <p:cNvCxnSpPr>
            <a:cxnSpLocks/>
          </p:cNvCxnSpPr>
          <p:nvPr userDrawn="1"/>
        </p:nvCxnSpPr>
        <p:spPr>
          <a:xfrm>
            <a:off x="1414130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4668CB09-7498-F744-A76F-BA16728C51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717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34" name="Graphique 20">
            <a:extLst>
              <a:ext uri="{FF2B5EF4-FFF2-40B4-BE49-F238E27FC236}">
                <a16:creationId xmlns:a16="http://schemas.microsoft.com/office/drawing/2014/main" id="{671572E2-1731-BD46-8A9D-6A6D6E885A05}"/>
              </a:ext>
            </a:extLst>
          </p:cNvPr>
          <p:cNvSpPr/>
          <p:nvPr userDrawn="1"/>
        </p:nvSpPr>
        <p:spPr>
          <a:xfrm>
            <a:off x="6607756" y="2096628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B00EFA-06A5-D445-9E66-DB8E820C0721}"/>
              </a:ext>
            </a:extLst>
          </p:cNvPr>
          <p:cNvCxnSpPr>
            <a:cxnSpLocks/>
          </p:cNvCxnSpPr>
          <p:nvPr userDrawn="1"/>
        </p:nvCxnSpPr>
        <p:spPr>
          <a:xfrm>
            <a:off x="6997511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AAFBED5-ED27-5145-9940-82BD1485B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939350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B6FB9132-4AE6-4A40-8078-DE6CC44D359A}"/>
              </a:ext>
            </a:extLst>
          </p:cNvPr>
          <p:cNvSpPr/>
          <p:nvPr userDrawn="1"/>
        </p:nvSpPr>
        <p:spPr>
          <a:xfrm>
            <a:off x="7658363" y="1699645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259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88E6448-714B-6244-9B70-45A5750548E2}"/>
              </a:ext>
            </a:extLst>
          </p:cNvPr>
          <p:cNvSpPr/>
          <p:nvPr userDrawn="1"/>
        </p:nvSpPr>
        <p:spPr>
          <a:xfrm>
            <a:off x="234801" y="1832144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5451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00C3306-3DBF-8F45-B362-7A18E4140CAE}"/>
              </a:ext>
            </a:extLst>
          </p:cNvPr>
          <p:cNvSpPr/>
          <p:nvPr userDrawn="1"/>
        </p:nvSpPr>
        <p:spPr>
          <a:xfrm>
            <a:off x="3515931" y="1340022"/>
            <a:ext cx="4477161" cy="4477161"/>
          </a:xfrm>
          <a:prstGeom prst="ellipse">
            <a:avLst/>
          </a:prstGeom>
          <a:solidFill>
            <a:schemeClr val="bg1"/>
          </a:solidFill>
          <a:ln w="254000">
            <a:solidFill>
              <a:srgbClr val="A6DCF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60E7473-2A58-D94A-8864-EBFAC7FC09C6}"/>
              </a:ext>
            </a:extLst>
          </p:cNvPr>
          <p:cNvGrpSpPr/>
          <p:nvPr userDrawn="1"/>
        </p:nvGrpSpPr>
        <p:grpSpPr>
          <a:xfrm>
            <a:off x="799806" y="2889639"/>
            <a:ext cx="1273218" cy="1146656"/>
            <a:chOff x="4651470" y="1803094"/>
            <a:chExt cx="3353737" cy="3020364"/>
          </a:xfrm>
        </p:grpSpPr>
        <p:sp>
          <p:nvSpPr>
            <p:cNvPr id="34" name="Graphique 5">
              <a:extLst>
                <a:ext uri="{FF2B5EF4-FFF2-40B4-BE49-F238E27FC236}">
                  <a16:creationId xmlns:a16="http://schemas.microsoft.com/office/drawing/2014/main" id="{F8C4F0BC-FDA6-9643-88D7-3218AE4EB333}"/>
                </a:ext>
              </a:extLst>
            </p:cNvPr>
            <p:cNvSpPr/>
            <p:nvPr/>
          </p:nvSpPr>
          <p:spPr>
            <a:xfrm>
              <a:off x="4651470" y="1803094"/>
              <a:ext cx="3353737" cy="3020364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5">
              <a:extLst>
                <a:ext uri="{FF2B5EF4-FFF2-40B4-BE49-F238E27FC236}">
                  <a16:creationId xmlns:a16="http://schemas.microsoft.com/office/drawing/2014/main" id="{3C12871A-8CA9-DD4F-B68D-AA740130A1B6}"/>
                </a:ext>
              </a:extLst>
            </p:cNvPr>
            <p:cNvSpPr/>
            <p:nvPr/>
          </p:nvSpPr>
          <p:spPr>
            <a:xfrm>
              <a:off x="5557520" y="2453004"/>
              <a:ext cx="673734" cy="929004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EEA473F-9222-A443-8CB0-7046EF9E7CA7}"/>
              </a:ext>
            </a:extLst>
          </p:cNvPr>
          <p:cNvGrpSpPr/>
          <p:nvPr userDrawn="1"/>
        </p:nvGrpSpPr>
        <p:grpSpPr>
          <a:xfrm>
            <a:off x="6078682" y="2716813"/>
            <a:ext cx="1580335" cy="1484750"/>
            <a:chOff x="8129612" y="4865992"/>
            <a:chExt cx="808879" cy="759955"/>
          </a:xfrm>
        </p:grpSpPr>
        <p:grpSp>
          <p:nvGrpSpPr>
            <p:cNvPr id="37" name="Graphique 10">
              <a:extLst>
                <a:ext uri="{FF2B5EF4-FFF2-40B4-BE49-F238E27FC236}">
                  <a16:creationId xmlns:a16="http://schemas.microsoft.com/office/drawing/2014/main" id="{641602D9-3DC3-DF4C-BE4C-3B8BF36960D3}"/>
                </a:ext>
              </a:extLst>
            </p:cNvPr>
            <p:cNvGrpSpPr/>
            <p:nvPr/>
          </p:nvGrpSpPr>
          <p:grpSpPr>
            <a:xfrm>
              <a:off x="8129612" y="5086886"/>
              <a:ext cx="769796" cy="539061"/>
              <a:chOff x="8129612" y="5086886"/>
              <a:chExt cx="769796" cy="539061"/>
            </a:xfrm>
            <a:solidFill>
              <a:srgbClr val="FA7A77"/>
            </a:solidFill>
          </p:grpSpPr>
          <p:sp>
            <p:nvSpPr>
              <p:cNvPr id="40" name="Graphique 10">
                <a:extLst>
                  <a:ext uri="{FF2B5EF4-FFF2-40B4-BE49-F238E27FC236}">
                    <a16:creationId xmlns:a16="http://schemas.microsoft.com/office/drawing/2014/main" id="{36C902A1-03FE-7248-87F2-A12FC9430D97}"/>
                  </a:ext>
                </a:extLst>
              </p:cNvPr>
              <p:cNvSpPr/>
              <p:nvPr/>
            </p:nvSpPr>
            <p:spPr>
              <a:xfrm>
                <a:off x="8130839" y="5088249"/>
                <a:ext cx="766983" cy="536198"/>
              </a:xfrm>
              <a:custGeom>
                <a:avLst/>
                <a:gdLst>
                  <a:gd name="connsiteX0" fmla="*/ 766114 w 766983"/>
                  <a:gd name="connsiteY0" fmla="*/ 294282 h 536198"/>
                  <a:gd name="connsiteX1" fmla="*/ 704612 w 766983"/>
                  <a:gd name="connsiteY1" fmla="*/ 246962 h 536198"/>
                  <a:gd name="connsiteX2" fmla="*/ 591563 w 766983"/>
                  <a:gd name="connsiteY2" fmla="*/ 231143 h 536198"/>
                  <a:gd name="connsiteX3" fmla="*/ 591563 w 766983"/>
                  <a:gd name="connsiteY3" fmla="*/ 68048 h 536198"/>
                  <a:gd name="connsiteX4" fmla="*/ 588291 w 766983"/>
                  <a:gd name="connsiteY4" fmla="*/ 58911 h 536198"/>
                  <a:gd name="connsiteX5" fmla="*/ 527334 w 766983"/>
                  <a:gd name="connsiteY5" fmla="*/ 16091 h 536198"/>
                  <a:gd name="connsiteX6" fmla="*/ 400921 w 766983"/>
                  <a:gd name="connsiteY6" fmla="*/ 0 h 536198"/>
                  <a:gd name="connsiteX7" fmla="*/ 275872 w 766983"/>
                  <a:gd name="connsiteY7" fmla="*/ 16091 h 536198"/>
                  <a:gd name="connsiteX8" fmla="*/ 215052 w 766983"/>
                  <a:gd name="connsiteY8" fmla="*/ 67911 h 536198"/>
                  <a:gd name="connsiteX9" fmla="*/ 215461 w 766983"/>
                  <a:gd name="connsiteY9" fmla="*/ 72957 h 536198"/>
                  <a:gd name="connsiteX10" fmla="*/ 217098 w 766983"/>
                  <a:gd name="connsiteY10" fmla="*/ 142641 h 536198"/>
                  <a:gd name="connsiteX11" fmla="*/ 3273 w 766983"/>
                  <a:gd name="connsiteY11" fmla="*/ 288009 h 536198"/>
                  <a:gd name="connsiteX12" fmla="*/ 0 w 766983"/>
                  <a:gd name="connsiteY12" fmla="*/ 322101 h 536198"/>
                  <a:gd name="connsiteX13" fmla="*/ 182733 w 766983"/>
                  <a:gd name="connsiteY13" fmla="*/ 504834 h 536198"/>
                  <a:gd name="connsiteX14" fmla="*/ 297964 w 766983"/>
                  <a:gd name="connsiteY14" fmla="*/ 463923 h 536198"/>
                  <a:gd name="connsiteX15" fmla="*/ 395876 w 766983"/>
                  <a:gd name="connsiteY15" fmla="*/ 474560 h 536198"/>
                  <a:gd name="connsiteX16" fmla="*/ 580790 w 766983"/>
                  <a:gd name="connsiteY16" fmla="*/ 536198 h 536198"/>
                  <a:gd name="connsiteX17" fmla="*/ 705976 w 766983"/>
                  <a:gd name="connsiteY17" fmla="*/ 519834 h 536198"/>
                  <a:gd name="connsiteX18" fmla="*/ 766796 w 766983"/>
                  <a:gd name="connsiteY18" fmla="*/ 467878 h 536198"/>
                  <a:gd name="connsiteX19" fmla="*/ 766796 w 766983"/>
                  <a:gd name="connsiteY19" fmla="*/ 300146 h 536198"/>
                  <a:gd name="connsiteX20" fmla="*/ 766114 w 766983"/>
                  <a:gd name="connsiteY20" fmla="*/ 294282 h 536198"/>
                  <a:gd name="connsiteX21" fmla="*/ 559108 w 766983"/>
                  <a:gd name="connsiteY21" fmla="*/ 152596 h 536198"/>
                  <a:gd name="connsiteX22" fmla="*/ 518607 w 766983"/>
                  <a:gd name="connsiteY22" fmla="*/ 175233 h 536198"/>
                  <a:gd name="connsiteX23" fmla="*/ 401058 w 766983"/>
                  <a:gd name="connsiteY23" fmla="*/ 190097 h 536198"/>
                  <a:gd name="connsiteX24" fmla="*/ 297009 w 766983"/>
                  <a:gd name="connsiteY24" fmla="*/ 178642 h 536198"/>
                  <a:gd name="connsiteX25" fmla="*/ 295782 w 766983"/>
                  <a:gd name="connsiteY25" fmla="*/ 178369 h 536198"/>
                  <a:gd name="connsiteX26" fmla="*/ 247917 w 766983"/>
                  <a:gd name="connsiteY26" fmla="*/ 151368 h 536198"/>
                  <a:gd name="connsiteX27" fmla="*/ 246826 w 766983"/>
                  <a:gd name="connsiteY27" fmla="*/ 108276 h 536198"/>
                  <a:gd name="connsiteX28" fmla="*/ 279827 w 766983"/>
                  <a:gd name="connsiteY28" fmla="*/ 120958 h 536198"/>
                  <a:gd name="connsiteX29" fmla="*/ 400921 w 766983"/>
                  <a:gd name="connsiteY29" fmla="*/ 135822 h 536198"/>
                  <a:gd name="connsiteX30" fmla="*/ 527198 w 766983"/>
                  <a:gd name="connsiteY30" fmla="*/ 119731 h 536198"/>
                  <a:gd name="connsiteX31" fmla="*/ 560881 w 766983"/>
                  <a:gd name="connsiteY31" fmla="*/ 106231 h 536198"/>
                  <a:gd name="connsiteX32" fmla="*/ 560881 w 766983"/>
                  <a:gd name="connsiteY32" fmla="*/ 145368 h 536198"/>
                  <a:gd name="connsiteX33" fmla="*/ 559108 w 766983"/>
                  <a:gd name="connsiteY33" fmla="*/ 152596 h 536198"/>
                  <a:gd name="connsiteX34" fmla="*/ 285145 w 766983"/>
                  <a:gd name="connsiteY34" fmla="*/ 45274 h 536198"/>
                  <a:gd name="connsiteX35" fmla="*/ 401194 w 766983"/>
                  <a:gd name="connsiteY35" fmla="*/ 30410 h 536198"/>
                  <a:gd name="connsiteX36" fmla="*/ 518743 w 766983"/>
                  <a:gd name="connsiteY36" fmla="*/ 45274 h 536198"/>
                  <a:gd name="connsiteX37" fmla="*/ 559108 w 766983"/>
                  <a:gd name="connsiteY37" fmla="*/ 67911 h 536198"/>
                  <a:gd name="connsiteX38" fmla="*/ 518607 w 766983"/>
                  <a:gd name="connsiteY38" fmla="*/ 90548 h 536198"/>
                  <a:gd name="connsiteX39" fmla="*/ 401194 w 766983"/>
                  <a:gd name="connsiteY39" fmla="*/ 105412 h 536198"/>
                  <a:gd name="connsiteX40" fmla="*/ 288691 w 766983"/>
                  <a:gd name="connsiteY40" fmla="*/ 91639 h 536198"/>
                  <a:gd name="connsiteX41" fmla="*/ 245871 w 766983"/>
                  <a:gd name="connsiteY41" fmla="*/ 68320 h 536198"/>
                  <a:gd name="connsiteX42" fmla="*/ 245735 w 766983"/>
                  <a:gd name="connsiteY42" fmla="*/ 67911 h 536198"/>
                  <a:gd name="connsiteX43" fmla="*/ 285145 w 766983"/>
                  <a:gd name="connsiteY43" fmla="*/ 45274 h 536198"/>
                  <a:gd name="connsiteX44" fmla="*/ 285554 w 766983"/>
                  <a:gd name="connsiteY44" fmla="*/ 434604 h 536198"/>
                  <a:gd name="connsiteX45" fmla="*/ 70502 w 766983"/>
                  <a:gd name="connsiteY45" fmla="*/ 424513 h 536198"/>
                  <a:gd name="connsiteX46" fmla="*/ 80593 w 766983"/>
                  <a:gd name="connsiteY46" fmla="*/ 209461 h 536198"/>
                  <a:gd name="connsiteX47" fmla="*/ 183006 w 766983"/>
                  <a:gd name="connsiteY47" fmla="*/ 169778 h 536198"/>
                  <a:gd name="connsiteX48" fmla="*/ 228143 w 766983"/>
                  <a:gd name="connsiteY48" fmla="*/ 176460 h 536198"/>
                  <a:gd name="connsiteX49" fmla="*/ 332328 w 766983"/>
                  <a:gd name="connsiteY49" fmla="*/ 291145 h 536198"/>
                  <a:gd name="connsiteX50" fmla="*/ 335328 w 766983"/>
                  <a:gd name="connsiteY50" fmla="*/ 321828 h 536198"/>
                  <a:gd name="connsiteX51" fmla="*/ 285554 w 766983"/>
                  <a:gd name="connsiteY51" fmla="*/ 434604 h 536198"/>
                  <a:gd name="connsiteX52" fmla="*/ 324419 w 766983"/>
                  <a:gd name="connsiteY52" fmla="*/ 437877 h 536198"/>
                  <a:gd name="connsiteX53" fmla="*/ 353738 w 766983"/>
                  <a:gd name="connsiteY53" fmla="*/ 387694 h 536198"/>
                  <a:gd name="connsiteX54" fmla="*/ 394512 w 766983"/>
                  <a:gd name="connsiteY54" fmla="*/ 389739 h 536198"/>
                  <a:gd name="connsiteX55" fmla="*/ 394512 w 766983"/>
                  <a:gd name="connsiteY55" fmla="*/ 392466 h 536198"/>
                  <a:gd name="connsiteX56" fmla="*/ 395330 w 766983"/>
                  <a:gd name="connsiteY56" fmla="*/ 444286 h 536198"/>
                  <a:gd name="connsiteX57" fmla="*/ 324419 w 766983"/>
                  <a:gd name="connsiteY57" fmla="*/ 437877 h 536198"/>
                  <a:gd name="connsiteX58" fmla="*/ 365057 w 766983"/>
                  <a:gd name="connsiteY58" fmla="*/ 303827 h 536198"/>
                  <a:gd name="connsiteX59" fmla="*/ 392876 w 766983"/>
                  <a:gd name="connsiteY59" fmla="*/ 304918 h 536198"/>
                  <a:gd name="connsiteX60" fmla="*/ 393012 w 766983"/>
                  <a:gd name="connsiteY60" fmla="*/ 306009 h 536198"/>
                  <a:gd name="connsiteX61" fmla="*/ 393967 w 766983"/>
                  <a:gd name="connsiteY61" fmla="*/ 359056 h 536198"/>
                  <a:gd name="connsiteX62" fmla="*/ 362329 w 766983"/>
                  <a:gd name="connsiteY62" fmla="*/ 357693 h 536198"/>
                  <a:gd name="connsiteX63" fmla="*/ 365875 w 766983"/>
                  <a:gd name="connsiteY63" fmla="*/ 321964 h 536198"/>
                  <a:gd name="connsiteX64" fmla="*/ 365057 w 766983"/>
                  <a:gd name="connsiteY64" fmla="*/ 303827 h 536198"/>
                  <a:gd name="connsiteX65" fmla="*/ 402558 w 766983"/>
                  <a:gd name="connsiteY65" fmla="*/ 274508 h 536198"/>
                  <a:gd name="connsiteX66" fmla="*/ 401194 w 766983"/>
                  <a:gd name="connsiteY66" fmla="*/ 274508 h 536198"/>
                  <a:gd name="connsiteX67" fmla="*/ 359193 w 766983"/>
                  <a:gd name="connsiteY67" fmla="*/ 273008 h 536198"/>
                  <a:gd name="connsiteX68" fmla="*/ 331919 w 766983"/>
                  <a:gd name="connsiteY68" fmla="*/ 216143 h 536198"/>
                  <a:gd name="connsiteX69" fmla="*/ 401058 w 766983"/>
                  <a:gd name="connsiteY69" fmla="*/ 220507 h 536198"/>
                  <a:gd name="connsiteX70" fmla="*/ 527471 w 766983"/>
                  <a:gd name="connsiteY70" fmla="*/ 204415 h 536198"/>
                  <a:gd name="connsiteX71" fmla="*/ 561017 w 766983"/>
                  <a:gd name="connsiteY71" fmla="*/ 190642 h 536198"/>
                  <a:gd name="connsiteX72" fmla="*/ 561017 w 766983"/>
                  <a:gd name="connsiteY72" fmla="*/ 231143 h 536198"/>
                  <a:gd name="connsiteX73" fmla="*/ 402558 w 766983"/>
                  <a:gd name="connsiteY73" fmla="*/ 274508 h 536198"/>
                  <a:gd name="connsiteX74" fmla="*/ 423013 w 766983"/>
                  <a:gd name="connsiteY74" fmla="*/ 298100 h 536198"/>
                  <a:gd name="connsiteX75" fmla="*/ 467060 w 766983"/>
                  <a:gd name="connsiteY75" fmla="*/ 275054 h 536198"/>
                  <a:gd name="connsiteX76" fmla="*/ 576427 w 766983"/>
                  <a:gd name="connsiteY76" fmla="*/ 262099 h 536198"/>
                  <a:gd name="connsiteX77" fmla="*/ 578472 w 766983"/>
                  <a:gd name="connsiteY77" fmla="*/ 262099 h 536198"/>
                  <a:gd name="connsiteX78" fmla="*/ 696021 w 766983"/>
                  <a:gd name="connsiteY78" fmla="*/ 276554 h 536198"/>
                  <a:gd name="connsiteX79" fmla="*/ 736386 w 766983"/>
                  <a:gd name="connsiteY79" fmla="*/ 298645 h 536198"/>
                  <a:gd name="connsiteX80" fmla="*/ 736386 w 766983"/>
                  <a:gd name="connsiteY80" fmla="*/ 298782 h 536198"/>
                  <a:gd name="connsiteX81" fmla="*/ 694658 w 766983"/>
                  <a:gd name="connsiteY81" fmla="*/ 321692 h 536198"/>
                  <a:gd name="connsiteX82" fmla="*/ 578472 w 766983"/>
                  <a:gd name="connsiteY82" fmla="*/ 336010 h 536198"/>
                  <a:gd name="connsiteX83" fmla="*/ 467605 w 766983"/>
                  <a:gd name="connsiteY83" fmla="*/ 322919 h 536198"/>
                  <a:gd name="connsiteX84" fmla="*/ 423831 w 766983"/>
                  <a:gd name="connsiteY84" fmla="*/ 300691 h 536198"/>
                  <a:gd name="connsiteX85" fmla="*/ 423013 w 766983"/>
                  <a:gd name="connsiteY85" fmla="*/ 298100 h 536198"/>
                  <a:gd name="connsiteX86" fmla="*/ 736659 w 766983"/>
                  <a:gd name="connsiteY86" fmla="*/ 468014 h 536198"/>
                  <a:gd name="connsiteX87" fmla="*/ 697385 w 766983"/>
                  <a:gd name="connsiteY87" fmla="*/ 490788 h 536198"/>
                  <a:gd name="connsiteX88" fmla="*/ 581200 w 766983"/>
                  <a:gd name="connsiteY88" fmla="*/ 505788 h 536198"/>
                  <a:gd name="connsiteX89" fmla="*/ 465287 w 766983"/>
                  <a:gd name="connsiteY89" fmla="*/ 491333 h 536198"/>
                  <a:gd name="connsiteX90" fmla="*/ 426286 w 766983"/>
                  <a:gd name="connsiteY90" fmla="*/ 468832 h 536198"/>
                  <a:gd name="connsiteX91" fmla="*/ 426286 w 766983"/>
                  <a:gd name="connsiteY91" fmla="*/ 468560 h 536198"/>
                  <a:gd name="connsiteX92" fmla="*/ 425467 w 766983"/>
                  <a:gd name="connsiteY92" fmla="*/ 424377 h 536198"/>
                  <a:gd name="connsiteX93" fmla="*/ 578063 w 766983"/>
                  <a:gd name="connsiteY93" fmla="*/ 451241 h 536198"/>
                  <a:gd name="connsiteX94" fmla="*/ 704067 w 766983"/>
                  <a:gd name="connsiteY94" fmla="*/ 435150 h 536198"/>
                  <a:gd name="connsiteX95" fmla="*/ 736659 w 766983"/>
                  <a:gd name="connsiteY95" fmla="*/ 421649 h 536198"/>
                  <a:gd name="connsiteX96" fmla="*/ 736659 w 766983"/>
                  <a:gd name="connsiteY96" fmla="*/ 468014 h 536198"/>
                  <a:gd name="connsiteX97" fmla="*/ 735295 w 766983"/>
                  <a:gd name="connsiteY97" fmla="*/ 383466 h 536198"/>
                  <a:gd name="connsiteX98" fmla="*/ 695339 w 766983"/>
                  <a:gd name="connsiteY98" fmla="*/ 406103 h 536198"/>
                  <a:gd name="connsiteX99" fmla="*/ 578199 w 766983"/>
                  <a:gd name="connsiteY99" fmla="*/ 420831 h 536198"/>
                  <a:gd name="connsiteX100" fmla="*/ 425058 w 766983"/>
                  <a:gd name="connsiteY100" fmla="*/ 387285 h 536198"/>
                  <a:gd name="connsiteX101" fmla="*/ 424786 w 766983"/>
                  <a:gd name="connsiteY101" fmla="*/ 373920 h 536198"/>
                  <a:gd name="connsiteX102" fmla="*/ 424240 w 766983"/>
                  <a:gd name="connsiteY102" fmla="*/ 339010 h 536198"/>
                  <a:gd name="connsiteX103" fmla="*/ 459014 w 766983"/>
                  <a:gd name="connsiteY103" fmla="*/ 352238 h 536198"/>
                  <a:gd name="connsiteX104" fmla="*/ 578063 w 766983"/>
                  <a:gd name="connsiteY104" fmla="*/ 366557 h 536198"/>
                  <a:gd name="connsiteX105" fmla="*/ 702840 w 766983"/>
                  <a:gd name="connsiteY105" fmla="*/ 351011 h 536198"/>
                  <a:gd name="connsiteX106" fmla="*/ 736522 w 766983"/>
                  <a:gd name="connsiteY106" fmla="*/ 337510 h 536198"/>
                  <a:gd name="connsiteX107" fmla="*/ 736522 w 766983"/>
                  <a:gd name="connsiteY107" fmla="*/ 376784 h 536198"/>
                  <a:gd name="connsiteX108" fmla="*/ 736659 w 766983"/>
                  <a:gd name="connsiteY108" fmla="*/ 376784 h 536198"/>
                  <a:gd name="connsiteX109" fmla="*/ 735295 w 766983"/>
                  <a:gd name="connsiteY109" fmla="*/ 383466 h 53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766983" h="536198">
                    <a:moveTo>
                      <a:pt x="766114" y="294282"/>
                    </a:moveTo>
                    <a:cubicBezTo>
                      <a:pt x="763387" y="274372"/>
                      <a:pt x="742932" y="258553"/>
                      <a:pt x="704612" y="246962"/>
                    </a:cubicBezTo>
                    <a:cubicBezTo>
                      <a:pt x="673657" y="237689"/>
                      <a:pt x="634383" y="231962"/>
                      <a:pt x="591563" y="231143"/>
                    </a:cubicBezTo>
                    <a:lnTo>
                      <a:pt x="591563" y="68048"/>
                    </a:lnTo>
                    <a:cubicBezTo>
                      <a:pt x="591563" y="64638"/>
                      <a:pt x="590473" y="61502"/>
                      <a:pt x="588291" y="58911"/>
                    </a:cubicBezTo>
                    <a:cubicBezTo>
                      <a:pt x="583245" y="41183"/>
                      <a:pt x="562790" y="26864"/>
                      <a:pt x="527334" y="16091"/>
                    </a:cubicBezTo>
                    <a:cubicBezTo>
                      <a:pt x="492970" y="5727"/>
                      <a:pt x="448105" y="0"/>
                      <a:pt x="400921" y="0"/>
                    </a:cubicBezTo>
                    <a:cubicBezTo>
                      <a:pt x="353874" y="0"/>
                      <a:pt x="309418" y="5591"/>
                      <a:pt x="275872" y="16091"/>
                    </a:cubicBezTo>
                    <a:cubicBezTo>
                      <a:pt x="248189" y="24683"/>
                      <a:pt x="215052" y="40501"/>
                      <a:pt x="215052" y="67911"/>
                    </a:cubicBezTo>
                    <a:cubicBezTo>
                      <a:pt x="215052" y="69548"/>
                      <a:pt x="215188" y="71320"/>
                      <a:pt x="215461" y="72957"/>
                    </a:cubicBezTo>
                    <a:lnTo>
                      <a:pt x="217098" y="142641"/>
                    </a:lnTo>
                    <a:cubicBezTo>
                      <a:pt x="117958" y="123549"/>
                      <a:pt x="22228" y="188733"/>
                      <a:pt x="3273" y="288009"/>
                    </a:cubicBezTo>
                    <a:cubicBezTo>
                      <a:pt x="1091" y="299191"/>
                      <a:pt x="0" y="310646"/>
                      <a:pt x="0" y="322101"/>
                    </a:cubicBezTo>
                    <a:cubicBezTo>
                      <a:pt x="0" y="422877"/>
                      <a:pt x="81957" y="504834"/>
                      <a:pt x="182733" y="504834"/>
                    </a:cubicBezTo>
                    <a:cubicBezTo>
                      <a:pt x="224734" y="504834"/>
                      <a:pt x="265372" y="490379"/>
                      <a:pt x="297964" y="463923"/>
                    </a:cubicBezTo>
                    <a:cubicBezTo>
                      <a:pt x="326737" y="470605"/>
                      <a:pt x="360284" y="474287"/>
                      <a:pt x="395876" y="474560"/>
                    </a:cubicBezTo>
                    <a:cubicBezTo>
                      <a:pt x="403649" y="516834"/>
                      <a:pt x="495288" y="536198"/>
                      <a:pt x="580790" y="536198"/>
                    </a:cubicBezTo>
                    <a:cubicBezTo>
                      <a:pt x="627837" y="536198"/>
                      <a:pt x="672157" y="530334"/>
                      <a:pt x="705976" y="519834"/>
                    </a:cubicBezTo>
                    <a:cubicBezTo>
                      <a:pt x="733795" y="511243"/>
                      <a:pt x="766796" y="495288"/>
                      <a:pt x="766796" y="467878"/>
                    </a:cubicBezTo>
                    <a:lnTo>
                      <a:pt x="766796" y="300146"/>
                    </a:lnTo>
                    <a:cubicBezTo>
                      <a:pt x="767205" y="298236"/>
                      <a:pt x="766932" y="296055"/>
                      <a:pt x="766114" y="294282"/>
                    </a:cubicBezTo>
                    <a:close/>
                    <a:moveTo>
                      <a:pt x="559108" y="152596"/>
                    </a:moveTo>
                    <a:cubicBezTo>
                      <a:pt x="559108" y="154641"/>
                      <a:pt x="551880" y="165141"/>
                      <a:pt x="518607" y="175233"/>
                    </a:cubicBezTo>
                    <a:cubicBezTo>
                      <a:pt x="487651" y="184506"/>
                      <a:pt x="444695" y="190097"/>
                      <a:pt x="401058" y="190097"/>
                    </a:cubicBezTo>
                    <a:cubicBezTo>
                      <a:pt x="363284" y="190097"/>
                      <a:pt x="326328" y="186142"/>
                      <a:pt x="297009" y="178642"/>
                    </a:cubicBezTo>
                    <a:cubicBezTo>
                      <a:pt x="296600" y="178505"/>
                      <a:pt x="296191" y="178505"/>
                      <a:pt x="295782" y="178369"/>
                    </a:cubicBezTo>
                    <a:cubicBezTo>
                      <a:pt x="281327" y="166914"/>
                      <a:pt x="265235" y="157914"/>
                      <a:pt x="247917" y="151368"/>
                    </a:cubicBezTo>
                    <a:lnTo>
                      <a:pt x="246826" y="108276"/>
                    </a:lnTo>
                    <a:cubicBezTo>
                      <a:pt x="257326" y="113594"/>
                      <a:pt x="268372" y="117958"/>
                      <a:pt x="279827" y="120958"/>
                    </a:cubicBezTo>
                    <a:cubicBezTo>
                      <a:pt x="312964" y="130640"/>
                      <a:pt x="355920" y="135822"/>
                      <a:pt x="400921" y="135822"/>
                    </a:cubicBezTo>
                    <a:cubicBezTo>
                      <a:pt x="448105" y="135822"/>
                      <a:pt x="492970" y="130231"/>
                      <a:pt x="527198" y="119731"/>
                    </a:cubicBezTo>
                    <a:cubicBezTo>
                      <a:pt x="538926" y="116458"/>
                      <a:pt x="550244" y="111958"/>
                      <a:pt x="560881" y="106231"/>
                    </a:cubicBezTo>
                    <a:lnTo>
                      <a:pt x="560881" y="145368"/>
                    </a:lnTo>
                    <a:cubicBezTo>
                      <a:pt x="559653" y="147277"/>
                      <a:pt x="558972" y="149868"/>
                      <a:pt x="559108" y="152596"/>
                    </a:cubicBezTo>
                    <a:close/>
                    <a:moveTo>
                      <a:pt x="285145" y="45274"/>
                    </a:moveTo>
                    <a:cubicBezTo>
                      <a:pt x="315964" y="35865"/>
                      <a:pt x="357284" y="30410"/>
                      <a:pt x="401194" y="30410"/>
                    </a:cubicBezTo>
                    <a:cubicBezTo>
                      <a:pt x="444832" y="30410"/>
                      <a:pt x="487651" y="35728"/>
                      <a:pt x="518743" y="45274"/>
                    </a:cubicBezTo>
                    <a:cubicBezTo>
                      <a:pt x="551880" y="55365"/>
                      <a:pt x="559108" y="65729"/>
                      <a:pt x="559108" y="67911"/>
                    </a:cubicBezTo>
                    <a:cubicBezTo>
                      <a:pt x="559108" y="70093"/>
                      <a:pt x="551880" y="80593"/>
                      <a:pt x="518607" y="90548"/>
                    </a:cubicBezTo>
                    <a:cubicBezTo>
                      <a:pt x="487651" y="99821"/>
                      <a:pt x="444832" y="105412"/>
                      <a:pt x="401194" y="105412"/>
                    </a:cubicBezTo>
                    <a:cubicBezTo>
                      <a:pt x="359056" y="105412"/>
                      <a:pt x="319101" y="100503"/>
                      <a:pt x="288691" y="91639"/>
                    </a:cubicBezTo>
                    <a:cubicBezTo>
                      <a:pt x="255826" y="82230"/>
                      <a:pt x="246689" y="71593"/>
                      <a:pt x="245871" y="68320"/>
                    </a:cubicBezTo>
                    <a:cubicBezTo>
                      <a:pt x="245871" y="68048"/>
                      <a:pt x="245871" y="67911"/>
                      <a:pt x="245735" y="67911"/>
                    </a:cubicBezTo>
                    <a:cubicBezTo>
                      <a:pt x="245871" y="65593"/>
                      <a:pt x="252962" y="55229"/>
                      <a:pt x="285145" y="45274"/>
                    </a:cubicBezTo>
                    <a:close/>
                    <a:moveTo>
                      <a:pt x="285554" y="434604"/>
                    </a:moveTo>
                    <a:cubicBezTo>
                      <a:pt x="223370" y="491197"/>
                      <a:pt x="127095" y="486697"/>
                      <a:pt x="70502" y="424513"/>
                    </a:cubicBezTo>
                    <a:cubicBezTo>
                      <a:pt x="14046" y="362329"/>
                      <a:pt x="18410" y="266054"/>
                      <a:pt x="80593" y="209461"/>
                    </a:cubicBezTo>
                    <a:cubicBezTo>
                      <a:pt x="108685" y="183960"/>
                      <a:pt x="145232" y="169778"/>
                      <a:pt x="183006" y="169778"/>
                    </a:cubicBezTo>
                    <a:cubicBezTo>
                      <a:pt x="198279" y="169778"/>
                      <a:pt x="213552" y="172096"/>
                      <a:pt x="228143" y="176460"/>
                    </a:cubicBezTo>
                    <a:cubicBezTo>
                      <a:pt x="280918" y="193097"/>
                      <a:pt x="320873" y="236871"/>
                      <a:pt x="332328" y="291145"/>
                    </a:cubicBezTo>
                    <a:cubicBezTo>
                      <a:pt x="334374" y="301236"/>
                      <a:pt x="335328" y="311600"/>
                      <a:pt x="335328" y="321828"/>
                    </a:cubicBezTo>
                    <a:cubicBezTo>
                      <a:pt x="335601" y="364920"/>
                      <a:pt x="317328" y="405831"/>
                      <a:pt x="285554" y="434604"/>
                    </a:cubicBezTo>
                    <a:close/>
                    <a:moveTo>
                      <a:pt x="324419" y="437877"/>
                    </a:moveTo>
                    <a:cubicBezTo>
                      <a:pt x="336828" y="422740"/>
                      <a:pt x="346647" y="405831"/>
                      <a:pt x="353738" y="387694"/>
                    </a:cubicBezTo>
                    <a:cubicBezTo>
                      <a:pt x="366693" y="388785"/>
                      <a:pt x="380466" y="389466"/>
                      <a:pt x="394512" y="389739"/>
                    </a:cubicBezTo>
                    <a:lnTo>
                      <a:pt x="394512" y="392466"/>
                    </a:lnTo>
                    <a:lnTo>
                      <a:pt x="395330" y="444286"/>
                    </a:lnTo>
                    <a:cubicBezTo>
                      <a:pt x="371602" y="443877"/>
                      <a:pt x="347874" y="441695"/>
                      <a:pt x="324419" y="437877"/>
                    </a:cubicBezTo>
                    <a:close/>
                    <a:moveTo>
                      <a:pt x="365057" y="303827"/>
                    </a:moveTo>
                    <a:cubicBezTo>
                      <a:pt x="374057" y="304373"/>
                      <a:pt x="383330" y="304782"/>
                      <a:pt x="392876" y="304918"/>
                    </a:cubicBezTo>
                    <a:cubicBezTo>
                      <a:pt x="392876" y="305191"/>
                      <a:pt x="393012" y="305737"/>
                      <a:pt x="393012" y="306009"/>
                    </a:cubicBezTo>
                    <a:lnTo>
                      <a:pt x="393967" y="359056"/>
                    </a:lnTo>
                    <a:cubicBezTo>
                      <a:pt x="383057" y="358920"/>
                      <a:pt x="372557" y="358511"/>
                      <a:pt x="362329" y="357693"/>
                    </a:cubicBezTo>
                    <a:cubicBezTo>
                      <a:pt x="364647" y="345965"/>
                      <a:pt x="365875" y="333828"/>
                      <a:pt x="365875" y="321964"/>
                    </a:cubicBezTo>
                    <a:cubicBezTo>
                      <a:pt x="365875" y="315964"/>
                      <a:pt x="365602" y="309964"/>
                      <a:pt x="365057" y="303827"/>
                    </a:cubicBezTo>
                    <a:close/>
                    <a:moveTo>
                      <a:pt x="402558" y="274508"/>
                    </a:moveTo>
                    <a:cubicBezTo>
                      <a:pt x="402149" y="274508"/>
                      <a:pt x="401603" y="274508"/>
                      <a:pt x="401194" y="274508"/>
                    </a:cubicBezTo>
                    <a:cubicBezTo>
                      <a:pt x="386466" y="274508"/>
                      <a:pt x="372284" y="273963"/>
                      <a:pt x="359193" y="273008"/>
                    </a:cubicBezTo>
                    <a:cubicBezTo>
                      <a:pt x="353329" y="252553"/>
                      <a:pt x="344192" y="233325"/>
                      <a:pt x="331919" y="216143"/>
                    </a:cubicBezTo>
                    <a:cubicBezTo>
                      <a:pt x="354829" y="219007"/>
                      <a:pt x="377875" y="220507"/>
                      <a:pt x="401058" y="220507"/>
                    </a:cubicBezTo>
                    <a:cubicBezTo>
                      <a:pt x="448241" y="220507"/>
                      <a:pt x="493106" y="214916"/>
                      <a:pt x="527471" y="204415"/>
                    </a:cubicBezTo>
                    <a:cubicBezTo>
                      <a:pt x="539198" y="200733"/>
                      <a:pt x="550380" y="196370"/>
                      <a:pt x="561017" y="190642"/>
                    </a:cubicBezTo>
                    <a:lnTo>
                      <a:pt x="561017" y="231143"/>
                    </a:lnTo>
                    <a:cubicBezTo>
                      <a:pt x="495424" y="233189"/>
                      <a:pt x="427649" y="246962"/>
                      <a:pt x="402558" y="274508"/>
                    </a:cubicBezTo>
                    <a:close/>
                    <a:moveTo>
                      <a:pt x="423013" y="298100"/>
                    </a:moveTo>
                    <a:cubicBezTo>
                      <a:pt x="424513" y="293873"/>
                      <a:pt x="435695" y="283918"/>
                      <a:pt x="467060" y="275054"/>
                    </a:cubicBezTo>
                    <a:cubicBezTo>
                      <a:pt x="496788" y="266599"/>
                      <a:pt x="535653" y="262099"/>
                      <a:pt x="576427" y="262099"/>
                    </a:cubicBezTo>
                    <a:lnTo>
                      <a:pt x="578472" y="262099"/>
                    </a:lnTo>
                    <a:cubicBezTo>
                      <a:pt x="622110" y="262099"/>
                      <a:pt x="664929" y="267145"/>
                      <a:pt x="696021" y="276554"/>
                    </a:cubicBezTo>
                    <a:cubicBezTo>
                      <a:pt x="728204" y="286372"/>
                      <a:pt x="735841" y="296055"/>
                      <a:pt x="736386" y="298645"/>
                    </a:cubicBezTo>
                    <a:lnTo>
                      <a:pt x="736386" y="298782"/>
                    </a:lnTo>
                    <a:cubicBezTo>
                      <a:pt x="736250" y="301100"/>
                      <a:pt x="728613" y="311600"/>
                      <a:pt x="694658" y="321692"/>
                    </a:cubicBezTo>
                    <a:cubicBezTo>
                      <a:pt x="663293" y="330965"/>
                      <a:pt x="622110" y="336010"/>
                      <a:pt x="578472" y="336010"/>
                    </a:cubicBezTo>
                    <a:cubicBezTo>
                      <a:pt x="537289" y="336010"/>
                      <a:pt x="497879" y="331237"/>
                      <a:pt x="467605" y="322919"/>
                    </a:cubicBezTo>
                    <a:cubicBezTo>
                      <a:pt x="438422" y="314737"/>
                      <a:pt x="426695" y="305328"/>
                      <a:pt x="423831" y="300691"/>
                    </a:cubicBezTo>
                    <a:cubicBezTo>
                      <a:pt x="423558" y="299736"/>
                      <a:pt x="423286" y="298782"/>
                      <a:pt x="423013" y="298100"/>
                    </a:cubicBezTo>
                    <a:close/>
                    <a:moveTo>
                      <a:pt x="736659" y="468014"/>
                    </a:moveTo>
                    <a:cubicBezTo>
                      <a:pt x="736659" y="470196"/>
                      <a:pt x="729840" y="480696"/>
                      <a:pt x="697385" y="490788"/>
                    </a:cubicBezTo>
                    <a:cubicBezTo>
                      <a:pt x="666429" y="500470"/>
                      <a:pt x="625110" y="505788"/>
                      <a:pt x="581200" y="505788"/>
                    </a:cubicBezTo>
                    <a:cubicBezTo>
                      <a:pt x="537016" y="505788"/>
                      <a:pt x="495833" y="500606"/>
                      <a:pt x="465287" y="491333"/>
                    </a:cubicBezTo>
                    <a:cubicBezTo>
                      <a:pt x="432968" y="481378"/>
                      <a:pt x="426286" y="471151"/>
                      <a:pt x="426286" y="468832"/>
                    </a:cubicBezTo>
                    <a:cubicBezTo>
                      <a:pt x="426286" y="468696"/>
                      <a:pt x="426286" y="468696"/>
                      <a:pt x="426286" y="468560"/>
                    </a:cubicBezTo>
                    <a:lnTo>
                      <a:pt x="425467" y="424377"/>
                    </a:lnTo>
                    <a:cubicBezTo>
                      <a:pt x="461878" y="442786"/>
                      <a:pt x="522425" y="451241"/>
                      <a:pt x="578063" y="451241"/>
                    </a:cubicBezTo>
                    <a:cubicBezTo>
                      <a:pt x="625246" y="451241"/>
                      <a:pt x="669839" y="445650"/>
                      <a:pt x="704067" y="435150"/>
                    </a:cubicBezTo>
                    <a:cubicBezTo>
                      <a:pt x="715385" y="431740"/>
                      <a:pt x="726158" y="427240"/>
                      <a:pt x="736659" y="421649"/>
                    </a:cubicBezTo>
                    <a:lnTo>
                      <a:pt x="736659" y="468014"/>
                    </a:lnTo>
                    <a:close/>
                    <a:moveTo>
                      <a:pt x="735295" y="383466"/>
                    </a:moveTo>
                    <a:cubicBezTo>
                      <a:pt x="735295" y="385648"/>
                      <a:pt x="728204" y="396012"/>
                      <a:pt x="695339" y="406103"/>
                    </a:cubicBezTo>
                    <a:cubicBezTo>
                      <a:pt x="663975" y="415513"/>
                      <a:pt x="622519" y="420831"/>
                      <a:pt x="578199" y="420831"/>
                    </a:cubicBezTo>
                    <a:cubicBezTo>
                      <a:pt x="494333" y="420831"/>
                      <a:pt x="437604" y="402012"/>
                      <a:pt x="425058" y="387285"/>
                    </a:cubicBezTo>
                    <a:lnTo>
                      <a:pt x="424786" y="373920"/>
                    </a:lnTo>
                    <a:lnTo>
                      <a:pt x="424240" y="339010"/>
                    </a:lnTo>
                    <a:cubicBezTo>
                      <a:pt x="435422" y="344601"/>
                      <a:pt x="447014" y="349102"/>
                      <a:pt x="459014" y="352238"/>
                    </a:cubicBezTo>
                    <a:cubicBezTo>
                      <a:pt x="491879" y="361375"/>
                      <a:pt x="534153" y="366557"/>
                      <a:pt x="578063" y="366557"/>
                    </a:cubicBezTo>
                    <a:cubicBezTo>
                      <a:pt x="624428" y="366557"/>
                      <a:pt x="668748" y="361102"/>
                      <a:pt x="702840" y="351011"/>
                    </a:cubicBezTo>
                    <a:cubicBezTo>
                      <a:pt x="714567" y="347602"/>
                      <a:pt x="725886" y="343238"/>
                      <a:pt x="736522" y="337510"/>
                    </a:cubicBezTo>
                    <a:lnTo>
                      <a:pt x="736522" y="376784"/>
                    </a:lnTo>
                    <a:lnTo>
                      <a:pt x="736659" y="376784"/>
                    </a:lnTo>
                    <a:cubicBezTo>
                      <a:pt x="736659" y="378830"/>
                      <a:pt x="735295" y="381148"/>
                      <a:pt x="735295" y="383466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Graphique 10">
                <a:extLst>
                  <a:ext uri="{FF2B5EF4-FFF2-40B4-BE49-F238E27FC236}">
                    <a16:creationId xmlns:a16="http://schemas.microsoft.com/office/drawing/2014/main" id="{865FAAB9-FDE1-FB4A-A199-B5C1C20E26A2}"/>
                  </a:ext>
                </a:extLst>
              </p:cNvPr>
              <p:cNvSpPr/>
              <p:nvPr/>
            </p:nvSpPr>
            <p:spPr>
              <a:xfrm>
                <a:off x="8129612" y="5086886"/>
                <a:ext cx="769796" cy="539061"/>
              </a:xfrm>
              <a:custGeom>
                <a:avLst/>
                <a:gdLst>
                  <a:gd name="connsiteX0" fmla="*/ 582427 w 769796"/>
                  <a:gd name="connsiteY0" fmla="*/ 539062 h 539061"/>
                  <a:gd name="connsiteX1" fmla="*/ 460378 w 769796"/>
                  <a:gd name="connsiteY1" fmla="*/ 524061 h 539061"/>
                  <a:gd name="connsiteX2" fmla="*/ 396285 w 769796"/>
                  <a:gd name="connsiteY2" fmla="*/ 477424 h 539061"/>
                  <a:gd name="connsiteX3" fmla="*/ 299873 w 769796"/>
                  <a:gd name="connsiteY3" fmla="*/ 466923 h 539061"/>
                  <a:gd name="connsiteX4" fmla="*/ 184233 w 769796"/>
                  <a:gd name="connsiteY4" fmla="*/ 507697 h 539061"/>
                  <a:gd name="connsiteX5" fmla="*/ 0 w 769796"/>
                  <a:gd name="connsiteY5" fmla="*/ 323464 h 539061"/>
                  <a:gd name="connsiteX6" fmla="*/ 3273 w 769796"/>
                  <a:gd name="connsiteY6" fmla="*/ 289100 h 539061"/>
                  <a:gd name="connsiteX7" fmla="*/ 80866 w 769796"/>
                  <a:gd name="connsiteY7" fmla="*/ 171005 h 539061"/>
                  <a:gd name="connsiteX8" fmla="*/ 216961 w 769796"/>
                  <a:gd name="connsiteY8" fmla="*/ 142232 h 539061"/>
                  <a:gd name="connsiteX9" fmla="*/ 215325 w 769796"/>
                  <a:gd name="connsiteY9" fmla="*/ 74457 h 539061"/>
                  <a:gd name="connsiteX10" fmla="*/ 214916 w 769796"/>
                  <a:gd name="connsiteY10" fmla="*/ 69275 h 539061"/>
                  <a:gd name="connsiteX11" fmla="*/ 276690 w 769796"/>
                  <a:gd name="connsiteY11" fmla="*/ 16091 h 539061"/>
                  <a:gd name="connsiteX12" fmla="*/ 402149 w 769796"/>
                  <a:gd name="connsiteY12" fmla="*/ 0 h 539061"/>
                  <a:gd name="connsiteX13" fmla="*/ 528971 w 769796"/>
                  <a:gd name="connsiteY13" fmla="*/ 16091 h 539061"/>
                  <a:gd name="connsiteX14" fmla="*/ 590745 w 769796"/>
                  <a:gd name="connsiteY14" fmla="*/ 59593 h 539061"/>
                  <a:gd name="connsiteX15" fmla="*/ 594154 w 769796"/>
                  <a:gd name="connsiteY15" fmla="*/ 69411 h 539061"/>
                  <a:gd name="connsiteX16" fmla="*/ 594154 w 769796"/>
                  <a:gd name="connsiteY16" fmla="*/ 231007 h 539061"/>
                  <a:gd name="connsiteX17" fmla="*/ 706112 w 769796"/>
                  <a:gd name="connsiteY17" fmla="*/ 246962 h 539061"/>
                  <a:gd name="connsiteX18" fmla="*/ 768705 w 769796"/>
                  <a:gd name="connsiteY18" fmla="*/ 295236 h 539061"/>
                  <a:gd name="connsiteX19" fmla="*/ 769796 w 769796"/>
                  <a:gd name="connsiteY19" fmla="*/ 301509 h 539061"/>
                  <a:gd name="connsiteX20" fmla="*/ 769796 w 769796"/>
                  <a:gd name="connsiteY20" fmla="*/ 469378 h 539061"/>
                  <a:gd name="connsiteX21" fmla="*/ 708022 w 769796"/>
                  <a:gd name="connsiteY21" fmla="*/ 522698 h 539061"/>
                  <a:gd name="connsiteX22" fmla="*/ 582427 w 769796"/>
                  <a:gd name="connsiteY22" fmla="*/ 539062 h 539061"/>
                  <a:gd name="connsiteX23" fmla="*/ 299327 w 769796"/>
                  <a:gd name="connsiteY23" fmla="*/ 463650 h 539061"/>
                  <a:gd name="connsiteX24" fmla="*/ 300009 w 769796"/>
                  <a:gd name="connsiteY24" fmla="*/ 463787 h 539061"/>
                  <a:gd name="connsiteX25" fmla="*/ 397512 w 769796"/>
                  <a:gd name="connsiteY25" fmla="*/ 474424 h 539061"/>
                  <a:gd name="connsiteX26" fmla="*/ 398739 w 769796"/>
                  <a:gd name="connsiteY26" fmla="*/ 474424 h 539061"/>
                  <a:gd name="connsiteX27" fmla="*/ 399012 w 769796"/>
                  <a:gd name="connsiteY27" fmla="*/ 475651 h 539061"/>
                  <a:gd name="connsiteX28" fmla="*/ 582563 w 769796"/>
                  <a:gd name="connsiteY28" fmla="*/ 536198 h 539061"/>
                  <a:gd name="connsiteX29" fmla="*/ 707340 w 769796"/>
                  <a:gd name="connsiteY29" fmla="*/ 519970 h 539061"/>
                  <a:gd name="connsiteX30" fmla="*/ 767069 w 769796"/>
                  <a:gd name="connsiteY30" fmla="*/ 469378 h 539061"/>
                  <a:gd name="connsiteX31" fmla="*/ 767069 w 769796"/>
                  <a:gd name="connsiteY31" fmla="*/ 301509 h 539061"/>
                  <a:gd name="connsiteX32" fmla="*/ 766114 w 769796"/>
                  <a:gd name="connsiteY32" fmla="*/ 296055 h 539061"/>
                  <a:gd name="connsiteX33" fmla="*/ 765978 w 769796"/>
                  <a:gd name="connsiteY33" fmla="*/ 295645 h 539061"/>
                  <a:gd name="connsiteX34" fmla="*/ 705431 w 769796"/>
                  <a:gd name="connsiteY34" fmla="*/ 249417 h 539061"/>
                  <a:gd name="connsiteX35" fmla="*/ 592791 w 769796"/>
                  <a:gd name="connsiteY35" fmla="*/ 233598 h 539061"/>
                  <a:gd name="connsiteX36" fmla="*/ 591427 w 769796"/>
                  <a:gd name="connsiteY36" fmla="*/ 233598 h 539061"/>
                  <a:gd name="connsiteX37" fmla="*/ 591427 w 769796"/>
                  <a:gd name="connsiteY37" fmla="*/ 69411 h 539061"/>
                  <a:gd name="connsiteX38" fmla="*/ 588563 w 769796"/>
                  <a:gd name="connsiteY38" fmla="*/ 61229 h 539061"/>
                  <a:gd name="connsiteX39" fmla="*/ 588427 w 769796"/>
                  <a:gd name="connsiteY39" fmla="*/ 60956 h 539061"/>
                  <a:gd name="connsiteX40" fmla="*/ 588291 w 769796"/>
                  <a:gd name="connsiteY40" fmla="*/ 60684 h 539061"/>
                  <a:gd name="connsiteX41" fmla="*/ 528289 w 769796"/>
                  <a:gd name="connsiteY41" fmla="*/ 18955 h 539061"/>
                  <a:gd name="connsiteX42" fmla="*/ 402285 w 769796"/>
                  <a:gd name="connsiteY42" fmla="*/ 3000 h 539061"/>
                  <a:gd name="connsiteX43" fmla="*/ 277645 w 769796"/>
                  <a:gd name="connsiteY43" fmla="*/ 18955 h 539061"/>
                  <a:gd name="connsiteX44" fmla="*/ 217916 w 769796"/>
                  <a:gd name="connsiteY44" fmla="*/ 69411 h 539061"/>
                  <a:gd name="connsiteX45" fmla="*/ 218325 w 769796"/>
                  <a:gd name="connsiteY45" fmla="*/ 74184 h 539061"/>
                  <a:gd name="connsiteX46" fmla="*/ 218325 w 769796"/>
                  <a:gd name="connsiteY46" fmla="*/ 74457 h 539061"/>
                  <a:gd name="connsiteX47" fmla="*/ 220098 w 769796"/>
                  <a:gd name="connsiteY47" fmla="*/ 145914 h 539061"/>
                  <a:gd name="connsiteX48" fmla="*/ 218325 w 769796"/>
                  <a:gd name="connsiteY48" fmla="*/ 145641 h 539061"/>
                  <a:gd name="connsiteX49" fmla="*/ 82639 w 769796"/>
                  <a:gd name="connsiteY49" fmla="*/ 173596 h 539061"/>
                  <a:gd name="connsiteX50" fmla="*/ 6137 w 769796"/>
                  <a:gd name="connsiteY50" fmla="*/ 289918 h 539061"/>
                  <a:gd name="connsiteX51" fmla="*/ 3000 w 769796"/>
                  <a:gd name="connsiteY51" fmla="*/ 323737 h 539061"/>
                  <a:gd name="connsiteX52" fmla="*/ 184369 w 769796"/>
                  <a:gd name="connsiteY52" fmla="*/ 505106 h 539061"/>
                  <a:gd name="connsiteX53" fmla="*/ 298782 w 769796"/>
                  <a:gd name="connsiteY53" fmla="*/ 464469 h 539061"/>
                  <a:gd name="connsiteX54" fmla="*/ 299327 w 769796"/>
                  <a:gd name="connsiteY54" fmla="*/ 463650 h 539061"/>
                  <a:gd name="connsiteX55" fmla="*/ 582427 w 769796"/>
                  <a:gd name="connsiteY55" fmla="*/ 508515 h 539061"/>
                  <a:gd name="connsiteX56" fmla="*/ 466105 w 769796"/>
                  <a:gd name="connsiteY56" fmla="*/ 493924 h 539061"/>
                  <a:gd name="connsiteX57" fmla="*/ 426149 w 769796"/>
                  <a:gd name="connsiteY57" fmla="*/ 470060 h 539061"/>
                  <a:gd name="connsiteX58" fmla="*/ 426149 w 769796"/>
                  <a:gd name="connsiteY58" fmla="*/ 469787 h 539061"/>
                  <a:gd name="connsiteX59" fmla="*/ 425331 w 769796"/>
                  <a:gd name="connsiteY59" fmla="*/ 423286 h 539061"/>
                  <a:gd name="connsiteX60" fmla="*/ 427513 w 769796"/>
                  <a:gd name="connsiteY60" fmla="*/ 424377 h 539061"/>
                  <a:gd name="connsiteX61" fmla="*/ 579427 w 769796"/>
                  <a:gd name="connsiteY61" fmla="*/ 451105 h 539061"/>
                  <a:gd name="connsiteX62" fmla="*/ 705021 w 769796"/>
                  <a:gd name="connsiteY62" fmla="*/ 435150 h 539061"/>
                  <a:gd name="connsiteX63" fmla="*/ 737341 w 769796"/>
                  <a:gd name="connsiteY63" fmla="*/ 421786 h 539061"/>
                  <a:gd name="connsiteX64" fmla="*/ 739386 w 769796"/>
                  <a:gd name="connsiteY64" fmla="*/ 420695 h 539061"/>
                  <a:gd name="connsiteX65" fmla="*/ 739386 w 769796"/>
                  <a:gd name="connsiteY65" fmla="*/ 469378 h 539061"/>
                  <a:gd name="connsiteX66" fmla="*/ 699158 w 769796"/>
                  <a:gd name="connsiteY66" fmla="*/ 493515 h 539061"/>
                  <a:gd name="connsiteX67" fmla="*/ 582427 w 769796"/>
                  <a:gd name="connsiteY67" fmla="*/ 508515 h 539061"/>
                  <a:gd name="connsiteX68" fmla="*/ 428331 w 769796"/>
                  <a:gd name="connsiteY68" fmla="*/ 428059 h 539061"/>
                  <a:gd name="connsiteX69" fmla="*/ 429013 w 769796"/>
                  <a:gd name="connsiteY69" fmla="*/ 470196 h 539061"/>
                  <a:gd name="connsiteX70" fmla="*/ 466923 w 769796"/>
                  <a:gd name="connsiteY70" fmla="*/ 491333 h 539061"/>
                  <a:gd name="connsiteX71" fmla="*/ 582427 w 769796"/>
                  <a:gd name="connsiteY71" fmla="*/ 505788 h 539061"/>
                  <a:gd name="connsiteX72" fmla="*/ 698203 w 769796"/>
                  <a:gd name="connsiteY72" fmla="*/ 490924 h 539061"/>
                  <a:gd name="connsiteX73" fmla="*/ 736386 w 769796"/>
                  <a:gd name="connsiteY73" fmla="*/ 469514 h 539061"/>
                  <a:gd name="connsiteX74" fmla="*/ 736386 w 769796"/>
                  <a:gd name="connsiteY74" fmla="*/ 425604 h 539061"/>
                  <a:gd name="connsiteX75" fmla="*/ 705703 w 769796"/>
                  <a:gd name="connsiteY75" fmla="*/ 438013 h 539061"/>
                  <a:gd name="connsiteX76" fmla="*/ 579290 w 769796"/>
                  <a:gd name="connsiteY76" fmla="*/ 454105 h 539061"/>
                  <a:gd name="connsiteX77" fmla="*/ 428331 w 769796"/>
                  <a:gd name="connsiteY77" fmla="*/ 428059 h 539061"/>
                  <a:gd name="connsiteX78" fmla="*/ 184506 w 769796"/>
                  <a:gd name="connsiteY78" fmla="*/ 477014 h 539061"/>
                  <a:gd name="connsiteX79" fmla="*/ 177142 w 769796"/>
                  <a:gd name="connsiteY79" fmla="*/ 476878 h 539061"/>
                  <a:gd name="connsiteX80" fmla="*/ 70775 w 769796"/>
                  <a:gd name="connsiteY80" fmla="*/ 426831 h 539061"/>
                  <a:gd name="connsiteX81" fmla="*/ 81002 w 769796"/>
                  <a:gd name="connsiteY81" fmla="*/ 209734 h 539061"/>
                  <a:gd name="connsiteX82" fmla="*/ 184369 w 769796"/>
                  <a:gd name="connsiteY82" fmla="*/ 169642 h 539061"/>
                  <a:gd name="connsiteX83" fmla="*/ 230052 w 769796"/>
                  <a:gd name="connsiteY83" fmla="*/ 176460 h 539061"/>
                  <a:gd name="connsiteX84" fmla="*/ 335192 w 769796"/>
                  <a:gd name="connsiteY84" fmla="*/ 292236 h 539061"/>
                  <a:gd name="connsiteX85" fmla="*/ 338328 w 769796"/>
                  <a:gd name="connsiteY85" fmla="*/ 323192 h 539061"/>
                  <a:gd name="connsiteX86" fmla="*/ 287872 w 769796"/>
                  <a:gd name="connsiteY86" fmla="*/ 436922 h 539061"/>
                  <a:gd name="connsiteX87" fmla="*/ 287872 w 769796"/>
                  <a:gd name="connsiteY87" fmla="*/ 436922 h 539061"/>
                  <a:gd name="connsiteX88" fmla="*/ 184506 w 769796"/>
                  <a:gd name="connsiteY88" fmla="*/ 477014 h 539061"/>
                  <a:gd name="connsiteX89" fmla="*/ 184369 w 769796"/>
                  <a:gd name="connsiteY89" fmla="*/ 172642 h 539061"/>
                  <a:gd name="connsiteX90" fmla="*/ 82912 w 769796"/>
                  <a:gd name="connsiteY90" fmla="*/ 211916 h 539061"/>
                  <a:gd name="connsiteX91" fmla="*/ 33819 w 769796"/>
                  <a:gd name="connsiteY91" fmla="*/ 316373 h 539061"/>
                  <a:gd name="connsiteX92" fmla="*/ 72957 w 769796"/>
                  <a:gd name="connsiteY92" fmla="*/ 424922 h 539061"/>
                  <a:gd name="connsiteX93" fmla="*/ 177414 w 769796"/>
                  <a:gd name="connsiteY93" fmla="*/ 474014 h 539061"/>
                  <a:gd name="connsiteX94" fmla="*/ 285963 w 769796"/>
                  <a:gd name="connsiteY94" fmla="*/ 434877 h 539061"/>
                  <a:gd name="connsiteX95" fmla="*/ 285963 w 769796"/>
                  <a:gd name="connsiteY95" fmla="*/ 434877 h 539061"/>
                  <a:gd name="connsiteX96" fmla="*/ 335465 w 769796"/>
                  <a:gd name="connsiteY96" fmla="*/ 323192 h 539061"/>
                  <a:gd name="connsiteX97" fmla="*/ 332465 w 769796"/>
                  <a:gd name="connsiteY97" fmla="*/ 292782 h 539061"/>
                  <a:gd name="connsiteX98" fmla="*/ 229234 w 769796"/>
                  <a:gd name="connsiteY98" fmla="*/ 179187 h 539061"/>
                  <a:gd name="connsiteX99" fmla="*/ 184369 w 769796"/>
                  <a:gd name="connsiteY99" fmla="*/ 172642 h 539061"/>
                  <a:gd name="connsiteX100" fmla="*/ 397921 w 769796"/>
                  <a:gd name="connsiteY100" fmla="*/ 447014 h 539061"/>
                  <a:gd name="connsiteX101" fmla="*/ 396421 w 769796"/>
                  <a:gd name="connsiteY101" fmla="*/ 447014 h 539061"/>
                  <a:gd name="connsiteX102" fmla="*/ 325374 w 769796"/>
                  <a:gd name="connsiteY102" fmla="*/ 440741 h 539061"/>
                  <a:gd name="connsiteX103" fmla="*/ 322919 w 769796"/>
                  <a:gd name="connsiteY103" fmla="*/ 440332 h 539061"/>
                  <a:gd name="connsiteX104" fmla="*/ 324555 w 769796"/>
                  <a:gd name="connsiteY104" fmla="*/ 438422 h 539061"/>
                  <a:gd name="connsiteX105" fmla="*/ 353602 w 769796"/>
                  <a:gd name="connsiteY105" fmla="*/ 388512 h 539061"/>
                  <a:gd name="connsiteX106" fmla="*/ 354011 w 769796"/>
                  <a:gd name="connsiteY106" fmla="*/ 387557 h 539061"/>
                  <a:gd name="connsiteX107" fmla="*/ 355102 w 769796"/>
                  <a:gd name="connsiteY107" fmla="*/ 387694 h 539061"/>
                  <a:gd name="connsiteX108" fmla="*/ 395739 w 769796"/>
                  <a:gd name="connsiteY108" fmla="*/ 389739 h 539061"/>
                  <a:gd name="connsiteX109" fmla="*/ 397103 w 769796"/>
                  <a:gd name="connsiteY109" fmla="*/ 389739 h 539061"/>
                  <a:gd name="connsiteX110" fmla="*/ 397103 w 769796"/>
                  <a:gd name="connsiteY110" fmla="*/ 393967 h 539061"/>
                  <a:gd name="connsiteX111" fmla="*/ 397921 w 769796"/>
                  <a:gd name="connsiteY111" fmla="*/ 447014 h 539061"/>
                  <a:gd name="connsiteX112" fmla="*/ 328237 w 769796"/>
                  <a:gd name="connsiteY112" fmla="*/ 438286 h 539061"/>
                  <a:gd name="connsiteX113" fmla="*/ 394921 w 769796"/>
                  <a:gd name="connsiteY113" fmla="*/ 444150 h 539061"/>
                  <a:gd name="connsiteX114" fmla="*/ 394239 w 769796"/>
                  <a:gd name="connsiteY114" fmla="*/ 393830 h 539061"/>
                  <a:gd name="connsiteX115" fmla="*/ 394239 w 769796"/>
                  <a:gd name="connsiteY115" fmla="*/ 392466 h 539061"/>
                  <a:gd name="connsiteX116" fmla="*/ 355920 w 769796"/>
                  <a:gd name="connsiteY116" fmla="*/ 390557 h 539061"/>
                  <a:gd name="connsiteX117" fmla="*/ 328237 w 769796"/>
                  <a:gd name="connsiteY117" fmla="*/ 438286 h 539061"/>
                  <a:gd name="connsiteX118" fmla="*/ 579427 w 769796"/>
                  <a:gd name="connsiteY118" fmla="*/ 423422 h 539061"/>
                  <a:gd name="connsiteX119" fmla="*/ 475787 w 769796"/>
                  <a:gd name="connsiteY119" fmla="*/ 412103 h 539061"/>
                  <a:gd name="connsiteX120" fmla="*/ 425195 w 769796"/>
                  <a:gd name="connsiteY120" fmla="*/ 389330 h 539061"/>
                  <a:gd name="connsiteX121" fmla="*/ 424922 w 769796"/>
                  <a:gd name="connsiteY121" fmla="*/ 388921 h 539061"/>
                  <a:gd name="connsiteX122" fmla="*/ 424649 w 769796"/>
                  <a:gd name="connsiteY122" fmla="*/ 375284 h 539061"/>
                  <a:gd name="connsiteX123" fmla="*/ 423967 w 769796"/>
                  <a:gd name="connsiteY123" fmla="*/ 337919 h 539061"/>
                  <a:gd name="connsiteX124" fmla="*/ 426149 w 769796"/>
                  <a:gd name="connsiteY124" fmla="*/ 339010 h 539061"/>
                  <a:gd name="connsiteX125" fmla="*/ 460650 w 769796"/>
                  <a:gd name="connsiteY125" fmla="*/ 352238 h 539061"/>
                  <a:gd name="connsiteX126" fmla="*/ 579427 w 769796"/>
                  <a:gd name="connsiteY126" fmla="*/ 366557 h 539061"/>
                  <a:gd name="connsiteX127" fmla="*/ 703794 w 769796"/>
                  <a:gd name="connsiteY127" fmla="*/ 351011 h 539061"/>
                  <a:gd name="connsiteX128" fmla="*/ 737341 w 769796"/>
                  <a:gd name="connsiteY128" fmla="*/ 337647 h 539061"/>
                  <a:gd name="connsiteX129" fmla="*/ 739386 w 769796"/>
                  <a:gd name="connsiteY129" fmla="*/ 336556 h 539061"/>
                  <a:gd name="connsiteX130" fmla="*/ 739386 w 769796"/>
                  <a:gd name="connsiteY130" fmla="*/ 376784 h 539061"/>
                  <a:gd name="connsiteX131" fmla="*/ 739523 w 769796"/>
                  <a:gd name="connsiteY131" fmla="*/ 376784 h 539061"/>
                  <a:gd name="connsiteX132" fmla="*/ 739523 w 769796"/>
                  <a:gd name="connsiteY132" fmla="*/ 378284 h 539061"/>
                  <a:gd name="connsiteX133" fmla="*/ 738841 w 769796"/>
                  <a:gd name="connsiteY133" fmla="*/ 381693 h 539061"/>
                  <a:gd name="connsiteX134" fmla="*/ 738159 w 769796"/>
                  <a:gd name="connsiteY134" fmla="*/ 384830 h 539061"/>
                  <a:gd name="connsiteX135" fmla="*/ 697112 w 769796"/>
                  <a:gd name="connsiteY135" fmla="*/ 408831 h 539061"/>
                  <a:gd name="connsiteX136" fmla="*/ 579427 w 769796"/>
                  <a:gd name="connsiteY136" fmla="*/ 423422 h 539061"/>
                  <a:gd name="connsiteX137" fmla="*/ 427649 w 769796"/>
                  <a:gd name="connsiteY137" fmla="*/ 387966 h 539061"/>
                  <a:gd name="connsiteX138" fmla="*/ 579427 w 769796"/>
                  <a:gd name="connsiteY138" fmla="*/ 420695 h 539061"/>
                  <a:gd name="connsiteX139" fmla="*/ 696157 w 769796"/>
                  <a:gd name="connsiteY139" fmla="*/ 406103 h 539061"/>
                  <a:gd name="connsiteX140" fmla="*/ 735159 w 769796"/>
                  <a:gd name="connsiteY140" fmla="*/ 384830 h 539061"/>
                  <a:gd name="connsiteX141" fmla="*/ 735977 w 769796"/>
                  <a:gd name="connsiteY141" fmla="*/ 380875 h 539061"/>
                  <a:gd name="connsiteX142" fmla="*/ 736386 w 769796"/>
                  <a:gd name="connsiteY142" fmla="*/ 379375 h 539061"/>
                  <a:gd name="connsiteX143" fmla="*/ 736386 w 769796"/>
                  <a:gd name="connsiteY143" fmla="*/ 341329 h 539061"/>
                  <a:gd name="connsiteX144" fmla="*/ 704476 w 769796"/>
                  <a:gd name="connsiteY144" fmla="*/ 353738 h 539061"/>
                  <a:gd name="connsiteX145" fmla="*/ 579290 w 769796"/>
                  <a:gd name="connsiteY145" fmla="*/ 369420 h 539061"/>
                  <a:gd name="connsiteX146" fmla="*/ 459832 w 769796"/>
                  <a:gd name="connsiteY146" fmla="*/ 354965 h 539061"/>
                  <a:gd name="connsiteX147" fmla="*/ 426831 w 769796"/>
                  <a:gd name="connsiteY147" fmla="*/ 342692 h 539061"/>
                  <a:gd name="connsiteX148" fmla="*/ 427377 w 769796"/>
                  <a:gd name="connsiteY148" fmla="*/ 375284 h 539061"/>
                  <a:gd name="connsiteX149" fmla="*/ 427649 w 769796"/>
                  <a:gd name="connsiteY149" fmla="*/ 387966 h 539061"/>
                  <a:gd name="connsiteX150" fmla="*/ 396557 w 769796"/>
                  <a:gd name="connsiteY150" fmla="*/ 361784 h 539061"/>
                  <a:gd name="connsiteX151" fmla="*/ 395057 w 769796"/>
                  <a:gd name="connsiteY151" fmla="*/ 361784 h 539061"/>
                  <a:gd name="connsiteX152" fmla="*/ 363420 w 769796"/>
                  <a:gd name="connsiteY152" fmla="*/ 360420 h 539061"/>
                  <a:gd name="connsiteX153" fmla="*/ 361784 w 769796"/>
                  <a:gd name="connsiteY153" fmla="*/ 360284 h 539061"/>
                  <a:gd name="connsiteX154" fmla="*/ 362056 w 769796"/>
                  <a:gd name="connsiteY154" fmla="*/ 358647 h 539061"/>
                  <a:gd name="connsiteX155" fmla="*/ 365602 w 769796"/>
                  <a:gd name="connsiteY155" fmla="*/ 323192 h 539061"/>
                  <a:gd name="connsiteX156" fmla="*/ 364784 w 769796"/>
                  <a:gd name="connsiteY156" fmla="*/ 305328 h 539061"/>
                  <a:gd name="connsiteX157" fmla="*/ 364647 w 769796"/>
                  <a:gd name="connsiteY157" fmla="*/ 303691 h 539061"/>
                  <a:gd name="connsiteX158" fmla="*/ 366284 w 769796"/>
                  <a:gd name="connsiteY158" fmla="*/ 303827 h 539061"/>
                  <a:gd name="connsiteX159" fmla="*/ 393967 w 769796"/>
                  <a:gd name="connsiteY159" fmla="*/ 304918 h 539061"/>
                  <a:gd name="connsiteX160" fmla="*/ 395330 w 769796"/>
                  <a:gd name="connsiteY160" fmla="*/ 304918 h 539061"/>
                  <a:gd name="connsiteX161" fmla="*/ 395330 w 769796"/>
                  <a:gd name="connsiteY161" fmla="*/ 306282 h 539061"/>
                  <a:gd name="connsiteX162" fmla="*/ 395330 w 769796"/>
                  <a:gd name="connsiteY162" fmla="*/ 306555 h 539061"/>
                  <a:gd name="connsiteX163" fmla="*/ 395467 w 769796"/>
                  <a:gd name="connsiteY163" fmla="*/ 307373 h 539061"/>
                  <a:gd name="connsiteX164" fmla="*/ 396557 w 769796"/>
                  <a:gd name="connsiteY164" fmla="*/ 361784 h 539061"/>
                  <a:gd name="connsiteX165" fmla="*/ 365193 w 769796"/>
                  <a:gd name="connsiteY165" fmla="*/ 357693 h 539061"/>
                  <a:gd name="connsiteX166" fmla="*/ 393694 w 769796"/>
                  <a:gd name="connsiteY166" fmla="*/ 358920 h 539061"/>
                  <a:gd name="connsiteX167" fmla="*/ 392876 w 769796"/>
                  <a:gd name="connsiteY167" fmla="*/ 307782 h 539061"/>
                  <a:gd name="connsiteX168" fmla="*/ 367920 w 769796"/>
                  <a:gd name="connsiteY168" fmla="*/ 306828 h 539061"/>
                  <a:gd name="connsiteX169" fmla="*/ 368466 w 769796"/>
                  <a:gd name="connsiteY169" fmla="*/ 323328 h 539061"/>
                  <a:gd name="connsiteX170" fmla="*/ 365193 w 769796"/>
                  <a:gd name="connsiteY170" fmla="*/ 357693 h 539061"/>
                  <a:gd name="connsiteX171" fmla="*/ 579563 w 769796"/>
                  <a:gd name="connsiteY171" fmla="*/ 338874 h 539061"/>
                  <a:gd name="connsiteX172" fmla="*/ 468287 w 769796"/>
                  <a:gd name="connsiteY172" fmla="*/ 325646 h 539061"/>
                  <a:gd name="connsiteX173" fmla="*/ 423558 w 769796"/>
                  <a:gd name="connsiteY173" fmla="*/ 302736 h 539061"/>
                  <a:gd name="connsiteX174" fmla="*/ 423422 w 769796"/>
                  <a:gd name="connsiteY174" fmla="*/ 302464 h 539061"/>
                  <a:gd name="connsiteX175" fmla="*/ 423422 w 769796"/>
                  <a:gd name="connsiteY175" fmla="*/ 302191 h 539061"/>
                  <a:gd name="connsiteX176" fmla="*/ 422877 w 769796"/>
                  <a:gd name="connsiteY176" fmla="*/ 299873 h 539061"/>
                  <a:gd name="connsiteX177" fmla="*/ 422740 w 769796"/>
                  <a:gd name="connsiteY177" fmla="*/ 299327 h 539061"/>
                  <a:gd name="connsiteX178" fmla="*/ 422877 w 769796"/>
                  <a:gd name="connsiteY178" fmla="*/ 298782 h 539061"/>
                  <a:gd name="connsiteX179" fmla="*/ 467878 w 769796"/>
                  <a:gd name="connsiteY179" fmla="*/ 274781 h 539061"/>
                  <a:gd name="connsiteX180" fmla="*/ 577654 w 769796"/>
                  <a:gd name="connsiteY180" fmla="*/ 261690 h 539061"/>
                  <a:gd name="connsiteX181" fmla="*/ 579699 w 769796"/>
                  <a:gd name="connsiteY181" fmla="*/ 261690 h 539061"/>
                  <a:gd name="connsiteX182" fmla="*/ 697658 w 769796"/>
                  <a:gd name="connsiteY182" fmla="*/ 276281 h 539061"/>
                  <a:gd name="connsiteX183" fmla="*/ 738977 w 769796"/>
                  <a:gd name="connsiteY183" fmla="*/ 299600 h 539061"/>
                  <a:gd name="connsiteX184" fmla="*/ 738977 w 769796"/>
                  <a:gd name="connsiteY184" fmla="*/ 300009 h 539061"/>
                  <a:gd name="connsiteX185" fmla="*/ 696294 w 769796"/>
                  <a:gd name="connsiteY185" fmla="*/ 324283 h 539061"/>
                  <a:gd name="connsiteX186" fmla="*/ 579563 w 769796"/>
                  <a:gd name="connsiteY186" fmla="*/ 338874 h 539061"/>
                  <a:gd name="connsiteX187" fmla="*/ 426286 w 769796"/>
                  <a:gd name="connsiteY187" fmla="*/ 301509 h 539061"/>
                  <a:gd name="connsiteX188" fmla="*/ 469105 w 769796"/>
                  <a:gd name="connsiteY188" fmla="*/ 322919 h 539061"/>
                  <a:gd name="connsiteX189" fmla="*/ 579563 w 769796"/>
                  <a:gd name="connsiteY189" fmla="*/ 336010 h 539061"/>
                  <a:gd name="connsiteX190" fmla="*/ 695339 w 769796"/>
                  <a:gd name="connsiteY190" fmla="*/ 321692 h 539061"/>
                  <a:gd name="connsiteX191" fmla="*/ 735977 w 769796"/>
                  <a:gd name="connsiteY191" fmla="*/ 300146 h 539061"/>
                  <a:gd name="connsiteX192" fmla="*/ 696703 w 769796"/>
                  <a:gd name="connsiteY192" fmla="*/ 279281 h 539061"/>
                  <a:gd name="connsiteX193" fmla="*/ 579563 w 769796"/>
                  <a:gd name="connsiteY193" fmla="*/ 264826 h 539061"/>
                  <a:gd name="connsiteX194" fmla="*/ 577518 w 769796"/>
                  <a:gd name="connsiteY194" fmla="*/ 264826 h 539061"/>
                  <a:gd name="connsiteX195" fmla="*/ 468560 w 769796"/>
                  <a:gd name="connsiteY195" fmla="*/ 277781 h 539061"/>
                  <a:gd name="connsiteX196" fmla="*/ 425740 w 769796"/>
                  <a:gd name="connsiteY196" fmla="*/ 299464 h 539061"/>
                  <a:gd name="connsiteX197" fmla="*/ 426286 w 769796"/>
                  <a:gd name="connsiteY197" fmla="*/ 301509 h 539061"/>
                  <a:gd name="connsiteX198" fmla="*/ 404467 w 769796"/>
                  <a:gd name="connsiteY198" fmla="*/ 277372 h 539061"/>
                  <a:gd name="connsiteX199" fmla="*/ 402421 w 769796"/>
                  <a:gd name="connsiteY199" fmla="*/ 277372 h 539061"/>
                  <a:gd name="connsiteX200" fmla="*/ 360284 w 769796"/>
                  <a:gd name="connsiteY200" fmla="*/ 275872 h 539061"/>
                  <a:gd name="connsiteX201" fmla="*/ 359329 w 769796"/>
                  <a:gd name="connsiteY201" fmla="*/ 275736 h 539061"/>
                  <a:gd name="connsiteX202" fmla="*/ 359056 w 769796"/>
                  <a:gd name="connsiteY202" fmla="*/ 274781 h 539061"/>
                  <a:gd name="connsiteX203" fmla="*/ 331919 w 769796"/>
                  <a:gd name="connsiteY203" fmla="*/ 218461 h 539061"/>
                  <a:gd name="connsiteX204" fmla="*/ 330010 w 769796"/>
                  <a:gd name="connsiteY204" fmla="*/ 215734 h 539061"/>
                  <a:gd name="connsiteX205" fmla="*/ 333283 w 769796"/>
                  <a:gd name="connsiteY205" fmla="*/ 216143 h 539061"/>
                  <a:gd name="connsiteX206" fmla="*/ 402285 w 769796"/>
                  <a:gd name="connsiteY206" fmla="*/ 220507 h 539061"/>
                  <a:gd name="connsiteX207" fmla="*/ 528289 w 769796"/>
                  <a:gd name="connsiteY207" fmla="*/ 204552 h 539061"/>
                  <a:gd name="connsiteX208" fmla="*/ 561563 w 769796"/>
                  <a:gd name="connsiteY208" fmla="*/ 190915 h 539061"/>
                  <a:gd name="connsiteX209" fmla="*/ 563608 w 769796"/>
                  <a:gd name="connsiteY209" fmla="*/ 189824 h 539061"/>
                  <a:gd name="connsiteX210" fmla="*/ 563608 w 769796"/>
                  <a:gd name="connsiteY210" fmla="*/ 234007 h 539061"/>
                  <a:gd name="connsiteX211" fmla="*/ 562244 w 769796"/>
                  <a:gd name="connsiteY211" fmla="*/ 234007 h 539061"/>
                  <a:gd name="connsiteX212" fmla="*/ 404740 w 769796"/>
                  <a:gd name="connsiteY212" fmla="*/ 276690 h 539061"/>
                  <a:gd name="connsiteX213" fmla="*/ 404467 w 769796"/>
                  <a:gd name="connsiteY213" fmla="*/ 277372 h 539061"/>
                  <a:gd name="connsiteX214" fmla="*/ 361511 w 769796"/>
                  <a:gd name="connsiteY214" fmla="*/ 273008 h 539061"/>
                  <a:gd name="connsiteX215" fmla="*/ 402421 w 769796"/>
                  <a:gd name="connsiteY215" fmla="*/ 274508 h 539061"/>
                  <a:gd name="connsiteX216" fmla="*/ 403103 w 769796"/>
                  <a:gd name="connsiteY216" fmla="*/ 274508 h 539061"/>
                  <a:gd name="connsiteX217" fmla="*/ 560744 w 769796"/>
                  <a:gd name="connsiteY217" fmla="*/ 231280 h 539061"/>
                  <a:gd name="connsiteX218" fmla="*/ 560744 w 769796"/>
                  <a:gd name="connsiteY218" fmla="*/ 194597 h 539061"/>
                  <a:gd name="connsiteX219" fmla="*/ 528971 w 769796"/>
                  <a:gd name="connsiteY219" fmla="*/ 207279 h 539061"/>
                  <a:gd name="connsiteX220" fmla="*/ 402149 w 769796"/>
                  <a:gd name="connsiteY220" fmla="*/ 223370 h 539061"/>
                  <a:gd name="connsiteX221" fmla="*/ 336010 w 769796"/>
                  <a:gd name="connsiteY221" fmla="*/ 219279 h 539061"/>
                  <a:gd name="connsiteX222" fmla="*/ 361511 w 769796"/>
                  <a:gd name="connsiteY222" fmla="*/ 273008 h 539061"/>
                  <a:gd name="connsiteX223" fmla="*/ 402285 w 769796"/>
                  <a:gd name="connsiteY223" fmla="*/ 192688 h 539061"/>
                  <a:gd name="connsiteX224" fmla="*/ 297964 w 769796"/>
                  <a:gd name="connsiteY224" fmla="*/ 181233 h 539061"/>
                  <a:gd name="connsiteX225" fmla="*/ 297827 w 769796"/>
                  <a:gd name="connsiteY225" fmla="*/ 181233 h 539061"/>
                  <a:gd name="connsiteX226" fmla="*/ 297418 w 769796"/>
                  <a:gd name="connsiteY226" fmla="*/ 181096 h 539061"/>
                  <a:gd name="connsiteX227" fmla="*/ 296600 w 769796"/>
                  <a:gd name="connsiteY227" fmla="*/ 180960 h 539061"/>
                  <a:gd name="connsiteX228" fmla="*/ 296327 w 769796"/>
                  <a:gd name="connsiteY228" fmla="*/ 180824 h 539061"/>
                  <a:gd name="connsiteX229" fmla="*/ 296191 w 769796"/>
                  <a:gd name="connsiteY229" fmla="*/ 180687 h 539061"/>
                  <a:gd name="connsiteX230" fmla="*/ 248735 w 769796"/>
                  <a:gd name="connsiteY230" fmla="*/ 153823 h 539061"/>
                  <a:gd name="connsiteX231" fmla="*/ 247780 w 769796"/>
                  <a:gd name="connsiteY231" fmla="*/ 153414 h 539061"/>
                  <a:gd name="connsiteX232" fmla="*/ 246689 w 769796"/>
                  <a:gd name="connsiteY232" fmla="*/ 106912 h 539061"/>
                  <a:gd name="connsiteX233" fmla="*/ 248871 w 769796"/>
                  <a:gd name="connsiteY233" fmla="*/ 108003 h 539061"/>
                  <a:gd name="connsiteX234" fmla="*/ 281599 w 769796"/>
                  <a:gd name="connsiteY234" fmla="*/ 120549 h 539061"/>
                  <a:gd name="connsiteX235" fmla="*/ 402285 w 769796"/>
                  <a:gd name="connsiteY235" fmla="*/ 135277 h 539061"/>
                  <a:gd name="connsiteX236" fmla="*/ 528152 w 769796"/>
                  <a:gd name="connsiteY236" fmla="*/ 119322 h 539061"/>
                  <a:gd name="connsiteX237" fmla="*/ 561699 w 769796"/>
                  <a:gd name="connsiteY237" fmla="*/ 105958 h 539061"/>
                  <a:gd name="connsiteX238" fmla="*/ 563744 w 769796"/>
                  <a:gd name="connsiteY238" fmla="*/ 104867 h 539061"/>
                  <a:gd name="connsiteX239" fmla="*/ 563744 w 769796"/>
                  <a:gd name="connsiteY239" fmla="*/ 146732 h 539061"/>
                  <a:gd name="connsiteX240" fmla="*/ 563472 w 769796"/>
                  <a:gd name="connsiteY240" fmla="*/ 147141 h 539061"/>
                  <a:gd name="connsiteX241" fmla="*/ 561699 w 769796"/>
                  <a:gd name="connsiteY241" fmla="*/ 153550 h 539061"/>
                  <a:gd name="connsiteX242" fmla="*/ 561699 w 769796"/>
                  <a:gd name="connsiteY242" fmla="*/ 153687 h 539061"/>
                  <a:gd name="connsiteX243" fmla="*/ 520243 w 769796"/>
                  <a:gd name="connsiteY243" fmla="*/ 177687 h 539061"/>
                  <a:gd name="connsiteX244" fmla="*/ 402285 w 769796"/>
                  <a:gd name="connsiteY244" fmla="*/ 192688 h 539061"/>
                  <a:gd name="connsiteX245" fmla="*/ 298645 w 769796"/>
                  <a:gd name="connsiteY245" fmla="*/ 178505 h 539061"/>
                  <a:gd name="connsiteX246" fmla="*/ 402285 w 769796"/>
                  <a:gd name="connsiteY246" fmla="*/ 189960 h 539061"/>
                  <a:gd name="connsiteX247" fmla="*/ 519425 w 769796"/>
                  <a:gd name="connsiteY247" fmla="*/ 175233 h 539061"/>
                  <a:gd name="connsiteX248" fmla="*/ 558835 w 769796"/>
                  <a:gd name="connsiteY248" fmla="*/ 153959 h 539061"/>
                  <a:gd name="connsiteX249" fmla="*/ 560881 w 769796"/>
                  <a:gd name="connsiteY249" fmla="*/ 146186 h 539061"/>
                  <a:gd name="connsiteX250" fmla="*/ 560881 w 769796"/>
                  <a:gd name="connsiteY250" fmla="*/ 109912 h 539061"/>
                  <a:gd name="connsiteX251" fmla="*/ 528971 w 769796"/>
                  <a:gd name="connsiteY251" fmla="*/ 122322 h 539061"/>
                  <a:gd name="connsiteX252" fmla="*/ 402285 w 769796"/>
                  <a:gd name="connsiteY252" fmla="*/ 138413 h 539061"/>
                  <a:gd name="connsiteX253" fmla="*/ 280781 w 769796"/>
                  <a:gd name="connsiteY253" fmla="*/ 123549 h 539061"/>
                  <a:gd name="connsiteX254" fmla="*/ 249689 w 769796"/>
                  <a:gd name="connsiteY254" fmla="*/ 111822 h 539061"/>
                  <a:gd name="connsiteX255" fmla="*/ 250644 w 769796"/>
                  <a:gd name="connsiteY255" fmla="*/ 151505 h 539061"/>
                  <a:gd name="connsiteX256" fmla="*/ 297691 w 769796"/>
                  <a:gd name="connsiteY256" fmla="*/ 178233 h 539061"/>
                  <a:gd name="connsiteX257" fmla="*/ 297964 w 769796"/>
                  <a:gd name="connsiteY257" fmla="*/ 178233 h 539061"/>
                  <a:gd name="connsiteX258" fmla="*/ 298645 w 769796"/>
                  <a:gd name="connsiteY258" fmla="*/ 178505 h 539061"/>
                  <a:gd name="connsiteX259" fmla="*/ 402421 w 769796"/>
                  <a:gd name="connsiteY259" fmla="*/ 108140 h 539061"/>
                  <a:gd name="connsiteX260" fmla="*/ 289509 w 769796"/>
                  <a:gd name="connsiteY260" fmla="*/ 94367 h 539061"/>
                  <a:gd name="connsiteX261" fmla="*/ 246007 w 769796"/>
                  <a:gd name="connsiteY261" fmla="*/ 70639 h 539061"/>
                  <a:gd name="connsiteX262" fmla="*/ 245462 w 769796"/>
                  <a:gd name="connsiteY262" fmla="*/ 70639 h 539061"/>
                  <a:gd name="connsiteX263" fmla="*/ 245598 w 769796"/>
                  <a:gd name="connsiteY263" fmla="*/ 69138 h 539061"/>
                  <a:gd name="connsiteX264" fmla="*/ 285963 w 769796"/>
                  <a:gd name="connsiteY264" fmla="*/ 45410 h 539061"/>
                  <a:gd name="connsiteX265" fmla="*/ 285963 w 769796"/>
                  <a:gd name="connsiteY265" fmla="*/ 45410 h 539061"/>
                  <a:gd name="connsiteX266" fmla="*/ 402421 w 769796"/>
                  <a:gd name="connsiteY266" fmla="*/ 30546 h 539061"/>
                  <a:gd name="connsiteX267" fmla="*/ 520379 w 769796"/>
                  <a:gd name="connsiteY267" fmla="*/ 45410 h 539061"/>
                  <a:gd name="connsiteX268" fmla="*/ 561699 w 769796"/>
                  <a:gd name="connsiteY268" fmla="*/ 69411 h 539061"/>
                  <a:gd name="connsiteX269" fmla="*/ 520243 w 769796"/>
                  <a:gd name="connsiteY269" fmla="*/ 93412 h 539061"/>
                  <a:gd name="connsiteX270" fmla="*/ 402421 w 769796"/>
                  <a:gd name="connsiteY270" fmla="*/ 108140 h 539061"/>
                  <a:gd name="connsiteX271" fmla="*/ 248598 w 769796"/>
                  <a:gd name="connsiteY271" fmla="*/ 69411 h 539061"/>
                  <a:gd name="connsiteX272" fmla="*/ 290327 w 769796"/>
                  <a:gd name="connsiteY272" fmla="*/ 91639 h 539061"/>
                  <a:gd name="connsiteX273" fmla="*/ 402421 w 769796"/>
                  <a:gd name="connsiteY273" fmla="*/ 105276 h 539061"/>
                  <a:gd name="connsiteX274" fmla="*/ 519425 w 769796"/>
                  <a:gd name="connsiteY274" fmla="*/ 90548 h 539061"/>
                  <a:gd name="connsiteX275" fmla="*/ 558835 w 769796"/>
                  <a:gd name="connsiteY275" fmla="*/ 69275 h 539061"/>
                  <a:gd name="connsiteX276" fmla="*/ 519561 w 769796"/>
                  <a:gd name="connsiteY276" fmla="*/ 48138 h 539061"/>
                  <a:gd name="connsiteX277" fmla="*/ 402421 w 769796"/>
                  <a:gd name="connsiteY277" fmla="*/ 33410 h 539061"/>
                  <a:gd name="connsiteX278" fmla="*/ 286781 w 769796"/>
                  <a:gd name="connsiteY278" fmla="*/ 48138 h 539061"/>
                  <a:gd name="connsiteX279" fmla="*/ 286781 w 769796"/>
                  <a:gd name="connsiteY279" fmla="*/ 48138 h 539061"/>
                  <a:gd name="connsiteX280" fmla="*/ 248462 w 769796"/>
                  <a:gd name="connsiteY280" fmla="*/ 69002 h 539061"/>
                  <a:gd name="connsiteX281" fmla="*/ 248598 w 769796"/>
                  <a:gd name="connsiteY281" fmla="*/ 69411 h 5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</a:cxnLst>
                <a:rect l="l" t="t" r="r" b="b"/>
                <a:pathLst>
                  <a:path w="769796" h="539061">
                    <a:moveTo>
                      <a:pt x="582427" y="539062"/>
                    </a:moveTo>
                    <a:cubicBezTo>
                      <a:pt x="536880" y="539062"/>
                      <a:pt x="493515" y="533744"/>
                      <a:pt x="460378" y="524061"/>
                    </a:cubicBezTo>
                    <a:cubicBezTo>
                      <a:pt x="422740" y="513016"/>
                      <a:pt x="400649" y="496924"/>
                      <a:pt x="396285" y="477424"/>
                    </a:cubicBezTo>
                    <a:cubicBezTo>
                      <a:pt x="361375" y="477014"/>
                      <a:pt x="328101" y="473469"/>
                      <a:pt x="299873" y="466923"/>
                    </a:cubicBezTo>
                    <a:cubicBezTo>
                      <a:pt x="267008" y="493242"/>
                      <a:pt x="225961" y="507697"/>
                      <a:pt x="184233" y="507697"/>
                    </a:cubicBezTo>
                    <a:cubicBezTo>
                      <a:pt x="82639" y="507697"/>
                      <a:pt x="0" y="425058"/>
                      <a:pt x="0" y="323464"/>
                    </a:cubicBezTo>
                    <a:cubicBezTo>
                      <a:pt x="0" y="311873"/>
                      <a:pt x="1091" y="300282"/>
                      <a:pt x="3273" y="289100"/>
                    </a:cubicBezTo>
                    <a:cubicBezTo>
                      <a:pt x="12546" y="240553"/>
                      <a:pt x="40092" y="198688"/>
                      <a:pt x="80866" y="171005"/>
                    </a:cubicBezTo>
                    <a:cubicBezTo>
                      <a:pt x="121095" y="143732"/>
                      <a:pt x="169369" y="133640"/>
                      <a:pt x="216961" y="142232"/>
                    </a:cubicBezTo>
                    <a:lnTo>
                      <a:pt x="215325" y="74457"/>
                    </a:lnTo>
                    <a:cubicBezTo>
                      <a:pt x="215052" y="72684"/>
                      <a:pt x="214916" y="71048"/>
                      <a:pt x="214916" y="69275"/>
                    </a:cubicBezTo>
                    <a:cubicBezTo>
                      <a:pt x="214916" y="41183"/>
                      <a:pt x="248462" y="24819"/>
                      <a:pt x="276690" y="16091"/>
                    </a:cubicBezTo>
                    <a:cubicBezTo>
                      <a:pt x="310237" y="5727"/>
                      <a:pt x="354829" y="0"/>
                      <a:pt x="402149" y="0"/>
                    </a:cubicBezTo>
                    <a:cubicBezTo>
                      <a:pt x="449605" y="0"/>
                      <a:pt x="494606" y="5727"/>
                      <a:pt x="528971" y="16091"/>
                    </a:cubicBezTo>
                    <a:cubicBezTo>
                      <a:pt x="564699" y="26864"/>
                      <a:pt x="585427" y="41456"/>
                      <a:pt x="590745" y="59593"/>
                    </a:cubicBezTo>
                    <a:cubicBezTo>
                      <a:pt x="592927" y="62320"/>
                      <a:pt x="594154" y="65729"/>
                      <a:pt x="594154" y="69411"/>
                    </a:cubicBezTo>
                    <a:lnTo>
                      <a:pt x="594154" y="231007"/>
                    </a:lnTo>
                    <a:cubicBezTo>
                      <a:pt x="636156" y="231962"/>
                      <a:pt x="674748" y="237553"/>
                      <a:pt x="706112" y="246962"/>
                    </a:cubicBezTo>
                    <a:cubicBezTo>
                      <a:pt x="744704" y="258690"/>
                      <a:pt x="765705" y="274918"/>
                      <a:pt x="768705" y="295236"/>
                    </a:cubicBezTo>
                    <a:cubicBezTo>
                      <a:pt x="769660" y="297555"/>
                      <a:pt x="769796" y="299873"/>
                      <a:pt x="769796" y="301509"/>
                    </a:cubicBezTo>
                    <a:lnTo>
                      <a:pt x="769796" y="469378"/>
                    </a:lnTo>
                    <a:cubicBezTo>
                      <a:pt x="769796" y="497742"/>
                      <a:pt x="736250" y="513970"/>
                      <a:pt x="708022" y="522698"/>
                    </a:cubicBezTo>
                    <a:cubicBezTo>
                      <a:pt x="674066" y="533198"/>
                      <a:pt x="629474" y="539062"/>
                      <a:pt x="582427" y="539062"/>
                    </a:cubicBezTo>
                    <a:close/>
                    <a:moveTo>
                      <a:pt x="299327" y="463650"/>
                    </a:moveTo>
                    <a:lnTo>
                      <a:pt x="300009" y="463787"/>
                    </a:lnTo>
                    <a:cubicBezTo>
                      <a:pt x="328510" y="470469"/>
                      <a:pt x="362193" y="474151"/>
                      <a:pt x="397512" y="474424"/>
                    </a:cubicBezTo>
                    <a:lnTo>
                      <a:pt x="398739" y="474424"/>
                    </a:lnTo>
                    <a:lnTo>
                      <a:pt x="399012" y="475651"/>
                    </a:lnTo>
                    <a:cubicBezTo>
                      <a:pt x="406649" y="517243"/>
                      <a:pt x="499515" y="536198"/>
                      <a:pt x="582563" y="536198"/>
                    </a:cubicBezTo>
                    <a:cubicBezTo>
                      <a:pt x="629337" y="536198"/>
                      <a:pt x="673657" y="530471"/>
                      <a:pt x="707340" y="519970"/>
                    </a:cubicBezTo>
                    <a:cubicBezTo>
                      <a:pt x="734613" y="511516"/>
                      <a:pt x="767069" y="495970"/>
                      <a:pt x="767069" y="469378"/>
                    </a:cubicBezTo>
                    <a:lnTo>
                      <a:pt x="767069" y="301509"/>
                    </a:lnTo>
                    <a:cubicBezTo>
                      <a:pt x="767069" y="300146"/>
                      <a:pt x="766932" y="297964"/>
                      <a:pt x="766114" y="296055"/>
                    </a:cubicBezTo>
                    <a:lnTo>
                      <a:pt x="765978" y="295645"/>
                    </a:lnTo>
                    <a:cubicBezTo>
                      <a:pt x="763250" y="276418"/>
                      <a:pt x="742932" y="260872"/>
                      <a:pt x="705431" y="249417"/>
                    </a:cubicBezTo>
                    <a:cubicBezTo>
                      <a:pt x="674066" y="240007"/>
                      <a:pt x="635065" y="234553"/>
                      <a:pt x="592791" y="233598"/>
                    </a:cubicBezTo>
                    <a:lnTo>
                      <a:pt x="591427" y="233598"/>
                    </a:lnTo>
                    <a:lnTo>
                      <a:pt x="591427" y="69411"/>
                    </a:lnTo>
                    <a:cubicBezTo>
                      <a:pt x="591427" y="66275"/>
                      <a:pt x="590472" y="63411"/>
                      <a:pt x="588563" y="61229"/>
                    </a:cubicBezTo>
                    <a:lnTo>
                      <a:pt x="588427" y="60956"/>
                    </a:lnTo>
                    <a:lnTo>
                      <a:pt x="588291" y="60684"/>
                    </a:lnTo>
                    <a:cubicBezTo>
                      <a:pt x="583381" y="43501"/>
                      <a:pt x="563199" y="29455"/>
                      <a:pt x="528289" y="18955"/>
                    </a:cubicBezTo>
                    <a:cubicBezTo>
                      <a:pt x="494197" y="8591"/>
                      <a:pt x="449468" y="3000"/>
                      <a:pt x="402285" y="3000"/>
                    </a:cubicBezTo>
                    <a:cubicBezTo>
                      <a:pt x="355238" y="3000"/>
                      <a:pt x="310919" y="8728"/>
                      <a:pt x="277645" y="18955"/>
                    </a:cubicBezTo>
                    <a:cubicBezTo>
                      <a:pt x="250371" y="27410"/>
                      <a:pt x="217916" y="42956"/>
                      <a:pt x="217916" y="69411"/>
                    </a:cubicBezTo>
                    <a:cubicBezTo>
                      <a:pt x="217916" y="71048"/>
                      <a:pt x="218052" y="72548"/>
                      <a:pt x="218325" y="74184"/>
                    </a:cubicBezTo>
                    <a:lnTo>
                      <a:pt x="218325" y="74457"/>
                    </a:lnTo>
                    <a:lnTo>
                      <a:pt x="220098" y="145914"/>
                    </a:lnTo>
                    <a:lnTo>
                      <a:pt x="218325" y="145641"/>
                    </a:lnTo>
                    <a:cubicBezTo>
                      <a:pt x="170869" y="136504"/>
                      <a:pt x="122731" y="146459"/>
                      <a:pt x="82639" y="173596"/>
                    </a:cubicBezTo>
                    <a:cubicBezTo>
                      <a:pt x="42410" y="200870"/>
                      <a:pt x="15273" y="242189"/>
                      <a:pt x="6137" y="289918"/>
                    </a:cubicBezTo>
                    <a:cubicBezTo>
                      <a:pt x="4091" y="300964"/>
                      <a:pt x="3000" y="312282"/>
                      <a:pt x="3000" y="323737"/>
                    </a:cubicBezTo>
                    <a:cubicBezTo>
                      <a:pt x="3000" y="423695"/>
                      <a:pt x="84412" y="505106"/>
                      <a:pt x="184369" y="505106"/>
                    </a:cubicBezTo>
                    <a:cubicBezTo>
                      <a:pt x="225689" y="505106"/>
                      <a:pt x="266326" y="490651"/>
                      <a:pt x="298782" y="464469"/>
                    </a:cubicBezTo>
                    <a:lnTo>
                      <a:pt x="299327" y="463650"/>
                    </a:lnTo>
                    <a:close/>
                    <a:moveTo>
                      <a:pt x="582427" y="508515"/>
                    </a:moveTo>
                    <a:cubicBezTo>
                      <a:pt x="538244" y="508515"/>
                      <a:pt x="496924" y="503334"/>
                      <a:pt x="466105" y="493924"/>
                    </a:cubicBezTo>
                    <a:cubicBezTo>
                      <a:pt x="433377" y="483833"/>
                      <a:pt x="426149" y="473333"/>
                      <a:pt x="426149" y="470060"/>
                    </a:cubicBezTo>
                    <a:lnTo>
                      <a:pt x="426149" y="469787"/>
                    </a:lnTo>
                    <a:lnTo>
                      <a:pt x="425331" y="423286"/>
                    </a:lnTo>
                    <a:lnTo>
                      <a:pt x="427513" y="424377"/>
                    </a:lnTo>
                    <a:cubicBezTo>
                      <a:pt x="460378" y="441150"/>
                      <a:pt x="517243" y="451105"/>
                      <a:pt x="579427" y="451105"/>
                    </a:cubicBezTo>
                    <a:cubicBezTo>
                      <a:pt x="626474" y="451105"/>
                      <a:pt x="671066" y="445377"/>
                      <a:pt x="705021" y="435150"/>
                    </a:cubicBezTo>
                    <a:cubicBezTo>
                      <a:pt x="715794" y="432013"/>
                      <a:pt x="726568" y="427513"/>
                      <a:pt x="737341" y="421786"/>
                    </a:cubicBezTo>
                    <a:lnTo>
                      <a:pt x="739386" y="420695"/>
                    </a:lnTo>
                    <a:lnTo>
                      <a:pt x="739386" y="469378"/>
                    </a:lnTo>
                    <a:cubicBezTo>
                      <a:pt x="739386" y="472378"/>
                      <a:pt x="732022" y="483287"/>
                      <a:pt x="699158" y="493515"/>
                    </a:cubicBezTo>
                    <a:cubicBezTo>
                      <a:pt x="667929" y="503197"/>
                      <a:pt x="626474" y="508515"/>
                      <a:pt x="582427" y="508515"/>
                    </a:cubicBezTo>
                    <a:close/>
                    <a:moveTo>
                      <a:pt x="428331" y="428059"/>
                    </a:moveTo>
                    <a:lnTo>
                      <a:pt x="429013" y="470196"/>
                    </a:lnTo>
                    <a:cubicBezTo>
                      <a:pt x="429149" y="472105"/>
                      <a:pt x="436241" y="481787"/>
                      <a:pt x="466923" y="491333"/>
                    </a:cubicBezTo>
                    <a:cubicBezTo>
                      <a:pt x="497470" y="500606"/>
                      <a:pt x="538516" y="505788"/>
                      <a:pt x="582427" y="505788"/>
                    </a:cubicBezTo>
                    <a:cubicBezTo>
                      <a:pt x="626065" y="505788"/>
                      <a:pt x="667248" y="500470"/>
                      <a:pt x="698203" y="490924"/>
                    </a:cubicBezTo>
                    <a:cubicBezTo>
                      <a:pt x="728749" y="481378"/>
                      <a:pt x="736250" y="471560"/>
                      <a:pt x="736386" y="469514"/>
                    </a:cubicBezTo>
                    <a:lnTo>
                      <a:pt x="736386" y="425604"/>
                    </a:lnTo>
                    <a:cubicBezTo>
                      <a:pt x="726158" y="430786"/>
                      <a:pt x="715931" y="435013"/>
                      <a:pt x="705703" y="438013"/>
                    </a:cubicBezTo>
                    <a:cubicBezTo>
                      <a:pt x="671475" y="448377"/>
                      <a:pt x="626610" y="454105"/>
                      <a:pt x="579290" y="454105"/>
                    </a:cubicBezTo>
                    <a:cubicBezTo>
                      <a:pt x="518061" y="453968"/>
                      <a:pt x="461878" y="444286"/>
                      <a:pt x="428331" y="428059"/>
                    </a:cubicBezTo>
                    <a:close/>
                    <a:moveTo>
                      <a:pt x="184506" y="477014"/>
                    </a:moveTo>
                    <a:cubicBezTo>
                      <a:pt x="182051" y="477014"/>
                      <a:pt x="179596" y="477014"/>
                      <a:pt x="177142" y="476878"/>
                    </a:cubicBezTo>
                    <a:cubicBezTo>
                      <a:pt x="136095" y="474969"/>
                      <a:pt x="98321" y="457241"/>
                      <a:pt x="70775" y="426831"/>
                    </a:cubicBezTo>
                    <a:cubicBezTo>
                      <a:pt x="13773" y="364102"/>
                      <a:pt x="18273" y="266735"/>
                      <a:pt x="81002" y="209734"/>
                    </a:cubicBezTo>
                    <a:cubicBezTo>
                      <a:pt x="109503" y="183824"/>
                      <a:pt x="146186" y="169642"/>
                      <a:pt x="184369" y="169642"/>
                    </a:cubicBezTo>
                    <a:cubicBezTo>
                      <a:pt x="199779" y="169642"/>
                      <a:pt x="215052" y="171960"/>
                      <a:pt x="230052" y="176460"/>
                    </a:cubicBezTo>
                    <a:cubicBezTo>
                      <a:pt x="283372" y="193233"/>
                      <a:pt x="323601" y="237553"/>
                      <a:pt x="335192" y="292236"/>
                    </a:cubicBezTo>
                    <a:cubicBezTo>
                      <a:pt x="337238" y="302600"/>
                      <a:pt x="338328" y="313100"/>
                      <a:pt x="338328" y="323192"/>
                    </a:cubicBezTo>
                    <a:cubicBezTo>
                      <a:pt x="338328" y="366557"/>
                      <a:pt x="319919" y="408012"/>
                      <a:pt x="287872" y="436922"/>
                    </a:cubicBezTo>
                    <a:lnTo>
                      <a:pt x="287872" y="436922"/>
                    </a:lnTo>
                    <a:cubicBezTo>
                      <a:pt x="259235" y="462969"/>
                      <a:pt x="222825" y="477014"/>
                      <a:pt x="184506" y="477014"/>
                    </a:cubicBezTo>
                    <a:close/>
                    <a:moveTo>
                      <a:pt x="184369" y="172642"/>
                    </a:moveTo>
                    <a:cubicBezTo>
                      <a:pt x="146868" y="172642"/>
                      <a:pt x="110867" y="186551"/>
                      <a:pt x="82912" y="211916"/>
                    </a:cubicBezTo>
                    <a:cubicBezTo>
                      <a:pt x="53183" y="238916"/>
                      <a:pt x="35728" y="276008"/>
                      <a:pt x="33819" y="316373"/>
                    </a:cubicBezTo>
                    <a:cubicBezTo>
                      <a:pt x="31910" y="356602"/>
                      <a:pt x="45820" y="395194"/>
                      <a:pt x="72957" y="424922"/>
                    </a:cubicBezTo>
                    <a:cubicBezTo>
                      <a:pt x="100094" y="454650"/>
                      <a:pt x="137186" y="472105"/>
                      <a:pt x="177414" y="474014"/>
                    </a:cubicBezTo>
                    <a:cubicBezTo>
                      <a:pt x="217643" y="475924"/>
                      <a:pt x="256235" y="462014"/>
                      <a:pt x="285963" y="434877"/>
                    </a:cubicBezTo>
                    <a:lnTo>
                      <a:pt x="285963" y="434877"/>
                    </a:lnTo>
                    <a:cubicBezTo>
                      <a:pt x="317464" y="406512"/>
                      <a:pt x="335465" y="365738"/>
                      <a:pt x="335465" y="323192"/>
                    </a:cubicBezTo>
                    <a:cubicBezTo>
                      <a:pt x="335465" y="313237"/>
                      <a:pt x="334510" y="303009"/>
                      <a:pt x="332465" y="292782"/>
                    </a:cubicBezTo>
                    <a:cubicBezTo>
                      <a:pt x="321146" y="239189"/>
                      <a:pt x="281599" y="195688"/>
                      <a:pt x="229234" y="179187"/>
                    </a:cubicBezTo>
                    <a:cubicBezTo>
                      <a:pt x="214507" y="174824"/>
                      <a:pt x="199506" y="172642"/>
                      <a:pt x="184369" y="172642"/>
                    </a:cubicBezTo>
                    <a:close/>
                    <a:moveTo>
                      <a:pt x="397921" y="447014"/>
                    </a:moveTo>
                    <a:lnTo>
                      <a:pt x="396421" y="447014"/>
                    </a:lnTo>
                    <a:cubicBezTo>
                      <a:pt x="373102" y="446741"/>
                      <a:pt x="349102" y="444559"/>
                      <a:pt x="325374" y="440741"/>
                    </a:cubicBezTo>
                    <a:lnTo>
                      <a:pt x="322919" y="440332"/>
                    </a:lnTo>
                    <a:lnTo>
                      <a:pt x="324555" y="438422"/>
                    </a:lnTo>
                    <a:cubicBezTo>
                      <a:pt x="336965" y="423286"/>
                      <a:pt x="346647" y="406512"/>
                      <a:pt x="353602" y="388512"/>
                    </a:cubicBezTo>
                    <a:lnTo>
                      <a:pt x="354011" y="387557"/>
                    </a:lnTo>
                    <a:lnTo>
                      <a:pt x="355102" y="387694"/>
                    </a:lnTo>
                    <a:cubicBezTo>
                      <a:pt x="369557" y="388921"/>
                      <a:pt x="382921" y="389603"/>
                      <a:pt x="395739" y="389739"/>
                    </a:cubicBezTo>
                    <a:lnTo>
                      <a:pt x="397103" y="389739"/>
                    </a:lnTo>
                    <a:lnTo>
                      <a:pt x="397103" y="393967"/>
                    </a:lnTo>
                    <a:lnTo>
                      <a:pt x="397921" y="447014"/>
                    </a:lnTo>
                    <a:close/>
                    <a:moveTo>
                      <a:pt x="328237" y="438286"/>
                    </a:moveTo>
                    <a:cubicBezTo>
                      <a:pt x="350602" y="441832"/>
                      <a:pt x="372966" y="443741"/>
                      <a:pt x="394921" y="444150"/>
                    </a:cubicBezTo>
                    <a:lnTo>
                      <a:pt x="394239" y="393830"/>
                    </a:lnTo>
                    <a:lnTo>
                      <a:pt x="394239" y="392466"/>
                    </a:lnTo>
                    <a:cubicBezTo>
                      <a:pt x="382103" y="392330"/>
                      <a:pt x="369420" y="391648"/>
                      <a:pt x="355920" y="390557"/>
                    </a:cubicBezTo>
                    <a:cubicBezTo>
                      <a:pt x="349102" y="407740"/>
                      <a:pt x="339828" y="423695"/>
                      <a:pt x="328237" y="438286"/>
                    </a:cubicBezTo>
                    <a:close/>
                    <a:moveTo>
                      <a:pt x="579427" y="423422"/>
                    </a:moveTo>
                    <a:cubicBezTo>
                      <a:pt x="531152" y="423422"/>
                      <a:pt x="496379" y="417285"/>
                      <a:pt x="475787" y="412103"/>
                    </a:cubicBezTo>
                    <a:cubicBezTo>
                      <a:pt x="450559" y="405831"/>
                      <a:pt x="432149" y="397512"/>
                      <a:pt x="425195" y="389330"/>
                    </a:cubicBezTo>
                    <a:lnTo>
                      <a:pt x="424922" y="388921"/>
                    </a:lnTo>
                    <a:lnTo>
                      <a:pt x="424649" y="375284"/>
                    </a:lnTo>
                    <a:lnTo>
                      <a:pt x="423967" y="337919"/>
                    </a:lnTo>
                    <a:lnTo>
                      <a:pt x="426149" y="339010"/>
                    </a:lnTo>
                    <a:cubicBezTo>
                      <a:pt x="437195" y="344601"/>
                      <a:pt x="448786" y="348965"/>
                      <a:pt x="460650" y="352238"/>
                    </a:cubicBezTo>
                    <a:cubicBezTo>
                      <a:pt x="493651" y="361511"/>
                      <a:pt x="535925" y="366557"/>
                      <a:pt x="579427" y="366557"/>
                    </a:cubicBezTo>
                    <a:cubicBezTo>
                      <a:pt x="625792" y="366557"/>
                      <a:pt x="669975" y="361102"/>
                      <a:pt x="703794" y="351011"/>
                    </a:cubicBezTo>
                    <a:cubicBezTo>
                      <a:pt x="715794" y="347602"/>
                      <a:pt x="726977" y="343101"/>
                      <a:pt x="737341" y="337647"/>
                    </a:cubicBezTo>
                    <a:lnTo>
                      <a:pt x="739386" y="336556"/>
                    </a:lnTo>
                    <a:lnTo>
                      <a:pt x="739386" y="376784"/>
                    </a:lnTo>
                    <a:lnTo>
                      <a:pt x="739523" y="376784"/>
                    </a:lnTo>
                    <a:lnTo>
                      <a:pt x="739523" y="378284"/>
                    </a:lnTo>
                    <a:cubicBezTo>
                      <a:pt x="739523" y="379512"/>
                      <a:pt x="739113" y="380603"/>
                      <a:pt x="738841" y="381693"/>
                    </a:cubicBezTo>
                    <a:cubicBezTo>
                      <a:pt x="738568" y="382784"/>
                      <a:pt x="738159" y="383875"/>
                      <a:pt x="738159" y="384830"/>
                    </a:cubicBezTo>
                    <a:cubicBezTo>
                      <a:pt x="738159" y="387830"/>
                      <a:pt x="730659" y="398603"/>
                      <a:pt x="697112" y="408831"/>
                    </a:cubicBezTo>
                    <a:cubicBezTo>
                      <a:pt x="665611" y="418240"/>
                      <a:pt x="623883" y="423422"/>
                      <a:pt x="579427" y="423422"/>
                    </a:cubicBezTo>
                    <a:close/>
                    <a:moveTo>
                      <a:pt x="427649" y="387966"/>
                    </a:moveTo>
                    <a:cubicBezTo>
                      <a:pt x="439922" y="401740"/>
                      <a:pt x="494606" y="420695"/>
                      <a:pt x="579427" y="420695"/>
                    </a:cubicBezTo>
                    <a:cubicBezTo>
                      <a:pt x="623610" y="420695"/>
                      <a:pt x="665066" y="415513"/>
                      <a:pt x="696157" y="406103"/>
                    </a:cubicBezTo>
                    <a:cubicBezTo>
                      <a:pt x="727249" y="396557"/>
                      <a:pt x="734886" y="386739"/>
                      <a:pt x="735159" y="384830"/>
                    </a:cubicBezTo>
                    <a:cubicBezTo>
                      <a:pt x="735159" y="383466"/>
                      <a:pt x="735568" y="382103"/>
                      <a:pt x="735977" y="380875"/>
                    </a:cubicBezTo>
                    <a:cubicBezTo>
                      <a:pt x="736113" y="380330"/>
                      <a:pt x="736250" y="379784"/>
                      <a:pt x="736386" y="379375"/>
                    </a:cubicBezTo>
                    <a:lnTo>
                      <a:pt x="736386" y="341329"/>
                    </a:lnTo>
                    <a:cubicBezTo>
                      <a:pt x="726568" y="346374"/>
                      <a:pt x="715794" y="350602"/>
                      <a:pt x="704476" y="353738"/>
                    </a:cubicBezTo>
                    <a:cubicBezTo>
                      <a:pt x="670384" y="363829"/>
                      <a:pt x="625928" y="369420"/>
                      <a:pt x="579290" y="369420"/>
                    </a:cubicBezTo>
                    <a:cubicBezTo>
                      <a:pt x="535516" y="369420"/>
                      <a:pt x="493106" y="364238"/>
                      <a:pt x="459832" y="354965"/>
                    </a:cubicBezTo>
                    <a:cubicBezTo>
                      <a:pt x="448514" y="351965"/>
                      <a:pt x="437468" y="347874"/>
                      <a:pt x="426831" y="342692"/>
                    </a:cubicBezTo>
                    <a:lnTo>
                      <a:pt x="427377" y="375284"/>
                    </a:lnTo>
                    <a:lnTo>
                      <a:pt x="427649" y="387966"/>
                    </a:lnTo>
                    <a:close/>
                    <a:moveTo>
                      <a:pt x="396557" y="361784"/>
                    </a:moveTo>
                    <a:lnTo>
                      <a:pt x="395057" y="361784"/>
                    </a:lnTo>
                    <a:cubicBezTo>
                      <a:pt x="384284" y="361647"/>
                      <a:pt x="373511" y="361102"/>
                      <a:pt x="363420" y="360420"/>
                    </a:cubicBezTo>
                    <a:lnTo>
                      <a:pt x="361784" y="360284"/>
                    </a:lnTo>
                    <a:lnTo>
                      <a:pt x="362056" y="358647"/>
                    </a:lnTo>
                    <a:cubicBezTo>
                      <a:pt x="364375" y="346783"/>
                      <a:pt x="365602" y="334783"/>
                      <a:pt x="365602" y="323192"/>
                    </a:cubicBezTo>
                    <a:cubicBezTo>
                      <a:pt x="365738" y="317601"/>
                      <a:pt x="365466" y="311873"/>
                      <a:pt x="364784" y="305328"/>
                    </a:cubicBezTo>
                    <a:lnTo>
                      <a:pt x="364647" y="303691"/>
                    </a:lnTo>
                    <a:lnTo>
                      <a:pt x="366284" y="303827"/>
                    </a:lnTo>
                    <a:cubicBezTo>
                      <a:pt x="374330" y="304373"/>
                      <a:pt x="383466" y="304782"/>
                      <a:pt x="393967" y="304918"/>
                    </a:cubicBezTo>
                    <a:lnTo>
                      <a:pt x="395330" y="304918"/>
                    </a:lnTo>
                    <a:lnTo>
                      <a:pt x="395330" y="306282"/>
                    </a:lnTo>
                    <a:cubicBezTo>
                      <a:pt x="395330" y="306282"/>
                      <a:pt x="395330" y="306418"/>
                      <a:pt x="395330" y="306555"/>
                    </a:cubicBezTo>
                    <a:cubicBezTo>
                      <a:pt x="395330" y="306828"/>
                      <a:pt x="395467" y="307100"/>
                      <a:pt x="395467" y="307373"/>
                    </a:cubicBezTo>
                    <a:lnTo>
                      <a:pt x="396557" y="361784"/>
                    </a:lnTo>
                    <a:close/>
                    <a:moveTo>
                      <a:pt x="365193" y="357693"/>
                    </a:moveTo>
                    <a:cubicBezTo>
                      <a:pt x="374330" y="358375"/>
                      <a:pt x="383875" y="358784"/>
                      <a:pt x="393694" y="358920"/>
                    </a:cubicBezTo>
                    <a:lnTo>
                      <a:pt x="392876" y="307782"/>
                    </a:lnTo>
                    <a:cubicBezTo>
                      <a:pt x="383466" y="307646"/>
                      <a:pt x="375284" y="307373"/>
                      <a:pt x="367920" y="306828"/>
                    </a:cubicBezTo>
                    <a:cubicBezTo>
                      <a:pt x="368466" y="312828"/>
                      <a:pt x="368602" y="318146"/>
                      <a:pt x="368466" y="323328"/>
                    </a:cubicBezTo>
                    <a:cubicBezTo>
                      <a:pt x="368466" y="334510"/>
                      <a:pt x="367375" y="346101"/>
                      <a:pt x="365193" y="357693"/>
                    </a:cubicBezTo>
                    <a:close/>
                    <a:moveTo>
                      <a:pt x="579563" y="338874"/>
                    </a:moveTo>
                    <a:cubicBezTo>
                      <a:pt x="538380" y="338874"/>
                      <a:pt x="498970" y="334237"/>
                      <a:pt x="468287" y="325646"/>
                    </a:cubicBezTo>
                    <a:cubicBezTo>
                      <a:pt x="441013" y="317873"/>
                      <a:pt x="427377" y="308737"/>
                      <a:pt x="423558" y="302736"/>
                    </a:cubicBezTo>
                    <a:lnTo>
                      <a:pt x="423422" y="302464"/>
                    </a:lnTo>
                    <a:lnTo>
                      <a:pt x="423422" y="302191"/>
                    </a:lnTo>
                    <a:cubicBezTo>
                      <a:pt x="423286" y="301373"/>
                      <a:pt x="423149" y="300555"/>
                      <a:pt x="422877" y="299873"/>
                    </a:cubicBezTo>
                    <a:lnTo>
                      <a:pt x="422740" y="299327"/>
                    </a:lnTo>
                    <a:lnTo>
                      <a:pt x="422877" y="298782"/>
                    </a:lnTo>
                    <a:cubicBezTo>
                      <a:pt x="424513" y="294145"/>
                      <a:pt x="435831" y="283918"/>
                      <a:pt x="467878" y="274781"/>
                    </a:cubicBezTo>
                    <a:cubicBezTo>
                      <a:pt x="497742" y="266326"/>
                      <a:pt x="536607" y="261690"/>
                      <a:pt x="577654" y="261690"/>
                    </a:cubicBezTo>
                    <a:lnTo>
                      <a:pt x="579699" y="261690"/>
                    </a:lnTo>
                    <a:cubicBezTo>
                      <a:pt x="624292" y="261690"/>
                      <a:pt x="667248" y="267008"/>
                      <a:pt x="697658" y="276281"/>
                    </a:cubicBezTo>
                    <a:cubicBezTo>
                      <a:pt x="728749" y="285691"/>
                      <a:pt x="738295" y="295645"/>
                      <a:pt x="738977" y="299600"/>
                    </a:cubicBezTo>
                    <a:lnTo>
                      <a:pt x="738977" y="300009"/>
                    </a:lnTo>
                    <a:cubicBezTo>
                      <a:pt x="738704" y="303418"/>
                      <a:pt x="730659" y="314055"/>
                      <a:pt x="696294" y="324283"/>
                    </a:cubicBezTo>
                    <a:cubicBezTo>
                      <a:pt x="664929" y="333828"/>
                      <a:pt x="623473" y="338874"/>
                      <a:pt x="579563" y="338874"/>
                    </a:cubicBezTo>
                    <a:close/>
                    <a:moveTo>
                      <a:pt x="426286" y="301509"/>
                    </a:moveTo>
                    <a:cubicBezTo>
                      <a:pt x="429831" y="306828"/>
                      <a:pt x="442923" y="315555"/>
                      <a:pt x="469105" y="322919"/>
                    </a:cubicBezTo>
                    <a:cubicBezTo>
                      <a:pt x="499515" y="331374"/>
                      <a:pt x="538653" y="336010"/>
                      <a:pt x="579563" y="336010"/>
                    </a:cubicBezTo>
                    <a:cubicBezTo>
                      <a:pt x="623201" y="336010"/>
                      <a:pt x="664384" y="330965"/>
                      <a:pt x="695339" y="321692"/>
                    </a:cubicBezTo>
                    <a:cubicBezTo>
                      <a:pt x="727249" y="312146"/>
                      <a:pt x="735568" y="302327"/>
                      <a:pt x="735977" y="300146"/>
                    </a:cubicBezTo>
                    <a:cubicBezTo>
                      <a:pt x="735295" y="297827"/>
                      <a:pt x="727249" y="288554"/>
                      <a:pt x="696703" y="279281"/>
                    </a:cubicBezTo>
                    <a:cubicBezTo>
                      <a:pt x="666429" y="270145"/>
                      <a:pt x="623746" y="264826"/>
                      <a:pt x="579563" y="264826"/>
                    </a:cubicBezTo>
                    <a:lnTo>
                      <a:pt x="577518" y="264826"/>
                    </a:lnTo>
                    <a:cubicBezTo>
                      <a:pt x="536880" y="264826"/>
                      <a:pt x="498152" y="269463"/>
                      <a:pt x="468560" y="277781"/>
                    </a:cubicBezTo>
                    <a:cubicBezTo>
                      <a:pt x="437877" y="286509"/>
                      <a:pt x="427513" y="296055"/>
                      <a:pt x="425740" y="299464"/>
                    </a:cubicBezTo>
                    <a:cubicBezTo>
                      <a:pt x="426013" y="300146"/>
                      <a:pt x="426149" y="300827"/>
                      <a:pt x="426286" y="301509"/>
                    </a:cubicBezTo>
                    <a:close/>
                    <a:moveTo>
                      <a:pt x="404467" y="277372"/>
                    </a:moveTo>
                    <a:lnTo>
                      <a:pt x="402421" y="277372"/>
                    </a:lnTo>
                    <a:cubicBezTo>
                      <a:pt x="389057" y="277372"/>
                      <a:pt x="374875" y="276827"/>
                      <a:pt x="360284" y="275872"/>
                    </a:cubicBezTo>
                    <a:lnTo>
                      <a:pt x="359329" y="275736"/>
                    </a:lnTo>
                    <a:lnTo>
                      <a:pt x="359056" y="274781"/>
                    </a:lnTo>
                    <a:cubicBezTo>
                      <a:pt x="353193" y="254190"/>
                      <a:pt x="344056" y="235234"/>
                      <a:pt x="331919" y="218461"/>
                    </a:cubicBezTo>
                    <a:lnTo>
                      <a:pt x="330010" y="215734"/>
                    </a:lnTo>
                    <a:lnTo>
                      <a:pt x="333283" y="216143"/>
                    </a:lnTo>
                    <a:cubicBezTo>
                      <a:pt x="356465" y="219007"/>
                      <a:pt x="379648" y="220507"/>
                      <a:pt x="402285" y="220507"/>
                    </a:cubicBezTo>
                    <a:cubicBezTo>
                      <a:pt x="449468" y="220507"/>
                      <a:pt x="494197" y="214779"/>
                      <a:pt x="528289" y="204552"/>
                    </a:cubicBezTo>
                    <a:cubicBezTo>
                      <a:pt x="540698" y="200733"/>
                      <a:pt x="551608" y="196233"/>
                      <a:pt x="561563" y="190915"/>
                    </a:cubicBezTo>
                    <a:lnTo>
                      <a:pt x="563608" y="189824"/>
                    </a:lnTo>
                    <a:lnTo>
                      <a:pt x="563608" y="234007"/>
                    </a:lnTo>
                    <a:lnTo>
                      <a:pt x="562244" y="234007"/>
                    </a:lnTo>
                    <a:cubicBezTo>
                      <a:pt x="503333" y="235644"/>
                      <a:pt x="431059" y="247780"/>
                      <a:pt x="404740" y="276690"/>
                    </a:cubicBezTo>
                    <a:lnTo>
                      <a:pt x="404467" y="277372"/>
                    </a:lnTo>
                    <a:close/>
                    <a:moveTo>
                      <a:pt x="361511" y="273008"/>
                    </a:moveTo>
                    <a:cubicBezTo>
                      <a:pt x="375693" y="273963"/>
                      <a:pt x="389466" y="274508"/>
                      <a:pt x="402421" y="274508"/>
                    </a:cubicBezTo>
                    <a:lnTo>
                      <a:pt x="403103" y="274508"/>
                    </a:lnTo>
                    <a:cubicBezTo>
                      <a:pt x="430104" y="245462"/>
                      <a:pt x="501833" y="233189"/>
                      <a:pt x="560744" y="231280"/>
                    </a:cubicBezTo>
                    <a:lnTo>
                      <a:pt x="560744" y="194597"/>
                    </a:lnTo>
                    <a:cubicBezTo>
                      <a:pt x="551062" y="199506"/>
                      <a:pt x="540698" y="203734"/>
                      <a:pt x="528971" y="207279"/>
                    </a:cubicBezTo>
                    <a:cubicBezTo>
                      <a:pt x="494606" y="217643"/>
                      <a:pt x="449605" y="223370"/>
                      <a:pt x="402149" y="223370"/>
                    </a:cubicBezTo>
                    <a:cubicBezTo>
                      <a:pt x="380466" y="223370"/>
                      <a:pt x="358238" y="222007"/>
                      <a:pt x="336010" y="219279"/>
                    </a:cubicBezTo>
                    <a:cubicBezTo>
                      <a:pt x="347329" y="235507"/>
                      <a:pt x="355920" y="253508"/>
                      <a:pt x="361511" y="273008"/>
                    </a:cubicBezTo>
                    <a:close/>
                    <a:moveTo>
                      <a:pt x="402285" y="192688"/>
                    </a:moveTo>
                    <a:cubicBezTo>
                      <a:pt x="364102" y="192688"/>
                      <a:pt x="327010" y="188597"/>
                      <a:pt x="297964" y="181233"/>
                    </a:cubicBezTo>
                    <a:lnTo>
                      <a:pt x="297827" y="181233"/>
                    </a:lnTo>
                    <a:cubicBezTo>
                      <a:pt x="297691" y="181233"/>
                      <a:pt x="297554" y="181096"/>
                      <a:pt x="297418" y="181096"/>
                    </a:cubicBezTo>
                    <a:cubicBezTo>
                      <a:pt x="297145" y="181096"/>
                      <a:pt x="296873" y="180960"/>
                      <a:pt x="296600" y="180960"/>
                    </a:cubicBezTo>
                    <a:lnTo>
                      <a:pt x="296327" y="180824"/>
                    </a:lnTo>
                    <a:lnTo>
                      <a:pt x="296191" y="180687"/>
                    </a:lnTo>
                    <a:cubicBezTo>
                      <a:pt x="282009" y="169505"/>
                      <a:pt x="266054" y="160369"/>
                      <a:pt x="248735" y="153823"/>
                    </a:cubicBezTo>
                    <a:lnTo>
                      <a:pt x="247780" y="153414"/>
                    </a:lnTo>
                    <a:lnTo>
                      <a:pt x="246689" y="106912"/>
                    </a:lnTo>
                    <a:lnTo>
                      <a:pt x="248871" y="108003"/>
                    </a:lnTo>
                    <a:cubicBezTo>
                      <a:pt x="259508" y="113322"/>
                      <a:pt x="270417" y="117549"/>
                      <a:pt x="281599" y="120549"/>
                    </a:cubicBezTo>
                    <a:cubicBezTo>
                      <a:pt x="314464" y="130095"/>
                      <a:pt x="357284" y="135277"/>
                      <a:pt x="402285" y="135277"/>
                    </a:cubicBezTo>
                    <a:cubicBezTo>
                      <a:pt x="449468" y="135277"/>
                      <a:pt x="494197" y="129549"/>
                      <a:pt x="528152" y="119322"/>
                    </a:cubicBezTo>
                    <a:cubicBezTo>
                      <a:pt x="539471" y="116185"/>
                      <a:pt x="550789" y="111685"/>
                      <a:pt x="561699" y="105958"/>
                    </a:cubicBezTo>
                    <a:lnTo>
                      <a:pt x="563744" y="104867"/>
                    </a:lnTo>
                    <a:lnTo>
                      <a:pt x="563744" y="146732"/>
                    </a:lnTo>
                    <a:lnTo>
                      <a:pt x="563472" y="147141"/>
                    </a:lnTo>
                    <a:cubicBezTo>
                      <a:pt x="562244" y="149050"/>
                      <a:pt x="561563" y="151368"/>
                      <a:pt x="561699" y="153550"/>
                    </a:cubicBezTo>
                    <a:lnTo>
                      <a:pt x="561699" y="153687"/>
                    </a:lnTo>
                    <a:cubicBezTo>
                      <a:pt x="561699" y="156687"/>
                      <a:pt x="554062" y="167460"/>
                      <a:pt x="520243" y="177687"/>
                    </a:cubicBezTo>
                    <a:cubicBezTo>
                      <a:pt x="488878" y="187369"/>
                      <a:pt x="445786" y="192688"/>
                      <a:pt x="402285" y="192688"/>
                    </a:cubicBezTo>
                    <a:close/>
                    <a:moveTo>
                      <a:pt x="298645" y="178505"/>
                    </a:moveTo>
                    <a:cubicBezTo>
                      <a:pt x="327419" y="185869"/>
                      <a:pt x="364238" y="189960"/>
                      <a:pt x="402285" y="189960"/>
                    </a:cubicBezTo>
                    <a:cubicBezTo>
                      <a:pt x="445514" y="189960"/>
                      <a:pt x="488197" y="184642"/>
                      <a:pt x="519425" y="175233"/>
                    </a:cubicBezTo>
                    <a:cubicBezTo>
                      <a:pt x="550380" y="165823"/>
                      <a:pt x="558426" y="156005"/>
                      <a:pt x="558835" y="153959"/>
                    </a:cubicBezTo>
                    <a:cubicBezTo>
                      <a:pt x="558699" y="151368"/>
                      <a:pt x="559381" y="148641"/>
                      <a:pt x="560881" y="146186"/>
                    </a:cubicBezTo>
                    <a:lnTo>
                      <a:pt x="560881" y="109912"/>
                    </a:lnTo>
                    <a:cubicBezTo>
                      <a:pt x="550517" y="115231"/>
                      <a:pt x="539744" y="119458"/>
                      <a:pt x="528971" y="122322"/>
                    </a:cubicBezTo>
                    <a:cubicBezTo>
                      <a:pt x="494879" y="132686"/>
                      <a:pt x="449877" y="138413"/>
                      <a:pt x="402285" y="138413"/>
                    </a:cubicBezTo>
                    <a:cubicBezTo>
                      <a:pt x="357011" y="138413"/>
                      <a:pt x="313782" y="133095"/>
                      <a:pt x="280781" y="123549"/>
                    </a:cubicBezTo>
                    <a:cubicBezTo>
                      <a:pt x="270281" y="120685"/>
                      <a:pt x="259781" y="116867"/>
                      <a:pt x="249689" y="111822"/>
                    </a:cubicBezTo>
                    <a:lnTo>
                      <a:pt x="250644" y="151505"/>
                    </a:lnTo>
                    <a:cubicBezTo>
                      <a:pt x="267690" y="158050"/>
                      <a:pt x="283509" y="167051"/>
                      <a:pt x="297691" y="178233"/>
                    </a:cubicBezTo>
                    <a:cubicBezTo>
                      <a:pt x="297827" y="178233"/>
                      <a:pt x="297827" y="178233"/>
                      <a:pt x="297964" y="178233"/>
                    </a:cubicBezTo>
                    <a:cubicBezTo>
                      <a:pt x="298236" y="178369"/>
                      <a:pt x="298373" y="178369"/>
                      <a:pt x="298645" y="178505"/>
                    </a:cubicBezTo>
                    <a:close/>
                    <a:moveTo>
                      <a:pt x="402421" y="108140"/>
                    </a:moveTo>
                    <a:cubicBezTo>
                      <a:pt x="360147" y="108140"/>
                      <a:pt x="320055" y="103230"/>
                      <a:pt x="289509" y="94367"/>
                    </a:cubicBezTo>
                    <a:cubicBezTo>
                      <a:pt x="258690" y="85503"/>
                      <a:pt x="247780" y="75275"/>
                      <a:pt x="246007" y="70639"/>
                    </a:cubicBezTo>
                    <a:lnTo>
                      <a:pt x="245462" y="70639"/>
                    </a:lnTo>
                    <a:lnTo>
                      <a:pt x="245598" y="69138"/>
                    </a:lnTo>
                    <a:cubicBezTo>
                      <a:pt x="245871" y="66138"/>
                      <a:pt x="253644" y="55365"/>
                      <a:pt x="285963" y="45410"/>
                    </a:cubicBezTo>
                    <a:lnTo>
                      <a:pt x="285963" y="45410"/>
                    </a:lnTo>
                    <a:cubicBezTo>
                      <a:pt x="317191" y="35865"/>
                      <a:pt x="358647" y="30546"/>
                      <a:pt x="402421" y="30546"/>
                    </a:cubicBezTo>
                    <a:cubicBezTo>
                      <a:pt x="446332" y="30546"/>
                      <a:pt x="489288" y="36001"/>
                      <a:pt x="520379" y="45410"/>
                    </a:cubicBezTo>
                    <a:cubicBezTo>
                      <a:pt x="554062" y="55638"/>
                      <a:pt x="561699" y="66411"/>
                      <a:pt x="561699" y="69411"/>
                    </a:cubicBezTo>
                    <a:cubicBezTo>
                      <a:pt x="561699" y="72411"/>
                      <a:pt x="554062" y="83321"/>
                      <a:pt x="520243" y="93412"/>
                    </a:cubicBezTo>
                    <a:cubicBezTo>
                      <a:pt x="488878" y="102685"/>
                      <a:pt x="445923" y="108140"/>
                      <a:pt x="402421" y="108140"/>
                    </a:cubicBezTo>
                    <a:close/>
                    <a:moveTo>
                      <a:pt x="248598" y="69411"/>
                    </a:moveTo>
                    <a:cubicBezTo>
                      <a:pt x="249417" y="72411"/>
                      <a:pt x="258690" y="82503"/>
                      <a:pt x="290327" y="91639"/>
                    </a:cubicBezTo>
                    <a:cubicBezTo>
                      <a:pt x="320601" y="100503"/>
                      <a:pt x="360420" y="105276"/>
                      <a:pt x="402421" y="105276"/>
                    </a:cubicBezTo>
                    <a:cubicBezTo>
                      <a:pt x="445650" y="105276"/>
                      <a:pt x="488197" y="99958"/>
                      <a:pt x="519425" y="90548"/>
                    </a:cubicBezTo>
                    <a:cubicBezTo>
                      <a:pt x="550926" y="81139"/>
                      <a:pt x="558699" y="71184"/>
                      <a:pt x="558835" y="69275"/>
                    </a:cubicBezTo>
                    <a:cubicBezTo>
                      <a:pt x="558562" y="67366"/>
                      <a:pt x="550789" y="57547"/>
                      <a:pt x="519561" y="48138"/>
                    </a:cubicBezTo>
                    <a:cubicBezTo>
                      <a:pt x="488742" y="38728"/>
                      <a:pt x="446059" y="33410"/>
                      <a:pt x="402421" y="33410"/>
                    </a:cubicBezTo>
                    <a:cubicBezTo>
                      <a:pt x="358784" y="33410"/>
                      <a:pt x="317737" y="38592"/>
                      <a:pt x="286781" y="48138"/>
                    </a:cubicBezTo>
                    <a:lnTo>
                      <a:pt x="286781" y="48138"/>
                    </a:lnTo>
                    <a:cubicBezTo>
                      <a:pt x="257735" y="57138"/>
                      <a:pt x="249417" y="66548"/>
                      <a:pt x="248462" y="69002"/>
                    </a:cubicBezTo>
                    <a:cubicBezTo>
                      <a:pt x="248462" y="69138"/>
                      <a:pt x="248598" y="69275"/>
                      <a:pt x="248598" y="69411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Graphique 10">
              <a:extLst>
                <a:ext uri="{FF2B5EF4-FFF2-40B4-BE49-F238E27FC236}">
                  <a16:creationId xmlns:a16="http://schemas.microsoft.com/office/drawing/2014/main" id="{6DDFDE25-8125-1344-95CC-D56C66C1C073}"/>
                </a:ext>
              </a:extLst>
            </p:cNvPr>
            <p:cNvSpPr/>
            <p:nvPr/>
          </p:nvSpPr>
          <p:spPr>
            <a:xfrm>
              <a:off x="8237739" y="4865992"/>
              <a:ext cx="700752" cy="533552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10">
              <a:extLst>
                <a:ext uri="{FF2B5EF4-FFF2-40B4-BE49-F238E27FC236}">
                  <a16:creationId xmlns:a16="http://schemas.microsoft.com/office/drawing/2014/main" id="{C455A2D9-5B30-B745-A3BA-BA6697054E39}"/>
                </a:ext>
              </a:extLst>
            </p:cNvPr>
            <p:cNvSpPr/>
            <p:nvPr/>
          </p:nvSpPr>
          <p:spPr>
            <a:xfrm>
              <a:off x="8238297" y="5338075"/>
              <a:ext cx="129413" cy="154913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EC51296-095D-FB40-98B5-12A686F2504D}"/>
              </a:ext>
            </a:extLst>
          </p:cNvPr>
          <p:cNvGrpSpPr/>
          <p:nvPr userDrawn="1"/>
        </p:nvGrpSpPr>
        <p:grpSpPr>
          <a:xfrm>
            <a:off x="8825203" y="2889639"/>
            <a:ext cx="1528500" cy="981572"/>
            <a:chOff x="4157980" y="1844675"/>
            <a:chExt cx="4157984" cy="2670174"/>
          </a:xfrm>
        </p:grpSpPr>
        <p:grpSp>
          <p:nvGrpSpPr>
            <p:cNvPr id="43" name="Graphique 5">
              <a:extLst>
                <a:ext uri="{FF2B5EF4-FFF2-40B4-BE49-F238E27FC236}">
                  <a16:creationId xmlns:a16="http://schemas.microsoft.com/office/drawing/2014/main" id="{066EDD77-9D1E-6D46-939B-E3115029FF57}"/>
                </a:ext>
              </a:extLst>
            </p:cNvPr>
            <p:cNvGrpSpPr/>
            <p:nvPr/>
          </p:nvGrpSpPr>
          <p:grpSpPr>
            <a:xfrm>
              <a:off x="4157980" y="1844675"/>
              <a:ext cx="4157984" cy="2176779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48" name="Graphique 5">
                <a:extLst>
                  <a:ext uri="{FF2B5EF4-FFF2-40B4-BE49-F238E27FC236}">
                    <a16:creationId xmlns:a16="http://schemas.microsoft.com/office/drawing/2014/main" id="{F75EC407-0BD6-B647-8246-B1CFAC72FCC3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Graphique 5">
                <a:extLst>
                  <a:ext uri="{FF2B5EF4-FFF2-40B4-BE49-F238E27FC236}">
                    <a16:creationId xmlns:a16="http://schemas.microsoft.com/office/drawing/2014/main" id="{D5E6542D-13C5-EC44-9B09-50FF00DEFF6A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Graphique 5">
                <a:extLst>
                  <a:ext uri="{FF2B5EF4-FFF2-40B4-BE49-F238E27FC236}">
                    <a16:creationId xmlns:a16="http://schemas.microsoft.com/office/drawing/2014/main" id="{C0704CE1-1D02-2D48-AAD3-7C936643C91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Graphique 5">
                <a:extLst>
                  <a:ext uri="{FF2B5EF4-FFF2-40B4-BE49-F238E27FC236}">
                    <a16:creationId xmlns:a16="http://schemas.microsoft.com/office/drawing/2014/main" id="{CD0D6DC6-8208-A841-85E5-299E64A96276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Graphique 5">
                <a:extLst>
                  <a:ext uri="{FF2B5EF4-FFF2-40B4-BE49-F238E27FC236}">
                    <a16:creationId xmlns:a16="http://schemas.microsoft.com/office/drawing/2014/main" id="{133909EE-C564-2947-A924-51CCC41EE456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Graphique 5">
                <a:extLst>
                  <a:ext uri="{FF2B5EF4-FFF2-40B4-BE49-F238E27FC236}">
                    <a16:creationId xmlns:a16="http://schemas.microsoft.com/office/drawing/2014/main" id="{5691AFC9-7F40-474D-B83E-BAD7A9A28301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Graphique 5">
                <a:extLst>
                  <a:ext uri="{FF2B5EF4-FFF2-40B4-BE49-F238E27FC236}">
                    <a16:creationId xmlns:a16="http://schemas.microsoft.com/office/drawing/2014/main" id="{66D45725-26A9-B448-8276-6EE76A5A79A1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Graphique 5">
                <a:extLst>
                  <a:ext uri="{FF2B5EF4-FFF2-40B4-BE49-F238E27FC236}">
                    <a16:creationId xmlns:a16="http://schemas.microsoft.com/office/drawing/2014/main" id="{7433B643-0D61-3543-A599-4B0FFFB5C0ED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4" name="Graphique 5">
              <a:extLst>
                <a:ext uri="{FF2B5EF4-FFF2-40B4-BE49-F238E27FC236}">
                  <a16:creationId xmlns:a16="http://schemas.microsoft.com/office/drawing/2014/main" id="{E7FFCAE6-D733-2B4E-833A-AC231C87A074}"/>
                </a:ext>
              </a:extLst>
            </p:cNvPr>
            <p:cNvGrpSpPr/>
            <p:nvPr/>
          </p:nvGrpSpPr>
          <p:grpSpPr>
            <a:xfrm>
              <a:off x="5810250" y="2158658"/>
              <a:ext cx="886720" cy="2356191"/>
              <a:chOff x="5810250" y="2158658"/>
              <a:chExt cx="886720" cy="2356191"/>
            </a:xfrm>
            <a:solidFill>
              <a:srgbClr val="73D2EC"/>
            </a:solidFill>
          </p:grpSpPr>
          <p:sp>
            <p:nvSpPr>
              <p:cNvPr id="45" name="Graphique 5">
                <a:extLst>
                  <a:ext uri="{FF2B5EF4-FFF2-40B4-BE49-F238E27FC236}">
                    <a16:creationId xmlns:a16="http://schemas.microsoft.com/office/drawing/2014/main" id="{623B589C-5615-A647-8F89-F0DB909AE1B2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Graphique 5">
                <a:extLst>
                  <a:ext uri="{FF2B5EF4-FFF2-40B4-BE49-F238E27FC236}">
                    <a16:creationId xmlns:a16="http://schemas.microsoft.com/office/drawing/2014/main" id="{30536A78-5F44-2D43-8A29-B9E4545A167A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Graphique 5">
                <a:extLst>
                  <a:ext uri="{FF2B5EF4-FFF2-40B4-BE49-F238E27FC236}">
                    <a16:creationId xmlns:a16="http://schemas.microsoft.com/office/drawing/2014/main" id="{DA58502B-652C-F540-A841-B8F4D720F579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5F3FEB-8AE0-5949-971A-70E8DF5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6669" y="359886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F28F174-8255-9740-91E9-AD948DC7F7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669" y="4092640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6E1E7D39-1D90-F641-8EA8-487EF3FB50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4399" y="3598864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199A8600-D72F-744A-AE6C-5FE73FE82A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399" y="4092640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CDCE5668-F7BB-0748-ACF7-FB9524C18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8637" y="3737058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54CC44F8-AFB2-1947-AA56-11DB93A3F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8637" y="423083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48BB07F0-FD16-D245-A0DD-CED6DA78FD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454471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e 55">
            <a:extLst>
              <a:ext uri="{FF2B5EF4-FFF2-40B4-BE49-F238E27FC236}">
                <a16:creationId xmlns:a16="http://schemas.microsoft.com/office/drawing/2014/main" id="{5783BC59-4C54-F44C-990B-ACBEE1A2796C}"/>
              </a:ext>
            </a:extLst>
          </p:cNvPr>
          <p:cNvSpPr/>
          <p:nvPr userDrawn="1"/>
        </p:nvSpPr>
        <p:spPr>
          <a:xfrm>
            <a:off x="3665122" y="1320818"/>
            <a:ext cx="4452264" cy="4452264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54F09DD-CAA2-2A4C-9B51-AF0756784DEA}"/>
              </a:ext>
            </a:extLst>
          </p:cNvPr>
          <p:cNvSpPr/>
          <p:nvPr userDrawn="1"/>
        </p:nvSpPr>
        <p:spPr>
          <a:xfrm>
            <a:off x="5390458" y="2475189"/>
            <a:ext cx="2397373" cy="2397373"/>
          </a:xfrm>
          <a:prstGeom prst="ellipse">
            <a:avLst/>
          </a:prstGeom>
          <a:solidFill>
            <a:srgbClr val="F39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B1F7F7B-715F-D544-A970-5611E5490520}"/>
              </a:ext>
            </a:extLst>
          </p:cNvPr>
          <p:cNvSpPr/>
          <p:nvPr userDrawn="1"/>
        </p:nvSpPr>
        <p:spPr>
          <a:xfrm>
            <a:off x="6625683" y="2642594"/>
            <a:ext cx="2102839" cy="2102838"/>
          </a:xfrm>
          <a:prstGeom prst="ellipse">
            <a:avLst/>
          </a:prstGeom>
          <a:solidFill>
            <a:srgbClr val="8E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05CFD1A-59E3-6C41-9D42-E3DDAB351065}"/>
              </a:ext>
            </a:extLst>
          </p:cNvPr>
          <p:cNvSpPr/>
          <p:nvPr userDrawn="1"/>
        </p:nvSpPr>
        <p:spPr>
          <a:xfrm>
            <a:off x="7725571" y="2817304"/>
            <a:ext cx="1859676" cy="1859676"/>
          </a:xfrm>
          <a:prstGeom prst="ellipse">
            <a:avLst/>
          </a:prstGeom>
          <a:solidFill>
            <a:srgbClr val="E8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6B252E2-EFAF-B144-9290-47AAB4ED3987}"/>
              </a:ext>
            </a:extLst>
          </p:cNvPr>
          <p:cNvSpPr/>
          <p:nvPr userDrawn="1"/>
        </p:nvSpPr>
        <p:spPr>
          <a:xfrm>
            <a:off x="8915156" y="2898073"/>
            <a:ext cx="1750083" cy="1750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251708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67" name="Espace réservé du texte 7">
            <a:extLst>
              <a:ext uri="{FF2B5EF4-FFF2-40B4-BE49-F238E27FC236}">
                <a16:creationId xmlns:a16="http://schemas.microsoft.com/office/drawing/2014/main" id="{C6267319-24C4-684B-AD74-BCFE4467C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395" y="3080279"/>
            <a:ext cx="1350560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5FA4C5BE-B51F-804E-8B11-660C102D3F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8869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69" name="Espace réservé du texte 7">
            <a:extLst>
              <a:ext uri="{FF2B5EF4-FFF2-40B4-BE49-F238E27FC236}">
                <a16:creationId xmlns:a16="http://schemas.microsoft.com/office/drawing/2014/main" id="{BA3FD221-BAEC-A845-A9DC-9F774F3114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9715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0" name="Espace réservé du texte 7">
            <a:extLst>
              <a:ext uri="{FF2B5EF4-FFF2-40B4-BE49-F238E27FC236}">
                <a16:creationId xmlns:a16="http://schemas.microsoft.com/office/drawing/2014/main" id="{D59CD43D-D0E8-F444-848A-803C6B143A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19297" y="3080279"/>
            <a:ext cx="121973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6863F183-9F22-A94F-9A50-65193C0FB5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1375" y="3080279"/>
            <a:ext cx="1252294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112209F-EF46-A748-A92C-1CB3E75260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417201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introduction">
    <p:bg>
      <p:bgPr>
        <a:solidFill>
          <a:srgbClr val="F39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re &quot;introduction&quot;">
            <a:extLst>
              <a:ext uri="{FF2B5EF4-FFF2-40B4-BE49-F238E27FC236}">
                <a16:creationId xmlns:a16="http://schemas.microsoft.com/office/drawing/2014/main" id="{FDD085D3-4916-9842-99AC-0291D360753B}"/>
              </a:ext>
            </a:extLst>
          </p:cNvPr>
          <p:cNvSpPr/>
          <p:nvPr userDrawn="1"/>
        </p:nvSpPr>
        <p:spPr>
          <a:xfrm>
            <a:off x="4176048" y="2286619"/>
            <a:ext cx="3058851" cy="646331"/>
          </a:xfrm>
          <a:prstGeom prst="rect">
            <a:avLst/>
          </a:prstGeom>
        </p:spPr>
        <p:txBody>
          <a:bodyPr wrap="none" lIns="0" rIns="90000">
            <a:spAutoFit/>
          </a:bodyPr>
          <a:lstStyle/>
          <a:p>
            <a:pPr algn="l"/>
            <a:r>
              <a:rPr lang="fr-FR" sz="3600" b="1" dirty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Introduction</a:t>
            </a:r>
            <a:r>
              <a:rPr lang="fr-FR" dirty="0">
                <a:solidFill>
                  <a:srgbClr val="FF7C80"/>
                </a:solidFill>
                <a:cs typeface="FranceTV Brown TT" panose="020B0504020101010102" pitchFamily="34" charset="0"/>
              </a:rPr>
              <a:t> </a:t>
            </a:r>
            <a:endParaRPr lang="fr-FR" sz="1400" dirty="0">
              <a:solidFill>
                <a:srgbClr val="FF7C80"/>
              </a:solidFill>
              <a:cs typeface="FranceTV Brown TT" panose="020B0504020101010102" pitchFamily="34" charset="0"/>
            </a:endParaRPr>
          </a:p>
        </p:txBody>
      </p:sp>
      <p:sp>
        <p:nvSpPr>
          <p:cNvPr id="42" name="ER texte intro">
            <a:extLst>
              <a:ext uri="{FF2B5EF4-FFF2-40B4-BE49-F238E27FC236}">
                <a16:creationId xmlns:a16="http://schemas.microsoft.com/office/drawing/2014/main" id="{C0D3BA19-9E6E-1346-BF78-470968262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508" y="2982914"/>
            <a:ext cx="7097713" cy="2705788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lang="fr-FR" sz="1600" b="0" i="0" kern="1200" dirty="0" smtClean="0">
                <a:solidFill>
                  <a:schemeClr val="bg1"/>
                </a:solidFill>
                <a:effectLst/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1pPr>
          </a:lstStyle>
          <a:p>
            <a:r>
              <a:rPr lang="fr-FR">
                <a:solidFill>
                  <a:schemeClr val="bg1"/>
                </a:solidFill>
              </a:rPr>
              <a:t>Tapez ici votre texte d’introduction</a:t>
            </a:r>
            <a:br>
              <a:rPr lang="fr-FR"/>
            </a:br>
            <a:endParaRPr lang="fr-FR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BA102468-5235-AF41-8FE5-A72AB91E5FA8}"/>
              </a:ext>
            </a:extLst>
          </p:cNvPr>
          <p:cNvGrpSpPr/>
          <p:nvPr userDrawn="1"/>
        </p:nvGrpSpPr>
        <p:grpSpPr>
          <a:xfrm>
            <a:off x="336449" y="154121"/>
            <a:ext cx="3042822" cy="3042822"/>
            <a:chOff x="1760507" y="447221"/>
            <a:chExt cx="2124389" cy="2124389"/>
          </a:xfrm>
        </p:grpSpPr>
        <p:sp>
          <p:nvSpPr>
            <p:cNvPr id="84" name="Graphique 4">
              <a:extLst>
                <a:ext uri="{FF2B5EF4-FFF2-40B4-BE49-F238E27FC236}">
                  <a16:creationId xmlns:a16="http://schemas.microsoft.com/office/drawing/2014/main" id="{266B2642-A785-0047-A752-78632E2E9ECF}"/>
                </a:ext>
              </a:extLst>
            </p:cNvPr>
            <p:cNvSpPr/>
            <p:nvPr/>
          </p:nvSpPr>
          <p:spPr>
            <a:xfrm>
              <a:off x="1760507" y="447221"/>
              <a:ext cx="2124389" cy="2124389"/>
            </a:xfrm>
            <a:custGeom>
              <a:avLst/>
              <a:gdLst>
                <a:gd name="connsiteX0" fmla="*/ 2124390 w 2124389"/>
                <a:gd name="connsiteY0" fmla="*/ 1062195 h 2124389"/>
                <a:gd name="connsiteX1" fmla="*/ 1062195 w 2124389"/>
                <a:gd name="connsiteY1" fmla="*/ 2124390 h 2124389"/>
                <a:gd name="connsiteX2" fmla="*/ 0 w 2124389"/>
                <a:gd name="connsiteY2" fmla="*/ 1062195 h 2124389"/>
                <a:gd name="connsiteX3" fmla="*/ 1062195 w 2124389"/>
                <a:gd name="connsiteY3" fmla="*/ 0 h 2124389"/>
                <a:gd name="connsiteX4" fmla="*/ 2124390 w 2124389"/>
                <a:gd name="connsiteY4" fmla="*/ 1062195 h 21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389" h="2124389">
                  <a:moveTo>
                    <a:pt x="2124390" y="1062195"/>
                  </a:moveTo>
                  <a:cubicBezTo>
                    <a:pt x="2124390" y="1648829"/>
                    <a:pt x="1648829" y="2124390"/>
                    <a:pt x="1062195" y="2124390"/>
                  </a:cubicBezTo>
                  <a:cubicBezTo>
                    <a:pt x="475561" y="2124390"/>
                    <a:pt x="0" y="1648829"/>
                    <a:pt x="0" y="1062195"/>
                  </a:cubicBezTo>
                  <a:cubicBezTo>
                    <a:pt x="0" y="475561"/>
                    <a:pt x="475561" y="0"/>
                    <a:pt x="1062195" y="0"/>
                  </a:cubicBezTo>
                  <a:cubicBezTo>
                    <a:pt x="1648829" y="0"/>
                    <a:pt x="2124390" y="475561"/>
                    <a:pt x="2124390" y="1062195"/>
                  </a:cubicBezTo>
                  <a:close/>
                </a:path>
              </a:pathLst>
            </a:custGeom>
            <a:solidFill>
              <a:srgbClr val="F7CBC2">
                <a:alpha val="41000"/>
              </a:srgbClr>
            </a:solidFill>
            <a:ln w="8104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85" name="Graphique 4">
              <a:extLst>
                <a:ext uri="{FF2B5EF4-FFF2-40B4-BE49-F238E27FC236}">
                  <a16:creationId xmlns:a16="http://schemas.microsoft.com/office/drawing/2014/main" id="{CF7F811F-7203-F943-8F61-C187F4EC0EF7}"/>
                </a:ext>
              </a:extLst>
            </p:cNvPr>
            <p:cNvSpPr/>
            <p:nvPr/>
          </p:nvSpPr>
          <p:spPr>
            <a:xfrm>
              <a:off x="2271891" y="958605"/>
              <a:ext cx="1101621" cy="1101621"/>
            </a:xfrm>
            <a:custGeom>
              <a:avLst/>
              <a:gdLst>
                <a:gd name="connsiteX0" fmla="*/ 1101621 w 1101621"/>
                <a:gd name="connsiteY0" fmla="*/ 550811 h 1101621"/>
                <a:gd name="connsiteX1" fmla="*/ 550811 w 1101621"/>
                <a:gd name="connsiteY1" fmla="*/ 1101622 h 1101621"/>
                <a:gd name="connsiteX2" fmla="*/ 0 w 1101621"/>
                <a:gd name="connsiteY2" fmla="*/ 550811 h 1101621"/>
                <a:gd name="connsiteX3" fmla="*/ 550811 w 1101621"/>
                <a:gd name="connsiteY3" fmla="*/ 0 h 1101621"/>
                <a:gd name="connsiteX4" fmla="*/ 1101621 w 1101621"/>
                <a:gd name="connsiteY4" fmla="*/ 550811 h 11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21" h="1101621">
                  <a:moveTo>
                    <a:pt x="1101621" y="550811"/>
                  </a:moveTo>
                  <a:cubicBezTo>
                    <a:pt x="1101621" y="855015"/>
                    <a:pt x="855015" y="1101622"/>
                    <a:pt x="550811" y="1101622"/>
                  </a:cubicBezTo>
                  <a:cubicBezTo>
                    <a:pt x="246606" y="1101622"/>
                    <a:pt x="0" y="855015"/>
                    <a:pt x="0" y="550811"/>
                  </a:cubicBezTo>
                  <a:cubicBezTo>
                    <a:pt x="0" y="246606"/>
                    <a:pt x="246606" y="0"/>
                    <a:pt x="550811" y="0"/>
                  </a:cubicBezTo>
                  <a:cubicBezTo>
                    <a:pt x="855015" y="0"/>
                    <a:pt x="1101621" y="246606"/>
                    <a:pt x="1101621" y="550811"/>
                  </a:cubicBezTo>
                  <a:close/>
                </a:path>
              </a:pathLst>
            </a:custGeom>
            <a:solidFill>
              <a:srgbClr val="FCEAE5"/>
            </a:solidFill>
            <a:ln w="1226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1ED414C7-E131-A24B-9000-7011EE2C6F7F}"/>
              </a:ext>
            </a:extLst>
          </p:cNvPr>
          <p:cNvGrpSpPr/>
          <p:nvPr userDrawn="1"/>
        </p:nvGrpSpPr>
        <p:grpSpPr>
          <a:xfrm>
            <a:off x="2756948" y="1687965"/>
            <a:ext cx="1275104" cy="1275104"/>
            <a:chOff x="3512740" y="605758"/>
            <a:chExt cx="1013491" cy="1013491"/>
          </a:xfrm>
        </p:grpSpPr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0A3C1AE9-3CA0-D649-AF98-D2421ED28BA4}"/>
                </a:ext>
              </a:extLst>
            </p:cNvPr>
            <p:cNvSpPr/>
            <p:nvPr userDrawn="1"/>
          </p:nvSpPr>
          <p:spPr>
            <a:xfrm>
              <a:off x="3512740" y="605758"/>
              <a:ext cx="1013491" cy="1013491"/>
            </a:xfrm>
            <a:custGeom>
              <a:avLst/>
              <a:gdLst>
                <a:gd name="connsiteX0" fmla="*/ 1013492 w 1013491"/>
                <a:gd name="connsiteY0" fmla="*/ 506746 h 1013491"/>
                <a:gd name="connsiteX1" fmla="*/ 506746 w 1013491"/>
                <a:gd name="connsiteY1" fmla="*/ 1013492 h 1013491"/>
                <a:gd name="connsiteX2" fmla="*/ 0 w 1013491"/>
                <a:gd name="connsiteY2" fmla="*/ 506746 h 1013491"/>
                <a:gd name="connsiteX3" fmla="*/ 506746 w 1013491"/>
                <a:gd name="connsiteY3" fmla="*/ 0 h 1013491"/>
                <a:gd name="connsiteX4" fmla="*/ 1013492 w 1013491"/>
                <a:gd name="connsiteY4" fmla="*/ 506746 h 101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491" h="1013491">
                  <a:moveTo>
                    <a:pt x="1013492" y="506746"/>
                  </a:moveTo>
                  <a:cubicBezTo>
                    <a:pt x="1013492" y="786614"/>
                    <a:pt x="786614" y="1013492"/>
                    <a:pt x="506746" y="1013492"/>
                  </a:cubicBezTo>
                  <a:cubicBezTo>
                    <a:pt x="226878" y="1013492"/>
                    <a:pt x="0" y="786614"/>
                    <a:pt x="0" y="506746"/>
                  </a:cubicBezTo>
                  <a:cubicBezTo>
                    <a:pt x="0" y="226878"/>
                    <a:pt x="226878" y="0"/>
                    <a:pt x="506746" y="0"/>
                  </a:cubicBezTo>
                  <a:cubicBezTo>
                    <a:pt x="786614" y="0"/>
                    <a:pt x="1013492" y="226878"/>
                    <a:pt x="1013492" y="506746"/>
                  </a:cubicBezTo>
                  <a:close/>
                </a:path>
              </a:pathLst>
            </a:custGeom>
            <a:noFill/>
            <a:ln w="7603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BCEC28B7-D898-5342-ACC9-64BCBB9E26F4}"/>
                </a:ext>
              </a:extLst>
            </p:cNvPr>
            <p:cNvGrpSpPr/>
            <p:nvPr userDrawn="1"/>
          </p:nvGrpSpPr>
          <p:grpSpPr>
            <a:xfrm>
              <a:off x="3706394" y="799412"/>
              <a:ext cx="640023" cy="626184"/>
              <a:chOff x="3706394" y="799412"/>
              <a:chExt cx="640023" cy="626184"/>
            </a:xfrm>
          </p:grpSpPr>
          <p:sp>
            <p:nvSpPr>
              <p:cNvPr id="89" name="Graphique 4">
                <a:extLst>
                  <a:ext uri="{FF2B5EF4-FFF2-40B4-BE49-F238E27FC236}">
                    <a16:creationId xmlns:a16="http://schemas.microsoft.com/office/drawing/2014/main" id="{817AB61E-4DE0-A44D-A605-103C6A3689AA}"/>
                  </a:ext>
                </a:extLst>
              </p:cNvPr>
              <p:cNvSpPr/>
              <p:nvPr userDrawn="1"/>
            </p:nvSpPr>
            <p:spPr>
              <a:xfrm>
                <a:off x="4200308" y="985276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:a16="http://schemas.microsoft.com/office/drawing/2014/main" id="{FF778A2F-2548-A442-90F4-76385DE408E0}"/>
                  </a:ext>
                </a:extLst>
              </p:cNvPr>
              <p:cNvSpPr/>
              <p:nvPr userDrawn="1"/>
            </p:nvSpPr>
            <p:spPr>
              <a:xfrm>
                <a:off x="3706394" y="799412"/>
                <a:ext cx="626184" cy="626184"/>
              </a:xfrm>
              <a:custGeom>
                <a:avLst/>
                <a:gdLst>
                  <a:gd name="connsiteX0" fmla="*/ 626185 w 626184"/>
                  <a:gd name="connsiteY0" fmla="*/ 313092 h 626184"/>
                  <a:gd name="connsiteX1" fmla="*/ 313092 w 626184"/>
                  <a:gd name="connsiteY1" fmla="*/ 626185 h 626184"/>
                  <a:gd name="connsiteX2" fmla="*/ 0 w 626184"/>
                  <a:gd name="connsiteY2" fmla="*/ 313092 h 626184"/>
                  <a:gd name="connsiteX3" fmla="*/ 313092 w 626184"/>
                  <a:gd name="connsiteY3" fmla="*/ 0 h 626184"/>
                  <a:gd name="connsiteX4" fmla="*/ 626185 w 626184"/>
                  <a:gd name="connsiteY4" fmla="*/ 313092 h 6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84" h="626184">
                    <a:moveTo>
                      <a:pt x="626185" y="313092"/>
                    </a:moveTo>
                    <a:cubicBezTo>
                      <a:pt x="626185" y="486009"/>
                      <a:pt x="486008" y="626185"/>
                      <a:pt x="313092" y="626185"/>
                    </a:cubicBezTo>
                    <a:cubicBezTo>
                      <a:pt x="140176" y="626185"/>
                      <a:pt x="0" y="486009"/>
                      <a:pt x="0" y="313092"/>
                    </a:cubicBezTo>
                    <a:cubicBezTo>
                      <a:pt x="0" y="140176"/>
                      <a:pt x="140176" y="0"/>
                      <a:pt x="313092" y="0"/>
                    </a:cubicBezTo>
                    <a:cubicBezTo>
                      <a:pt x="486008" y="0"/>
                      <a:pt x="626185" y="140176"/>
                      <a:pt x="626185" y="313092"/>
                    </a:cubicBezTo>
                    <a:close/>
                  </a:path>
                </a:pathLst>
              </a:custGeom>
              <a:solidFill>
                <a:srgbClr val="ED897F"/>
              </a:solidFill>
              <a:ln w="106564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51849B1-2B83-0C4C-B3E8-DCC9A5D22397}"/>
              </a:ext>
            </a:extLst>
          </p:cNvPr>
          <p:cNvGrpSpPr/>
          <p:nvPr userDrawn="1"/>
        </p:nvGrpSpPr>
        <p:grpSpPr>
          <a:xfrm rot="16200000">
            <a:off x="10957654" y="2286618"/>
            <a:ext cx="1405710" cy="646332"/>
            <a:chOff x="80039" y="1183030"/>
            <a:chExt cx="1687325" cy="775816"/>
          </a:xfrm>
        </p:grpSpPr>
        <p:sp>
          <p:nvSpPr>
            <p:cNvPr id="92" name="Graphique 4">
              <a:extLst>
                <a:ext uri="{FF2B5EF4-FFF2-40B4-BE49-F238E27FC236}">
                  <a16:creationId xmlns:a16="http://schemas.microsoft.com/office/drawing/2014/main" id="{F837E82B-9568-1946-96EE-F7A02EAFBD70}"/>
                </a:ext>
              </a:extLst>
            </p:cNvPr>
            <p:cNvSpPr/>
            <p:nvPr/>
          </p:nvSpPr>
          <p:spPr>
            <a:xfrm>
              <a:off x="106589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3" name="Graphique 4">
              <a:extLst>
                <a:ext uri="{FF2B5EF4-FFF2-40B4-BE49-F238E27FC236}">
                  <a16:creationId xmlns:a16="http://schemas.microsoft.com/office/drawing/2014/main" id="{880400C7-ED38-5F4A-AD4D-BDB2F4F4E2BD}"/>
                </a:ext>
              </a:extLst>
            </p:cNvPr>
            <p:cNvSpPr/>
            <p:nvPr/>
          </p:nvSpPr>
          <p:spPr>
            <a:xfrm>
              <a:off x="336677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4" name="Graphique 4">
              <a:extLst>
                <a:ext uri="{FF2B5EF4-FFF2-40B4-BE49-F238E27FC236}">
                  <a16:creationId xmlns:a16="http://schemas.microsoft.com/office/drawing/2014/main" id="{006FF295-BA31-A040-9A74-34D92F54B5C9}"/>
                </a:ext>
              </a:extLst>
            </p:cNvPr>
            <p:cNvSpPr/>
            <p:nvPr/>
          </p:nvSpPr>
          <p:spPr>
            <a:xfrm>
              <a:off x="566767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5" name="Graphique 4">
              <a:extLst>
                <a:ext uri="{FF2B5EF4-FFF2-40B4-BE49-F238E27FC236}">
                  <a16:creationId xmlns:a16="http://schemas.microsoft.com/office/drawing/2014/main" id="{BF71948D-5771-9147-AE96-FE0F3DFFDCC2}"/>
                </a:ext>
              </a:extLst>
            </p:cNvPr>
            <p:cNvSpPr/>
            <p:nvPr/>
          </p:nvSpPr>
          <p:spPr>
            <a:xfrm>
              <a:off x="795383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6" name="Graphique 4">
              <a:extLst>
                <a:ext uri="{FF2B5EF4-FFF2-40B4-BE49-F238E27FC236}">
                  <a16:creationId xmlns:a16="http://schemas.microsoft.com/office/drawing/2014/main" id="{7BF5D5EB-7EE5-1349-AD4D-A4CBCBCF3EA1}"/>
                </a:ext>
              </a:extLst>
            </p:cNvPr>
            <p:cNvSpPr/>
            <p:nvPr/>
          </p:nvSpPr>
          <p:spPr>
            <a:xfrm>
              <a:off x="1025472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7" name="Graphique 4">
              <a:extLst>
                <a:ext uri="{FF2B5EF4-FFF2-40B4-BE49-F238E27FC236}">
                  <a16:creationId xmlns:a16="http://schemas.microsoft.com/office/drawing/2014/main" id="{7A52D547-08F5-C642-8AA8-4B619F94E7DC}"/>
                </a:ext>
              </a:extLst>
            </p:cNvPr>
            <p:cNvSpPr/>
            <p:nvPr/>
          </p:nvSpPr>
          <p:spPr>
            <a:xfrm>
              <a:off x="1255563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8" name="Graphique 4">
              <a:extLst>
                <a:ext uri="{FF2B5EF4-FFF2-40B4-BE49-F238E27FC236}">
                  <a16:creationId xmlns:a16="http://schemas.microsoft.com/office/drawing/2014/main" id="{5C59BB43-8EAC-9148-A08F-C816DCCBA1C4}"/>
                </a:ext>
              </a:extLst>
            </p:cNvPr>
            <p:cNvSpPr/>
            <p:nvPr/>
          </p:nvSpPr>
          <p:spPr>
            <a:xfrm>
              <a:off x="1484177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9" name="Graphique 4">
              <a:extLst>
                <a:ext uri="{FF2B5EF4-FFF2-40B4-BE49-F238E27FC236}">
                  <a16:creationId xmlns:a16="http://schemas.microsoft.com/office/drawing/2014/main" id="{2C330CCC-B0B0-504F-90F8-ED92302850DC}"/>
                </a:ext>
              </a:extLst>
            </p:cNvPr>
            <p:cNvSpPr/>
            <p:nvPr/>
          </p:nvSpPr>
          <p:spPr>
            <a:xfrm>
              <a:off x="1714267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0" name="Graphique 4">
              <a:extLst>
                <a:ext uri="{FF2B5EF4-FFF2-40B4-BE49-F238E27FC236}">
                  <a16:creationId xmlns:a16="http://schemas.microsoft.com/office/drawing/2014/main" id="{9B23A545-16EF-1D4F-B744-704C8BFBC050}"/>
                </a:ext>
              </a:extLst>
            </p:cNvPr>
            <p:cNvSpPr/>
            <p:nvPr/>
          </p:nvSpPr>
          <p:spPr>
            <a:xfrm>
              <a:off x="97739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1" name="Graphique 4">
              <a:extLst>
                <a:ext uri="{FF2B5EF4-FFF2-40B4-BE49-F238E27FC236}">
                  <a16:creationId xmlns:a16="http://schemas.microsoft.com/office/drawing/2014/main" id="{E8CBCAD2-34CF-944C-AB00-D934D6B6D2A2}"/>
                </a:ext>
              </a:extLst>
            </p:cNvPr>
            <p:cNvSpPr/>
            <p:nvPr/>
          </p:nvSpPr>
          <p:spPr>
            <a:xfrm>
              <a:off x="327829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2" name="Graphique 4">
              <a:extLst>
                <a:ext uri="{FF2B5EF4-FFF2-40B4-BE49-F238E27FC236}">
                  <a16:creationId xmlns:a16="http://schemas.microsoft.com/office/drawing/2014/main" id="{8A683194-712A-9744-8072-025FFAAEC8C5}"/>
                </a:ext>
              </a:extLst>
            </p:cNvPr>
            <p:cNvSpPr/>
            <p:nvPr/>
          </p:nvSpPr>
          <p:spPr>
            <a:xfrm>
              <a:off x="556443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3" name="Graphique 4">
              <a:extLst>
                <a:ext uri="{FF2B5EF4-FFF2-40B4-BE49-F238E27FC236}">
                  <a16:creationId xmlns:a16="http://schemas.microsoft.com/office/drawing/2014/main" id="{837543E4-7AFB-2446-AFBD-FC9EB183C991}"/>
                </a:ext>
              </a:extLst>
            </p:cNvPr>
            <p:cNvSpPr/>
            <p:nvPr/>
          </p:nvSpPr>
          <p:spPr>
            <a:xfrm>
              <a:off x="786534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4" name="Graphique 4">
              <a:extLst>
                <a:ext uri="{FF2B5EF4-FFF2-40B4-BE49-F238E27FC236}">
                  <a16:creationId xmlns:a16="http://schemas.microsoft.com/office/drawing/2014/main" id="{4C812E2B-65B1-2D40-89D8-91B08503C2E5}"/>
                </a:ext>
              </a:extLst>
            </p:cNvPr>
            <p:cNvSpPr/>
            <p:nvPr/>
          </p:nvSpPr>
          <p:spPr>
            <a:xfrm>
              <a:off x="1016623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5" name="Graphique 4">
              <a:extLst>
                <a:ext uri="{FF2B5EF4-FFF2-40B4-BE49-F238E27FC236}">
                  <a16:creationId xmlns:a16="http://schemas.microsoft.com/office/drawing/2014/main" id="{E7CAC61A-0146-D24D-B38D-EA11993EF29F}"/>
                </a:ext>
              </a:extLst>
            </p:cNvPr>
            <p:cNvSpPr/>
            <p:nvPr/>
          </p:nvSpPr>
          <p:spPr>
            <a:xfrm>
              <a:off x="1246714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6" name="Graphique 4">
              <a:extLst>
                <a:ext uri="{FF2B5EF4-FFF2-40B4-BE49-F238E27FC236}">
                  <a16:creationId xmlns:a16="http://schemas.microsoft.com/office/drawing/2014/main" id="{AB5FBEE5-E749-7B4C-B9AD-B8E3F3B2ADEE}"/>
                </a:ext>
              </a:extLst>
            </p:cNvPr>
            <p:cNvSpPr/>
            <p:nvPr/>
          </p:nvSpPr>
          <p:spPr>
            <a:xfrm>
              <a:off x="1475328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7" name="Graphique 4">
              <a:extLst>
                <a:ext uri="{FF2B5EF4-FFF2-40B4-BE49-F238E27FC236}">
                  <a16:creationId xmlns:a16="http://schemas.microsoft.com/office/drawing/2014/main" id="{281CF6FB-D6CC-E54C-A416-4E05562C04CC}"/>
                </a:ext>
              </a:extLst>
            </p:cNvPr>
            <p:cNvSpPr/>
            <p:nvPr/>
          </p:nvSpPr>
          <p:spPr>
            <a:xfrm>
              <a:off x="1705419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8" name="Graphique 4">
              <a:extLst>
                <a:ext uri="{FF2B5EF4-FFF2-40B4-BE49-F238E27FC236}">
                  <a16:creationId xmlns:a16="http://schemas.microsoft.com/office/drawing/2014/main" id="{03C43C4B-CAAB-8A43-BC2C-D61C1BD6EDF7}"/>
                </a:ext>
              </a:extLst>
            </p:cNvPr>
            <p:cNvSpPr/>
            <p:nvPr/>
          </p:nvSpPr>
          <p:spPr>
            <a:xfrm>
              <a:off x="88888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9" name="Graphique 4">
              <a:extLst>
                <a:ext uri="{FF2B5EF4-FFF2-40B4-BE49-F238E27FC236}">
                  <a16:creationId xmlns:a16="http://schemas.microsoft.com/office/drawing/2014/main" id="{F2477EC0-C39B-A247-ADBC-9044D2823C8C}"/>
                </a:ext>
              </a:extLst>
            </p:cNvPr>
            <p:cNvSpPr/>
            <p:nvPr/>
          </p:nvSpPr>
          <p:spPr>
            <a:xfrm>
              <a:off x="318979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0" name="Graphique 4">
              <a:extLst>
                <a:ext uri="{FF2B5EF4-FFF2-40B4-BE49-F238E27FC236}">
                  <a16:creationId xmlns:a16="http://schemas.microsoft.com/office/drawing/2014/main" id="{4F7FBDD0-2D66-D342-AA23-1694FDC3703A}"/>
                </a:ext>
              </a:extLst>
            </p:cNvPr>
            <p:cNvSpPr/>
            <p:nvPr/>
          </p:nvSpPr>
          <p:spPr>
            <a:xfrm>
              <a:off x="547595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1" name="Graphique 4">
              <a:extLst>
                <a:ext uri="{FF2B5EF4-FFF2-40B4-BE49-F238E27FC236}">
                  <a16:creationId xmlns:a16="http://schemas.microsoft.com/office/drawing/2014/main" id="{41FAD667-3073-4747-8251-C68A3A12C79F}"/>
                </a:ext>
              </a:extLst>
            </p:cNvPr>
            <p:cNvSpPr/>
            <p:nvPr/>
          </p:nvSpPr>
          <p:spPr>
            <a:xfrm>
              <a:off x="777683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2" name="Graphique 4">
              <a:extLst>
                <a:ext uri="{FF2B5EF4-FFF2-40B4-BE49-F238E27FC236}">
                  <a16:creationId xmlns:a16="http://schemas.microsoft.com/office/drawing/2014/main" id="{3E7C9FE3-8442-B14C-B2C0-8563BAF298D8}"/>
                </a:ext>
              </a:extLst>
            </p:cNvPr>
            <p:cNvSpPr/>
            <p:nvPr/>
          </p:nvSpPr>
          <p:spPr>
            <a:xfrm>
              <a:off x="1007774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3" name="Graphique 4">
              <a:extLst>
                <a:ext uri="{FF2B5EF4-FFF2-40B4-BE49-F238E27FC236}">
                  <a16:creationId xmlns:a16="http://schemas.microsoft.com/office/drawing/2014/main" id="{A8B33CF7-0901-9E48-B136-7A8117E0E6CA}"/>
                </a:ext>
              </a:extLst>
            </p:cNvPr>
            <p:cNvSpPr/>
            <p:nvPr/>
          </p:nvSpPr>
          <p:spPr>
            <a:xfrm>
              <a:off x="1236388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4" name="Graphique 4">
              <a:extLst>
                <a:ext uri="{FF2B5EF4-FFF2-40B4-BE49-F238E27FC236}">
                  <a16:creationId xmlns:a16="http://schemas.microsoft.com/office/drawing/2014/main" id="{F6F7EE72-0CEE-DE45-8DA5-39AB7FE195DD}"/>
                </a:ext>
              </a:extLst>
            </p:cNvPr>
            <p:cNvSpPr/>
            <p:nvPr/>
          </p:nvSpPr>
          <p:spPr>
            <a:xfrm>
              <a:off x="1466478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5" name="Graphique 4">
              <a:extLst>
                <a:ext uri="{FF2B5EF4-FFF2-40B4-BE49-F238E27FC236}">
                  <a16:creationId xmlns:a16="http://schemas.microsoft.com/office/drawing/2014/main" id="{5072D850-D784-2C4A-81F6-831C25C36695}"/>
                </a:ext>
              </a:extLst>
            </p:cNvPr>
            <p:cNvSpPr/>
            <p:nvPr/>
          </p:nvSpPr>
          <p:spPr>
            <a:xfrm>
              <a:off x="1696568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6" name="Graphique 4">
              <a:extLst>
                <a:ext uri="{FF2B5EF4-FFF2-40B4-BE49-F238E27FC236}">
                  <a16:creationId xmlns:a16="http://schemas.microsoft.com/office/drawing/2014/main" id="{F33CC4FF-D59A-CD41-935E-87BCA5C1F291}"/>
                </a:ext>
              </a:extLst>
            </p:cNvPr>
            <p:cNvSpPr/>
            <p:nvPr/>
          </p:nvSpPr>
          <p:spPr>
            <a:xfrm>
              <a:off x="80039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7" name="Graphique 4">
              <a:extLst>
                <a:ext uri="{FF2B5EF4-FFF2-40B4-BE49-F238E27FC236}">
                  <a16:creationId xmlns:a16="http://schemas.microsoft.com/office/drawing/2014/main" id="{394BFD86-20C2-944F-95A3-25926B3FF581}"/>
                </a:ext>
              </a:extLst>
            </p:cNvPr>
            <p:cNvSpPr/>
            <p:nvPr/>
          </p:nvSpPr>
          <p:spPr>
            <a:xfrm>
              <a:off x="310130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8" name="Graphique 4">
              <a:extLst>
                <a:ext uri="{FF2B5EF4-FFF2-40B4-BE49-F238E27FC236}">
                  <a16:creationId xmlns:a16="http://schemas.microsoft.com/office/drawing/2014/main" id="{473F4E6C-6EB1-2341-B2EC-433F14E8D54D}"/>
                </a:ext>
              </a:extLst>
            </p:cNvPr>
            <p:cNvSpPr/>
            <p:nvPr/>
          </p:nvSpPr>
          <p:spPr>
            <a:xfrm>
              <a:off x="538744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9" name="Graphique 4">
              <a:extLst>
                <a:ext uri="{FF2B5EF4-FFF2-40B4-BE49-F238E27FC236}">
                  <a16:creationId xmlns:a16="http://schemas.microsoft.com/office/drawing/2014/main" id="{093B906B-10C1-A04C-BA03-ACA85146FEE9}"/>
                </a:ext>
              </a:extLst>
            </p:cNvPr>
            <p:cNvSpPr/>
            <p:nvPr/>
          </p:nvSpPr>
          <p:spPr>
            <a:xfrm>
              <a:off x="768835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20" name="Graphique 4">
              <a:extLst>
                <a:ext uri="{FF2B5EF4-FFF2-40B4-BE49-F238E27FC236}">
                  <a16:creationId xmlns:a16="http://schemas.microsoft.com/office/drawing/2014/main" id="{B9734D43-284F-7D4C-833D-C421E2B45D2A}"/>
                </a:ext>
              </a:extLst>
            </p:cNvPr>
            <p:cNvSpPr/>
            <p:nvPr/>
          </p:nvSpPr>
          <p:spPr>
            <a:xfrm>
              <a:off x="998924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21" name="Graphique 4">
              <a:extLst>
                <a:ext uri="{FF2B5EF4-FFF2-40B4-BE49-F238E27FC236}">
                  <a16:creationId xmlns:a16="http://schemas.microsoft.com/office/drawing/2014/main" id="{26490E94-5E6D-514E-ADD5-A93BB8E06226}"/>
                </a:ext>
              </a:extLst>
            </p:cNvPr>
            <p:cNvSpPr/>
            <p:nvPr/>
          </p:nvSpPr>
          <p:spPr>
            <a:xfrm>
              <a:off x="1227540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22" name="Graphique 4">
              <a:extLst>
                <a:ext uri="{FF2B5EF4-FFF2-40B4-BE49-F238E27FC236}">
                  <a16:creationId xmlns:a16="http://schemas.microsoft.com/office/drawing/2014/main" id="{A5A3A7BA-FFC4-BF49-93A7-019AABE031C7}"/>
                </a:ext>
              </a:extLst>
            </p:cNvPr>
            <p:cNvSpPr/>
            <p:nvPr/>
          </p:nvSpPr>
          <p:spPr>
            <a:xfrm>
              <a:off x="1457629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23" name="Graphique 4">
              <a:extLst>
                <a:ext uri="{FF2B5EF4-FFF2-40B4-BE49-F238E27FC236}">
                  <a16:creationId xmlns:a16="http://schemas.microsoft.com/office/drawing/2014/main" id="{48B6D610-DE6E-1444-A2D0-0D949C34798A}"/>
                </a:ext>
              </a:extLst>
            </p:cNvPr>
            <p:cNvSpPr/>
            <p:nvPr/>
          </p:nvSpPr>
          <p:spPr>
            <a:xfrm>
              <a:off x="1687718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3E4D1E4-A478-1144-9974-DA9243B490F3}"/>
              </a:ext>
            </a:extLst>
          </p:cNvPr>
          <p:cNvGrpSpPr/>
          <p:nvPr userDrawn="1"/>
        </p:nvGrpSpPr>
        <p:grpSpPr>
          <a:xfrm>
            <a:off x="9899147" y="196825"/>
            <a:ext cx="2001327" cy="2001326"/>
            <a:chOff x="9958846" y="388883"/>
            <a:chExt cx="1641965" cy="1641964"/>
          </a:xfrm>
        </p:grpSpPr>
        <p:sp>
          <p:nvSpPr>
            <p:cNvPr id="124" name="Graphique 4">
              <a:extLst>
                <a:ext uri="{FF2B5EF4-FFF2-40B4-BE49-F238E27FC236}">
                  <a16:creationId xmlns:a16="http://schemas.microsoft.com/office/drawing/2014/main" id="{E4D50106-0EF3-EF40-9A72-48A1F1D4B7BC}"/>
                </a:ext>
              </a:extLst>
            </p:cNvPr>
            <p:cNvSpPr/>
            <p:nvPr userDrawn="1"/>
          </p:nvSpPr>
          <p:spPr>
            <a:xfrm flipH="1">
              <a:off x="9958846" y="388883"/>
              <a:ext cx="1641965" cy="1641964"/>
            </a:xfrm>
            <a:custGeom>
              <a:avLst/>
              <a:gdLst>
                <a:gd name="connsiteX0" fmla="*/ 2187009 w 2187008"/>
                <a:gd name="connsiteY0" fmla="*/ 1093504 h 2187008"/>
                <a:gd name="connsiteX1" fmla="*/ 1093504 w 2187008"/>
                <a:gd name="connsiteY1" fmla="*/ 2187008 h 2187008"/>
                <a:gd name="connsiteX2" fmla="*/ 0 w 2187008"/>
                <a:gd name="connsiteY2" fmla="*/ 1093504 h 2187008"/>
                <a:gd name="connsiteX3" fmla="*/ 1093504 w 2187008"/>
                <a:gd name="connsiteY3" fmla="*/ 0 h 2187008"/>
                <a:gd name="connsiteX4" fmla="*/ 2187009 w 2187008"/>
                <a:gd name="connsiteY4" fmla="*/ 1093504 h 218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008" h="2187008">
                  <a:moveTo>
                    <a:pt x="2187009" y="1093504"/>
                  </a:moveTo>
                  <a:cubicBezTo>
                    <a:pt x="2187009" y="1697430"/>
                    <a:pt x="1697430" y="2187008"/>
                    <a:pt x="1093504" y="2187008"/>
                  </a:cubicBezTo>
                  <a:cubicBezTo>
                    <a:pt x="489579" y="2187008"/>
                    <a:pt x="0" y="1697430"/>
                    <a:pt x="0" y="1093504"/>
                  </a:cubicBezTo>
                  <a:cubicBezTo>
                    <a:pt x="0" y="489578"/>
                    <a:pt x="489579" y="0"/>
                    <a:pt x="1093504" y="0"/>
                  </a:cubicBezTo>
                  <a:cubicBezTo>
                    <a:pt x="1697430" y="0"/>
                    <a:pt x="2187009" y="489578"/>
                    <a:pt x="2187009" y="10935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79600" cap="flat">
              <a:solidFill>
                <a:srgbClr val="E76662">
                  <a:alpha val="84369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28" name="Graphique 4">
              <a:extLst>
                <a:ext uri="{FF2B5EF4-FFF2-40B4-BE49-F238E27FC236}">
                  <a16:creationId xmlns:a16="http://schemas.microsoft.com/office/drawing/2014/main" id="{2A0F10A9-776E-CF45-BDA4-174F8469156D}"/>
                </a:ext>
              </a:extLst>
            </p:cNvPr>
            <p:cNvSpPr/>
            <p:nvPr userDrawn="1"/>
          </p:nvSpPr>
          <p:spPr>
            <a:xfrm flipH="1">
              <a:off x="10473375" y="903412"/>
              <a:ext cx="598977" cy="598977"/>
            </a:xfrm>
            <a:custGeom>
              <a:avLst/>
              <a:gdLst>
                <a:gd name="connsiteX0" fmla="*/ 797806 w 797805"/>
                <a:gd name="connsiteY0" fmla="*/ 398903 h 797805"/>
                <a:gd name="connsiteX1" fmla="*/ 398903 w 797805"/>
                <a:gd name="connsiteY1" fmla="*/ 797806 h 797805"/>
                <a:gd name="connsiteX2" fmla="*/ 0 w 797805"/>
                <a:gd name="connsiteY2" fmla="*/ 398903 h 797805"/>
                <a:gd name="connsiteX3" fmla="*/ 398903 w 797805"/>
                <a:gd name="connsiteY3" fmla="*/ 0 h 797805"/>
                <a:gd name="connsiteX4" fmla="*/ 797806 w 797805"/>
                <a:gd name="connsiteY4" fmla="*/ 398903 h 7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805" h="797805">
                  <a:moveTo>
                    <a:pt x="797806" y="398903"/>
                  </a:moveTo>
                  <a:cubicBezTo>
                    <a:pt x="797806" y="619211"/>
                    <a:pt x="619211" y="797806"/>
                    <a:pt x="398903" y="797806"/>
                  </a:cubicBezTo>
                  <a:cubicBezTo>
                    <a:pt x="178595" y="797806"/>
                    <a:pt x="0" y="619211"/>
                    <a:pt x="0" y="398903"/>
                  </a:cubicBezTo>
                  <a:cubicBezTo>
                    <a:pt x="0" y="178595"/>
                    <a:pt x="178595" y="0"/>
                    <a:pt x="398903" y="0"/>
                  </a:cubicBezTo>
                  <a:cubicBezTo>
                    <a:pt x="619211" y="0"/>
                    <a:pt x="797806" y="178595"/>
                    <a:pt x="797806" y="398903"/>
                  </a:cubicBezTo>
                  <a:close/>
                </a:path>
              </a:pathLst>
            </a:custGeom>
            <a:noFill/>
            <a:ln w="47472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129" name="Graphique 4">
            <a:extLst>
              <a:ext uri="{FF2B5EF4-FFF2-40B4-BE49-F238E27FC236}">
                <a16:creationId xmlns:a16="http://schemas.microsoft.com/office/drawing/2014/main" id="{9806BEC4-1C53-6F4A-B55E-670C895E54B5}"/>
              </a:ext>
            </a:extLst>
          </p:cNvPr>
          <p:cNvGrpSpPr/>
          <p:nvPr userDrawn="1"/>
        </p:nvGrpSpPr>
        <p:grpSpPr>
          <a:xfrm>
            <a:off x="9166259" y="1363267"/>
            <a:ext cx="996813" cy="996813"/>
            <a:chOff x="1653530" y="4836814"/>
            <a:chExt cx="1099302" cy="1099302"/>
          </a:xfrm>
        </p:grpSpPr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E5E3B6F5-AB73-824F-8587-0EFE22210634}"/>
                </a:ext>
              </a:extLst>
            </p:cNvPr>
            <p:cNvSpPr/>
            <p:nvPr/>
          </p:nvSpPr>
          <p:spPr>
            <a:xfrm>
              <a:off x="1653530" y="4836814"/>
              <a:ext cx="1099302" cy="1099302"/>
            </a:xfrm>
            <a:custGeom>
              <a:avLst/>
              <a:gdLst>
                <a:gd name="connsiteX0" fmla="*/ 1099302 w 1099302"/>
                <a:gd name="connsiteY0" fmla="*/ 549651 h 1099302"/>
                <a:gd name="connsiteX1" fmla="*/ 549651 w 1099302"/>
                <a:gd name="connsiteY1" fmla="*/ 1099302 h 1099302"/>
                <a:gd name="connsiteX2" fmla="*/ 0 w 1099302"/>
                <a:gd name="connsiteY2" fmla="*/ 549651 h 1099302"/>
                <a:gd name="connsiteX3" fmla="*/ 549651 w 1099302"/>
                <a:gd name="connsiteY3" fmla="*/ 0 h 1099302"/>
                <a:gd name="connsiteX4" fmla="*/ 1099302 w 1099302"/>
                <a:gd name="connsiteY4" fmla="*/ 549651 h 10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02" h="1099302">
                  <a:moveTo>
                    <a:pt x="1099302" y="549651"/>
                  </a:moveTo>
                  <a:cubicBezTo>
                    <a:pt x="1099302" y="853215"/>
                    <a:pt x="853215" y="1099302"/>
                    <a:pt x="549651" y="1099302"/>
                  </a:cubicBezTo>
                  <a:cubicBezTo>
                    <a:pt x="246087" y="1099302"/>
                    <a:pt x="0" y="853215"/>
                    <a:pt x="0" y="549651"/>
                  </a:cubicBezTo>
                  <a:cubicBezTo>
                    <a:pt x="0" y="246087"/>
                    <a:pt x="246087" y="0"/>
                    <a:pt x="549651" y="0"/>
                  </a:cubicBezTo>
                  <a:cubicBezTo>
                    <a:pt x="853215" y="0"/>
                    <a:pt x="1099302" y="246087"/>
                    <a:pt x="1099302" y="549651"/>
                  </a:cubicBezTo>
                  <a:close/>
                </a:path>
              </a:pathLst>
            </a:custGeom>
            <a:solidFill>
              <a:srgbClr val="ED897F"/>
            </a:solidFill>
            <a:ln w="57087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F0702CE2-BB95-A345-88AE-BF16EE4368CA}"/>
                </a:ext>
              </a:extLst>
            </p:cNvPr>
            <p:cNvSpPr/>
            <p:nvPr/>
          </p:nvSpPr>
          <p:spPr>
            <a:xfrm>
              <a:off x="1944590" y="5127874"/>
              <a:ext cx="517182" cy="517182"/>
            </a:xfrm>
            <a:custGeom>
              <a:avLst/>
              <a:gdLst>
                <a:gd name="connsiteX0" fmla="*/ 517182 w 517182"/>
                <a:gd name="connsiteY0" fmla="*/ 258591 h 517182"/>
                <a:gd name="connsiteX1" fmla="*/ 258591 w 517182"/>
                <a:gd name="connsiteY1" fmla="*/ 517182 h 517182"/>
                <a:gd name="connsiteX2" fmla="*/ 0 w 517182"/>
                <a:gd name="connsiteY2" fmla="*/ 258591 h 517182"/>
                <a:gd name="connsiteX3" fmla="*/ 258591 w 517182"/>
                <a:gd name="connsiteY3" fmla="*/ 0 h 517182"/>
                <a:gd name="connsiteX4" fmla="*/ 517182 w 517182"/>
                <a:gd name="connsiteY4" fmla="*/ 258591 h 5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82" h="517182">
                  <a:moveTo>
                    <a:pt x="517182" y="258591"/>
                  </a:moveTo>
                  <a:cubicBezTo>
                    <a:pt x="517182" y="401407"/>
                    <a:pt x="401407" y="517182"/>
                    <a:pt x="258591" y="517182"/>
                  </a:cubicBezTo>
                  <a:cubicBezTo>
                    <a:pt x="115775" y="517182"/>
                    <a:pt x="0" y="401407"/>
                    <a:pt x="0" y="258591"/>
                  </a:cubicBezTo>
                  <a:cubicBezTo>
                    <a:pt x="0" y="115775"/>
                    <a:pt x="115775" y="0"/>
                    <a:pt x="258591" y="0"/>
                  </a:cubicBezTo>
                  <a:cubicBezTo>
                    <a:pt x="401407" y="0"/>
                    <a:pt x="517182" y="115775"/>
                    <a:pt x="517182" y="258591"/>
                  </a:cubicBezTo>
                  <a:close/>
                </a:path>
              </a:pathLst>
            </a:custGeom>
            <a:noFill/>
            <a:ln w="107832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A347994D-0A97-8D46-8E9C-155110C53E10}"/>
                </a:ext>
              </a:extLst>
            </p:cNvPr>
            <p:cNvSpPr/>
            <p:nvPr/>
          </p:nvSpPr>
          <p:spPr>
            <a:xfrm>
              <a:off x="2003729" y="5187014"/>
              <a:ext cx="398902" cy="398902"/>
            </a:xfrm>
            <a:custGeom>
              <a:avLst/>
              <a:gdLst>
                <a:gd name="connsiteX0" fmla="*/ 398903 w 398902"/>
                <a:gd name="connsiteY0" fmla="*/ 199452 h 398902"/>
                <a:gd name="connsiteX1" fmla="*/ 199452 w 398902"/>
                <a:gd name="connsiteY1" fmla="*/ 398903 h 398902"/>
                <a:gd name="connsiteX2" fmla="*/ 0 w 398902"/>
                <a:gd name="connsiteY2" fmla="*/ 199452 h 398902"/>
                <a:gd name="connsiteX3" fmla="*/ 199452 w 398902"/>
                <a:gd name="connsiteY3" fmla="*/ 0 h 398902"/>
                <a:gd name="connsiteX4" fmla="*/ 398903 w 398902"/>
                <a:gd name="connsiteY4" fmla="*/ 199452 h 3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02" h="398902">
                  <a:moveTo>
                    <a:pt x="398903" y="199452"/>
                  </a:moveTo>
                  <a:cubicBezTo>
                    <a:pt x="398903" y="309606"/>
                    <a:pt x="309606" y="398903"/>
                    <a:pt x="199452" y="398903"/>
                  </a:cubicBezTo>
                  <a:cubicBezTo>
                    <a:pt x="89297" y="398903"/>
                    <a:pt x="0" y="309606"/>
                    <a:pt x="0" y="199452"/>
                  </a:cubicBezTo>
                  <a:cubicBezTo>
                    <a:pt x="0" y="89298"/>
                    <a:pt x="89297" y="0"/>
                    <a:pt x="199452" y="0"/>
                  </a:cubicBezTo>
                  <a:cubicBezTo>
                    <a:pt x="309606" y="0"/>
                    <a:pt x="398903" y="89298"/>
                    <a:pt x="398903" y="199452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133" name="Graphique 4">
            <a:extLst>
              <a:ext uri="{FF2B5EF4-FFF2-40B4-BE49-F238E27FC236}">
                <a16:creationId xmlns:a16="http://schemas.microsoft.com/office/drawing/2014/main" id="{D4618FCF-D970-A040-8D1A-F2170105E05B}"/>
              </a:ext>
            </a:extLst>
          </p:cNvPr>
          <p:cNvGrpSpPr/>
          <p:nvPr userDrawn="1"/>
        </p:nvGrpSpPr>
        <p:grpSpPr>
          <a:xfrm>
            <a:off x="1215768" y="3991875"/>
            <a:ext cx="1381546" cy="1313854"/>
            <a:chOff x="2423505" y="3384993"/>
            <a:chExt cx="1041322" cy="990299"/>
          </a:xfrm>
          <a:solidFill>
            <a:srgbClr val="AFDFF9">
              <a:alpha val="85000"/>
            </a:srgbClr>
          </a:solidFill>
        </p:grpSpPr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8C90C1F-30F4-6543-BAA6-2FCF2BB48911}"/>
                </a:ext>
              </a:extLst>
            </p:cNvPr>
            <p:cNvSpPr/>
            <p:nvPr/>
          </p:nvSpPr>
          <p:spPr>
            <a:xfrm>
              <a:off x="3406847" y="338499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2D0941ED-915F-1942-B6E1-B53A44C4C96F}"/>
                </a:ext>
              </a:extLst>
            </p:cNvPr>
            <p:cNvSpPr/>
            <p:nvPr/>
          </p:nvSpPr>
          <p:spPr>
            <a:xfrm>
              <a:off x="3078680" y="338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8CFEA14D-4E7D-3443-B2BA-4FA455D355CE}"/>
                </a:ext>
              </a:extLst>
            </p:cNvPr>
            <p:cNvSpPr/>
            <p:nvPr/>
          </p:nvSpPr>
          <p:spPr>
            <a:xfrm>
              <a:off x="2751672" y="339079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4F55FF31-8FBD-1A44-887C-8652216982D6}"/>
                </a:ext>
              </a:extLst>
            </p:cNvPr>
            <p:cNvSpPr/>
            <p:nvPr/>
          </p:nvSpPr>
          <p:spPr>
            <a:xfrm>
              <a:off x="2423505" y="339311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144D63B7-82A5-DD49-8AB2-B21284B7F8D8}"/>
                </a:ext>
              </a:extLst>
            </p:cNvPr>
            <p:cNvSpPr/>
            <p:nvPr/>
          </p:nvSpPr>
          <p:spPr>
            <a:xfrm>
              <a:off x="3408007" y="369460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0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EA6DC800-1FD1-4E42-958F-EF030EBE5CDD}"/>
                </a:ext>
              </a:extLst>
            </p:cNvPr>
            <p:cNvSpPr/>
            <p:nvPr/>
          </p:nvSpPr>
          <p:spPr>
            <a:xfrm>
              <a:off x="3080999" y="3696926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0EC3EA4D-C320-0F42-A2F7-85627AFE4B2A}"/>
                </a:ext>
              </a:extLst>
            </p:cNvPr>
            <p:cNvSpPr/>
            <p:nvPr/>
          </p:nvSpPr>
          <p:spPr>
            <a:xfrm>
              <a:off x="2752832" y="3700405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91F1AA1-E3A4-DC45-9E6C-7F13B0E2D1C6}"/>
                </a:ext>
              </a:extLst>
            </p:cNvPr>
            <p:cNvSpPr/>
            <p:nvPr/>
          </p:nvSpPr>
          <p:spPr>
            <a:xfrm>
              <a:off x="2425824" y="370272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232F04C-EB59-8345-B83D-CB304B21D139}"/>
                </a:ext>
              </a:extLst>
            </p:cNvPr>
            <p:cNvSpPr/>
            <p:nvPr/>
          </p:nvSpPr>
          <p:spPr>
            <a:xfrm>
              <a:off x="3410326" y="400422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3A64E703-E96C-4D4F-B4D9-DF99E6C33FA9}"/>
                </a:ext>
              </a:extLst>
            </p:cNvPr>
            <p:cNvSpPr/>
            <p:nvPr/>
          </p:nvSpPr>
          <p:spPr>
            <a:xfrm>
              <a:off x="3082159" y="4006539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D26E996-82A7-B942-979A-0000CCEE46C9}"/>
                </a:ext>
              </a:extLst>
            </p:cNvPr>
            <p:cNvSpPr/>
            <p:nvPr/>
          </p:nvSpPr>
          <p:spPr>
            <a:xfrm>
              <a:off x="2755151" y="4010018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585FD5F1-517D-3846-87C7-66A55493EE15}"/>
                </a:ext>
              </a:extLst>
            </p:cNvPr>
            <p:cNvSpPr/>
            <p:nvPr/>
          </p:nvSpPr>
          <p:spPr>
            <a:xfrm>
              <a:off x="2426984" y="401233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B3B7F142-4B1B-3E4C-813A-9FAC83E01C6F}"/>
                </a:ext>
              </a:extLst>
            </p:cNvPr>
            <p:cNvSpPr/>
            <p:nvPr/>
          </p:nvSpPr>
          <p:spPr>
            <a:xfrm>
              <a:off x="3411485" y="431267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2A888CDD-5F33-E042-A624-11CF91F79E96}"/>
                </a:ext>
              </a:extLst>
            </p:cNvPr>
            <p:cNvSpPr/>
            <p:nvPr/>
          </p:nvSpPr>
          <p:spPr>
            <a:xfrm>
              <a:off x="3084478" y="431615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244F8F48-0254-5943-A429-9A606FFD7D08}"/>
                </a:ext>
              </a:extLst>
            </p:cNvPr>
            <p:cNvSpPr/>
            <p:nvPr/>
          </p:nvSpPr>
          <p:spPr>
            <a:xfrm>
              <a:off x="2756311" y="431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538DA1DC-5D4A-274E-8B26-9686B4F0F928}"/>
                </a:ext>
              </a:extLst>
            </p:cNvPr>
            <p:cNvSpPr/>
            <p:nvPr/>
          </p:nvSpPr>
          <p:spPr>
            <a:xfrm>
              <a:off x="2429303" y="432195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204" name="Graphique 4">
            <a:extLst>
              <a:ext uri="{FF2B5EF4-FFF2-40B4-BE49-F238E27FC236}">
                <a16:creationId xmlns:a16="http://schemas.microsoft.com/office/drawing/2014/main" id="{B42E13C1-C0FD-6744-9AC8-E09856EAAA09}"/>
              </a:ext>
            </a:extLst>
          </p:cNvPr>
          <p:cNvGrpSpPr/>
          <p:nvPr userDrawn="1"/>
        </p:nvGrpSpPr>
        <p:grpSpPr>
          <a:xfrm>
            <a:off x="3166667" y="4142920"/>
            <a:ext cx="534840" cy="534840"/>
            <a:chOff x="3319877" y="4951615"/>
            <a:chExt cx="308454" cy="308454"/>
          </a:xfrm>
        </p:grpSpPr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EFFAFD59-190E-9B43-9806-2F0A28811C89}"/>
                </a:ext>
              </a:extLst>
            </p:cNvPr>
            <p:cNvSpPr/>
            <p:nvPr/>
          </p:nvSpPr>
          <p:spPr>
            <a:xfrm>
              <a:off x="3319877" y="4951615"/>
              <a:ext cx="308454" cy="308454"/>
            </a:xfrm>
            <a:custGeom>
              <a:avLst/>
              <a:gdLst>
                <a:gd name="connsiteX0" fmla="*/ 308454 w 308454"/>
                <a:gd name="connsiteY0" fmla="*/ 154227 h 308454"/>
                <a:gd name="connsiteX1" fmla="*/ 154227 w 308454"/>
                <a:gd name="connsiteY1" fmla="*/ 308454 h 308454"/>
                <a:gd name="connsiteX2" fmla="*/ 0 w 308454"/>
                <a:gd name="connsiteY2" fmla="*/ 154227 h 308454"/>
                <a:gd name="connsiteX3" fmla="*/ 154227 w 308454"/>
                <a:gd name="connsiteY3" fmla="*/ 0 h 308454"/>
                <a:gd name="connsiteX4" fmla="*/ 308454 w 308454"/>
                <a:gd name="connsiteY4" fmla="*/ 154227 h 3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454" h="308454">
                  <a:moveTo>
                    <a:pt x="308454" y="154227"/>
                  </a:moveTo>
                  <a:cubicBezTo>
                    <a:pt x="308454" y="239404"/>
                    <a:pt x="239404" y="308454"/>
                    <a:pt x="154227" y="308454"/>
                  </a:cubicBezTo>
                  <a:cubicBezTo>
                    <a:pt x="69050" y="308454"/>
                    <a:pt x="0" y="239404"/>
                    <a:pt x="0" y="154227"/>
                  </a:cubicBezTo>
                  <a:cubicBezTo>
                    <a:pt x="0" y="69050"/>
                    <a:pt x="69050" y="0"/>
                    <a:pt x="154227" y="0"/>
                  </a:cubicBezTo>
                  <a:cubicBezTo>
                    <a:pt x="239405" y="0"/>
                    <a:pt x="308454" y="69050"/>
                    <a:pt x="308454" y="154227"/>
                  </a:cubicBezTo>
                  <a:close/>
                </a:path>
              </a:pathLst>
            </a:custGeom>
            <a:solidFill>
              <a:srgbClr val="ED897F"/>
            </a:solidFill>
            <a:ln w="15991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AC7C6925-DE3F-6F4C-A826-5FD66B4943BC}"/>
                </a:ext>
              </a:extLst>
            </p:cNvPr>
            <p:cNvSpPr/>
            <p:nvPr/>
          </p:nvSpPr>
          <p:spPr>
            <a:xfrm>
              <a:off x="3401049" y="5032787"/>
              <a:ext cx="146109" cy="146109"/>
            </a:xfrm>
            <a:custGeom>
              <a:avLst/>
              <a:gdLst>
                <a:gd name="connsiteX0" fmla="*/ 146110 w 146109"/>
                <a:gd name="connsiteY0" fmla="*/ 73055 h 146109"/>
                <a:gd name="connsiteX1" fmla="*/ 73055 w 146109"/>
                <a:gd name="connsiteY1" fmla="*/ 146110 h 146109"/>
                <a:gd name="connsiteX2" fmla="*/ 0 w 146109"/>
                <a:gd name="connsiteY2" fmla="*/ 73055 h 146109"/>
                <a:gd name="connsiteX3" fmla="*/ 73055 w 146109"/>
                <a:gd name="connsiteY3" fmla="*/ 0 h 146109"/>
                <a:gd name="connsiteX4" fmla="*/ 146110 w 146109"/>
                <a:gd name="connsiteY4" fmla="*/ 73055 h 1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09" h="146109">
                  <a:moveTo>
                    <a:pt x="146110" y="73055"/>
                  </a:moveTo>
                  <a:cubicBezTo>
                    <a:pt x="146110" y="113402"/>
                    <a:pt x="113402" y="146110"/>
                    <a:pt x="73055" y="146110"/>
                  </a:cubicBezTo>
                  <a:cubicBezTo>
                    <a:pt x="32708" y="146110"/>
                    <a:pt x="0" y="113402"/>
                    <a:pt x="0" y="73055"/>
                  </a:cubicBezTo>
                  <a:cubicBezTo>
                    <a:pt x="0" y="32708"/>
                    <a:pt x="32708" y="0"/>
                    <a:pt x="73055" y="0"/>
                  </a:cubicBezTo>
                  <a:cubicBezTo>
                    <a:pt x="113402" y="0"/>
                    <a:pt x="146110" y="32708"/>
                    <a:pt x="146110" y="73055"/>
                  </a:cubicBezTo>
                  <a:close/>
                </a:path>
              </a:pathLst>
            </a:custGeom>
            <a:noFill/>
            <a:ln w="30205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DAD5EA49-4667-B840-B7AA-BF168C77BC86}"/>
                </a:ext>
              </a:extLst>
            </p:cNvPr>
            <p:cNvSpPr/>
            <p:nvPr/>
          </p:nvSpPr>
          <p:spPr>
            <a:xfrm>
              <a:off x="3418443" y="5050181"/>
              <a:ext cx="111321" cy="111321"/>
            </a:xfrm>
            <a:custGeom>
              <a:avLst/>
              <a:gdLst>
                <a:gd name="connsiteX0" fmla="*/ 111322 w 111321"/>
                <a:gd name="connsiteY0" fmla="*/ 55661 h 111321"/>
                <a:gd name="connsiteX1" fmla="*/ 55661 w 111321"/>
                <a:gd name="connsiteY1" fmla="*/ 111322 h 111321"/>
                <a:gd name="connsiteX2" fmla="*/ 0 w 111321"/>
                <a:gd name="connsiteY2" fmla="*/ 55661 h 111321"/>
                <a:gd name="connsiteX3" fmla="*/ 55661 w 111321"/>
                <a:gd name="connsiteY3" fmla="*/ 0 h 111321"/>
                <a:gd name="connsiteX4" fmla="*/ 111322 w 111321"/>
                <a:gd name="connsiteY4" fmla="*/ 55661 h 1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1" h="111321">
                  <a:moveTo>
                    <a:pt x="111322" y="55661"/>
                  </a:moveTo>
                  <a:cubicBezTo>
                    <a:pt x="111322" y="86401"/>
                    <a:pt x="86401" y="111322"/>
                    <a:pt x="55661" y="111322"/>
                  </a:cubicBezTo>
                  <a:cubicBezTo>
                    <a:pt x="24920" y="111322"/>
                    <a:pt x="0" y="86401"/>
                    <a:pt x="0" y="55661"/>
                  </a:cubicBezTo>
                  <a:cubicBezTo>
                    <a:pt x="0" y="24920"/>
                    <a:pt x="24921" y="0"/>
                    <a:pt x="55661" y="0"/>
                  </a:cubicBezTo>
                  <a:cubicBezTo>
                    <a:pt x="86402" y="0"/>
                    <a:pt x="111322" y="24920"/>
                    <a:pt x="111322" y="55661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208" name="Graphique 4">
            <a:extLst>
              <a:ext uri="{FF2B5EF4-FFF2-40B4-BE49-F238E27FC236}">
                <a16:creationId xmlns:a16="http://schemas.microsoft.com/office/drawing/2014/main" id="{4D36C913-680B-A845-918E-4C142FA48DB8}"/>
              </a:ext>
            </a:extLst>
          </p:cNvPr>
          <p:cNvSpPr/>
          <p:nvPr userDrawn="1"/>
        </p:nvSpPr>
        <p:spPr>
          <a:xfrm>
            <a:off x="3025196" y="3269553"/>
            <a:ext cx="141471" cy="141471"/>
          </a:xfrm>
          <a:custGeom>
            <a:avLst/>
            <a:gdLst>
              <a:gd name="connsiteX0" fmla="*/ 141471 w 141471"/>
              <a:gd name="connsiteY0" fmla="*/ 70736 h 141471"/>
              <a:gd name="connsiteX1" fmla="*/ 70736 w 141471"/>
              <a:gd name="connsiteY1" fmla="*/ 141471 h 141471"/>
              <a:gd name="connsiteX2" fmla="*/ 0 w 141471"/>
              <a:gd name="connsiteY2" fmla="*/ 70736 h 141471"/>
              <a:gd name="connsiteX3" fmla="*/ 70736 w 141471"/>
              <a:gd name="connsiteY3" fmla="*/ 0 h 141471"/>
              <a:gd name="connsiteX4" fmla="*/ 141471 w 141471"/>
              <a:gd name="connsiteY4" fmla="*/ 70736 h 1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1" h="141471">
                <a:moveTo>
                  <a:pt x="141471" y="70736"/>
                </a:moveTo>
                <a:cubicBezTo>
                  <a:pt x="141471" y="109802"/>
                  <a:pt x="109802" y="141471"/>
                  <a:pt x="70736" y="141471"/>
                </a:cubicBezTo>
                <a:cubicBezTo>
                  <a:pt x="31669" y="141471"/>
                  <a:pt x="0" y="109802"/>
                  <a:pt x="0" y="70736"/>
                </a:cubicBezTo>
                <a:cubicBezTo>
                  <a:pt x="0" y="31669"/>
                  <a:pt x="31669" y="0"/>
                  <a:pt x="70736" y="0"/>
                </a:cubicBezTo>
                <a:cubicBezTo>
                  <a:pt x="109802" y="0"/>
                  <a:pt x="141471" y="31669"/>
                  <a:pt x="141471" y="7073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59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grpSp>
        <p:nvGrpSpPr>
          <p:cNvPr id="209" name="Graphique 4">
            <a:extLst>
              <a:ext uri="{FF2B5EF4-FFF2-40B4-BE49-F238E27FC236}">
                <a16:creationId xmlns:a16="http://schemas.microsoft.com/office/drawing/2014/main" id="{7F92E16E-7F34-BD46-BDFB-7FB585E4432E}"/>
              </a:ext>
            </a:extLst>
          </p:cNvPr>
          <p:cNvGrpSpPr/>
          <p:nvPr userDrawn="1"/>
        </p:nvGrpSpPr>
        <p:grpSpPr>
          <a:xfrm>
            <a:off x="3726625" y="1202900"/>
            <a:ext cx="440648" cy="440648"/>
            <a:chOff x="4678930" y="1774306"/>
            <a:chExt cx="440648" cy="440648"/>
          </a:xfrm>
        </p:grpSpPr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FA907E89-DBC2-EC48-BCFD-E33DA8468944}"/>
                </a:ext>
              </a:extLst>
            </p:cNvPr>
            <p:cNvSpPr/>
            <p:nvPr/>
          </p:nvSpPr>
          <p:spPr>
            <a:xfrm>
              <a:off x="4678930" y="1774306"/>
              <a:ext cx="440648" cy="440648"/>
            </a:xfrm>
            <a:custGeom>
              <a:avLst/>
              <a:gdLst>
                <a:gd name="connsiteX0" fmla="*/ 440648 w 440648"/>
                <a:gd name="connsiteY0" fmla="*/ 220324 h 440648"/>
                <a:gd name="connsiteX1" fmla="*/ 220324 w 440648"/>
                <a:gd name="connsiteY1" fmla="*/ 440649 h 440648"/>
                <a:gd name="connsiteX2" fmla="*/ 0 w 440648"/>
                <a:gd name="connsiteY2" fmla="*/ 220324 h 440648"/>
                <a:gd name="connsiteX3" fmla="*/ 220324 w 440648"/>
                <a:gd name="connsiteY3" fmla="*/ 0 h 440648"/>
                <a:gd name="connsiteX4" fmla="*/ 440648 w 440648"/>
                <a:gd name="connsiteY4" fmla="*/ 220324 h 44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648" h="440648">
                  <a:moveTo>
                    <a:pt x="440648" y="220324"/>
                  </a:moveTo>
                  <a:cubicBezTo>
                    <a:pt x="440648" y="342006"/>
                    <a:pt x="342006" y="440649"/>
                    <a:pt x="220324" y="440649"/>
                  </a:cubicBezTo>
                  <a:cubicBezTo>
                    <a:pt x="98642" y="440649"/>
                    <a:pt x="0" y="342006"/>
                    <a:pt x="0" y="220324"/>
                  </a:cubicBezTo>
                  <a:cubicBezTo>
                    <a:pt x="0" y="98643"/>
                    <a:pt x="98642" y="0"/>
                    <a:pt x="220324" y="0"/>
                  </a:cubicBezTo>
                  <a:cubicBezTo>
                    <a:pt x="342006" y="0"/>
                    <a:pt x="440648" y="98643"/>
                    <a:pt x="440648" y="220324"/>
                  </a:cubicBezTo>
                  <a:close/>
                </a:path>
              </a:pathLst>
            </a:custGeom>
            <a:solidFill>
              <a:srgbClr val="E76662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3F2ED7E4-AF23-AC45-A242-0FF6734FFE0C}"/>
                </a:ext>
              </a:extLst>
            </p:cNvPr>
            <p:cNvSpPr/>
            <p:nvPr/>
          </p:nvSpPr>
          <p:spPr>
            <a:xfrm>
              <a:off x="4828519" y="1923895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2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2"/>
                    <a:pt x="70736" y="141472"/>
                  </a:cubicBezTo>
                  <a:cubicBezTo>
                    <a:pt x="31669" y="141472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212" name="Graphique 4">
            <a:extLst>
              <a:ext uri="{FF2B5EF4-FFF2-40B4-BE49-F238E27FC236}">
                <a16:creationId xmlns:a16="http://schemas.microsoft.com/office/drawing/2014/main" id="{FC25E802-D1FE-5D4F-BC9C-567893E565BD}"/>
              </a:ext>
            </a:extLst>
          </p:cNvPr>
          <p:cNvGrpSpPr/>
          <p:nvPr userDrawn="1"/>
        </p:nvGrpSpPr>
        <p:grpSpPr>
          <a:xfrm>
            <a:off x="430062" y="2802939"/>
            <a:ext cx="1794842" cy="1794842"/>
            <a:chOff x="551908" y="3037113"/>
            <a:chExt cx="1537631" cy="1537631"/>
          </a:xfrm>
        </p:grpSpPr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90907C76-F33C-5847-90CF-6D544711A95F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DB68918A-8A3B-B84E-837B-5DA2CE833A48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1DE7552C-BABC-434F-94E3-770D80B67B07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216" name="Ellipse 215">
            <a:extLst>
              <a:ext uri="{FF2B5EF4-FFF2-40B4-BE49-F238E27FC236}">
                <a16:creationId xmlns:a16="http://schemas.microsoft.com/office/drawing/2014/main" id="{F5ACFCF7-508A-DD47-A2AB-9D232D013528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17" name="Groupe 216">
            <a:extLst>
              <a:ext uri="{FF2B5EF4-FFF2-40B4-BE49-F238E27FC236}">
                <a16:creationId xmlns:a16="http://schemas.microsoft.com/office/drawing/2014/main" id="{775791A2-05EC-5647-9F44-9A48BDF5363E}"/>
              </a:ext>
            </a:extLst>
          </p:cNvPr>
          <p:cNvGrpSpPr/>
          <p:nvPr userDrawn="1"/>
        </p:nvGrpSpPr>
        <p:grpSpPr>
          <a:xfrm>
            <a:off x="232439" y="1335430"/>
            <a:ext cx="1687325" cy="775816"/>
            <a:chOff x="80039" y="1183030"/>
            <a:chExt cx="1687325" cy="775816"/>
          </a:xfrm>
        </p:grpSpPr>
        <p:sp>
          <p:nvSpPr>
            <p:cNvPr id="218" name="Graphique 4">
              <a:extLst>
                <a:ext uri="{FF2B5EF4-FFF2-40B4-BE49-F238E27FC236}">
                  <a16:creationId xmlns:a16="http://schemas.microsoft.com/office/drawing/2014/main" id="{AE10C985-5863-854D-9F2C-9722FF9F0BB5}"/>
                </a:ext>
              </a:extLst>
            </p:cNvPr>
            <p:cNvSpPr/>
            <p:nvPr/>
          </p:nvSpPr>
          <p:spPr>
            <a:xfrm>
              <a:off x="106589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9" name="Graphique 4">
              <a:extLst>
                <a:ext uri="{FF2B5EF4-FFF2-40B4-BE49-F238E27FC236}">
                  <a16:creationId xmlns:a16="http://schemas.microsoft.com/office/drawing/2014/main" id="{5C9887C9-A147-0E42-8171-55147A404D42}"/>
                </a:ext>
              </a:extLst>
            </p:cNvPr>
            <p:cNvSpPr/>
            <p:nvPr/>
          </p:nvSpPr>
          <p:spPr>
            <a:xfrm>
              <a:off x="336677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0" name="Graphique 4">
              <a:extLst>
                <a:ext uri="{FF2B5EF4-FFF2-40B4-BE49-F238E27FC236}">
                  <a16:creationId xmlns:a16="http://schemas.microsoft.com/office/drawing/2014/main" id="{0A96A78F-B85B-054B-8887-1D2A37BD1661}"/>
                </a:ext>
              </a:extLst>
            </p:cNvPr>
            <p:cNvSpPr/>
            <p:nvPr/>
          </p:nvSpPr>
          <p:spPr>
            <a:xfrm>
              <a:off x="566767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1" name="Graphique 4">
              <a:extLst>
                <a:ext uri="{FF2B5EF4-FFF2-40B4-BE49-F238E27FC236}">
                  <a16:creationId xmlns:a16="http://schemas.microsoft.com/office/drawing/2014/main" id="{5C4E161E-219D-DC41-B039-D6FC595F157B}"/>
                </a:ext>
              </a:extLst>
            </p:cNvPr>
            <p:cNvSpPr/>
            <p:nvPr/>
          </p:nvSpPr>
          <p:spPr>
            <a:xfrm>
              <a:off x="795383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2" name="Graphique 4">
              <a:extLst>
                <a:ext uri="{FF2B5EF4-FFF2-40B4-BE49-F238E27FC236}">
                  <a16:creationId xmlns:a16="http://schemas.microsoft.com/office/drawing/2014/main" id="{778C82DD-0486-F34A-83A1-4702B94135C3}"/>
                </a:ext>
              </a:extLst>
            </p:cNvPr>
            <p:cNvSpPr/>
            <p:nvPr/>
          </p:nvSpPr>
          <p:spPr>
            <a:xfrm>
              <a:off x="1025472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3" name="Graphique 4">
              <a:extLst>
                <a:ext uri="{FF2B5EF4-FFF2-40B4-BE49-F238E27FC236}">
                  <a16:creationId xmlns:a16="http://schemas.microsoft.com/office/drawing/2014/main" id="{7AFFC117-C93B-A645-BFAB-6F52A83D7400}"/>
                </a:ext>
              </a:extLst>
            </p:cNvPr>
            <p:cNvSpPr/>
            <p:nvPr/>
          </p:nvSpPr>
          <p:spPr>
            <a:xfrm>
              <a:off x="1255563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4" name="Graphique 4">
              <a:extLst>
                <a:ext uri="{FF2B5EF4-FFF2-40B4-BE49-F238E27FC236}">
                  <a16:creationId xmlns:a16="http://schemas.microsoft.com/office/drawing/2014/main" id="{503E09C3-C596-7A49-AE0F-22C1623471E1}"/>
                </a:ext>
              </a:extLst>
            </p:cNvPr>
            <p:cNvSpPr/>
            <p:nvPr/>
          </p:nvSpPr>
          <p:spPr>
            <a:xfrm>
              <a:off x="1484177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5" name="Graphique 4">
              <a:extLst>
                <a:ext uri="{FF2B5EF4-FFF2-40B4-BE49-F238E27FC236}">
                  <a16:creationId xmlns:a16="http://schemas.microsoft.com/office/drawing/2014/main" id="{8972FE2F-3E3F-8C41-8EFE-0FD17CC6BFB4}"/>
                </a:ext>
              </a:extLst>
            </p:cNvPr>
            <p:cNvSpPr/>
            <p:nvPr/>
          </p:nvSpPr>
          <p:spPr>
            <a:xfrm>
              <a:off x="1714267" y="1183030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6" name="Graphique 4">
              <a:extLst>
                <a:ext uri="{FF2B5EF4-FFF2-40B4-BE49-F238E27FC236}">
                  <a16:creationId xmlns:a16="http://schemas.microsoft.com/office/drawing/2014/main" id="{D7AB41E3-2629-4140-B931-C235B5040E6D}"/>
                </a:ext>
              </a:extLst>
            </p:cNvPr>
            <p:cNvSpPr/>
            <p:nvPr/>
          </p:nvSpPr>
          <p:spPr>
            <a:xfrm>
              <a:off x="97739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7" name="Graphique 4">
              <a:extLst>
                <a:ext uri="{FF2B5EF4-FFF2-40B4-BE49-F238E27FC236}">
                  <a16:creationId xmlns:a16="http://schemas.microsoft.com/office/drawing/2014/main" id="{53C163D1-3426-F849-B57A-895F21D69227}"/>
                </a:ext>
              </a:extLst>
            </p:cNvPr>
            <p:cNvSpPr/>
            <p:nvPr/>
          </p:nvSpPr>
          <p:spPr>
            <a:xfrm>
              <a:off x="327829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8" name="Graphique 4">
              <a:extLst>
                <a:ext uri="{FF2B5EF4-FFF2-40B4-BE49-F238E27FC236}">
                  <a16:creationId xmlns:a16="http://schemas.microsoft.com/office/drawing/2014/main" id="{220DE265-E19B-5641-B669-3D0C000A100F}"/>
                </a:ext>
              </a:extLst>
            </p:cNvPr>
            <p:cNvSpPr/>
            <p:nvPr/>
          </p:nvSpPr>
          <p:spPr>
            <a:xfrm>
              <a:off x="556443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9" name="Graphique 4">
              <a:extLst>
                <a:ext uri="{FF2B5EF4-FFF2-40B4-BE49-F238E27FC236}">
                  <a16:creationId xmlns:a16="http://schemas.microsoft.com/office/drawing/2014/main" id="{B65BF490-B4C7-0A4D-A4B2-A359F95BACA9}"/>
                </a:ext>
              </a:extLst>
            </p:cNvPr>
            <p:cNvSpPr/>
            <p:nvPr/>
          </p:nvSpPr>
          <p:spPr>
            <a:xfrm>
              <a:off x="786534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0" name="Graphique 4">
              <a:extLst>
                <a:ext uri="{FF2B5EF4-FFF2-40B4-BE49-F238E27FC236}">
                  <a16:creationId xmlns:a16="http://schemas.microsoft.com/office/drawing/2014/main" id="{54D787AE-0EB9-334C-B089-10739B0ADD1D}"/>
                </a:ext>
              </a:extLst>
            </p:cNvPr>
            <p:cNvSpPr/>
            <p:nvPr/>
          </p:nvSpPr>
          <p:spPr>
            <a:xfrm>
              <a:off x="1016623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1" name="Graphique 4">
              <a:extLst>
                <a:ext uri="{FF2B5EF4-FFF2-40B4-BE49-F238E27FC236}">
                  <a16:creationId xmlns:a16="http://schemas.microsoft.com/office/drawing/2014/main" id="{D9BF9B11-543B-DA4D-81DA-35051F07FAE5}"/>
                </a:ext>
              </a:extLst>
            </p:cNvPr>
            <p:cNvSpPr/>
            <p:nvPr/>
          </p:nvSpPr>
          <p:spPr>
            <a:xfrm>
              <a:off x="1246714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2" name="Graphique 4">
              <a:extLst>
                <a:ext uri="{FF2B5EF4-FFF2-40B4-BE49-F238E27FC236}">
                  <a16:creationId xmlns:a16="http://schemas.microsoft.com/office/drawing/2014/main" id="{AE140424-2A0A-4A47-8014-21C29DA8B330}"/>
                </a:ext>
              </a:extLst>
            </p:cNvPr>
            <p:cNvSpPr/>
            <p:nvPr/>
          </p:nvSpPr>
          <p:spPr>
            <a:xfrm>
              <a:off x="1475328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3" name="Graphique 4">
              <a:extLst>
                <a:ext uri="{FF2B5EF4-FFF2-40B4-BE49-F238E27FC236}">
                  <a16:creationId xmlns:a16="http://schemas.microsoft.com/office/drawing/2014/main" id="{6A1C0812-65A3-C143-92D6-D2FEE49DD9A0}"/>
                </a:ext>
              </a:extLst>
            </p:cNvPr>
            <p:cNvSpPr/>
            <p:nvPr/>
          </p:nvSpPr>
          <p:spPr>
            <a:xfrm>
              <a:off x="1705419" y="1423444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4" name="Graphique 4">
              <a:extLst>
                <a:ext uri="{FF2B5EF4-FFF2-40B4-BE49-F238E27FC236}">
                  <a16:creationId xmlns:a16="http://schemas.microsoft.com/office/drawing/2014/main" id="{089010A5-9097-6E4D-9F02-96F0C6BF173B}"/>
                </a:ext>
              </a:extLst>
            </p:cNvPr>
            <p:cNvSpPr/>
            <p:nvPr/>
          </p:nvSpPr>
          <p:spPr>
            <a:xfrm>
              <a:off x="88888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5" name="Graphique 4">
              <a:extLst>
                <a:ext uri="{FF2B5EF4-FFF2-40B4-BE49-F238E27FC236}">
                  <a16:creationId xmlns:a16="http://schemas.microsoft.com/office/drawing/2014/main" id="{48631696-C24D-4146-BFB8-D8FF0691BD6B}"/>
                </a:ext>
              </a:extLst>
            </p:cNvPr>
            <p:cNvSpPr/>
            <p:nvPr/>
          </p:nvSpPr>
          <p:spPr>
            <a:xfrm>
              <a:off x="318979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6" name="Graphique 4">
              <a:extLst>
                <a:ext uri="{FF2B5EF4-FFF2-40B4-BE49-F238E27FC236}">
                  <a16:creationId xmlns:a16="http://schemas.microsoft.com/office/drawing/2014/main" id="{16F6F405-0F9A-E64E-831D-C9D12CE1DD42}"/>
                </a:ext>
              </a:extLst>
            </p:cNvPr>
            <p:cNvSpPr/>
            <p:nvPr/>
          </p:nvSpPr>
          <p:spPr>
            <a:xfrm>
              <a:off x="547595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7" name="Graphique 4">
              <a:extLst>
                <a:ext uri="{FF2B5EF4-FFF2-40B4-BE49-F238E27FC236}">
                  <a16:creationId xmlns:a16="http://schemas.microsoft.com/office/drawing/2014/main" id="{6A2247FF-3582-D044-B8DC-20FADF8CFD52}"/>
                </a:ext>
              </a:extLst>
            </p:cNvPr>
            <p:cNvSpPr/>
            <p:nvPr/>
          </p:nvSpPr>
          <p:spPr>
            <a:xfrm>
              <a:off x="777683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8" name="Graphique 4">
              <a:extLst>
                <a:ext uri="{FF2B5EF4-FFF2-40B4-BE49-F238E27FC236}">
                  <a16:creationId xmlns:a16="http://schemas.microsoft.com/office/drawing/2014/main" id="{720ABEA5-08F9-224E-A02A-289FBEEC9A4E}"/>
                </a:ext>
              </a:extLst>
            </p:cNvPr>
            <p:cNvSpPr/>
            <p:nvPr/>
          </p:nvSpPr>
          <p:spPr>
            <a:xfrm>
              <a:off x="1007774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9" name="Graphique 4">
              <a:extLst>
                <a:ext uri="{FF2B5EF4-FFF2-40B4-BE49-F238E27FC236}">
                  <a16:creationId xmlns:a16="http://schemas.microsoft.com/office/drawing/2014/main" id="{B95B8158-E639-764F-8AB8-125E7F5A8AC0}"/>
                </a:ext>
              </a:extLst>
            </p:cNvPr>
            <p:cNvSpPr/>
            <p:nvPr/>
          </p:nvSpPr>
          <p:spPr>
            <a:xfrm>
              <a:off x="1236388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0" name="Graphique 4">
              <a:extLst>
                <a:ext uri="{FF2B5EF4-FFF2-40B4-BE49-F238E27FC236}">
                  <a16:creationId xmlns:a16="http://schemas.microsoft.com/office/drawing/2014/main" id="{A3944E75-6E92-594F-ADC3-6CFB570B472A}"/>
                </a:ext>
              </a:extLst>
            </p:cNvPr>
            <p:cNvSpPr/>
            <p:nvPr/>
          </p:nvSpPr>
          <p:spPr>
            <a:xfrm>
              <a:off x="1466478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1" name="Graphique 4">
              <a:extLst>
                <a:ext uri="{FF2B5EF4-FFF2-40B4-BE49-F238E27FC236}">
                  <a16:creationId xmlns:a16="http://schemas.microsoft.com/office/drawing/2014/main" id="{BAFD1ACD-F037-F448-869F-3B995DC84DA3}"/>
                </a:ext>
              </a:extLst>
            </p:cNvPr>
            <p:cNvSpPr/>
            <p:nvPr/>
          </p:nvSpPr>
          <p:spPr>
            <a:xfrm>
              <a:off x="1696568" y="1665335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2" name="Graphique 4">
              <a:extLst>
                <a:ext uri="{FF2B5EF4-FFF2-40B4-BE49-F238E27FC236}">
                  <a16:creationId xmlns:a16="http://schemas.microsoft.com/office/drawing/2014/main" id="{E59253DB-C9CF-5441-A799-636D13DAD8E1}"/>
                </a:ext>
              </a:extLst>
            </p:cNvPr>
            <p:cNvSpPr/>
            <p:nvPr/>
          </p:nvSpPr>
          <p:spPr>
            <a:xfrm>
              <a:off x="80039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3" name="Graphique 4">
              <a:extLst>
                <a:ext uri="{FF2B5EF4-FFF2-40B4-BE49-F238E27FC236}">
                  <a16:creationId xmlns:a16="http://schemas.microsoft.com/office/drawing/2014/main" id="{282E9975-8870-ED43-8156-22E83F477444}"/>
                </a:ext>
              </a:extLst>
            </p:cNvPr>
            <p:cNvSpPr/>
            <p:nvPr/>
          </p:nvSpPr>
          <p:spPr>
            <a:xfrm>
              <a:off x="310130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4" name="Graphique 4">
              <a:extLst>
                <a:ext uri="{FF2B5EF4-FFF2-40B4-BE49-F238E27FC236}">
                  <a16:creationId xmlns:a16="http://schemas.microsoft.com/office/drawing/2014/main" id="{5B0F125E-1351-1C40-8300-7AF870DE0417}"/>
                </a:ext>
              </a:extLst>
            </p:cNvPr>
            <p:cNvSpPr/>
            <p:nvPr/>
          </p:nvSpPr>
          <p:spPr>
            <a:xfrm>
              <a:off x="538744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5" name="Graphique 4">
              <a:extLst>
                <a:ext uri="{FF2B5EF4-FFF2-40B4-BE49-F238E27FC236}">
                  <a16:creationId xmlns:a16="http://schemas.microsoft.com/office/drawing/2014/main" id="{90808EE8-2469-EC4C-A33E-E8E699E82FF4}"/>
                </a:ext>
              </a:extLst>
            </p:cNvPr>
            <p:cNvSpPr/>
            <p:nvPr/>
          </p:nvSpPr>
          <p:spPr>
            <a:xfrm>
              <a:off x="768835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6" name="Graphique 4">
              <a:extLst>
                <a:ext uri="{FF2B5EF4-FFF2-40B4-BE49-F238E27FC236}">
                  <a16:creationId xmlns:a16="http://schemas.microsoft.com/office/drawing/2014/main" id="{41003F8F-218B-DF49-8D3F-61010F3BE9B3}"/>
                </a:ext>
              </a:extLst>
            </p:cNvPr>
            <p:cNvSpPr/>
            <p:nvPr/>
          </p:nvSpPr>
          <p:spPr>
            <a:xfrm>
              <a:off x="998924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7" name="Graphique 4">
              <a:extLst>
                <a:ext uri="{FF2B5EF4-FFF2-40B4-BE49-F238E27FC236}">
                  <a16:creationId xmlns:a16="http://schemas.microsoft.com/office/drawing/2014/main" id="{ACD358C6-99B7-264C-8108-581375B92B92}"/>
                </a:ext>
              </a:extLst>
            </p:cNvPr>
            <p:cNvSpPr/>
            <p:nvPr/>
          </p:nvSpPr>
          <p:spPr>
            <a:xfrm>
              <a:off x="1227540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8" name="Graphique 4">
              <a:extLst>
                <a:ext uri="{FF2B5EF4-FFF2-40B4-BE49-F238E27FC236}">
                  <a16:creationId xmlns:a16="http://schemas.microsoft.com/office/drawing/2014/main" id="{F1B7849A-AC90-B641-97E6-157FCDFE8B72}"/>
                </a:ext>
              </a:extLst>
            </p:cNvPr>
            <p:cNvSpPr/>
            <p:nvPr/>
          </p:nvSpPr>
          <p:spPr>
            <a:xfrm>
              <a:off x="1457629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49" name="Graphique 4">
              <a:extLst>
                <a:ext uri="{FF2B5EF4-FFF2-40B4-BE49-F238E27FC236}">
                  <a16:creationId xmlns:a16="http://schemas.microsoft.com/office/drawing/2014/main" id="{11C48F1D-2FFB-314E-9207-59781E05E7F0}"/>
                </a:ext>
              </a:extLst>
            </p:cNvPr>
            <p:cNvSpPr/>
            <p:nvPr/>
          </p:nvSpPr>
          <p:spPr>
            <a:xfrm>
              <a:off x="1687718" y="1905749"/>
              <a:ext cx="53097" cy="5309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86A64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250" name="Graphique 4">
            <a:extLst>
              <a:ext uri="{FF2B5EF4-FFF2-40B4-BE49-F238E27FC236}">
                <a16:creationId xmlns:a16="http://schemas.microsoft.com/office/drawing/2014/main" id="{EAA79184-CA90-5E4B-9672-893C721B88E2}"/>
              </a:ext>
            </a:extLst>
          </p:cNvPr>
          <p:cNvSpPr/>
          <p:nvPr userDrawn="1"/>
        </p:nvSpPr>
        <p:spPr>
          <a:xfrm>
            <a:off x="11527165" y="5041747"/>
            <a:ext cx="141471" cy="141471"/>
          </a:xfrm>
          <a:custGeom>
            <a:avLst/>
            <a:gdLst>
              <a:gd name="connsiteX0" fmla="*/ 141471 w 141471"/>
              <a:gd name="connsiteY0" fmla="*/ 70736 h 141471"/>
              <a:gd name="connsiteX1" fmla="*/ 70736 w 141471"/>
              <a:gd name="connsiteY1" fmla="*/ 141471 h 141471"/>
              <a:gd name="connsiteX2" fmla="*/ 0 w 141471"/>
              <a:gd name="connsiteY2" fmla="*/ 70736 h 141471"/>
              <a:gd name="connsiteX3" fmla="*/ 70736 w 141471"/>
              <a:gd name="connsiteY3" fmla="*/ 0 h 141471"/>
              <a:gd name="connsiteX4" fmla="*/ 141471 w 141471"/>
              <a:gd name="connsiteY4" fmla="*/ 70736 h 1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1" h="141471">
                <a:moveTo>
                  <a:pt x="141471" y="70736"/>
                </a:moveTo>
                <a:cubicBezTo>
                  <a:pt x="141471" y="109802"/>
                  <a:pt x="109802" y="141471"/>
                  <a:pt x="70736" y="141471"/>
                </a:cubicBezTo>
                <a:cubicBezTo>
                  <a:pt x="31669" y="141471"/>
                  <a:pt x="0" y="109802"/>
                  <a:pt x="0" y="70736"/>
                </a:cubicBezTo>
                <a:cubicBezTo>
                  <a:pt x="0" y="31669"/>
                  <a:pt x="31669" y="0"/>
                  <a:pt x="70736" y="0"/>
                </a:cubicBezTo>
                <a:cubicBezTo>
                  <a:pt x="109802" y="0"/>
                  <a:pt x="141471" y="31669"/>
                  <a:pt x="141471" y="70736"/>
                </a:cubicBezTo>
                <a:close/>
              </a:path>
            </a:pathLst>
          </a:custGeom>
          <a:solidFill>
            <a:srgbClr val="91D3EC"/>
          </a:solidFill>
          <a:ln w="1159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44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ableau + petit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198991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2000"/>
              </a:spcBef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16" name="Espace réservé du tableau 11">
            <a:extLst>
              <a:ext uri="{FF2B5EF4-FFF2-40B4-BE49-F238E27FC236}">
                <a16:creationId xmlns:a16="http://schemas.microsoft.com/office/drawing/2014/main" id="{2F3FEBC2-2FE7-7C4B-A859-56AF7F71745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23672" y="1376363"/>
            <a:ext cx="7723556" cy="4418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7C53B14-65F3-DA42-AA3D-CE5295A605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65359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age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445D078-861D-314E-971D-6880F0D8B685}"/>
              </a:ext>
            </a:extLst>
          </p:cNvPr>
          <p:cNvSpPr txBox="1">
            <a:spLocks/>
          </p:cNvSpPr>
          <p:nvPr userDrawn="1"/>
        </p:nvSpPr>
        <p:spPr>
          <a:xfrm>
            <a:off x="9105737" y="268044"/>
            <a:ext cx="4205175" cy="7848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1" i="0" kern="1200" dirty="0">
                <a:solidFill>
                  <a:schemeClr val="tx1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500"/>
              <a:t>Z   om</a:t>
            </a:r>
          </a:p>
        </p:txBody>
      </p:sp>
      <p:sp>
        <p:nvSpPr>
          <p:cNvPr id="7" name="Graphique 2">
            <a:extLst>
              <a:ext uri="{FF2B5EF4-FFF2-40B4-BE49-F238E27FC236}">
                <a16:creationId xmlns:a16="http://schemas.microsoft.com/office/drawing/2014/main" id="{B1DB7DBE-4126-9E4D-97F9-D46E0A6D3178}"/>
              </a:ext>
            </a:extLst>
          </p:cNvPr>
          <p:cNvSpPr/>
          <p:nvPr userDrawn="1"/>
        </p:nvSpPr>
        <p:spPr>
          <a:xfrm>
            <a:off x="9576290" y="510464"/>
            <a:ext cx="410126" cy="410104"/>
          </a:xfrm>
          <a:custGeom>
            <a:avLst/>
            <a:gdLst>
              <a:gd name="connsiteX0" fmla="*/ 2417445 w 2450149"/>
              <a:gd name="connsiteY0" fmla="*/ 2260054 h 2450020"/>
              <a:gd name="connsiteX1" fmla="*/ 1767307 w 2450149"/>
              <a:gd name="connsiteY1" fmla="*/ 1609915 h 2450020"/>
              <a:gd name="connsiteX2" fmla="*/ 1905495 w 2450149"/>
              <a:gd name="connsiteY2" fmla="*/ 1377772 h 2450020"/>
              <a:gd name="connsiteX3" fmla="*/ 1983334 w 2450149"/>
              <a:gd name="connsiteY3" fmla="*/ 991667 h 2450020"/>
              <a:gd name="connsiteX4" fmla="*/ 1905495 w 2450149"/>
              <a:gd name="connsiteY4" fmla="*/ 605561 h 2450020"/>
              <a:gd name="connsiteX5" fmla="*/ 1692897 w 2450149"/>
              <a:gd name="connsiteY5" fmla="*/ 290436 h 2450020"/>
              <a:gd name="connsiteX6" fmla="*/ 1377772 w 2450149"/>
              <a:gd name="connsiteY6" fmla="*/ 77838 h 2450020"/>
              <a:gd name="connsiteX7" fmla="*/ 991667 w 2450149"/>
              <a:gd name="connsiteY7" fmla="*/ 0 h 2450020"/>
              <a:gd name="connsiteX8" fmla="*/ 605561 w 2450149"/>
              <a:gd name="connsiteY8" fmla="*/ 77838 h 2450020"/>
              <a:gd name="connsiteX9" fmla="*/ 290436 w 2450149"/>
              <a:gd name="connsiteY9" fmla="*/ 290436 h 2450020"/>
              <a:gd name="connsiteX10" fmla="*/ 77838 w 2450149"/>
              <a:gd name="connsiteY10" fmla="*/ 605561 h 2450020"/>
              <a:gd name="connsiteX11" fmla="*/ 0 w 2450149"/>
              <a:gd name="connsiteY11" fmla="*/ 991667 h 2450020"/>
              <a:gd name="connsiteX12" fmla="*/ 77838 w 2450149"/>
              <a:gd name="connsiteY12" fmla="*/ 1377772 h 2450020"/>
              <a:gd name="connsiteX13" fmla="*/ 290436 w 2450149"/>
              <a:gd name="connsiteY13" fmla="*/ 1692897 h 2450020"/>
              <a:gd name="connsiteX14" fmla="*/ 605561 w 2450149"/>
              <a:gd name="connsiteY14" fmla="*/ 1905495 h 2450020"/>
              <a:gd name="connsiteX15" fmla="*/ 991667 w 2450149"/>
              <a:gd name="connsiteY15" fmla="*/ 1983334 h 2450020"/>
              <a:gd name="connsiteX16" fmla="*/ 1377772 w 2450149"/>
              <a:gd name="connsiteY16" fmla="*/ 1905495 h 2450020"/>
              <a:gd name="connsiteX17" fmla="*/ 1609916 w 2450149"/>
              <a:gd name="connsiteY17" fmla="*/ 1767307 h 2450020"/>
              <a:gd name="connsiteX18" fmla="*/ 2260054 w 2450149"/>
              <a:gd name="connsiteY18" fmla="*/ 2417445 h 2450020"/>
              <a:gd name="connsiteX19" fmla="*/ 2338921 w 2450149"/>
              <a:gd name="connsiteY19" fmla="*/ 2450020 h 2450020"/>
              <a:gd name="connsiteX20" fmla="*/ 2417788 w 2450149"/>
              <a:gd name="connsiteY20" fmla="*/ 2417445 h 2450020"/>
              <a:gd name="connsiteX21" fmla="*/ 2417445 w 2450149"/>
              <a:gd name="connsiteY21" fmla="*/ 2260054 h 2450020"/>
              <a:gd name="connsiteX22" fmla="*/ 1545450 w 2450149"/>
              <a:gd name="connsiteY22" fmla="*/ 1524190 h 2450020"/>
              <a:gd name="connsiteX23" fmla="*/ 1533792 w 2450149"/>
              <a:gd name="connsiteY23" fmla="*/ 1534135 h 2450020"/>
              <a:gd name="connsiteX24" fmla="*/ 1523848 w 2450149"/>
              <a:gd name="connsiteY24" fmla="*/ 1545793 h 2450020"/>
              <a:gd name="connsiteX25" fmla="*/ 991324 w 2450149"/>
              <a:gd name="connsiteY25" fmla="*/ 1760449 h 2450020"/>
              <a:gd name="connsiteX26" fmla="*/ 222542 w 2450149"/>
              <a:gd name="connsiteY26" fmla="*/ 991667 h 2450020"/>
              <a:gd name="connsiteX27" fmla="*/ 991324 w 2450149"/>
              <a:gd name="connsiteY27" fmla="*/ 222885 h 2450020"/>
              <a:gd name="connsiteX28" fmla="*/ 1760106 w 2450149"/>
              <a:gd name="connsiteY28" fmla="*/ 991667 h 2450020"/>
              <a:gd name="connsiteX29" fmla="*/ 1545450 w 2450149"/>
              <a:gd name="connsiteY29" fmla="*/ 1524190 h 24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50149" h="2450020">
                <a:moveTo>
                  <a:pt x="2417445" y="2260054"/>
                </a:moveTo>
                <a:lnTo>
                  <a:pt x="1767307" y="1609915"/>
                </a:lnTo>
                <a:cubicBezTo>
                  <a:pt x="1823542" y="1539278"/>
                  <a:pt x="1869834" y="1461783"/>
                  <a:pt x="1905495" y="1377772"/>
                </a:cubicBezTo>
                <a:cubicBezTo>
                  <a:pt x="1957273" y="1255357"/>
                  <a:pt x="1983334" y="1125398"/>
                  <a:pt x="1983334" y="991667"/>
                </a:cubicBezTo>
                <a:cubicBezTo>
                  <a:pt x="1983334" y="857936"/>
                  <a:pt x="1957273" y="727977"/>
                  <a:pt x="1905495" y="605561"/>
                </a:cubicBezTo>
                <a:cubicBezTo>
                  <a:pt x="1855432" y="487261"/>
                  <a:pt x="1784109" y="381305"/>
                  <a:pt x="1692897" y="290436"/>
                </a:cubicBezTo>
                <a:cubicBezTo>
                  <a:pt x="1601686" y="199225"/>
                  <a:pt x="1495730" y="127902"/>
                  <a:pt x="1377772" y="77838"/>
                </a:cubicBezTo>
                <a:cubicBezTo>
                  <a:pt x="1255357" y="26060"/>
                  <a:pt x="1125398" y="0"/>
                  <a:pt x="991667" y="0"/>
                </a:cubicBezTo>
                <a:cubicBezTo>
                  <a:pt x="857936" y="0"/>
                  <a:pt x="727977" y="26403"/>
                  <a:pt x="605561" y="77838"/>
                </a:cubicBezTo>
                <a:cubicBezTo>
                  <a:pt x="487261" y="127902"/>
                  <a:pt x="381305" y="199225"/>
                  <a:pt x="290436" y="290436"/>
                </a:cubicBezTo>
                <a:cubicBezTo>
                  <a:pt x="199225" y="381648"/>
                  <a:pt x="127902" y="487604"/>
                  <a:pt x="77838" y="605561"/>
                </a:cubicBezTo>
                <a:cubicBezTo>
                  <a:pt x="26060" y="727977"/>
                  <a:pt x="0" y="857936"/>
                  <a:pt x="0" y="991667"/>
                </a:cubicBezTo>
                <a:cubicBezTo>
                  <a:pt x="0" y="1125398"/>
                  <a:pt x="26403" y="1255357"/>
                  <a:pt x="77838" y="1377772"/>
                </a:cubicBezTo>
                <a:cubicBezTo>
                  <a:pt x="127902" y="1496073"/>
                  <a:pt x="199225" y="1602029"/>
                  <a:pt x="290436" y="1692897"/>
                </a:cubicBezTo>
                <a:cubicBezTo>
                  <a:pt x="381648" y="1784109"/>
                  <a:pt x="487604" y="1855432"/>
                  <a:pt x="605561" y="1905495"/>
                </a:cubicBezTo>
                <a:cubicBezTo>
                  <a:pt x="727977" y="1957273"/>
                  <a:pt x="857936" y="1983334"/>
                  <a:pt x="991667" y="1983334"/>
                </a:cubicBezTo>
                <a:cubicBezTo>
                  <a:pt x="1125398" y="1983334"/>
                  <a:pt x="1255357" y="1956930"/>
                  <a:pt x="1377772" y="1905495"/>
                </a:cubicBezTo>
                <a:cubicBezTo>
                  <a:pt x="1461440" y="1870177"/>
                  <a:pt x="1539278" y="1823885"/>
                  <a:pt x="1609916" y="1767307"/>
                </a:cubicBezTo>
                <a:lnTo>
                  <a:pt x="2260054" y="2417445"/>
                </a:lnTo>
                <a:cubicBezTo>
                  <a:pt x="2281657" y="2439048"/>
                  <a:pt x="2310460" y="2450020"/>
                  <a:pt x="2338921" y="2450020"/>
                </a:cubicBezTo>
                <a:cubicBezTo>
                  <a:pt x="2367382" y="2450020"/>
                  <a:pt x="2395842" y="2439048"/>
                  <a:pt x="2417788" y="2417445"/>
                </a:cubicBezTo>
                <a:cubicBezTo>
                  <a:pt x="2460993" y="2374240"/>
                  <a:pt x="2460993" y="2303602"/>
                  <a:pt x="2417445" y="2260054"/>
                </a:cubicBezTo>
                <a:close/>
                <a:moveTo>
                  <a:pt x="1545450" y="1524190"/>
                </a:moveTo>
                <a:cubicBezTo>
                  <a:pt x="1541336" y="1527277"/>
                  <a:pt x="1537564" y="1530706"/>
                  <a:pt x="1533792" y="1534135"/>
                </a:cubicBezTo>
                <a:cubicBezTo>
                  <a:pt x="1530020" y="1537906"/>
                  <a:pt x="1526934" y="1541679"/>
                  <a:pt x="1523848" y="1545793"/>
                </a:cubicBezTo>
                <a:cubicBezTo>
                  <a:pt x="1385659" y="1678839"/>
                  <a:pt x="1197750" y="1760449"/>
                  <a:pt x="991324" y="1760449"/>
                </a:cubicBezTo>
                <a:cubicBezTo>
                  <a:pt x="567499" y="1760449"/>
                  <a:pt x="222542" y="1415491"/>
                  <a:pt x="222542" y="991667"/>
                </a:cubicBezTo>
                <a:cubicBezTo>
                  <a:pt x="222542" y="567842"/>
                  <a:pt x="567499" y="222885"/>
                  <a:pt x="991324" y="222885"/>
                </a:cubicBezTo>
                <a:cubicBezTo>
                  <a:pt x="1415148" y="222885"/>
                  <a:pt x="1760106" y="567842"/>
                  <a:pt x="1760106" y="991667"/>
                </a:cubicBezTo>
                <a:cubicBezTo>
                  <a:pt x="1760449" y="1198436"/>
                  <a:pt x="1678496" y="1386002"/>
                  <a:pt x="1545450" y="1524190"/>
                </a:cubicBezTo>
                <a:close/>
              </a:path>
            </a:pathLst>
          </a:custGeom>
          <a:solidFill>
            <a:srgbClr val="F3948C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Graphique 2">
            <a:extLst>
              <a:ext uri="{FF2B5EF4-FFF2-40B4-BE49-F238E27FC236}">
                <a16:creationId xmlns:a16="http://schemas.microsoft.com/office/drawing/2014/main" id="{38B9BEC7-450A-1E4C-9106-E06B811DEA0E}"/>
              </a:ext>
            </a:extLst>
          </p:cNvPr>
          <p:cNvSpPr/>
          <p:nvPr userDrawn="1"/>
        </p:nvSpPr>
        <p:spPr>
          <a:xfrm>
            <a:off x="9647061" y="581293"/>
            <a:ext cx="190330" cy="190330"/>
          </a:xfrm>
          <a:custGeom>
            <a:avLst/>
            <a:gdLst>
              <a:gd name="connsiteX0" fmla="*/ 1025614 w 1137058"/>
              <a:gd name="connsiteY0" fmla="*/ 457086 h 1137056"/>
              <a:gd name="connsiteX1" fmla="*/ 679971 w 1137058"/>
              <a:gd name="connsiteY1" fmla="*/ 457086 h 1137056"/>
              <a:gd name="connsiteX2" fmla="*/ 679971 w 1137058"/>
              <a:gd name="connsiteY2" fmla="*/ 111443 h 1137056"/>
              <a:gd name="connsiteX3" fmla="*/ 568528 w 1137058"/>
              <a:gd name="connsiteY3" fmla="*/ 0 h 1137056"/>
              <a:gd name="connsiteX4" fmla="*/ 457086 w 1137058"/>
              <a:gd name="connsiteY4" fmla="*/ 111443 h 1137056"/>
              <a:gd name="connsiteX5" fmla="*/ 457086 w 1137058"/>
              <a:gd name="connsiteY5" fmla="*/ 457086 h 1137056"/>
              <a:gd name="connsiteX6" fmla="*/ 111443 w 1137058"/>
              <a:gd name="connsiteY6" fmla="*/ 457086 h 1137056"/>
              <a:gd name="connsiteX7" fmla="*/ 0 w 1137058"/>
              <a:gd name="connsiteY7" fmla="*/ 568528 h 1137056"/>
              <a:gd name="connsiteX8" fmla="*/ 111443 w 1137058"/>
              <a:gd name="connsiteY8" fmla="*/ 679971 h 1137056"/>
              <a:gd name="connsiteX9" fmla="*/ 457086 w 1137058"/>
              <a:gd name="connsiteY9" fmla="*/ 679971 h 1137056"/>
              <a:gd name="connsiteX10" fmla="*/ 457086 w 1137058"/>
              <a:gd name="connsiteY10" fmla="*/ 1025614 h 1137056"/>
              <a:gd name="connsiteX11" fmla="*/ 568528 w 1137058"/>
              <a:gd name="connsiteY11" fmla="*/ 1137056 h 1137056"/>
              <a:gd name="connsiteX12" fmla="*/ 679971 w 1137058"/>
              <a:gd name="connsiteY12" fmla="*/ 1025614 h 1137056"/>
              <a:gd name="connsiteX13" fmla="*/ 679971 w 1137058"/>
              <a:gd name="connsiteY13" fmla="*/ 680314 h 1137056"/>
              <a:gd name="connsiteX14" fmla="*/ 1025614 w 1137058"/>
              <a:gd name="connsiteY14" fmla="*/ 680314 h 1137056"/>
              <a:gd name="connsiteX15" fmla="*/ 1137056 w 1137058"/>
              <a:gd name="connsiteY15" fmla="*/ 568871 h 1137056"/>
              <a:gd name="connsiteX16" fmla="*/ 1025614 w 1137058"/>
              <a:gd name="connsiteY16" fmla="*/ 457086 h 11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7058" h="1137056">
                <a:moveTo>
                  <a:pt x="1025614" y="457086"/>
                </a:moveTo>
                <a:lnTo>
                  <a:pt x="679971" y="457086"/>
                </a:lnTo>
                <a:lnTo>
                  <a:pt x="679971" y="111443"/>
                </a:lnTo>
                <a:cubicBezTo>
                  <a:pt x="679971" y="49721"/>
                  <a:pt x="629907" y="0"/>
                  <a:pt x="568528" y="0"/>
                </a:cubicBezTo>
                <a:cubicBezTo>
                  <a:pt x="506806" y="0"/>
                  <a:pt x="457086" y="50064"/>
                  <a:pt x="457086" y="111443"/>
                </a:cubicBezTo>
                <a:lnTo>
                  <a:pt x="457086" y="457086"/>
                </a:lnTo>
                <a:lnTo>
                  <a:pt x="111443" y="457086"/>
                </a:lnTo>
                <a:cubicBezTo>
                  <a:pt x="49721" y="457086"/>
                  <a:pt x="0" y="507149"/>
                  <a:pt x="0" y="568528"/>
                </a:cubicBezTo>
                <a:cubicBezTo>
                  <a:pt x="0" y="630250"/>
                  <a:pt x="50063" y="679971"/>
                  <a:pt x="111443" y="679971"/>
                </a:cubicBezTo>
                <a:lnTo>
                  <a:pt x="457086" y="679971"/>
                </a:lnTo>
                <a:lnTo>
                  <a:pt x="457086" y="1025614"/>
                </a:lnTo>
                <a:cubicBezTo>
                  <a:pt x="457086" y="1087336"/>
                  <a:pt x="507149" y="1137056"/>
                  <a:pt x="568528" y="1137056"/>
                </a:cubicBezTo>
                <a:cubicBezTo>
                  <a:pt x="630250" y="1137056"/>
                  <a:pt x="679971" y="1086993"/>
                  <a:pt x="679971" y="1025614"/>
                </a:cubicBezTo>
                <a:lnTo>
                  <a:pt x="679971" y="680314"/>
                </a:lnTo>
                <a:lnTo>
                  <a:pt x="1025614" y="680314"/>
                </a:lnTo>
                <a:cubicBezTo>
                  <a:pt x="1087336" y="680314"/>
                  <a:pt x="1137056" y="630250"/>
                  <a:pt x="1137056" y="568871"/>
                </a:cubicBezTo>
                <a:cubicBezTo>
                  <a:pt x="1137399" y="507149"/>
                  <a:pt x="1087336" y="457086"/>
                  <a:pt x="1025614" y="457086"/>
                </a:cubicBezTo>
                <a:close/>
              </a:path>
            </a:pathLst>
          </a:custGeom>
          <a:solidFill>
            <a:srgbClr val="A6DCFF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617BE6D-B916-9346-9A85-CEC606440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9EB23FE-7BD0-4341-8AC1-4B72FD26AF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FF3682A-5419-3C4E-B19B-DEF3F444B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518374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lan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ZoneTexte 106">
            <a:extLst>
              <a:ext uri="{FF2B5EF4-FFF2-40B4-BE49-F238E27FC236}">
                <a16:creationId xmlns:a16="http://schemas.microsoft.com/office/drawing/2014/main" id="{87FD0636-D3C9-8947-A2BF-3FD57DEC8D58}"/>
              </a:ext>
            </a:extLst>
          </p:cNvPr>
          <p:cNvSpPr txBox="1"/>
          <p:nvPr userDrawn="1"/>
        </p:nvSpPr>
        <p:spPr>
          <a:xfrm>
            <a:off x="1097426" y="2841664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latin typeface="FranceTV Brown" panose="020B0504020101010102" pitchFamily="34" charset="77"/>
              </a:rPr>
              <a:t>Guadeloupe</a:t>
            </a:r>
          </a:p>
          <a:p>
            <a:r>
              <a:rPr lang="fr-FR" sz="600">
                <a:latin typeface="FranceTV Brown Light" panose="020B0404020101010102" pitchFamily="34" charset="77"/>
              </a:rPr>
              <a:t>RADIO - TÉLÉ -  INTERNET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CEB225E-F76D-8046-BDEC-599865BE554D}"/>
              </a:ext>
            </a:extLst>
          </p:cNvPr>
          <p:cNvSpPr/>
          <p:nvPr userDrawn="1"/>
        </p:nvSpPr>
        <p:spPr>
          <a:xfrm>
            <a:off x="1" y="1230522"/>
            <a:ext cx="11499272" cy="3802694"/>
          </a:xfrm>
          <a:prstGeom prst="rect">
            <a:avLst/>
          </a:prstGeom>
          <a:solidFill>
            <a:srgbClr val="A6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9" name="Group 68">
            <a:extLst>
              <a:ext uri="{FF2B5EF4-FFF2-40B4-BE49-F238E27FC236}">
                <a16:creationId xmlns:a16="http://schemas.microsoft.com/office/drawing/2014/main" id="{0F5AEBFD-ECB9-1446-8BE3-C631053C35AB}"/>
              </a:ext>
            </a:extLst>
          </p:cNvPr>
          <p:cNvGrpSpPr/>
          <p:nvPr userDrawn="1"/>
        </p:nvGrpSpPr>
        <p:grpSpPr>
          <a:xfrm>
            <a:off x="-265119" y="992345"/>
            <a:ext cx="10030517" cy="4447121"/>
            <a:chOff x="1751012" y="1676400"/>
            <a:chExt cx="8576143" cy="4277710"/>
          </a:xfrm>
          <a:solidFill>
            <a:schemeClr val="bg1"/>
          </a:solidFill>
          <a:scene3d>
            <a:camera prst="perspectiveRelaxedModerately" fov="4800000">
              <a:rot lat="18000000" lon="0" rev="0"/>
            </a:camera>
            <a:lightRig rig="threePt" dir="t"/>
          </a:scene3d>
        </p:grpSpPr>
        <p:sp>
          <p:nvSpPr>
            <p:cNvPr id="110" name="Freeform 1208">
              <a:extLst>
                <a:ext uri="{FF2B5EF4-FFF2-40B4-BE49-F238E27FC236}">
                  <a16:creationId xmlns:a16="http://schemas.microsoft.com/office/drawing/2014/main" id="{4648038B-CEE2-5E43-A5B9-AC31EF6C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220" y="3485722"/>
              <a:ext cx="1635229" cy="1832119"/>
            </a:xfrm>
            <a:custGeom>
              <a:avLst/>
              <a:gdLst/>
              <a:ahLst/>
              <a:cxnLst>
                <a:cxn ang="0">
                  <a:pos x="321" y="7"/>
                </a:cxn>
                <a:cxn ang="0">
                  <a:pos x="324" y="18"/>
                </a:cxn>
                <a:cxn ang="0">
                  <a:pos x="325" y="34"/>
                </a:cxn>
                <a:cxn ang="0">
                  <a:pos x="339" y="58"/>
                </a:cxn>
                <a:cxn ang="0">
                  <a:pos x="405" y="89"/>
                </a:cxn>
                <a:cxn ang="0">
                  <a:pos x="428" y="77"/>
                </a:cxn>
                <a:cxn ang="0">
                  <a:pos x="461" y="64"/>
                </a:cxn>
                <a:cxn ang="0">
                  <a:pos x="482" y="73"/>
                </a:cxn>
                <a:cxn ang="0">
                  <a:pos x="546" y="82"/>
                </a:cxn>
                <a:cxn ang="0">
                  <a:pos x="590" y="83"/>
                </a:cxn>
                <a:cxn ang="0">
                  <a:pos x="599" y="113"/>
                </a:cxn>
                <a:cxn ang="0">
                  <a:pos x="571" y="99"/>
                </a:cxn>
                <a:cxn ang="0">
                  <a:pos x="626" y="205"/>
                </a:cxn>
                <a:cxn ang="0">
                  <a:pos x="639" y="240"/>
                </a:cxn>
                <a:cxn ang="0">
                  <a:pos x="659" y="277"/>
                </a:cxn>
                <a:cxn ang="0">
                  <a:pos x="697" y="308"/>
                </a:cxn>
                <a:cxn ang="0">
                  <a:pos x="700" y="326"/>
                </a:cxn>
                <a:cxn ang="0">
                  <a:pos x="717" y="338"/>
                </a:cxn>
                <a:cxn ang="0">
                  <a:pos x="742" y="331"/>
                </a:cxn>
                <a:cxn ang="0">
                  <a:pos x="771" y="380"/>
                </a:cxn>
                <a:cxn ang="0">
                  <a:pos x="702" y="453"/>
                </a:cxn>
                <a:cxn ang="0">
                  <a:pos x="655" y="511"/>
                </a:cxn>
                <a:cxn ang="0">
                  <a:pos x="655" y="563"/>
                </a:cxn>
                <a:cxn ang="0">
                  <a:pos x="665" y="589"/>
                </a:cxn>
                <a:cxn ang="0">
                  <a:pos x="658" y="650"/>
                </a:cxn>
                <a:cxn ang="0">
                  <a:pos x="609" y="688"/>
                </a:cxn>
                <a:cxn ang="0">
                  <a:pos x="597" y="707"/>
                </a:cxn>
                <a:cxn ang="0">
                  <a:pos x="605" y="751"/>
                </a:cxn>
                <a:cxn ang="0">
                  <a:pos x="575" y="775"/>
                </a:cxn>
                <a:cxn ang="0">
                  <a:pos x="562" y="807"/>
                </a:cxn>
                <a:cxn ang="0">
                  <a:pos x="511" y="868"/>
                </a:cxn>
                <a:cxn ang="0">
                  <a:pos x="492" y="874"/>
                </a:cxn>
                <a:cxn ang="0">
                  <a:pos x="472" y="872"/>
                </a:cxn>
                <a:cxn ang="0">
                  <a:pos x="414" y="877"/>
                </a:cxn>
                <a:cxn ang="0">
                  <a:pos x="410" y="846"/>
                </a:cxn>
                <a:cxn ang="0">
                  <a:pos x="372" y="778"/>
                </a:cxn>
                <a:cxn ang="0">
                  <a:pos x="355" y="716"/>
                </a:cxn>
                <a:cxn ang="0">
                  <a:pos x="339" y="631"/>
                </a:cxn>
                <a:cxn ang="0">
                  <a:pos x="354" y="581"/>
                </a:cxn>
                <a:cxn ang="0">
                  <a:pos x="339" y="523"/>
                </a:cxn>
                <a:cxn ang="0">
                  <a:pos x="301" y="469"/>
                </a:cxn>
                <a:cxn ang="0">
                  <a:pos x="311" y="453"/>
                </a:cxn>
                <a:cxn ang="0">
                  <a:pos x="315" y="426"/>
                </a:cxn>
                <a:cxn ang="0">
                  <a:pos x="266" y="406"/>
                </a:cxn>
                <a:cxn ang="0">
                  <a:pos x="201" y="395"/>
                </a:cxn>
                <a:cxn ang="0">
                  <a:pos x="151" y="400"/>
                </a:cxn>
                <a:cxn ang="0">
                  <a:pos x="102" y="406"/>
                </a:cxn>
                <a:cxn ang="0">
                  <a:pos x="44" y="348"/>
                </a:cxn>
                <a:cxn ang="0">
                  <a:pos x="12" y="317"/>
                </a:cxn>
                <a:cxn ang="0">
                  <a:pos x="5" y="294"/>
                </a:cxn>
                <a:cxn ang="0">
                  <a:pos x="17" y="248"/>
                </a:cxn>
                <a:cxn ang="0">
                  <a:pos x="14" y="192"/>
                </a:cxn>
                <a:cxn ang="0">
                  <a:pos x="48" y="132"/>
                </a:cxn>
                <a:cxn ang="0">
                  <a:pos x="87" y="107"/>
                </a:cxn>
                <a:cxn ang="0">
                  <a:pos x="113" y="51"/>
                </a:cxn>
                <a:cxn ang="0">
                  <a:pos x="155" y="29"/>
                </a:cxn>
                <a:cxn ang="0">
                  <a:pos x="188" y="24"/>
                </a:cxn>
                <a:cxn ang="0">
                  <a:pos x="260" y="6"/>
                </a:cxn>
                <a:cxn ang="0">
                  <a:pos x="288" y="2"/>
                </a:cxn>
                <a:cxn ang="0">
                  <a:pos x="305" y="2"/>
                </a:cxn>
              </a:cxnLst>
              <a:rect l="0" t="0" r="r" b="b"/>
              <a:pathLst>
                <a:path w="789" h="884">
                  <a:moveTo>
                    <a:pt x="309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8" y="2"/>
                  </a:lnTo>
                  <a:lnTo>
                    <a:pt x="319" y="5"/>
                  </a:lnTo>
                  <a:lnTo>
                    <a:pt x="321" y="7"/>
                  </a:lnTo>
                  <a:lnTo>
                    <a:pt x="325" y="7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29" y="7"/>
                  </a:lnTo>
                  <a:lnTo>
                    <a:pt x="324" y="12"/>
                  </a:lnTo>
                  <a:lnTo>
                    <a:pt x="324" y="18"/>
                  </a:lnTo>
                  <a:lnTo>
                    <a:pt x="325" y="19"/>
                  </a:lnTo>
                  <a:lnTo>
                    <a:pt x="328" y="20"/>
                  </a:lnTo>
                  <a:lnTo>
                    <a:pt x="329" y="21"/>
                  </a:lnTo>
                  <a:lnTo>
                    <a:pt x="329" y="28"/>
                  </a:lnTo>
                  <a:lnTo>
                    <a:pt x="328" y="30"/>
                  </a:lnTo>
                  <a:lnTo>
                    <a:pt x="325" y="34"/>
                  </a:lnTo>
                  <a:lnTo>
                    <a:pt x="324" y="36"/>
                  </a:lnTo>
                  <a:lnTo>
                    <a:pt x="324" y="40"/>
                  </a:lnTo>
                  <a:lnTo>
                    <a:pt x="325" y="45"/>
                  </a:lnTo>
                  <a:lnTo>
                    <a:pt x="329" y="53"/>
                  </a:lnTo>
                  <a:lnTo>
                    <a:pt x="334" y="56"/>
                  </a:lnTo>
                  <a:lnTo>
                    <a:pt x="339" y="58"/>
                  </a:lnTo>
                  <a:lnTo>
                    <a:pt x="343" y="59"/>
                  </a:lnTo>
                  <a:lnTo>
                    <a:pt x="354" y="59"/>
                  </a:lnTo>
                  <a:lnTo>
                    <a:pt x="365" y="62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05" y="89"/>
                  </a:lnTo>
                  <a:lnTo>
                    <a:pt x="419" y="92"/>
                  </a:lnTo>
                  <a:lnTo>
                    <a:pt x="422" y="92"/>
                  </a:lnTo>
                  <a:lnTo>
                    <a:pt x="424" y="90"/>
                  </a:lnTo>
                  <a:lnTo>
                    <a:pt x="426" y="88"/>
                  </a:lnTo>
                  <a:lnTo>
                    <a:pt x="428" y="87"/>
                  </a:lnTo>
                  <a:lnTo>
                    <a:pt x="428" y="77"/>
                  </a:lnTo>
                  <a:lnTo>
                    <a:pt x="429" y="69"/>
                  </a:lnTo>
                  <a:lnTo>
                    <a:pt x="434" y="65"/>
                  </a:lnTo>
                  <a:lnTo>
                    <a:pt x="442" y="63"/>
                  </a:lnTo>
                  <a:lnTo>
                    <a:pt x="451" y="60"/>
                  </a:lnTo>
                  <a:lnTo>
                    <a:pt x="461" y="60"/>
                  </a:lnTo>
                  <a:lnTo>
                    <a:pt x="461" y="64"/>
                  </a:lnTo>
                  <a:lnTo>
                    <a:pt x="462" y="65"/>
                  </a:lnTo>
                  <a:lnTo>
                    <a:pt x="463" y="68"/>
                  </a:lnTo>
                  <a:lnTo>
                    <a:pt x="466" y="69"/>
                  </a:lnTo>
                  <a:lnTo>
                    <a:pt x="467" y="70"/>
                  </a:lnTo>
                  <a:lnTo>
                    <a:pt x="472" y="73"/>
                  </a:lnTo>
                  <a:lnTo>
                    <a:pt x="482" y="73"/>
                  </a:lnTo>
                  <a:lnTo>
                    <a:pt x="486" y="74"/>
                  </a:lnTo>
                  <a:lnTo>
                    <a:pt x="500" y="79"/>
                  </a:lnTo>
                  <a:lnTo>
                    <a:pt x="516" y="84"/>
                  </a:lnTo>
                  <a:lnTo>
                    <a:pt x="531" y="85"/>
                  </a:lnTo>
                  <a:lnTo>
                    <a:pt x="540" y="84"/>
                  </a:lnTo>
                  <a:lnTo>
                    <a:pt x="546" y="82"/>
                  </a:lnTo>
                  <a:lnTo>
                    <a:pt x="561" y="79"/>
                  </a:lnTo>
                  <a:lnTo>
                    <a:pt x="569" y="80"/>
                  </a:lnTo>
                  <a:lnTo>
                    <a:pt x="575" y="83"/>
                  </a:lnTo>
                  <a:lnTo>
                    <a:pt x="582" y="84"/>
                  </a:lnTo>
                  <a:lnTo>
                    <a:pt x="587" y="84"/>
                  </a:lnTo>
                  <a:lnTo>
                    <a:pt x="590" y="83"/>
                  </a:lnTo>
                  <a:lnTo>
                    <a:pt x="591" y="83"/>
                  </a:lnTo>
                  <a:lnTo>
                    <a:pt x="594" y="82"/>
                  </a:lnTo>
                  <a:lnTo>
                    <a:pt x="601" y="94"/>
                  </a:lnTo>
                  <a:lnTo>
                    <a:pt x="602" y="102"/>
                  </a:lnTo>
                  <a:lnTo>
                    <a:pt x="601" y="107"/>
                  </a:lnTo>
                  <a:lnTo>
                    <a:pt x="599" y="113"/>
                  </a:lnTo>
                  <a:lnTo>
                    <a:pt x="596" y="121"/>
                  </a:lnTo>
                  <a:lnTo>
                    <a:pt x="594" y="126"/>
                  </a:lnTo>
                  <a:lnTo>
                    <a:pt x="587" y="122"/>
                  </a:lnTo>
                  <a:lnTo>
                    <a:pt x="582" y="114"/>
                  </a:lnTo>
                  <a:lnTo>
                    <a:pt x="576" y="106"/>
                  </a:lnTo>
                  <a:lnTo>
                    <a:pt x="571" y="99"/>
                  </a:lnTo>
                  <a:lnTo>
                    <a:pt x="571" y="106"/>
                  </a:lnTo>
                  <a:lnTo>
                    <a:pt x="610" y="175"/>
                  </a:lnTo>
                  <a:lnTo>
                    <a:pt x="610" y="182"/>
                  </a:lnTo>
                  <a:lnTo>
                    <a:pt x="615" y="191"/>
                  </a:lnTo>
                  <a:lnTo>
                    <a:pt x="621" y="200"/>
                  </a:lnTo>
                  <a:lnTo>
                    <a:pt x="626" y="205"/>
                  </a:lnTo>
                  <a:lnTo>
                    <a:pt x="626" y="228"/>
                  </a:lnTo>
                  <a:lnTo>
                    <a:pt x="629" y="231"/>
                  </a:lnTo>
                  <a:lnTo>
                    <a:pt x="630" y="234"/>
                  </a:lnTo>
                  <a:lnTo>
                    <a:pt x="634" y="236"/>
                  </a:lnTo>
                  <a:lnTo>
                    <a:pt x="636" y="239"/>
                  </a:lnTo>
                  <a:lnTo>
                    <a:pt x="639" y="240"/>
                  </a:lnTo>
                  <a:lnTo>
                    <a:pt x="643" y="243"/>
                  </a:lnTo>
                  <a:lnTo>
                    <a:pt x="645" y="246"/>
                  </a:lnTo>
                  <a:lnTo>
                    <a:pt x="649" y="256"/>
                  </a:lnTo>
                  <a:lnTo>
                    <a:pt x="650" y="265"/>
                  </a:lnTo>
                  <a:lnTo>
                    <a:pt x="655" y="274"/>
                  </a:lnTo>
                  <a:lnTo>
                    <a:pt x="659" y="277"/>
                  </a:lnTo>
                  <a:lnTo>
                    <a:pt x="661" y="279"/>
                  </a:lnTo>
                  <a:lnTo>
                    <a:pt x="673" y="287"/>
                  </a:lnTo>
                  <a:lnTo>
                    <a:pt x="678" y="292"/>
                  </a:lnTo>
                  <a:lnTo>
                    <a:pt x="681" y="299"/>
                  </a:lnTo>
                  <a:lnTo>
                    <a:pt x="688" y="306"/>
                  </a:lnTo>
                  <a:lnTo>
                    <a:pt x="697" y="308"/>
                  </a:lnTo>
                  <a:lnTo>
                    <a:pt x="697" y="311"/>
                  </a:lnTo>
                  <a:lnTo>
                    <a:pt x="698" y="313"/>
                  </a:lnTo>
                  <a:lnTo>
                    <a:pt x="698" y="318"/>
                  </a:lnTo>
                  <a:lnTo>
                    <a:pt x="697" y="321"/>
                  </a:lnTo>
                  <a:lnTo>
                    <a:pt x="699" y="323"/>
                  </a:lnTo>
                  <a:lnTo>
                    <a:pt x="700" y="326"/>
                  </a:lnTo>
                  <a:lnTo>
                    <a:pt x="703" y="329"/>
                  </a:lnTo>
                  <a:lnTo>
                    <a:pt x="705" y="332"/>
                  </a:lnTo>
                  <a:lnTo>
                    <a:pt x="708" y="336"/>
                  </a:lnTo>
                  <a:lnTo>
                    <a:pt x="712" y="337"/>
                  </a:lnTo>
                  <a:lnTo>
                    <a:pt x="714" y="338"/>
                  </a:lnTo>
                  <a:lnTo>
                    <a:pt x="717" y="338"/>
                  </a:lnTo>
                  <a:lnTo>
                    <a:pt x="719" y="337"/>
                  </a:lnTo>
                  <a:lnTo>
                    <a:pt x="720" y="336"/>
                  </a:lnTo>
                  <a:lnTo>
                    <a:pt x="722" y="333"/>
                  </a:lnTo>
                  <a:lnTo>
                    <a:pt x="723" y="332"/>
                  </a:lnTo>
                  <a:lnTo>
                    <a:pt x="725" y="331"/>
                  </a:lnTo>
                  <a:lnTo>
                    <a:pt x="742" y="331"/>
                  </a:lnTo>
                  <a:lnTo>
                    <a:pt x="764" y="326"/>
                  </a:lnTo>
                  <a:lnTo>
                    <a:pt x="787" y="319"/>
                  </a:lnTo>
                  <a:lnTo>
                    <a:pt x="789" y="324"/>
                  </a:lnTo>
                  <a:lnTo>
                    <a:pt x="787" y="343"/>
                  </a:lnTo>
                  <a:lnTo>
                    <a:pt x="779" y="362"/>
                  </a:lnTo>
                  <a:lnTo>
                    <a:pt x="771" y="380"/>
                  </a:lnTo>
                  <a:lnTo>
                    <a:pt x="762" y="392"/>
                  </a:lnTo>
                  <a:lnTo>
                    <a:pt x="750" y="409"/>
                  </a:lnTo>
                  <a:lnTo>
                    <a:pt x="742" y="423"/>
                  </a:lnTo>
                  <a:lnTo>
                    <a:pt x="729" y="435"/>
                  </a:lnTo>
                  <a:lnTo>
                    <a:pt x="715" y="445"/>
                  </a:lnTo>
                  <a:lnTo>
                    <a:pt x="702" y="453"/>
                  </a:lnTo>
                  <a:lnTo>
                    <a:pt x="689" y="462"/>
                  </a:lnTo>
                  <a:lnTo>
                    <a:pt x="678" y="472"/>
                  </a:lnTo>
                  <a:lnTo>
                    <a:pt x="669" y="483"/>
                  </a:lnTo>
                  <a:lnTo>
                    <a:pt x="663" y="499"/>
                  </a:lnTo>
                  <a:lnTo>
                    <a:pt x="659" y="506"/>
                  </a:lnTo>
                  <a:lnTo>
                    <a:pt x="655" y="511"/>
                  </a:lnTo>
                  <a:lnTo>
                    <a:pt x="650" y="516"/>
                  </a:lnTo>
                  <a:lnTo>
                    <a:pt x="649" y="523"/>
                  </a:lnTo>
                  <a:lnTo>
                    <a:pt x="650" y="534"/>
                  </a:lnTo>
                  <a:lnTo>
                    <a:pt x="651" y="543"/>
                  </a:lnTo>
                  <a:lnTo>
                    <a:pt x="653" y="555"/>
                  </a:lnTo>
                  <a:lnTo>
                    <a:pt x="655" y="563"/>
                  </a:lnTo>
                  <a:lnTo>
                    <a:pt x="660" y="571"/>
                  </a:lnTo>
                  <a:lnTo>
                    <a:pt x="665" y="577"/>
                  </a:lnTo>
                  <a:lnTo>
                    <a:pt x="668" y="582"/>
                  </a:lnTo>
                  <a:lnTo>
                    <a:pt x="668" y="585"/>
                  </a:lnTo>
                  <a:lnTo>
                    <a:pt x="666" y="586"/>
                  </a:lnTo>
                  <a:lnTo>
                    <a:pt x="665" y="589"/>
                  </a:lnTo>
                  <a:lnTo>
                    <a:pt x="665" y="610"/>
                  </a:lnTo>
                  <a:lnTo>
                    <a:pt x="664" y="625"/>
                  </a:lnTo>
                  <a:lnTo>
                    <a:pt x="666" y="630"/>
                  </a:lnTo>
                  <a:lnTo>
                    <a:pt x="666" y="633"/>
                  </a:lnTo>
                  <a:lnTo>
                    <a:pt x="664" y="643"/>
                  </a:lnTo>
                  <a:lnTo>
                    <a:pt x="658" y="650"/>
                  </a:lnTo>
                  <a:lnTo>
                    <a:pt x="650" y="656"/>
                  </a:lnTo>
                  <a:lnTo>
                    <a:pt x="640" y="663"/>
                  </a:lnTo>
                  <a:lnTo>
                    <a:pt x="629" y="667"/>
                  </a:lnTo>
                  <a:lnTo>
                    <a:pt x="620" y="673"/>
                  </a:lnTo>
                  <a:lnTo>
                    <a:pt x="612" y="679"/>
                  </a:lnTo>
                  <a:lnTo>
                    <a:pt x="609" y="688"/>
                  </a:lnTo>
                  <a:lnTo>
                    <a:pt x="605" y="689"/>
                  </a:lnTo>
                  <a:lnTo>
                    <a:pt x="602" y="692"/>
                  </a:lnTo>
                  <a:lnTo>
                    <a:pt x="599" y="694"/>
                  </a:lnTo>
                  <a:lnTo>
                    <a:pt x="597" y="698"/>
                  </a:lnTo>
                  <a:lnTo>
                    <a:pt x="596" y="700"/>
                  </a:lnTo>
                  <a:lnTo>
                    <a:pt x="597" y="707"/>
                  </a:lnTo>
                  <a:lnTo>
                    <a:pt x="602" y="713"/>
                  </a:lnTo>
                  <a:lnTo>
                    <a:pt x="606" y="719"/>
                  </a:lnTo>
                  <a:lnTo>
                    <a:pt x="607" y="727"/>
                  </a:lnTo>
                  <a:lnTo>
                    <a:pt x="607" y="736"/>
                  </a:lnTo>
                  <a:lnTo>
                    <a:pt x="606" y="745"/>
                  </a:lnTo>
                  <a:lnTo>
                    <a:pt x="605" y="751"/>
                  </a:lnTo>
                  <a:lnTo>
                    <a:pt x="604" y="752"/>
                  </a:lnTo>
                  <a:lnTo>
                    <a:pt x="601" y="753"/>
                  </a:lnTo>
                  <a:lnTo>
                    <a:pt x="592" y="753"/>
                  </a:lnTo>
                  <a:lnTo>
                    <a:pt x="581" y="762"/>
                  </a:lnTo>
                  <a:lnTo>
                    <a:pt x="572" y="773"/>
                  </a:lnTo>
                  <a:lnTo>
                    <a:pt x="575" y="775"/>
                  </a:lnTo>
                  <a:lnTo>
                    <a:pt x="577" y="777"/>
                  </a:lnTo>
                  <a:lnTo>
                    <a:pt x="579" y="780"/>
                  </a:lnTo>
                  <a:lnTo>
                    <a:pt x="579" y="782"/>
                  </a:lnTo>
                  <a:lnTo>
                    <a:pt x="576" y="792"/>
                  </a:lnTo>
                  <a:lnTo>
                    <a:pt x="569" y="801"/>
                  </a:lnTo>
                  <a:lnTo>
                    <a:pt x="562" y="807"/>
                  </a:lnTo>
                  <a:lnTo>
                    <a:pt x="556" y="816"/>
                  </a:lnTo>
                  <a:lnTo>
                    <a:pt x="546" y="834"/>
                  </a:lnTo>
                  <a:lnTo>
                    <a:pt x="537" y="846"/>
                  </a:lnTo>
                  <a:lnTo>
                    <a:pt x="527" y="856"/>
                  </a:lnTo>
                  <a:lnTo>
                    <a:pt x="515" y="867"/>
                  </a:lnTo>
                  <a:lnTo>
                    <a:pt x="511" y="868"/>
                  </a:lnTo>
                  <a:lnTo>
                    <a:pt x="505" y="868"/>
                  </a:lnTo>
                  <a:lnTo>
                    <a:pt x="501" y="869"/>
                  </a:lnTo>
                  <a:lnTo>
                    <a:pt x="498" y="869"/>
                  </a:lnTo>
                  <a:lnTo>
                    <a:pt x="497" y="870"/>
                  </a:lnTo>
                  <a:lnTo>
                    <a:pt x="496" y="873"/>
                  </a:lnTo>
                  <a:lnTo>
                    <a:pt x="492" y="874"/>
                  </a:lnTo>
                  <a:lnTo>
                    <a:pt x="487" y="877"/>
                  </a:lnTo>
                  <a:lnTo>
                    <a:pt x="482" y="877"/>
                  </a:lnTo>
                  <a:lnTo>
                    <a:pt x="479" y="875"/>
                  </a:lnTo>
                  <a:lnTo>
                    <a:pt x="477" y="873"/>
                  </a:lnTo>
                  <a:lnTo>
                    <a:pt x="474" y="872"/>
                  </a:lnTo>
                  <a:lnTo>
                    <a:pt x="472" y="872"/>
                  </a:lnTo>
                  <a:lnTo>
                    <a:pt x="461" y="874"/>
                  </a:lnTo>
                  <a:lnTo>
                    <a:pt x="441" y="882"/>
                  </a:lnTo>
                  <a:lnTo>
                    <a:pt x="429" y="884"/>
                  </a:lnTo>
                  <a:lnTo>
                    <a:pt x="422" y="882"/>
                  </a:lnTo>
                  <a:lnTo>
                    <a:pt x="417" y="877"/>
                  </a:lnTo>
                  <a:lnTo>
                    <a:pt x="414" y="877"/>
                  </a:lnTo>
                  <a:lnTo>
                    <a:pt x="413" y="878"/>
                  </a:lnTo>
                  <a:lnTo>
                    <a:pt x="410" y="867"/>
                  </a:lnTo>
                  <a:lnTo>
                    <a:pt x="405" y="858"/>
                  </a:lnTo>
                  <a:lnTo>
                    <a:pt x="408" y="855"/>
                  </a:lnTo>
                  <a:lnTo>
                    <a:pt x="410" y="850"/>
                  </a:lnTo>
                  <a:lnTo>
                    <a:pt x="410" y="846"/>
                  </a:lnTo>
                  <a:lnTo>
                    <a:pt x="409" y="841"/>
                  </a:lnTo>
                  <a:lnTo>
                    <a:pt x="404" y="834"/>
                  </a:lnTo>
                  <a:lnTo>
                    <a:pt x="400" y="829"/>
                  </a:lnTo>
                  <a:lnTo>
                    <a:pt x="397" y="825"/>
                  </a:lnTo>
                  <a:lnTo>
                    <a:pt x="379" y="795"/>
                  </a:lnTo>
                  <a:lnTo>
                    <a:pt x="372" y="778"/>
                  </a:lnTo>
                  <a:lnTo>
                    <a:pt x="367" y="760"/>
                  </a:lnTo>
                  <a:lnTo>
                    <a:pt x="364" y="739"/>
                  </a:lnTo>
                  <a:lnTo>
                    <a:pt x="364" y="726"/>
                  </a:lnTo>
                  <a:lnTo>
                    <a:pt x="362" y="723"/>
                  </a:lnTo>
                  <a:lnTo>
                    <a:pt x="360" y="721"/>
                  </a:lnTo>
                  <a:lnTo>
                    <a:pt x="355" y="716"/>
                  </a:lnTo>
                  <a:lnTo>
                    <a:pt x="346" y="702"/>
                  </a:lnTo>
                  <a:lnTo>
                    <a:pt x="340" y="687"/>
                  </a:lnTo>
                  <a:lnTo>
                    <a:pt x="335" y="672"/>
                  </a:lnTo>
                  <a:lnTo>
                    <a:pt x="333" y="654"/>
                  </a:lnTo>
                  <a:lnTo>
                    <a:pt x="334" y="641"/>
                  </a:lnTo>
                  <a:lnTo>
                    <a:pt x="339" y="631"/>
                  </a:lnTo>
                  <a:lnTo>
                    <a:pt x="345" y="623"/>
                  </a:lnTo>
                  <a:lnTo>
                    <a:pt x="352" y="615"/>
                  </a:lnTo>
                  <a:lnTo>
                    <a:pt x="357" y="607"/>
                  </a:lnTo>
                  <a:lnTo>
                    <a:pt x="358" y="597"/>
                  </a:lnTo>
                  <a:lnTo>
                    <a:pt x="357" y="589"/>
                  </a:lnTo>
                  <a:lnTo>
                    <a:pt x="354" y="581"/>
                  </a:lnTo>
                  <a:lnTo>
                    <a:pt x="353" y="573"/>
                  </a:lnTo>
                  <a:lnTo>
                    <a:pt x="350" y="560"/>
                  </a:lnTo>
                  <a:lnTo>
                    <a:pt x="346" y="548"/>
                  </a:lnTo>
                  <a:lnTo>
                    <a:pt x="343" y="539"/>
                  </a:lnTo>
                  <a:lnTo>
                    <a:pt x="340" y="532"/>
                  </a:lnTo>
                  <a:lnTo>
                    <a:pt x="339" y="523"/>
                  </a:lnTo>
                  <a:lnTo>
                    <a:pt x="335" y="516"/>
                  </a:lnTo>
                  <a:lnTo>
                    <a:pt x="328" y="507"/>
                  </a:lnTo>
                  <a:lnTo>
                    <a:pt x="319" y="499"/>
                  </a:lnTo>
                  <a:lnTo>
                    <a:pt x="310" y="489"/>
                  </a:lnTo>
                  <a:lnTo>
                    <a:pt x="304" y="480"/>
                  </a:lnTo>
                  <a:lnTo>
                    <a:pt x="301" y="469"/>
                  </a:lnTo>
                  <a:lnTo>
                    <a:pt x="301" y="467"/>
                  </a:lnTo>
                  <a:lnTo>
                    <a:pt x="303" y="463"/>
                  </a:lnTo>
                  <a:lnTo>
                    <a:pt x="305" y="459"/>
                  </a:lnTo>
                  <a:lnTo>
                    <a:pt x="308" y="456"/>
                  </a:lnTo>
                  <a:lnTo>
                    <a:pt x="309" y="454"/>
                  </a:lnTo>
                  <a:lnTo>
                    <a:pt x="311" y="453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11" y="448"/>
                  </a:lnTo>
                  <a:lnTo>
                    <a:pt x="311" y="440"/>
                  </a:lnTo>
                  <a:lnTo>
                    <a:pt x="313" y="431"/>
                  </a:lnTo>
                  <a:lnTo>
                    <a:pt x="315" y="426"/>
                  </a:lnTo>
                  <a:lnTo>
                    <a:pt x="311" y="419"/>
                  </a:lnTo>
                  <a:lnTo>
                    <a:pt x="306" y="414"/>
                  </a:lnTo>
                  <a:lnTo>
                    <a:pt x="299" y="410"/>
                  </a:lnTo>
                  <a:lnTo>
                    <a:pt x="290" y="409"/>
                  </a:lnTo>
                  <a:lnTo>
                    <a:pt x="272" y="409"/>
                  </a:lnTo>
                  <a:lnTo>
                    <a:pt x="266" y="406"/>
                  </a:lnTo>
                  <a:lnTo>
                    <a:pt x="256" y="394"/>
                  </a:lnTo>
                  <a:lnTo>
                    <a:pt x="250" y="387"/>
                  </a:lnTo>
                  <a:lnTo>
                    <a:pt x="241" y="385"/>
                  </a:lnTo>
                  <a:lnTo>
                    <a:pt x="226" y="386"/>
                  </a:lnTo>
                  <a:lnTo>
                    <a:pt x="214" y="390"/>
                  </a:lnTo>
                  <a:lnTo>
                    <a:pt x="201" y="395"/>
                  </a:lnTo>
                  <a:lnTo>
                    <a:pt x="186" y="400"/>
                  </a:lnTo>
                  <a:lnTo>
                    <a:pt x="180" y="406"/>
                  </a:lnTo>
                  <a:lnTo>
                    <a:pt x="176" y="406"/>
                  </a:lnTo>
                  <a:lnTo>
                    <a:pt x="168" y="405"/>
                  </a:lnTo>
                  <a:lnTo>
                    <a:pt x="160" y="401"/>
                  </a:lnTo>
                  <a:lnTo>
                    <a:pt x="151" y="400"/>
                  </a:lnTo>
                  <a:lnTo>
                    <a:pt x="141" y="401"/>
                  </a:lnTo>
                  <a:lnTo>
                    <a:pt x="132" y="405"/>
                  </a:lnTo>
                  <a:lnTo>
                    <a:pt x="123" y="407"/>
                  </a:lnTo>
                  <a:lnTo>
                    <a:pt x="113" y="409"/>
                  </a:lnTo>
                  <a:lnTo>
                    <a:pt x="109" y="409"/>
                  </a:lnTo>
                  <a:lnTo>
                    <a:pt x="102" y="406"/>
                  </a:lnTo>
                  <a:lnTo>
                    <a:pt x="101" y="405"/>
                  </a:lnTo>
                  <a:lnTo>
                    <a:pt x="91" y="397"/>
                  </a:lnTo>
                  <a:lnTo>
                    <a:pt x="65" y="380"/>
                  </a:lnTo>
                  <a:lnTo>
                    <a:pt x="57" y="370"/>
                  </a:lnTo>
                  <a:lnTo>
                    <a:pt x="50" y="358"/>
                  </a:lnTo>
                  <a:lnTo>
                    <a:pt x="44" y="348"/>
                  </a:lnTo>
                  <a:lnTo>
                    <a:pt x="37" y="339"/>
                  </a:lnTo>
                  <a:lnTo>
                    <a:pt x="33" y="337"/>
                  </a:lnTo>
                  <a:lnTo>
                    <a:pt x="27" y="332"/>
                  </a:lnTo>
                  <a:lnTo>
                    <a:pt x="19" y="326"/>
                  </a:lnTo>
                  <a:lnTo>
                    <a:pt x="14" y="321"/>
                  </a:lnTo>
                  <a:lnTo>
                    <a:pt x="12" y="317"/>
                  </a:lnTo>
                  <a:lnTo>
                    <a:pt x="6" y="312"/>
                  </a:lnTo>
                  <a:lnTo>
                    <a:pt x="8" y="312"/>
                  </a:lnTo>
                  <a:lnTo>
                    <a:pt x="8" y="308"/>
                  </a:lnTo>
                  <a:lnTo>
                    <a:pt x="6" y="304"/>
                  </a:lnTo>
                  <a:lnTo>
                    <a:pt x="6" y="298"/>
                  </a:lnTo>
                  <a:lnTo>
                    <a:pt x="5" y="294"/>
                  </a:lnTo>
                  <a:lnTo>
                    <a:pt x="3" y="289"/>
                  </a:lnTo>
                  <a:lnTo>
                    <a:pt x="0" y="285"/>
                  </a:lnTo>
                  <a:lnTo>
                    <a:pt x="6" y="279"/>
                  </a:lnTo>
                  <a:lnTo>
                    <a:pt x="12" y="269"/>
                  </a:lnTo>
                  <a:lnTo>
                    <a:pt x="15" y="258"/>
                  </a:lnTo>
                  <a:lnTo>
                    <a:pt x="17" y="248"/>
                  </a:lnTo>
                  <a:lnTo>
                    <a:pt x="14" y="231"/>
                  </a:lnTo>
                  <a:lnTo>
                    <a:pt x="12" y="217"/>
                  </a:lnTo>
                  <a:lnTo>
                    <a:pt x="9" y="202"/>
                  </a:lnTo>
                  <a:lnTo>
                    <a:pt x="10" y="199"/>
                  </a:lnTo>
                  <a:lnTo>
                    <a:pt x="12" y="196"/>
                  </a:lnTo>
                  <a:lnTo>
                    <a:pt x="14" y="192"/>
                  </a:lnTo>
                  <a:lnTo>
                    <a:pt x="17" y="190"/>
                  </a:lnTo>
                  <a:lnTo>
                    <a:pt x="19" y="186"/>
                  </a:lnTo>
                  <a:lnTo>
                    <a:pt x="20" y="184"/>
                  </a:lnTo>
                  <a:lnTo>
                    <a:pt x="28" y="166"/>
                  </a:lnTo>
                  <a:lnTo>
                    <a:pt x="38" y="148"/>
                  </a:lnTo>
                  <a:lnTo>
                    <a:pt x="48" y="132"/>
                  </a:lnTo>
                  <a:lnTo>
                    <a:pt x="53" y="128"/>
                  </a:lnTo>
                  <a:lnTo>
                    <a:pt x="65" y="123"/>
                  </a:lnTo>
                  <a:lnTo>
                    <a:pt x="70" y="121"/>
                  </a:lnTo>
                  <a:lnTo>
                    <a:pt x="74" y="118"/>
                  </a:lnTo>
                  <a:lnTo>
                    <a:pt x="79" y="114"/>
                  </a:lnTo>
                  <a:lnTo>
                    <a:pt x="87" y="107"/>
                  </a:lnTo>
                  <a:lnTo>
                    <a:pt x="89" y="103"/>
                  </a:lnTo>
                  <a:lnTo>
                    <a:pt x="92" y="93"/>
                  </a:lnTo>
                  <a:lnTo>
                    <a:pt x="92" y="85"/>
                  </a:lnTo>
                  <a:lnTo>
                    <a:pt x="93" y="78"/>
                  </a:lnTo>
                  <a:lnTo>
                    <a:pt x="97" y="70"/>
                  </a:lnTo>
                  <a:lnTo>
                    <a:pt x="113" y="51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32" y="29"/>
                  </a:lnTo>
                  <a:lnTo>
                    <a:pt x="133" y="26"/>
                  </a:lnTo>
                  <a:lnTo>
                    <a:pt x="138" y="21"/>
                  </a:lnTo>
                  <a:lnTo>
                    <a:pt x="155" y="29"/>
                  </a:lnTo>
                  <a:lnTo>
                    <a:pt x="173" y="31"/>
                  </a:lnTo>
                  <a:lnTo>
                    <a:pt x="177" y="31"/>
                  </a:lnTo>
                  <a:lnTo>
                    <a:pt x="181" y="29"/>
                  </a:lnTo>
                  <a:lnTo>
                    <a:pt x="183" y="28"/>
                  </a:lnTo>
                  <a:lnTo>
                    <a:pt x="186" y="25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9" y="11"/>
                  </a:lnTo>
                  <a:lnTo>
                    <a:pt x="236" y="6"/>
                  </a:lnTo>
                  <a:lnTo>
                    <a:pt x="252" y="5"/>
                  </a:lnTo>
                  <a:lnTo>
                    <a:pt x="256" y="5"/>
                  </a:lnTo>
                  <a:lnTo>
                    <a:pt x="260" y="6"/>
                  </a:lnTo>
                  <a:lnTo>
                    <a:pt x="264" y="9"/>
                  </a:lnTo>
                  <a:lnTo>
                    <a:pt x="266" y="9"/>
                  </a:lnTo>
                  <a:lnTo>
                    <a:pt x="270" y="7"/>
                  </a:lnTo>
                  <a:lnTo>
                    <a:pt x="272" y="6"/>
                  </a:lnTo>
                  <a:lnTo>
                    <a:pt x="284" y="2"/>
                  </a:lnTo>
                  <a:lnTo>
                    <a:pt x="288" y="2"/>
                  </a:lnTo>
                  <a:lnTo>
                    <a:pt x="290" y="4"/>
                  </a:lnTo>
                  <a:lnTo>
                    <a:pt x="293" y="6"/>
                  </a:lnTo>
                  <a:lnTo>
                    <a:pt x="299" y="6"/>
                  </a:lnTo>
                  <a:lnTo>
                    <a:pt x="301" y="5"/>
                  </a:lnTo>
                  <a:lnTo>
                    <a:pt x="303" y="4"/>
                  </a:lnTo>
                  <a:lnTo>
                    <a:pt x="305" y="2"/>
                  </a:lnTo>
                  <a:lnTo>
                    <a:pt x="306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227">
              <a:extLst>
                <a:ext uri="{FF2B5EF4-FFF2-40B4-BE49-F238E27FC236}">
                  <a16:creationId xmlns:a16="http://schemas.microsoft.com/office/drawing/2014/main" id="{CDABF7B2-A6A8-D540-97B1-56BF0A7D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9436" y="4828724"/>
              <a:ext cx="24870" cy="1658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" name="Group 1110">
              <a:extLst>
                <a:ext uri="{FF2B5EF4-FFF2-40B4-BE49-F238E27FC236}">
                  <a16:creationId xmlns:a16="http://schemas.microsoft.com/office/drawing/2014/main" id="{E31B3BDB-5640-A340-81B3-2B425D629CB0}"/>
                </a:ext>
              </a:extLst>
            </p:cNvPr>
            <p:cNvGrpSpPr/>
            <p:nvPr/>
          </p:nvGrpSpPr>
          <p:grpSpPr>
            <a:xfrm>
              <a:off x="3823545" y="4144788"/>
              <a:ext cx="1121241" cy="1809322"/>
              <a:chOff x="3823545" y="4144788"/>
              <a:chExt cx="1121241" cy="1809322"/>
            </a:xfrm>
            <a:grpFill/>
          </p:grpSpPr>
          <p:sp>
            <p:nvSpPr>
              <p:cNvPr id="289" name="Freeform 1228">
                <a:extLst>
                  <a:ext uri="{FF2B5EF4-FFF2-40B4-BE49-F238E27FC236}">
                    <a16:creationId xmlns:a16="http://schemas.microsoft.com/office/drawing/2014/main" id="{E76B30B1-B488-594E-8EF2-7446A2579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083" y="4184165"/>
                <a:ext cx="16580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lnTo>
                      <a:pt x="8" y="0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230">
                <a:extLst>
                  <a:ext uri="{FF2B5EF4-FFF2-40B4-BE49-F238E27FC236}">
                    <a16:creationId xmlns:a16="http://schemas.microsoft.com/office/drawing/2014/main" id="{B362458B-C20A-F64E-9A44-2CF9D104D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638" y="5527167"/>
                <a:ext cx="18653" cy="497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24">
                    <a:moveTo>
                      <a:pt x="4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231">
                <a:extLst>
                  <a:ext uri="{FF2B5EF4-FFF2-40B4-BE49-F238E27FC236}">
                    <a16:creationId xmlns:a16="http://schemas.microsoft.com/office/drawing/2014/main" id="{70BE102A-721C-5345-AB23-80D56633A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545" y="4144788"/>
                <a:ext cx="1121241" cy="1809322"/>
              </a:xfrm>
              <a:custGeom>
                <a:avLst/>
                <a:gdLst/>
                <a:ahLst/>
                <a:cxnLst>
                  <a:cxn ang="0">
                    <a:pos x="110" y="23"/>
                  </a:cxn>
                  <a:cxn ang="0">
                    <a:pos x="120" y="28"/>
                  </a:cxn>
                  <a:cxn ang="0">
                    <a:pos x="134" y="9"/>
                  </a:cxn>
                  <a:cxn ang="0">
                    <a:pos x="146" y="13"/>
                  </a:cxn>
                  <a:cxn ang="0">
                    <a:pos x="182" y="24"/>
                  </a:cxn>
                  <a:cxn ang="0">
                    <a:pos x="218" y="19"/>
                  </a:cxn>
                  <a:cxn ang="0">
                    <a:pos x="233" y="33"/>
                  </a:cxn>
                  <a:cxn ang="0">
                    <a:pos x="261" y="54"/>
                  </a:cxn>
                  <a:cxn ang="0">
                    <a:pos x="324" y="81"/>
                  </a:cxn>
                  <a:cxn ang="0">
                    <a:pos x="356" y="112"/>
                  </a:cxn>
                  <a:cxn ang="0">
                    <a:pos x="348" y="152"/>
                  </a:cxn>
                  <a:cxn ang="0">
                    <a:pos x="376" y="166"/>
                  </a:cxn>
                  <a:cxn ang="0">
                    <a:pos x="427" y="165"/>
                  </a:cxn>
                  <a:cxn ang="0">
                    <a:pos x="452" y="176"/>
                  </a:cxn>
                  <a:cxn ang="0">
                    <a:pos x="516" y="203"/>
                  </a:cxn>
                  <a:cxn ang="0">
                    <a:pos x="513" y="278"/>
                  </a:cxn>
                  <a:cxn ang="0">
                    <a:pos x="494" y="326"/>
                  </a:cxn>
                  <a:cxn ang="0">
                    <a:pos x="484" y="366"/>
                  </a:cxn>
                  <a:cxn ang="0">
                    <a:pos x="465" y="403"/>
                  </a:cxn>
                  <a:cxn ang="0">
                    <a:pos x="424" y="421"/>
                  </a:cxn>
                  <a:cxn ang="0">
                    <a:pos x="370" y="492"/>
                  </a:cxn>
                  <a:cxn ang="0">
                    <a:pos x="322" y="564"/>
                  </a:cxn>
                  <a:cxn ang="0">
                    <a:pos x="275" y="564"/>
                  </a:cxn>
                  <a:cxn ang="0">
                    <a:pos x="281" y="588"/>
                  </a:cxn>
                  <a:cxn ang="0">
                    <a:pos x="267" y="620"/>
                  </a:cxn>
                  <a:cxn ang="0">
                    <a:pos x="222" y="643"/>
                  </a:cxn>
                  <a:cxn ang="0">
                    <a:pos x="197" y="652"/>
                  </a:cxn>
                  <a:cxn ang="0">
                    <a:pos x="198" y="673"/>
                  </a:cxn>
                  <a:cxn ang="0">
                    <a:pos x="201" y="679"/>
                  </a:cxn>
                  <a:cxn ang="0">
                    <a:pos x="189" y="698"/>
                  </a:cxn>
                  <a:cxn ang="0">
                    <a:pos x="164" y="727"/>
                  </a:cxn>
                  <a:cxn ang="0">
                    <a:pos x="173" y="764"/>
                  </a:cxn>
                  <a:cxn ang="0">
                    <a:pos x="149" y="789"/>
                  </a:cxn>
                  <a:cxn ang="0">
                    <a:pos x="161" y="844"/>
                  </a:cxn>
                  <a:cxn ang="0">
                    <a:pos x="158" y="873"/>
                  </a:cxn>
                  <a:cxn ang="0">
                    <a:pos x="122" y="857"/>
                  </a:cxn>
                  <a:cxn ang="0">
                    <a:pos x="82" y="830"/>
                  </a:cxn>
                  <a:cxn ang="0">
                    <a:pos x="89" y="814"/>
                  </a:cxn>
                  <a:cxn ang="0">
                    <a:pos x="73" y="770"/>
                  </a:cxn>
                  <a:cxn ang="0">
                    <a:pos x="77" y="733"/>
                  </a:cxn>
                  <a:cxn ang="0">
                    <a:pos x="85" y="727"/>
                  </a:cxn>
                  <a:cxn ang="0">
                    <a:pos x="94" y="668"/>
                  </a:cxn>
                  <a:cxn ang="0">
                    <a:pos x="93" y="635"/>
                  </a:cxn>
                  <a:cxn ang="0">
                    <a:pos x="92" y="619"/>
                  </a:cxn>
                  <a:cxn ang="0">
                    <a:pos x="109" y="575"/>
                  </a:cxn>
                  <a:cxn ang="0">
                    <a:pos x="124" y="469"/>
                  </a:cxn>
                  <a:cxn ang="0">
                    <a:pos x="132" y="400"/>
                  </a:cxn>
                  <a:cxn ang="0">
                    <a:pos x="103" y="345"/>
                  </a:cxn>
                  <a:cxn ang="0">
                    <a:pos x="58" y="305"/>
                  </a:cxn>
                  <a:cxn ang="0">
                    <a:pos x="25" y="239"/>
                  </a:cxn>
                  <a:cxn ang="0">
                    <a:pos x="4" y="214"/>
                  </a:cxn>
                  <a:cxn ang="0">
                    <a:pos x="16" y="175"/>
                  </a:cxn>
                  <a:cxn ang="0">
                    <a:pos x="13" y="145"/>
                  </a:cxn>
                  <a:cxn ang="0">
                    <a:pos x="33" y="115"/>
                  </a:cxn>
                  <a:cxn ang="0">
                    <a:pos x="45" y="94"/>
                  </a:cxn>
                  <a:cxn ang="0">
                    <a:pos x="43" y="66"/>
                  </a:cxn>
                  <a:cxn ang="0">
                    <a:pos x="50" y="48"/>
                  </a:cxn>
                  <a:cxn ang="0">
                    <a:pos x="63" y="34"/>
                  </a:cxn>
                  <a:cxn ang="0">
                    <a:pos x="105" y="6"/>
                  </a:cxn>
                </a:cxnLst>
                <a:rect l="0" t="0" r="r" b="b"/>
                <a:pathLst>
                  <a:path w="541" h="873">
                    <a:moveTo>
                      <a:pt x="112" y="0"/>
                    </a:moveTo>
                    <a:lnTo>
                      <a:pt x="115" y="0"/>
                    </a:lnTo>
                    <a:lnTo>
                      <a:pt x="117" y="3"/>
                    </a:lnTo>
                    <a:lnTo>
                      <a:pt x="118" y="4"/>
                    </a:lnTo>
                    <a:lnTo>
                      <a:pt x="118" y="6"/>
                    </a:lnTo>
                    <a:lnTo>
                      <a:pt x="115" y="9"/>
                    </a:lnTo>
                    <a:lnTo>
                      <a:pt x="114" y="9"/>
                    </a:lnTo>
                    <a:lnTo>
                      <a:pt x="112" y="19"/>
                    </a:lnTo>
                    <a:lnTo>
                      <a:pt x="110" y="23"/>
                    </a:lnTo>
                    <a:lnTo>
                      <a:pt x="110" y="29"/>
                    </a:lnTo>
                    <a:lnTo>
                      <a:pt x="112" y="32"/>
                    </a:lnTo>
                    <a:lnTo>
                      <a:pt x="113" y="35"/>
                    </a:lnTo>
                    <a:lnTo>
                      <a:pt x="114" y="37"/>
                    </a:lnTo>
                    <a:lnTo>
                      <a:pt x="117" y="38"/>
                    </a:lnTo>
                    <a:lnTo>
                      <a:pt x="118" y="38"/>
                    </a:lnTo>
                    <a:lnTo>
                      <a:pt x="119" y="35"/>
                    </a:lnTo>
                    <a:lnTo>
                      <a:pt x="120" y="34"/>
                    </a:lnTo>
                    <a:lnTo>
                      <a:pt x="120" y="28"/>
                    </a:lnTo>
                    <a:lnTo>
                      <a:pt x="118" y="25"/>
                    </a:lnTo>
                    <a:lnTo>
                      <a:pt x="117" y="23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23" y="13"/>
                    </a:lnTo>
                    <a:lnTo>
                      <a:pt x="124" y="13"/>
                    </a:lnTo>
                    <a:lnTo>
                      <a:pt x="127" y="11"/>
                    </a:lnTo>
                    <a:lnTo>
                      <a:pt x="135" y="11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2" y="8"/>
                    </a:lnTo>
                    <a:lnTo>
                      <a:pt x="129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37" y="6"/>
                    </a:lnTo>
                    <a:lnTo>
                      <a:pt x="142" y="11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52" y="14"/>
                    </a:lnTo>
                    <a:lnTo>
                      <a:pt x="152" y="16"/>
                    </a:lnTo>
                    <a:lnTo>
                      <a:pt x="153" y="19"/>
                    </a:lnTo>
                    <a:lnTo>
                      <a:pt x="156" y="20"/>
                    </a:lnTo>
                    <a:lnTo>
                      <a:pt x="157" y="21"/>
                    </a:lnTo>
                    <a:lnTo>
                      <a:pt x="179" y="21"/>
                    </a:lnTo>
                    <a:lnTo>
                      <a:pt x="179" y="23"/>
                    </a:lnTo>
                    <a:lnTo>
                      <a:pt x="182" y="24"/>
                    </a:lnTo>
                    <a:lnTo>
                      <a:pt x="183" y="25"/>
                    </a:lnTo>
                    <a:lnTo>
                      <a:pt x="194" y="25"/>
                    </a:lnTo>
                    <a:lnTo>
                      <a:pt x="199" y="20"/>
                    </a:lnTo>
                    <a:lnTo>
                      <a:pt x="201" y="20"/>
                    </a:lnTo>
                    <a:lnTo>
                      <a:pt x="203" y="19"/>
                    </a:lnTo>
                    <a:lnTo>
                      <a:pt x="206" y="19"/>
                    </a:lnTo>
                    <a:lnTo>
                      <a:pt x="208" y="18"/>
                    </a:lnTo>
                    <a:lnTo>
                      <a:pt x="216" y="18"/>
                    </a:lnTo>
                    <a:lnTo>
                      <a:pt x="218" y="19"/>
                    </a:lnTo>
                    <a:lnTo>
                      <a:pt x="221" y="19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6" y="23"/>
                    </a:lnTo>
                    <a:lnTo>
                      <a:pt x="217" y="25"/>
                    </a:lnTo>
                    <a:lnTo>
                      <a:pt x="220" y="28"/>
                    </a:lnTo>
                    <a:lnTo>
                      <a:pt x="227" y="30"/>
                    </a:lnTo>
                    <a:lnTo>
                      <a:pt x="230" y="32"/>
                    </a:lnTo>
                    <a:lnTo>
                      <a:pt x="233" y="33"/>
                    </a:lnTo>
                    <a:lnTo>
                      <a:pt x="236" y="34"/>
                    </a:lnTo>
                    <a:lnTo>
                      <a:pt x="237" y="35"/>
                    </a:lnTo>
                    <a:lnTo>
                      <a:pt x="237" y="40"/>
                    </a:lnTo>
                    <a:lnTo>
                      <a:pt x="238" y="43"/>
                    </a:lnTo>
                    <a:lnTo>
                      <a:pt x="238" y="45"/>
                    </a:lnTo>
                    <a:lnTo>
                      <a:pt x="250" y="45"/>
                    </a:lnTo>
                    <a:lnTo>
                      <a:pt x="253" y="48"/>
                    </a:lnTo>
                    <a:lnTo>
                      <a:pt x="258" y="53"/>
                    </a:lnTo>
                    <a:lnTo>
                      <a:pt x="261" y="54"/>
                    </a:lnTo>
                    <a:lnTo>
                      <a:pt x="266" y="62"/>
                    </a:lnTo>
                    <a:lnTo>
                      <a:pt x="268" y="63"/>
                    </a:lnTo>
                    <a:lnTo>
                      <a:pt x="272" y="64"/>
                    </a:lnTo>
                    <a:lnTo>
                      <a:pt x="276" y="69"/>
                    </a:lnTo>
                    <a:lnTo>
                      <a:pt x="281" y="73"/>
                    </a:lnTo>
                    <a:lnTo>
                      <a:pt x="304" y="77"/>
                    </a:lnTo>
                    <a:lnTo>
                      <a:pt x="314" y="77"/>
                    </a:lnTo>
                    <a:lnTo>
                      <a:pt x="316" y="78"/>
                    </a:lnTo>
                    <a:lnTo>
                      <a:pt x="324" y="81"/>
                    </a:lnTo>
                    <a:lnTo>
                      <a:pt x="327" y="81"/>
                    </a:lnTo>
                    <a:lnTo>
                      <a:pt x="327" y="82"/>
                    </a:lnTo>
                    <a:lnTo>
                      <a:pt x="330" y="82"/>
                    </a:lnTo>
                    <a:lnTo>
                      <a:pt x="335" y="84"/>
                    </a:lnTo>
                    <a:lnTo>
                      <a:pt x="340" y="89"/>
                    </a:lnTo>
                    <a:lnTo>
                      <a:pt x="346" y="94"/>
                    </a:lnTo>
                    <a:lnTo>
                      <a:pt x="351" y="97"/>
                    </a:lnTo>
                    <a:lnTo>
                      <a:pt x="353" y="105"/>
                    </a:lnTo>
                    <a:lnTo>
                      <a:pt x="356" y="112"/>
                    </a:lnTo>
                    <a:lnTo>
                      <a:pt x="359" y="120"/>
                    </a:lnTo>
                    <a:lnTo>
                      <a:pt x="363" y="123"/>
                    </a:lnTo>
                    <a:lnTo>
                      <a:pt x="364" y="123"/>
                    </a:lnTo>
                    <a:lnTo>
                      <a:pt x="366" y="126"/>
                    </a:lnTo>
                    <a:lnTo>
                      <a:pt x="366" y="127"/>
                    </a:lnTo>
                    <a:lnTo>
                      <a:pt x="361" y="133"/>
                    </a:lnTo>
                    <a:lnTo>
                      <a:pt x="355" y="138"/>
                    </a:lnTo>
                    <a:lnTo>
                      <a:pt x="350" y="145"/>
                    </a:lnTo>
                    <a:lnTo>
                      <a:pt x="348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4" y="156"/>
                    </a:lnTo>
                    <a:lnTo>
                      <a:pt x="358" y="159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0" y="167"/>
                    </a:lnTo>
                    <a:lnTo>
                      <a:pt x="373" y="170"/>
                    </a:lnTo>
                    <a:lnTo>
                      <a:pt x="376" y="166"/>
                    </a:lnTo>
                    <a:lnTo>
                      <a:pt x="381" y="159"/>
                    </a:lnTo>
                    <a:lnTo>
                      <a:pt x="389" y="151"/>
                    </a:lnTo>
                    <a:lnTo>
                      <a:pt x="393" y="151"/>
                    </a:lnTo>
                    <a:lnTo>
                      <a:pt x="399" y="152"/>
                    </a:lnTo>
                    <a:lnTo>
                      <a:pt x="406" y="155"/>
                    </a:lnTo>
                    <a:lnTo>
                      <a:pt x="422" y="162"/>
                    </a:lnTo>
                    <a:lnTo>
                      <a:pt x="423" y="162"/>
                    </a:lnTo>
                    <a:lnTo>
                      <a:pt x="425" y="164"/>
                    </a:lnTo>
                    <a:lnTo>
                      <a:pt x="427" y="165"/>
                    </a:lnTo>
                    <a:lnTo>
                      <a:pt x="427" y="166"/>
                    </a:lnTo>
                    <a:lnTo>
                      <a:pt x="428" y="170"/>
                    </a:lnTo>
                    <a:lnTo>
                      <a:pt x="428" y="176"/>
                    </a:lnTo>
                    <a:lnTo>
                      <a:pt x="430" y="176"/>
                    </a:lnTo>
                    <a:lnTo>
                      <a:pt x="435" y="174"/>
                    </a:lnTo>
                    <a:lnTo>
                      <a:pt x="438" y="171"/>
                    </a:lnTo>
                    <a:lnTo>
                      <a:pt x="444" y="171"/>
                    </a:lnTo>
                    <a:lnTo>
                      <a:pt x="447" y="174"/>
                    </a:lnTo>
                    <a:lnTo>
                      <a:pt x="452" y="176"/>
                    </a:lnTo>
                    <a:lnTo>
                      <a:pt x="454" y="179"/>
                    </a:lnTo>
                    <a:lnTo>
                      <a:pt x="458" y="179"/>
                    </a:lnTo>
                    <a:lnTo>
                      <a:pt x="473" y="176"/>
                    </a:lnTo>
                    <a:lnTo>
                      <a:pt x="484" y="180"/>
                    </a:lnTo>
                    <a:lnTo>
                      <a:pt x="493" y="182"/>
                    </a:lnTo>
                    <a:lnTo>
                      <a:pt x="497" y="188"/>
                    </a:lnTo>
                    <a:lnTo>
                      <a:pt x="503" y="194"/>
                    </a:lnTo>
                    <a:lnTo>
                      <a:pt x="509" y="199"/>
                    </a:lnTo>
                    <a:lnTo>
                      <a:pt x="516" y="203"/>
                    </a:lnTo>
                    <a:lnTo>
                      <a:pt x="531" y="203"/>
                    </a:lnTo>
                    <a:lnTo>
                      <a:pt x="537" y="206"/>
                    </a:lnTo>
                    <a:lnTo>
                      <a:pt x="539" y="214"/>
                    </a:lnTo>
                    <a:lnTo>
                      <a:pt x="541" y="223"/>
                    </a:lnTo>
                    <a:lnTo>
                      <a:pt x="539" y="238"/>
                    </a:lnTo>
                    <a:lnTo>
                      <a:pt x="534" y="250"/>
                    </a:lnTo>
                    <a:lnTo>
                      <a:pt x="528" y="259"/>
                    </a:lnTo>
                    <a:lnTo>
                      <a:pt x="521" y="268"/>
                    </a:lnTo>
                    <a:lnTo>
                      <a:pt x="513" y="278"/>
                    </a:lnTo>
                    <a:lnTo>
                      <a:pt x="508" y="283"/>
                    </a:lnTo>
                    <a:lnTo>
                      <a:pt x="507" y="286"/>
                    </a:lnTo>
                    <a:lnTo>
                      <a:pt x="501" y="292"/>
                    </a:lnTo>
                    <a:lnTo>
                      <a:pt x="497" y="294"/>
                    </a:lnTo>
                    <a:lnTo>
                      <a:pt x="494" y="297"/>
                    </a:lnTo>
                    <a:lnTo>
                      <a:pt x="492" y="303"/>
                    </a:lnTo>
                    <a:lnTo>
                      <a:pt x="492" y="310"/>
                    </a:lnTo>
                    <a:lnTo>
                      <a:pt x="493" y="318"/>
                    </a:lnTo>
                    <a:lnTo>
                      <a:pt x="494" y="326"/>
                    </a:lnTo>
                    <a:lnTo>
                      <a:pt x="494" y="331"/>
                    </a:lnTo>
                    <a:lnTo>
                      <a:pt x="492" y="336"/>
                    </a:lnTo>
                    <a:lnTo>
                      <a:pt x="491" y="341"/>
                    </a:lnTo>
                    <a:lnTo>
                      <a:pt x="491" y="347"/>
                    </a:lnTo>
                    <a:lnTo>
                      <a:pt x="489" y="349"/>
                    </a:lnTo>
                    <a:lnTo>
                      <a:pt x="489" y="350"/>
                    </a:lnTo>
                    <a:lnTo>
                      <a:pt x="487" y="352"/>
                    </a:lnTo>
                    <a:lnTo>
                      <a:pt x="484" y="360"/>
                    </a:lnTo>
                    <a:lnTo>
                      <a:pt x="484" y="366"/>
                    </a:lnTo>
                    <a:lnTo>
                      <a:pt x="483" y="370"/>
                    </a:lnTo>
                    <a:lnTo>
                      <a:pt x="483" y="372"/>
                    </a:lnTo>
                    <a:lnTo>
                      <a:pt x="482" y="374"/>
                    </a:lnTo>
                    <a:lnTo>
                      <a:pt x="477" y="381"/>
                    </a:lnTo>
                    <a:lnTo>
                      <a:pt x="473" y="388"/>
                    </a:lnTo>
                    <a:lnTo>
                      <a:pt x="468" y="395"/>
                    </a:lnTo>
                    <a:lnTo>
                      <a:pt x="467" y="398"/>
                    </a:lnTo>
                    <a:lnTo>
                      <a:pt x="467" y="400"/>
                    </a:lnTo>
                    <a:lnTo>
                      <a:pt x="465" y="403"/>
                    </a:lnTo>
                    <a:lnTo>
                      <a:pt x="465" y="404"/>
                    </a:lnTo>
                    <a:lnTo>
                      <a:pt x="463" y="406"/>
                    </a:lnTo>
                    <a:lnTo>
                      <a:pt x="460" y="410"/>
                    </a:lnTo>
                    <a:lnTo>
                      <a:pt x="457" y="413"/>
                    </a:lnTo>
                    <a:lnTo>
                      <a:pt x="452" y="414"/>
                    </a:lnTo>
                    <a:lnTo>
                      <a:pt x="448" y="415"/>
                    </a:lnTo>
                    <a:lnTo>
                      <a:pt x="438" y="415"/>
                    </a:lnTo>
                    <a:lnTo>
                      <a:pt x="428" y="418"/>
                    </a:lnTo>
                    <a:lnTo>
                      <a:pt x="424" y="421"/>
                    </a:lnTo>
                    <a:lnTo>
                      <a:pt x="417" y="427"/>
                    </a:lnTo>
                    <a:lnTo>
                      <a:pt x="409" y="429"/>
                    </a:lnTo>
                    <a:lnTo>
                      <a:pt x="403" y="430"/>
                    </a:lnTo>
                    <a:lnTo>
                      <a:pt x="391" y="442"/>
                    </a:lnTo>
                    <a:lnTo>
                      <a:pt x="384" y="445"/>
                    </a:lnTo>
                    <a:lnTo>
                      <a:pt x="381" y="449"/>
                    </a:lnTo>
                    <a:lnTo>
                      <a:pt x="380" y="452"/>
                    </a:lnTo>
                    <a:lnTo>
                      <a:pt x="380" y="483"/>
                    </a:lnTo>
                    <a:lnTo>
                      <a:pt x="370" y="492"/>
                    </a:lnTo>
                    <a:lnTo>
                      <a:pt x="364" y="503"/>
                    </a:lnTo>
                    <a:lnTo>
                      <a:pt x="363" y="507"/>
                    </a:lnTo>
                    <a:lnTo>
                      <a:pt x="360" y="512"/>
                    </a:lnTo>
                    <a:lnTo>
                      <a:pt x="358" y="516"/>
                    </a:lnTo>
                    <a:lnTo>
                      <a:pt x="350" y="525"/>
                    </a:lnTo>
                    <a:lnTo>
                      <a:pt x="336" y="538"/>
                    </a:lnTo>
                    <a:lnTo>
                      <a:pt x="331" y="547"/>
                    </a:lnTo>
                    <a:lnTo>
                      <a:pt x="327" y="555"/>
                    </a:lnTo>
                    <a:lnTo>
                      <a:pt x="322" y="564"/>
                    </a:lnTo>
                    <a:lnTo>
                      <a:pt x="316" y="569"/>
                    </a:lnTo>
                    <a:lnTo>
                      <a:pt x="306" y="571"/>
                    </a:lnTo>
                    <a:lnTo>
                      <a:pt x="301" y="571"/>
                    </a:lnTo>
                    <a:lnTo>
                      <a:pt x="297" y="570"/>
                    </a:lnTo>
                    <a:lnTo>
                      <a:pt x="292" y="569"/>
                    </a:lnTo>
                    <a:lnTo>
                      <a:pt x="290" y="567"/>
                    </a:lnTo>
                    <a:lnTo>
                      <a:pt x="287" y="567"/>
                    </a:lnTo>
                    <a:lnTo>
                      <a:pt x="282" y="566"/>
                    </a:lnTo>
                    <a:lnTo>
                      <a:pt x="275" y="564"/>
                    </a:lnTo>
                    <a:lnTo>
                      <a:pt x="270" y="562"/>
                    </a:lnTo>
                    <a:lnTo>
                      <a:pt x="267" y="565"/>
                    </a:lnTo>
                    <a:lnTo>
                      <a:pt x="271" y="569"/>
                    </a:lnTo>
                    <a:lnTo>
                      <a:pt x="273" y="570"/>
                    </a:lnTo>
                    <a:lnTo>
                      <a:pt x="275" y="571"/>
                    </a:lnTo>
                    <a:lnTo>
                      <a:pt x="277" y="579"/>
                    </a:lnTo>
                    <a:lnTo>
                      <a:pt x="279" y="584"/>
                    </a:lnTo>
                    <a:lnTo>
                      <a:pt x="280" y="586"/>
                    </a:lnTo>
                    <a:lnTo>
                      <a:pt x="281" y="588"/>
                    </a:lnTo>
                    <a:lnTo>
                      <a:pt x="284" y="589"/>
                    </a:lnTo>
                    <a:lnTo>
                      <a:pt x="285" y="590"/>
                    </a:lnTo>
                    <a:lnTo>
                      <a:pt x="287" y="591"/>
                    </a:lnTo>
                    <a:lnTo>
                      <a:pt x="287" y="599"/>
                    </a:lnTo>
                    <a:lnTo>
                      <a:pt x="285" y="604"/>
                    </a:lnTo>
                    <a:lnTo>
                      <a:pt x="282" y="608"/>
                    </a:lnTo>
                    <a:lnTo>
                      <a:pt x="277" y="613"/>
                    </a:lnTo>
                    <a:lnTo>
                      <a:pt x="275" y="616"/>
                    </a:lnTo>
                    <a:lnTo>
                      <a:pt x="267" y="620"/>
                    </a:lnTo>
                    <a:lnTo>
                      <a:pt x="258" y="623"/>
                    </a:lnTo>
                    <a:lnTo>
                      <a:pt x="248" y="624"/>
                    </a:lnTo>
                    <a:lnTo>
                      <a:pt x="242" y="625"/>
                    </a:lnTo>
                    <a:lnTo>
                      <a:pt x="236" y="624"/>
                    </a:lnTo>
                    <a:lnTo>
                      <a:pt x="230" y="624"/>
                    </a:lnTo>
                    <a:lnTo>
                      <a:pt x="226" y="625"/>
                    </a:lnTo>
                    <a:lnTo>
                      <a:pt x="223" y="630"/>
                    </a:lnTo>
                    <a:lnTo>
                      <a:pt x="222" y="637"/>
                    </a:lnTo>
                    <a:lnTo>
                      <a:pt x="222" y="643"/>
                    </a:lnTo>
                    <a:lnTo>
                      <a:pt x="221" y="649"/>
                    </a:lnTo>
                    <a:lnTo>
                      <a:pt x="221" y="653"/>
                    </a:lnTo>
                    <a:lnTo>
                      <a:pt x="217" y="657"/>
                    </a:lnTo>
                    <a:lnTo>
                      <a:pt x="215" y="658"/>
                    </a:lnTo>
                    <a:lnTo>
                      <a:pt x="208" y="658"/>
                    </a:lnTo>
                    <a:lnTo>
                      <a:pt x="206" y="657"/>
                    </a:lnTo>
                    <a:lnTo>
                      <a:pt x="202" y="655"/>
                    </a:lnTo>
                    <a:lnTo>
                      <a:pt x="199" y="653"/>
                    </a:lnTo>
                    <a:lnTo>
                      <a:pt x="197" y="652"/>
                    </a:lnTo>
                    <a:lnTo>
                      <a:pt x="192" y="652"/>
                    </a:lnTo>
                    <a:lnTo>
                      <a:pt x="191" y="654"/>
                    </a:lnTo>
                    <a:lnTo>
                      <a:pt x="189" y="655"/>
                    </a:lnTo>
                    <a:lnTo>
                      <a:pt x="189" y="660"/>
                    </a:lnTo>
                    <a:lnTo>
                      <a:pt x="191" y="664"/>
                    </a:lnTo>
                    <a:lnTo>
                      <a:pt x="192" y="667"/>
                    </a:lnTo>
                    <a:lnTo>
                      <a:pt x="194" y="671"/>
                    </a:lnTo>
                    <a:lnTo>
                      <a:pt x="196" y="672"/>
                    </a:lnTo>
                    <a:lnTo>
                      <a:pt x="198" y="673"/>
                    </a:lnTo>
                    <a:lnTo>
                      <a:pt x="199" y="673"/>
                    </a:lnTo>
                    <a:lnTo>
                      <a:pt x="202" y="672"/>
                    </a:lnTo>
                    <a:lnTo>
                      <a:pt x="203" y="671"/>
                    </a:lnTo>
                    <a:lnTo>
                      <a:pt x="204" y="671"/>
                    </a:lnTo>
                    <a:lnTo>
                      <a:pt x="207" y="673"/>
                    </a:lnTo>
                    <a:lnTo>
                      <a:pt x="207" y="676"/>
                    </a:lnTo>
                    <a:lnTo>
                      <a:pt x="206" y="678"/>
                    </a:lnTo>
                    <a:lnTo>
                      <a:pt x="204" y="679"/>
                    </a:lnTo>
                    <a:lnTo>
                      <a:pt x="201" y="679"/>
                    </a:lnTo>
                    <a:lnTo>
                      <a:pt x="198" y="678"/>
                    </a:lnTo>
                    <a:lnTo>
                      <a:pt x="196" y="676"/>
                    </a:lnTo>
                    <a:lnTo>
                      <a:pt x="193" y="676"/>
                    </a:lnTo>
                    <a:lnTo>
                      <a:pt x="193" y="678"/>
                    </a:lnTo>
                    <a:lnTo>
                      <a:pt x="194" y="681"/>
                    </a:lnTo>
                    <a:lnTo>
                      <a:pt x="196" y="682"/>
                    </a:lnTo>
                    <a:lnTo>
                      <a:pt x="197" y="682"/>
                    </a:lnTo>
                    <a:lnTo>
                      <a:pt x="192" y="689"/>
                    </a:lnTo>
                    <a:lnTo>
                      <a:pt x="189" y="698"/>
                    </a:lnTo>
                    <a:lnTo>
                      <a:pt x="188" y="707"/>
                    </a:lnTo>
                    <a:lnTo>
                      <a:pt x="187" y="710"/>
                    </a:lnTo>
                    <a:lnTo>
                      <a:pt x="186" y="711"/>
                    </a:lnTo>
                    <a:lnTo>
                      <a:pt x="183" y="712"/>
                    </a:lnTo>
                    <a:lnTo>
                      <a:pt x="177" y="712"/>
                    </a:lnTo>
                    <a:lnTo>
                      <a:pt x="173" y="713"/>
                    </a:lnTo>
                    <a:lnTo>
                      <a:pt x="169" y="716"/>
                    </a:lnTo>
                    <a:lnTo>
                      <a:pt x="167" y="720"/>
                    </a:lnTo>
                    <a:lnTo>
                      <a:pt x="164" y="727"/>
                    </a:lnTo>
                    <a:lnTo>
                      <a:pt x="167" y="735"/>
                    </a:lnTo>
                    <a:lnTo>
                      <a:pt x="171" y="738"/>
                    </a:lnTo>
                    <a:lnTo>
                      <a:pt x="177" y="741"/>
                    </a:lnTo>
                    <a:lnTo>
                      <a:pt x="181" y="743"/>
                    </a:lnTo>
                    <a:lnTo>
                      <a:pt x="183" y="750"/>
                    </a:lnTo>
                    <a:lnTo>
                      <a:pt x="183" y="754"/>
                    </a:lnTo>
                    <a:lnTo>
                      <a:pt x="181" y="757"/>
                    </a:lnTo>
                    <a:lnTo>
                      <a:pt x="176" y="762"/>
                    </a:lnTo>
                    <a:lnTo>
                      <a:pt x="173" y="764"/>
                    </a:lnTo>
                    <a:lnTo>
                      <a:pt x="169" y="765"/>
                    </a:lnTo>
                    <a:lnTo>
                      <a:pt x="164" y="770"/>
                    </a:lnTo>
                    <a:lnTo>
                      <a:pt x="164" y="774"/>
                    </a:lnTo>
                    <a:lnTo>
                      <a:pt x="162" y="781"/>
                    </a:lnTo>
                    <a:lnTo>
                      <a:pt x="161" y="784"/>
                    </a:lnTo>
                    <a:lnTo>
                      <a:pt x="156" y="786"/>
                    </a:lnTo>
                    <a:lnTo>
                      <a:pt x="153" y="786"/>
                    </a:lnTo>
                    <a:lnTo>
                      <a:pt x="152" y="788"/>
                    </a:lnTo>
                    <a:lnTo>
                      <a:pt x="149" y="789"/>
                    </a:lnTo>
                    <a:lnTo>
                      <a:pt x="144" y="796"/>
                    </a:lnTo>
                    <a:lnTo>
                      <a:pt x="143" y="801"/>
                    </a:lnTo>
                    <a:lnTo>
                      <a:pt x="143" y="810"/>
                    </a:lnTo>
                    <a:lnTo>
                      <a:pt x="144" y="814"/>
                    </a:lnTo>
                    <a:lnTo>
                      <a:pt x="147" y="815"/>
                    </a:lnTo>
                    <a:lnTo>
                      <a:pt x="153" y="821"/>
                    </a:lnTo>
                    <a:lnTo>
                      <a:pt x="156" y="830"/>
                    </a:lnTo>
                    <a:lnTo>
                      <a:pt x="158" y="838"/>
                    </a:lnTo>
                    <a:lnTo>
                      <a:pt x="161" y="844"/>
                    </a:lnTo>
                    <a:lnTo>
                      <a:pt x="171" y="852"/>
                    </a:lnTo>
                    <a:lnTo>
                      <a:pt x="181" y="857"/>
                    </a:lnTo>
                    <a:lnTo>
                      <a:pt x="192" y="863"/>
                    </a:lnTo>
                    <a:lnTo>
                      <a:pt x="189" y="864"/>
                    </a:lnTo>
                    <a:lnTo>
                      <a:pt x="186" y="864"/>
                    </a:lnTo>
                    <a:lnTo>
                      <a:pt x="171" y="869"/>
                    </a:lnTo>
                    <a:lnTo>
                      <a:pt x="166" y="872"/>
                    </a:lnTo>
                    <a:lnTo>
                      <a:pt x="161" y="872"/>
                    </a:lnTo>
                    <a:lnTo>
                      <a:pt x="158" y="873"/>
                    </a:lnTo>
                    <a:lnTo>
                      <a:pt x="142" y="873"/>
                    </a:lnTo>
                    <a:lnTo>
                      <a:pt x="140" y="872"/>
                    </a:lnTo>
                    <a:lnTo>
                      <a:pt x="138" y="867"/>
                    </a:lnTo>
                    <a:lnTo>
                      <a:pt x="137" y="865"/>
                    </a:lnTo>
                    <a:lnTo>
                      <a:pt x="137" y="863"/>
                    </a:lnTo>
                    <a:lnTo>
                      <a:pt x="135" y="862"/>
                    </a:lnTo>
                    <a:lnTo>
                      <a:pt x="130" y="859"/>
                    </a:lnTo>
                    <a:lnTo>
                      <a:pt x="127" y="859"/>
                    </a:lnTo>
                    <a:lnTo>
                      <a:pt x="122" y="857"/>
                    </a:lnTo>
                    <a:lnTo>
                      <a:pt x="118" y="853"/>
                    </a:lnTo>
                    <a:lnTo>
                      <a:pt x="118" y="850"/>
                    </a:lnTo>
                    <a:lnTo>
                      <a:pt x="108" y="850"/>
                    </a:lnTo>
                    <a:lnTo>
                      <a:pt x="107" y="849"/>
                    </a:lnTo>
                    <a:lnTo>
                      <a:pt x="105" y="847"/>
                    </a:lnTo>
                    <a:lnTo>
                      <a:pt x="105" y="845"/>
                    </a:lnTo>
                    <a:lnTo>
                      <a:pt x="97" y="844"/>
                    </a:lnTo>
                    <a:lnTo>
                      <a:pt x="90" y="839"/>
                    </a:lnTo>
                    <a:lnTo>
                      <a:pt x="82" y="830"/>
                    </a:lnTo>
                    <a:lnTo>
                      <a:pt x="82" y="829"/>
                    </a:lnTo>
                    <a:lnTo>
                      <a:pt x="84" y="828"/>
                    </a:lnTo>
                    <a:lnTo>
                      <a:pt x="87" y="825"/>
                    </a:lnTo>
                    <a:lnTo>
                      <a:pt x="89" y="824"/>
                    </a:lnTo>
                    <a:lnTo>
                      <a:pt x="89" y="823"/>
                    </a:lnTo>
                    <a:lnTo>
                      <a:pt x="88" y="823"/>
                    </a:lnTo>
                    <a:lnTo>
                      <a:pt x="88" y="821"/>
                    </a:lnTo>
                    <a:lnTo>
                      <a:pt x="87" y="821"/>
                    </a:lnTo>
                    <a:lnTo>
                      <a:pt x="89" y="814"/>
                    </a:lnTo>
                    <a:lnTo>
                      <a:pt x="89" y="811"/>
                    </a:lnTo>
                    <a:lnTo>
                      <a:pt x="88" y="809"/>
                    </a:lnTo>
                    <a:lnTo>
                      <a:pt x="83" y="806"/>
                    </a:lnTo>
                    <a:lnTo>
                      <a:pt x="82" y="804"/>
                    </a:lnTo>
                    <a:lnTo>
                      <a:pt x="79" y="803"/>
                    </a:lnTo>
                    <a:lnTo>
                      <a:pt x="78" y="800"/>
                    </a:lnTo>
                    <a:lnTo>
                      <a:pt x="78" y="791"/>
                    </a:lnTo>
                    <a:lnTo>
                      <a:pt x="77" y="781"/>
                    </a:lnTo>
                    <a:lnTo>
                      <a:pt x="73" y="770"/>
                    </a:lnTo>
                    <a:lnTo>
                      <a:pt x="71" y="761"/>
                    </a:lnTo>
                    <a:lnTo>
                      <a:pt x="74" y="756"/>
                    </a:lnTo>
                    <a:lnTo>
                      <a:pt x="77" y="754"/>
                    </a:lnTo>
                    <a:lnTo>
                      <a:pt x="79" y="750"/>
                    </a:lnTo>
                    <a:lnTo>
                      <a:pt x="82" y="745"/>
                    </a:lnTo>
                    <a:lnTo>
                      <a:pt x="82" y="742"/>
                    </a:lnTo>
                    <a:lnTo>
                      <a:pt x="80" y="740"/>
                    </a:lnTo>
                    <a:lnTo>
                      <a:pt x="78" y="737"/>
                    </a:lnTo>
                    <a:lnTo>
                      <a:pt x="77" y="733"/>
                    </a:lnTo>
                    <a:lnTo>
                      <a:pt x="75" y="731"/>
                    </a:lnTo>
                    <a:lnTo>
                      <a:pt x="75" y="727"/>
                    </a:lnTo>
                    <a:lnTo>
                      <a:pt x="77" y="727"/>
                    </a:lnTo>
                    <a:lnTo>
                      <a:pt x="77" y="726"/>
                    </a:lnTo>
                    <a:lnTo>
                      <a:pt x="78" y="723"/>
                    </a:lnTo>
                    <a:lnTo>
                      <a:pt x="79" y="722"/>
                    </a:lnTo>
                    <a:lnTo>
                      <a:pt x="83" y="722"/>
                    </a:lnTo>
                    <a:lnTo>
                      <a:pt x="85" y="725"/>
                    </a:lnTo>
                    <a:lnTo>
                      <a:pt x="85" y="727"/>
                    </a:lnTo>
                    <a:lnTo>
                      <a:pt x="88" y="730"/>
                    </a:lnTo>
                    <a:lnTo>
                      <a:pt x="90" y="730"/>
                    </a:lnTo>
                    <a:lnTo>
                      <a:pt x="104" y="669"/>
                    </a:lnTo>
                    <a:lnTo>
                      <a:pt x="104" y="663"/>
                    </a:lnTo>
                    <a:lnTo>
                      <a:pt x="100" y="663"/>
                    </a:lnTo>
                    <a:lnTo>
                      <a:pt x="99" y="664"/>
                    </a:lnTo>
                    <a:lnTo>
                      <a:pt x="97" y="665"/>
                    </a:lnTo>
                    <a:lnTo>
                      <a:pt x="95" y="668"/>
                    </a:lnTo>
                    <a:lnTo>
                      <a:pt x="94" y="668"/>
                    </a:lnTo>
                    <a:lnTo>
                      <a:pt x="93" y="667"/>
                    </a:lnTo>
                    <a:lnTo>
                      <a:pt x="90" y="665"/>
                    </a:lnTo>
                    <a:lnTo>
                      <a:pt x="89" y="663"/>
                    </a:lnTo>
                    <a:lnTo>
                      <a:pt x="89" y="659"/>
                    </a:lnTo>
                    <a:lnTo>
                      <a:pt x="88" y="657"/>
                    </a:lnTo>
                    <a:lnTo>
                      <a:pt x="88" y="649"/>
                    </a:lnTo>
                    <a:lnTo>
                      <a:pt x="89" y="645"/>
                    </a:lnTo>
                    <a:lnTo>
                      <a:pt x="90" y="643"/>
                    </a:lnTo>
                    <a:lnTo>
                      <a:pt x="93" y="635"/>
                    </a:lnTo>
                    <a:lnTo>
                      <a:pt x="95" y="635"/>
                    </a:lnTo>
                    <a:lnTo>
                      <a:pt x="97" y="634"/>
                    </a:lnTo>
                    <a:lnTo>
                      <a:pt x="97" y="632"/>
                    </a:lnTo>
                    <a:lnTo>
                      <a:pt x="95" y="629"/>
                    </a:lnTo>
                    <a:lnTo>
                      <a:pt x="94" y="628"/>
                    </a:lnTo>
                    <a:lnTo>
                      <a:pt x="94" y="627"/>
                    </a:lnTo>
                    <a:lnTo>
                      <a:pt x="93" y="625"/>
                    </a:lnTo>
                    <a:lnTo>
                      <a:pt x="93" y="621"/>
                    </a:lnTo>
                    <a:lnTo>
                      <a:pt x="92" y="619"/>
                    </a:lnTo>
                    <a:lnTo>
                      <a:pt x="92" y="614"/>
                    </a:lnTo>
                    <a:lnTo>
                      <a:pt x="93" y="605"/>
                    </a:lnTo>
                    <a:lnTo>
                      <a:pt x="98" y="596"/>
                    </a:lnTo>
                    <a:lnTo>
                      <a:pt x="102" y="590"/>
                    </a:lnTo>
                    <a:lnTo>
                      <a:pt x="105" y="579"/>
                    </a:lnTo>
                    <a:lnTo>
                      <a:pt x="107" y="577"/>
                    </a:lnTo>
                    <a:lnTo>
                      <a:pt x="108" y="577"/>
                    </a:lnTo>
                    <a:lnTo>
                      <a:pt x="109" y="576"/>
                    </a:lnTo>
                    <a:lnTo>
                      <a:pt x="109" y="575"/>
                    </a:lnTo>
                    <a:lnTo>
                      <a:pt x="113" y="562"/>
                    </a:lnTo>
                    <a:lnTo>
                      <a:pt x="115" y="550"/>
                    </a:lnTo>
                    <a:lnTo>
                      <a:pt x="114" y="518"/>
                    </a:lnTo>
                    <a:lnTo>
                      <a:pt x="113" y="515"/>
                    </a:lnTo>
                    <a:lnTo>
                      <a:pt x="117" y="503"/>
                    </a:lnTo>
                    <a:lnTo>
                      <a:pt x="117" y="499"/>
                    </a:lnTo>
                    <a:lnTo>
                      <a:pt x="118" y="488"/>
                    </a:lnTo>
                    <a:lnTo>
                      <a:pt x="120" y="478"/>
                    </a:lnTo>
                    <a:lnTo>
                      <a:pt x="124" y="469"/>
                    </a:lnTo>
                    <a:lnTo>
                      <a:pt x="125" y="459"/>
                    </a:lnTo>
                    <a:lnTo>
                      <a:pt x="125" y="453"/>
                    </a:lnTo>
                    <a:lnTo>
                      <a:pt x="128" y="448"/>
                    </a:lnTo>
                    <a:lnTo>
                      <a:pt x="128" y="444"/>
                    </a:lnTo>
                    <a:lnTo>
                      <a:pt x="129" y="442"/>
                    </a:lnTo>
                    <a:lnTo>
                      <a:pt x="129" y="424"/>
                    </a:lnTo>
                    <a:lnTo>
                      <a:pt x="130" y="416"/>
                    </a:lnTo>
                    <a:lnTo>
                      <a:pt x="130" y="408"/>
                    </a:lnTo>
                    <a:lnTo>
                      <a:pt x="132" y="400"/>
                    </a:lnTo>
                    <a:lnTo>
                      <a:pt x="132" y="394"/>
                    </a:lnTo>
                    <a:lnTo>
                      <a:pt x="130" y="384"/>
                    </a:lnTo>
                    <a:lnTo>
                      <a:pt x="130" y="374"/>
                    </a:lnTo>
                    <a:lnTo>
                      <a:pt x="129" y="367"/>
                    </a:lnTo>
                    <a:lnTo>
                      <a:pt x="125" y="361"/>
                    </a:lnTo>
                    <a:lnTo>
                      <a:pt x="122" y="356"/>
                    </a:lnTo>
                    <a:lnTo>
                      <a:pt x="112" y="349"/>
                    </a:lnTo>
                    <a:lnTo>
                      <a:pt x="108" y="347"/>
                    </a:lnTo>
                    <a:lnTo>
                      <a:pt x="103" y="345"/>
                    </a:lnTo>
                    <a:lnTo>
                      <a:pt x="99" y="343"/>
                    </a:lnTo>
                    <a:lnTo>
                      <a:pt x="97" y="342"/>
                    </a:lnTo>
                    <a:lnTo>
                      <a:pt x="90" y="336"/>
                    </a:lnTo>
                    <a:lnTo>
                      <a:pt x="88" y="335"/>
                    </a:lnTo>
                    <a:lnTo>
                      <a:pt x="84" y="333"/>
                    </a:lnTo>
                    <a:lnTo>
                      <a:pt x="74" y="330"/>
                    </a:lnTo>
                    <a:lnTo>
                      <a:pt x="59" y="317"/>
                    </a:lnTo>
                    <a:lnTo>
                      <a:pt x="58" y="315"/>
                    </a:lnTo>
                    <a:lnTo>
                      <a:pt x="58" y="305"/>
                    </a:lnTo>
                    <a:lnTo>
                      <a:pt x="56" y="301"/>
                    </a:lnTo>
                    <a:lnTo>
                      <a:pt x="55" y="298"/>
                    </a:lnTo>
                    <a:lnTo>
                      <a:pt x="54" y="294"/>
                    </a:lnTo>
                    <a:lnTo>
                      <a:pt x="51" y="292"/>
                    </a:lnTo>
                    <a:lnTo>
                      <a:pt x="50" y="288"/>
                    </a:lnTo>
                    <a:lnTo>
                      <a:pt x="35" y="263"/>
                    </a:lnTo>
                    <a:lnTo>
                      <a:pt x="31" y="250"/>
                    </a:lnTo>
                    <a:lnTo>
                      <a:pt x="26" y="240"/>
                    </a:lnTo>
                    <a:lnTo>
                      <a:pt x="25" y="239"/>
                    </a:lnTo>
                    <a:lnTo>
                      <a:pt x="24" y="239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19" y="234"/>
                    </a:lnTo>
                    <a:lnTo>
                      <a:pt x="16" y="227"/>
                    </a:lnTo>
                    <a:lnTo>
                      <a:pt x="14" y="224"/>
                    </a:lnTo>
                    <a:lnTo>
                      <a:pt x="11" y="224"/>
                    </a:lnTo>
                    <a:lnTo>
                      <a:pt x="10" y="223"/>
                    </a:lnTo>
                    <a:lnTo>
                      <a:pt x="4" y="214"/>
                    </a:lnTo>
                    <a:lnTo>
                      <a:pt x="0" y="203"/>
                    </a:lnTo>
                    <a:lnTo>
                      <a:pt x="1" y="198"/>
                    </a:lnTo>
                    <a:lnTo>
                      <a:pt x="2" y="194"/>
                    </a:lnTo>
                    <a:lnTo>
                      <a:pt x="7" y="186"/>
                    </a:lnTo>
                    <a:lnTo>
                      <a:pt x="10" y="184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8" y="176"/>
                    </a:lnTo>
                    <a:lnTo>
                      <a:pt x="16" y="175"/>
                    </a:lnTo>
                    <a:lnTo>
                      <a:pt x="14" y="175"/>
                    </a:lnTo>
                    <a:lnTo>
                      <a:pt x="13" y="176"/>
                    </a:lnTo>
                    <a:lnTo>
                      <a:pt x="9" y="176"/>
                    </a:lnTo>
                    <a:lnTo>
                      <a:pt x="7" y="175"/>
                    </a:lnTo>
                    <a:lnTo>
                      <a:pt x="5" y="170"/>
                    </a:lnTo>
                    <a:lnTo>
                      <a:pt x="5" y="162"/>
                    </a:lnTo>
                    <a:lnTo>
                      <a:pt x="6" y="157"/>
                    </a:lnTo>
                    <a:lnTo>
                      <a:pt x="11" y="150"/>
                    </a:lnTo>
                    <a:lnTo>
                      <a:pt x="13" y="145"/>
                    </a:lnTo>
                    <a:lnTo>
                      <a:pt x="13" y="136"/>
                    </a:lnTo>
                    <a:lnTo>
                      <a:pt x="18" y="135"/>
                    </a:lnTo>
                    <a:lnTo>
                      <a:pt x="20" y="133"/>
                    </a:lnTo>
                    <a:lnTo>
                      <a:pt x="24" y="131"/>
                    </a:lnTo>
                    <a:lnTo>
                      <a:pt x="25" y="128"/>
                    </a:lnTo>
                    <a:lnTo>
                      <a:pt x="28" y="125"/>
                    </a:lnTo>
                    <a:lnTo>
                      <a:pt x="29" y="121"/>
                    </a:lnTo>
                    <a:lnTo>
                      <a:pt x="30" y="118"/>
                    </a:lnTo>
                    <a:lnTo>
                      <a:pt x="33" y="115"/>
                    </a:lnTo>
                    <a:lnTo>
                      <a:pt x="35" y="113"/>
                    </a:lnTo>
                    <a:lnTo>
                      <a:pt x="39" y="111"/>
                    </a:lnTo>
                    <a:lnTo>
                      <a:pt x="44" y="108"/>
                    </a:lnTo>
                    <a:lnTo>
                      <a:pt x="46" y="106"/>
                    </a:lnTo>
                    <a:lnTo>
                      <a:pt x="48" y="102"/>
                    </a:lnTo>
                    <a:lnTo>
                      <a:pt x="45" y="101"/>
                    </a:lnTo>
                    <a:lnTo>
                      <a:pt x="44" y="98"/>
                    </a:lnTo>
                    <a:lnTo>
                      <a:pt x="44" y="97"/>
                    </a:lnTo>
                    <a:lnTo>
                      <a:pt x="45" y="94"/>
                    </a:lnTo>
                    <a:lnTo>
                      <a:pt x="45" y="89"/>
                    </a:lnTo>
                    <a:lnTo>
                      <a:pt x="44" y="88"/>
                    </a:lnTo>
                    <a:lnTo>
                      <a:pt x="43" y="86"/>
                    </a:lnTo>
                    <a:lnTo>
                      <a:pt x="43" y="79"/>
                    </a:lnTo>
                    <a:lnTo>
                      <a:pt x="44" y="78"/>
                    </a:lnTo>
                    <a:lnTo>
                      <a:pt x="45" y="76"/>
                    </a:lnTo>
                    <a:lnTo>
                      <a:pt x="45" y="69"/>
                    </a:lnTo>
                    <a:lnTo>
                      <a:pt x="44" y="68"/>
                    </a:lnTo>
                    <a:lnTo>
                      <a:pt x="43" y="66"/>
                    </a:lnTo>
                    <a:lnTo>
                      <a:pt x="40" y="64"/>
                    </a:lnTo>
                    <a:lnTo>
                      <a:pt x="39" y="63"/>
                    </a:lnTo>
                    <a:lnTo>
                      <a:pt x="38" y="60"/>
                    </a:lnTo>
                    <a:lnTo>
                      <a:pt x="38" y="55"/>
                    </a:lnTo>
                    <a:lnTo>
                      <a:pt x="40" y="53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3" y="47"/>
                    </a:lnTo>
                    <a:lnTo>
                      <a:pt x="53" y="44"/>
                    </a:lnTo>
                    <a:lnTo>
                      <a:pt x="55" y="42"/>
                    </a:lnTo>
                    <a:lnTo>
                      <a:pt x="55" y="39"/>
                    </a:lnTo>
                    <a:lnTo>
                      <a:pt x="58" y="38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3" y="34"/>
                    </a:lnTo>
                    <a:lnTo>
                      <a:pt x="64" y="32"/>
                    </a:lnTo>
                    <a:lnTo>
                      <a:pt x="64" y="28"/>
                    </a:lnTo>
                    <a:lnTo>
                      <a:pt x="65" y="25"/>
                    </a:lnTo>
                    <a:lnTo>
                      <a:pt x="68" y="21"/>
                    </a:lnTo>
                    <a:lnTo>
                      <a:pt x="73" y="16"/>
                    </a:lnTo>
                    <a:lnTo>
                      <a:pt x="77" y="15"/>
                    </a:lnTo>
                    <a:lnTo>
                      <a:pt x="89" y="11"/>
                    </a:lnTo>
                    <a:lnTo>
                      <a:pt x="103" y="8"/>
                    </a:lnTo>
                    <a:lnTo>
                      <a:pt x="105" y="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3" name="Group 1109">
              <a:extLst>
                <a:ext uri="{FF2B5EF4-FFF2-40B4-BE49-F238E27FC236}">
                  <a16:creationId xmlns:a16="http://schemas.microsoft.com/office/drawing/2014/main" id="{9E3A5F02-520D-C54D-83B2-826CDFBC29FE}"/>
                </a:ext>
              </a:extLst>
            </p:cNvPr>
            <p:cNvGrpSpPr/>
            <p:nvPr/>
          </p:nvGrpSpPr>
          <p:grpSpPr>
            <a:xfrm>
              <a:off x="1751012" y="1676400"/>
              <a:ext cx="3720198" cy="2808284"/>
              <a:chOff x="1751012" y="1676400"/>
              <a:chExt cx="3720198" cy="2808284"/>
            </a:xfrm>
            <a:grpFill/>
          </p:grpSpPr>
          <p:sp>
            <p:nvSpPr>
              <p:cNvPr id="224" name="Freeform 1229">
                <a:extLst>
                  <a:ext uri="{FF2B5EF4-FFF2-40B4-BE49-F238E27FC236}">
                    <a16:creationId xmlns:a16="http://schemas.microsoft.com/office/drawing/2014/main" id="{5204A52B-58E2-B24A-B7B8-C1D9912BD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222" y="4439088"/>
                <a:ext cx="60104" cy="4559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4" y="3"/>
                  </a:cxn>
                  <a:cxn ang="0">
                    <a:pos x="16" y="4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2" y="7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9" y="8"/>
                  </a:cxn>
                  <a:cxn ang="0">
                    <a:pos x="29" y="10"/>
                  </a:cxn>
                  <a:cxn ang="0">
                    <a:pos x="27" y="13"/>
                  </a:cxn>
                  <a:cxn ang="0">
                    <a:pos x="25" y="17"/>
                  </a:cxn>
                  <a:cxn ang="0">
                    <a:pos x="22" y="19"/>
                  </a:cxn>
                  <a:cxn ang="0">
                    <a:pos x="17" y="22"/>
                  </a:cxn>
                  <a:cxn ang="0">
                    <a:pos x="15" y="22"/>
                  </a:cxn>
                  <a:cxn ang="0">
                    <a:pos x="11" y="20"/>
                  </a:cxn>
                  <a:cxn ang="0">
                    <a:pos x="7" y="18"/>
                  </a:cxn>
                  <a:cxn ang="0">
                    <a:pos x="5" y="17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29" h="22">
                    <a:moveTo>
                      <a:pt x="9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7" y="13"/>
                    </a:lnTo>
                    <a:lnTo>
                      <a:pt x="25" y="17"/>
                    </a:lnTo>
                    <a:lnTo>
                      <a:pt x="22" y="19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233">
                <a:extLst>
                  <a:ext uri="{FF2B5EF4-FFF2-40B4-BE49-F238E27FC236}">
                    <a16:creationId xmlns:a16="http://schemas.microsoft.com/office/drawing/2014/main" id="{338286F3-EBA7-1E4A-A67F-7E5D1DC80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1781" y="2528212"/>
                <a:ext cx="244559" cy="1119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4"/>
                  </a:cxn>
                  <a:cxn ang="0">
                    <a:pos x="21" y="10"/>
                  </a:cxn>
                  <a:cxn ang="0">
                    <a:pos x="25" y="14"/>
                  </a:cxn>
                  <a:cxn ang="0">
                    <a:pos x="33" y="13"/>
                  </a:cxn>
                  <a:cxn ang="0">
                    <a:pos x="34" y="7"/>
                  </a:cxn>
                  <a:cxn ang="0">
                    <a:pos x="40" y="10"/>
                  </a:cxn>
                  <a:cxn ang="0">
                    <a:pos x="54" y="10"/>
                  </a:cxn>
                  <a:cxn ang="0">
                    <a:pos x="55" y="7"/>
                  </a:cxn>
                  <a:cxn ang="0">
                    <a:pos x="65" y="8"/>
                  </a:cxn>
                  <a:cxn ang="0">
                    <a:pos x="74" y="7"/>
                  </a:cxn>
                  <a:cxn ang="0">
                    <a:pos x="79" y="5"/>
                  </a:cxn>
                  <a:cxn ang="0">
                    <a:pos x="81" y="4"/>
                  </a:cxn>
                  <a:cxn ang="0">
                    <a:pos x="84" y="0"/>
                  </a:cxn>
                  <a:cxn ang="0">
                    <a:pos x="87" y="2"/>
                  </a:cxn>
                  <a:cxn ang="0">
                    <a:pos x="88" y="3"/>
                  </a:cxn>
                  <a:cxn ang="0">
                    <a:pos x="92" y="5"/>
                  </a:cxn>
                  <a:cxn ang="0">
                    <a:pos x="98" y="7"/>
                  </a:cxn>
                  <a:cxn ang="0">
                    <a:pos x="105" y="4"/>
                  </a:cxn>
                  <a:cxn ang="0">
                    <a:pos x="103" y="8"/>
                  </a:cxn>
                  <a:cxn ang="0">
                    <a:pos x="108" y="17"/>
                  </a:cxn>
                  <a:cxn ang="0">
                    <a:pos x="117" y="23"/>
                  </a:cxn>
                  <a:cxn ang="0">
                    <a:pos x="117" y="29"/>
                  </a:cxn>
                  <a:cxn ang="0">
                    <a:pos x="110" y="35"/>
                  </a:cxn>
                  <a:cxn ang="0">
                    <a:pos x="99" y="44"/>
                  </a:cxn>
                  <a:cxn ang="0">
                    <a:pos x="80" y="52"/>
                  </a:cxn>
                  <a:cxn ang="0">
                    <a:pos x="54" y="53"/>
                  </a:cxn>
                  <a:cxn ang="0">
                    <a:pos x="30" y="47"/>
                  </a:cxn>
                  <a:cxn ang="0">
                    <a:pos x="24" y="43"/>
                  </a:cxn>
                  <a:cxn ang="0">
                    <a:pos x="18" y="39"/>
                  </a:cxn>
                  <a:cxn ang="0">
                    <a:pos x="14" y="38"/>
                  </a:cxn>
                  <a:cxn ang="0">
                    <a:pos x="16" y="33"/>
                  </a:cxn>
                  <a:cxn ang="0">
                    <a:pos x="18" y="28"/>
                  </a:cxn>
                  <a:cxn ang="0">
                    <a:pos x="15" y="24"/>
                  </a:cxn>
                  <a:cxn ang="0">
                    <a:pos x="9" y="25"/>
                  </a:cxn>
                  <a:cxn ang="0">
                    <a:pos x="1" y="23"/>
                  </a:cxn>
                  <a:cxn ang="0">
                    <a:pos x="23" y="19"/>
                  </a:cxn>
                  <a:cxn ang="0">
                    <a:pos x="15" y="15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12" y="2"/>
                  </a:cxn>
                </a:cxnLst>
                <a:rect l="0" t="0" r="r" b="b"/>
                <a:pathLst>
                  <a:path w="118" h="54">
                    <a:moveTo>
                      <a:pt x="14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30" y="14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7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9" y="8"/>
                    </a:lnTo>
                    <a:lnTo>
                      <a:pt x="54" y="10"/>
                    </a:lnTo>
                    <a:lnTo>
                      <a:pt x="55" y="12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65" y="8"/>
                    </a:lnTo>
                    <a:lnTo>
                      <a:pt x="70" y="8"/>
                    </a:lnTo>
                    <a:lnTo>
                      <a:pt x="74" y="7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81" y="7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0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2" y="5"/>
                    </a:lnTo>
                    <a:lnTo>
                      <a:pt x="93" y="7"/>
                    </a:lnTo>
                    <a:lnTo>
                      <a:pt x="98" y="7"/>
                    </a:lnTo>
                    <a:lnTo>
                      <a:pt x="103" y="4"/>
                    </a:lnTo>
                    <a:lnTo>
                      <a:pt x="105" y="4"/>
                    </a:lnTo>
                    <a:lnTo>
                      <a:pt x="104" y="5"/>
                    </a:lnTo>
                    <a:lnTo>
                      <a:pt x="103" y="8"/>
                    </a:lnTo>
                    <a:lnTo>
                      <a:pt x="104" y="13"/>
                    </a:lnTo>
                    <a:lnTo>
                      <a:pt x="108" y="17"/>
                    </a:lnTo>
                    <a:lnTo>
                      <a:pt x="113" y="19"/>
                    </a:lnTo>
                    <a:lnTo>
                      <a:pt x="117" y="23"/>
                    </a:lnTo>
                    <a:lnTo>
                      <a:pt x="118" y="28"/>
                    </a:lnTo>
                    <a:lnTo>
                      <a:pt x="117" y="29"/>
                    </a:lnTo>
                    <a:lnTo>
                      <a:pt x="114" y="33"/>
                    </a:lnTo>
                    <a:lnTo>
                      <a:pt x="110" y="35"/>
                    </a:lnTo>
                    <a:lnTo>
                      <a:pt x="107" y="39"/>
                    </a:lnTo>
                    <a:lnTo>
                      <a:pt x="99" y="44"/>
                    </a:lnTo>
                    <a:lnTo>
                      <a:pt x="89" y="48"/>
                    </a:lnTo>
                    <a:lnTo>
                      <a:pt x="80" y="52"/>
                    </a:lnTo>
                    <a:lnTo>
                      <a:pt x="68" y="54"/>
                    </a:lnTo>
                    <a:lnTo>
                      <a:pt x="54" y="53"/>
                    </a:lnTo>
                    <a:lnTo>
                      <a:pt x="41" y="51"/>
                    </a:lnTo>
                    <a:lnTo>
                      <a:pt x="30" y="47"/>
                    </a:lnTo>
                    <a:lnTo>
                      <a:pt x="28" y="46"/>
                    </a:lnTo>
                    <a:lnTo>
                      <a:pt x="24" y="43"/>
                    </a:lnTo>
                    <a:lnTo>
                      <a:pt x="21" y="42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6" y="33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1" y="23"/>
                    </a:lnTo>
                    <a:lnTo>
                      <a:pt x="12" y="22"/>
                    </a:lnTo>
                    <a:lnTo>
                      <a:pt x="23" y="19"/>
                    </a:lnTo>
                    <a:lnTo>
                      <a:pt x="20" y="17"/>
                    </a:lnTo>
                    <a:lnTo>
                      <a:pt x="15" y="15"/>
                    </a:lnTo>
                    <a:lnTo>
                      <a:pt x="7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234">
                <a:extLst>
                  <a:ext uri="{FF2B5EF4-FFF2-40B4-BE49-F238E27FC236}">
                    <a16:creationId xmlns:a16="http://schemas.microsoft.com/office/drawing/2014/main" id="{9D1152DE-E1AF-004F-A848-719FAA63E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644" y="3873285"/>
                <a:ext cx="248704" cy="8704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5" y="2"/>
                  </a:cxn>
                  <a:cxn ang="0">
                    <a:pos x="63" y="9"/>
                  </a:cxn>
                  <a:cxn ang="0">
                    <a:pos x="73" y="10"/>
                  </a:cxn>
                  <a:cxn ang="0">
                    <a:pos x="75" y="10"/>
                  </a:cxn>
                  <a:cxn ang="0">
                    <a:pos x="76" y="13"/>
                  </a:cxn>
                  <a:cxn ang="0">
                    <a:pos x="79" y="14"/>
                  </a:cxn>
                  <a:cxn ang="0">
                    <a:pos x="80" y="15"/>
                  </a:cxn>
                  <a:cxn ang="0">
                    <a:pos x="90" y="23"/>
                  </a:cxn>
                  <a:cxn ang="0">
                    <a:pos x="105" y="25"/>
                  </a:cxn>
                  <a:cxn ang="0">
                    <a:pos x="105" y="28"/>
                  </a:cxn>
                  <a:cxn ang="0">
                    <a:pos x="111" y="29"/>
                  </a:cxn>
                  <a:cxn ang="0">
                    <a:pos x="114" y="30"/>
                  </a:cxn>
                  <a:cxn ang="0">
                    <a:pos x="117" y="33"/>
                  </a:cxn>
                  <a:cxn ang="0">
                    <a:pos x="118" y="36"/>
                  </a:cxn>
                  <a:cxn ang="0">
                    <a:pos x="120" y="37"/>
                  </a:cxn>
                  <a:cxn ang="0">
                    <a:pos x="118" y="39"/>
                  </a:cxn>
                  <a:cxn ang="0">
                    <a:pos x="115" y="41"/>
                  </a:cxn>
                  <a:cxn ang="0">
                    <a:pos x="111" y="42"/>
                  </a:cxn>
                  <a:cxn ang="0">
                    <a:pos x="105" y="42"/>
                  </a:cxn>
                  <a:cxn ang="0">
                    <a:pos x="93" y="41"/>
                  </a:cxn>
                  <a:cxn ang="0">
                    <a:pos x="81" y="39"/>
                  </a:cxn>
                  <a:cxn ang="0">
                    <a:pos x="81" y="37"/>
                  </a:cxn>
                  <a:cxn ang="0">
                    <a:pos x="83" y="37"/>
                  </a:cxn>
                  <a:cxn ang="0">
                    <a:pos x="85" y="34"/>
                  </a:cxn>
                  <a:cxn ang="0">
                    <a:pos x="85" y="33"/>
                  </a:cxn>
                  <a:cxn ang="0">
                    <a:pos x="83" y="32"/>
                  </a:cxn>
                  <a:cxn ang="0">
                    <a:pos x="79" y="30"/>
                  </a:cxn>
                  <a:cxn ang="0">
                    <a:pos x="76" y="30"/>
                  </a:cxn>
                  <a:cxn ang="0">
                    <a:pos x="74" y="29"/>
                  </a:cxn>
                  <a:cxn ang="0">
                    <a:pos x="71" y="24"/>
                  </a:cxn>
                  <a:cxn ang="0">
                    <a:pos x="70" y="24"/>
                  </a:cxn>
                  <a:cxn ang="0">
                    <a:pos x="69" y="23"/>
                  </a:cxn>
                  <a:cxn ang="0">
                    <a:pos x="69" y="22"/>
                  </a:cxn>
                  <a:cxn ang="0">
                    <a:pos x="68" y="22"/>
                  </a:cxn>
                  <a:cxn ang="0">
                    <a:pos x="68" y="20"/>
                  </a:cxn>
                  <a:cxn ang="0">
                    <a:pos x="59" y="20"/>
                  </a:cxn>
                  <a:cxn ang="0">
                    <a:pos x="55" y="19"/>
                  </a:cxn>
                  <a:cxn ang="0">
                    <a:pos x="47" y="15"/>
                  </a:cxn>
                  <a:cxn ang="0">
                    <a:pos x="44" y="14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17" y="9"/>
                  </a:cxn>
                  <a:cxn ang="0">
                    <a:pos x="10" y="14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5" y="10"/>
                  </a:cxn>
                  <a:cxn ang="0">
                    <a:pos x="12" y="5"/>
                  </a:cxn>
                  <a:cxn ang="0">
                    <a:pos x="21" y="2"/>
                  </a:cxn>
                  <a:cxn ang="0">
                    <a:pos x="32" y="0"/>
                  </a:cxn>
                </a:cxnLst>
                <a:rect l="0" t="0" r="r" b="b"/>
                <a:pathLst>
                  <a:path w="120" h="42">
                    <a:moveTo>
                      <a:pt x="32" y="0"/>
                    </a:moveTo>
                    <a:lnTo>
                      <a:pt x="45" y="2"/>
                    </a:lnTo>
                    <a:lnTo>
                      <a:pt x="63" y="9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6" y="13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90" y="23"/>
                    </a:lnTo>
                    <a:lnTo>
                      <a:pt x="105" y="25"/>
                    </a:lnTo>
                    <a:lnTo>
                      <a:pt x="105" y="28"/>
                    </a:lnTo>
                    <a:lnTo>
                      <a:pt x="111" y="29"/>
                    </a:lnTo>
                    <a:lnTo>
                      <a:pt x="114" y="30"/>
                    </a:lnTo>
                    <a:lnTo>
                      <a:pt x="117" y="33"/>
                    </a:lnTo>
                    <a:lnTo>
                      <a:pt x="118" y="36"/>
                    </a:lnTo>
                    <a:lnTo>
                      <a:pt x="120" y="37"/>
                    </a:lnTo>
                    <a:lnTo>
                      <a:pt x="118" y="39"/>
                    </a:lnTo>
                    <a:lnTo>
                      <a:pt x="115" y="41"/>
                    </a:lnTo>
                    <a:lnTo>
                      <a:pt x="111" y="42"/>
                    </a:lnTo>
                    <a:lnTo>
                      <a:pt x="105" y="42"/>
                    </a:lnTo>
                    <a:lnTo>
                      <a:pt x="93" y="41"/>
                    </a:lnTo>
                    <a:lnTo>
                      <a:pt x="81" y="39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4" y="29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59" y="20"/>
                    </a:lnTo>
                    <a:lnTo>
                      <a:pt x="55" y="19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17" y="9"/>
                    </a:lnTo>
                    <a:lnTo>
                      <a:pt x="10" y="14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5" y="10"/>
                    </a:lnTo>
                    <a:lnTo>
                      <a:pt x="12" y="5"/>
                    </a:lnTo>
                    <a:lnTo>
                      <a:pt x="21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235">
                <a:extLst>
                  <a:ext uri="{FF2B5EF4-FFF2-40B4-BE49-F238E27FC236}">
                    <a16:creationId xmlns:a16="http://schemas.microsoft.com/office/drawing/2014/main" id="{E38DD717-17A3-D54E-A8BE-8EACA3754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805" y="3904374"/>
                <a:ext cx="12435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236">
                <a:extLst>
                  <a:ext uri="{FF2B5EF4-FFF2-40B4-BE49-F238E27FC236}">
                    <a16:creationId xmlns:a16="http://schemas.microsoft.com/office/drawing/2014/main" id="{2D3AD7FA-509B-C54C-99AE-B63B2148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157" y="3991420"/>
                <a:ext cx="41451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20" y="5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10" y="9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20" h="9">
                    <a:moveTo>
                      <a:pt x="3" y="0"/>
                    </a:moveTo>
                    <a:lnTo>
                      <a:pt x="9" y="0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1237">
                <a:extLst>
                  <a:ext uri="{FF2B5EF4-FFF2-40B4-BE49-F238E27FC236}">
                    <a16:creationId xmlns:a16="http://schemas.microsoft.com/office/drawing/2014/main" id="{6604494E-EE77-E647-BEDF-846885493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441" y="3989347"/>
                <a:ext cx="37306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7" y="6"/>
                  </a:cxn>
                  <a:cxn ang="0">
                    <a:pos x="14" y="7"/>
                  </a:cxn>
                  <a:cxn ang="0">
                    <a:pos x="8" y="7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8" h="7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238">
                <a:extLst>
                  <a:ext uri="{FF2B5EF4-FFF2-40B4-BE49-F238E27FC236}">
                    <a16:creationId xmlns:a16="http://schemas.microsoft.com/office/drawing/2014/main" id="{9722F29B-8D62-D340-9C51-8945AD14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493" y="3954115"/>
                <a:ext cx="143005" cy="5803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31" y="3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45" y="3"/>
                  </a:cxn>
                  <a:cxn ang="0">
                    <a:pos x="55" y="8"/>
                  </a:cxn>
                  <a:cxn ang="0">
                    <a:pos x="60" y="12"/>
                  </a:cxn>
                  <a:cxn ang="0">
                    <a:pos x="57" y="10"/>
                  </a:cxn>
                  <a:cxn ang="0">
                    <a:pos x="62" y="14"/>
                  </a:cxn>
                  <a:cxn ang="0">
                    <a:pos x="69" y="19"/>
                  </a:cxn>
                  <a:cxn ang="0">
                    <a:pos x="53" y="19"/>
                  </a:cxn>
                  <a:cxn ang="0">
                    <a:pos x="48" y="22"/>
                  </a:cxn>
                  <a:cxn ang="0">
                    <a:pos x="43" y="22"/>
                  </a:cxn>
                  <a:cxn ang="0">
                    <a:pos x="43" y="20"/>
                  </a:cxn>
                  <a:cxn ang="0">
                    <a:pos x="40" y="20"/>
                  </a:cxn>
                  <a:cxn ang="0">
                    <a:pos x="37" y="23"/>
                  </a:cxn>
                  <a:cxn ang="0">
                    <a:pos x="36" y="25"/>
                  </a:cxn>
                  <a:cxn ang="0">
                    <a:pos x="33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8" y="24"/>
                  </a:cxn>
                  <a:cxn ang="0">
                    <a:pos x="28" y="23"/>
                  </a:cxn>
                  <a:cxn ang="0">
                    <a:pos x="27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17" y="10"/>
                  </a:cxn>
                  <a:cxn ang="0">
                    <a:pos x="17" y="8"/>
                  </a:cxn>
                  <a:cxn ang="0">
                    <a:pos x="15" y="8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3" y="0"/>
                  </a:cxn>
                </a:cxnLst>
                <a:rect l="0" t="0" r="r" b="b"/>
                <a:pathLst>
                  <a:path w="69" h="28">
                    <a:moveTo>
                      <a:pt x="13" y="0"/>
                    </a:moveTo>
                    <a:lnTo>
                      <a:pt x="17" y="0"/>
                    </a:lnTo>
                    <a:lnTo>
                      <a:pt x="22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5" y="3"/>
                    </a:lnTo>
                    <a:lnTo>
                      <a:pt x="55" y="8"/>
                    </a:lnTo>
                    <a:lnTo>
                      <a:pt x="60" y="12"/>
                    </a:lnTo>
                    <a:lnTo>
                      <a:pt x="57" y="10"/>
                    </a:lnTo>
                    <a:lnTo>
                      <a:pt x="62" y="14"/>
                    </a:lnTo>
                    <a:lnTo>
                      <a:pt x="69" y="19"/>
                    </a:lnTo>
                    <a:lnTo>
                      <a:pt x="53" y="19"/>
                    </a:lnTo>
                    <a:lnTo>
                      <a:pt x="48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7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239">
                <a:extLst>
                  <a:ext uri="{FF2B5EF4-FFF2-40B4-BE49-F238E27FC236}">
                    <a16:creationId xmlns:a16="http://schemas.microsoft.com/office/drawing/2014/main" id="{A7EA250F-4131-AA4D-9379-5F4FD0234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940" y="3827690"/>
                <a:ext cx="1243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240">
                <a:extLst>
                  <a:ext uri="{FF2B5EF4-FFF2-40B4-BE49-F238E27FC236}">
                    <a16:creationId xmlns:a16="http://schemas.microsoft.com/office/drawing/2014/main" id="{C522B9A1-3D9F-9D4E-9862-4495C145C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576" y="3780022"/>
                <a:ext cx="20725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0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241">
                <a:extLst>
                  <a:ext uri="{FF2B5EF4-FFF2-40B4-BE49-F238E27FC236}">
                    <a16:creationId xmlns:a16="http://schemas.microsoft.com/office/drawing/2014/main" id="{A8EB64F6-38D8-5743-80A1-2382456F5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810" y="3788312"/>
                <a:ext cx="6218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242">
                <a:extLst>
                  <a:ext uri="{FF2B5EF4-FFF2-40B4-BE49-F238E27FC236}">
                    <a16:creationId xmlns:a16="http://schemas.microsoft.com/office/drawing/2014/main" id="{3B8E62B6-5BF5-C74F-93DB-ED652A78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856" y="3914736"/>
                <a:ext cx="14508" cy="1450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1243">
                <a:extLst>
                  <a:ext uri="{FF2B5EF4-FFF2-40B4-BE49-F238E27FC236}">
                    <a16:creationId xmlns:a16="http://schemas.microsoft.com/office/drawing/2014/main" id="{35CCB767-8DAD-F547-95D4-7F4B9749F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2" y="2310595"/>
                <a:ext cx="2683931" cy="1962690"/>
              </a:xfrm>
              <a:custGeom>
                <a:avLst/>
                <a:gdLst/>
                <a:ahLst/>
                <a:cxnLst>
                  <a:cxn ang="0">
                    <a:pos x="890" y="63"/>
                  </a:cxn>
                  <a:cxn ang="0">
                    <a:pos x="930" y="93"/>
                  </a:cxn>
                  <a:cxn ang="0">
                    <a:pos x="991" y="68"/>
                  </a:cxn>
                  <a:cxn ang="0">
                    <a:pos x="960" y="114"/>
                  </a:cxn>
                  <a:cxn ang="0">
                    <a:pos x="915" y="127"/>
                  </a:cxn>
                  <a:cxn ang="0">
                    <a:pos x="867" y="161"/>
                  </a:cxn>
                  <a:cxn ang="0">
                    <a:pos x="852" y="249"/>
                  </a:cxn>
                  <a:cxn ang="0">
                    <a:pos x="989" y="347"/>
                  </a:cxn>
                  <a:cxn ang="0">
                    <a:pos x="1049" y="293"/>
                  </a:cxn>
                  <a:cxn ang="0">
                    <a:pos x="1034" y="196"/>
                  </a:cxn>
                  <a:cxn ang="0">
                    <a:pos x="1132" y="213"/>
                  </a:cxn>
                  <a:cxn ang="0">
                    <a:pos x="1193" y="225"/>
                  </a:cxn>
                  <a:cxn ang="0">
                    <a:pos x="1242" y="296"/>
                  </a:cxn>
                  <a:cxn ang="0">
                    <a:pos x="1287" y="330"/>
                  </a:cxn>
                  <a:cxn ang="0">
                    <a:pos x="1167" y="395"/>
                  </a:cxn>
                  <a:cxn ang="0">
                    <a:pos x="1189" y="430"/>
                  </a:cxn>
                  <a:cxn ang="0">
                    <a:pos x="1179" y="484"/>
                  </a:cxn>
                  <a:cxn ang="0">
                    <a:pos x="1163" y="471"/>
                  </a:cxn>
                  <a:cxn ang="0">
                    <a:pos x="1089" y="523"/>
                  </a:cxn>
                  <a:cxn ang="0">
                    <a:pos x="1069" y="548"/>
                  </a:cxn>
                  <a:cxn ang="0">
                    <a:pos x="1059" y="573"/>
                  </a:cxn>
                  <a:cxn ang="0">
                    <a:pos x="1048" y="610"/>
                  </a:cxn>
                  <a:cxn ang="0">
                    <a:pos x="1011" y="724"/>
                  </a:cxn>
                  <a:cxn ang="0">
                    <a:pos x="957" y="671"/>
                  </a:cxn>
                  <a:cxn ang="0">
                    <a:pos x="896" y="680"/>
                  </a:cxn>
                  <a:cxn ang="0">
                    <a:pos x="811" y="714"/>
                  </a:cxn>
                  <a:cxn ang="0">
                    <a:pos x="838" y="810"/>
                  </a:cxn>
                  <a:cxn ang="0">
                    <a:pos x="917" y="774"/>
                  </a:cxn>
                  <a:cxn ang="0">
                    <a:pos x="936" y="845"/>
                  </a:cxn>
                  <a:cxn ang="0">
                    <a:pos x="1019" y="919"/>
                  </a:cxn>
                  <a:cxn ang="0">
                    <a:pos x="1011" y="937"/>
                  </a:cxn>
                  <a:cxn ang="0">
                    <a:pos x="962" y="915"/>
                  </a:cxn>
                  <a:cxn ang="0">
                    <a:pos x="887" y="866"/>
                  </a:cxn>
                  <a:cxn ang="0">
                    <a:pos x="778" y="830"/>
                  </a:cxn>
                  <a:cxn ang="0">
                    <a:pos x="724" y="784"/>
                  </a:cxn>
                  <a:cxn ang="0">
                    <a:pos x="659" y="696"/>
                  </a:cxn>
                  <a:cxn ang="0">
                    <a:pos x="634" y="690"/>
                  </a:cxn>
                  <a:cxn ang="0">
                    <a:pos x="662" y="752"/>
                  </a:cxn>
                  <a:cxn ang="0">
                    <a:pos x="610" y="685"/>
                  </a:cxn>
                  <a:cxn ang="0">
                    <a:pos x="524" y="573"/>
                  </a:cxn>
                  <a:cxn ang="0">
                    <a:pos x="502" y="418"/>
                  </a:cxn>
                  <a:cxn ang="0">
                    <a:pos x="481" y="386"/>
                  </a:cxn>
                  <a:cxn ang="0">
                    <a:pos x="428" y="315"/>
                  </a:cxn>
                  <a:cxn ang="0">
                    <a:pos x="388" y="273"/>
                  </a:cxn>
                  <a:cxn ang="0">
                    <a:pos x="348" y="257"/>
                  </a:cxn>
                  <a:cxn ang="0">
                    <a:pos x="201" y="239"/>
                  </a:cxn>
                  <a:cxn ang="0">
                    <a:pos x="154" y="263"/>
                  </a:cxn>
                  <a:cxn ang="0">
                    <a:pos x="46" y="317"/>
                  </a:cxn>
                  <a:cxn ang="0">
                    <a:pos x="112" y="254"/>
                  </a:cxn>
                  <a:cxn ang="0">
                    <a:pos x="61" y="232"/>
                  </a:cxn>
                  <a:cxn ang="0">
                    <a:pos x="60" y="174"/>
                  </a:cxn>
                  <a:cxn ang="0">
                    <a:pos x="16" y="149"/>
                  </a:cxn>
                  <a:cxn ang="0">
                    <a:pos x="36" y="86"/>
                  </a:cxn>
                  <a:cxn ang="0">
                    <a:pos x="114" y="20"/>
                  </a:cxn>
                  <a:cxn ang="0">
                    <a:pos x="217" y="30"/>
                  </a:cxn>
                  <a:cxn ang="0">
                    <a:pos x="364" y="63"/>
                  </a:cxn>
                  <a:cxn ang="0">
                    <a:pos x="435" y="36"/>
                  </a:cxn>
                  <a:cxn ang="0">
                    <a:pos x="503" y="49"/>
                  </a:cxn>
                  <a:cxn ang="0">
                    <a:pos x="602" y="80"/>
                  </a:cxn>
                  <a:cxn ang="0">
                    <a:pos x="685" y="81"/>
                  </a:cxn>
                  <a:cxn ang="0">
                    <a:pos x="724" y="75"/>
                  </a:cxn>
                  <a:cxn ang="0">
                    <a:pos x="843" y="74"/>
                  </a:cxn>
                  <a:cxn ang="0">
                    <a:pos x="823" y="20"/>
                  </a:cxn>
                </a:cxnLst>
                <a:rect l="0" t="0" r="r" b="b"/>
                <a:pathLst>
                  <a:path w="1295" h="947">
                    <a:moveTo>
                      <a:pt x="833" y="0"/>
                    </a:moveTo>
                    <a:lnTo>
                      <a:pt x="837" y="0"/>
                    </a:lnTo>
                    <a:lnTo>
                      <a:pt x="848" y="1"/>
                    </a:lnTo>
                    <a:lnTo>
                      <a:pt x="856" y="5"/>
                    </a:lnTo>
                    <a:lnTo>
                      <a:pt x="861" y="11"/>
                    </a:lnTo>
                    <a:lnTo>
                      <a:pt x="862" y="20"/>
                    </a:lnTo>
                    <a:lnTo>
                      <a:pt x="863" y="22"/>
                    </a:lnTo>
                    <a:lnTo>
                      <a:pt x="867" y="26"/>
                    </a:lnTo>
                    <a:lnTo>
                      <a:pt x="872" y="29"/>
                    </a:lnTo>
                    <a:lnTo>
                      <a:pt x="875" y="34"/>
                    </a:lnTo>
                    <a:lnTo>
                      <a:pt x="872" y="39"/>
                    </a:lnTo>
                    <a:lnTo>
                      <a:pt x="869" y="41"/>
                    </a:lnTo>
                    <a:lnTo>
                      <a:pt x="864" y="44"/>
                    </a:lnTo>
                    <a:lnTo>
                      <a:pt x="868" y="46"/>
                    </a:lnTo>
                    <a:lnTo>
                      <a:pt x="875" y="47"/>
                    </a:lnTo>
                    <a:lnTo>
                      <a:pt x="880" y="47"/>
                    </a:lnTo>
                    <a:lnTo>
                      <a:pt x="885" y="50"/>
                    </a:lnTo>
                    <a:lnTo>
                      <a:pt x="882" y="52"/>
                    </a:lnTo>
                    <a:lnTo>
                      <a:pt x="881" y="55"/>
                    </a:lnTo>
                    <a:lnTo>
                      <a:pt x="885" y="57"/>
                    </a:lnTo>
                    <a:lnTo>
                      <a:pt x="890" y="63"/>
                    </a:lnTo>
                    <a:lnTo>
                      <a:pt x="890" y="70"/>
                    </a:lnTo>
                    <a:lnTo>
                      <a:pt x="893" y="70"/>
                    </a:lnTo>
                    <a:lnTo>
                      <a:pt x="897" y="66"/>
                    </a:lnTo>
                    <a:lnTo>
                      <a:pt x="897" y="64"/>
                    </a:lnTo>
                    <a:lnTo>
                      <a:pt x="898" y="61"/>
                    </a:lnTo>
                    <a:lnTo>
                      <a:pt x="898" y="59"/>
                    </a:lnTo>
                    <a:lnTo>
                      <a:pt x="901" y="54"/>
                    </a:lnTo>
                    <a:lnTo>
                      <a:pt x="903" y="52"/>
                    </a:lnTo>
                    <a:lnTo>
                      <a:pt x="906" y="52"/>
                    </a:lnTo>
                    <a:lnTo>
                      <a:pt x="911" y="55"/>
                    </a:lnTo>
                    <a:lnTo>
                      <a:pt x="918" y="63"/>
                    </a:lnTo>
                    <a:lnTo>
                      <a:pt x="921" y="68"/>
                    </a:lnTo>
                    <a:lnTo>
                      <a:pt x="921" y="70"/>
                    </a:lnTo>
                    <a:lnTo>
                      <a:pt x="920" y="71"/>
                    </a:lnTo>
                    <a:lnTo>
                      <a:pt x="917" y="73"/>
                    </a:lnTo>
                    <a:lnTo>
                      <a:pt x="915" y="75"/>
                    </a:lnTo>
                    <a:lnTo>
                      <a:pt x="915" y="78"/>
                    </a:lnTo>
                    <a:lnTo>
                      <a:pt x="916" y="81"/>
                    </a:lnTo>
                    <a:lnTo>
                      <a:pt x="920" y="86"/>
                    </a:lnTo>
                    <a:lnTo>
                      <a:pt x="925" y="91"/>
                    </a:lnTo>
                    <a:lnTo>
                      <a:pt x="930" y="93"/>
                    </a:lnTo>
                    <a:lnTo>
                      <a:pt x="936" y="89"/>
                    </a:lnTo>
                    <a:lnTo>
                      <a:pt x="940" y="83"/>
                    </a:lnTo>
                    <a:lnTo>
                      <a:pt x="941" y="75"/>
                    </a:lnTo>
                    <a:lnTo>
                      <a:pt x="944" y="69"/>
                    </a:lnTo>
                    <a:lnTo>
                      <a:pt x="945" y="68"/>
                    </a:lnTo>
                    <a:lnTo>
                      <a:pt x="952" y="64"/>
                    </a:lnTo>
                    <a:lnTo>
                      <a:pt x="955" y="61"/>
                    </a:lnTo>
                    <a:lnTo>
                      <a:pt x="954" y="59"/>
                    </a:lnTo>
                    <a:lnTo>
                      <a:pt x="952" y="57"/>
                    </a:lnTo>
                    <a:lnTo>
                      <a:pt x="949" y="50"/>
                    </a:lnTo>
                    <a:lnTo>
                      <a:pt x="949" y="47"/>
                    </a:lnTo>
                    <a:lnTo>
                      <a:pt x="952" y="44"/>
                    </a:lnTo>
                    <a:lnTo>
                      <a:pt x="956" y="42"/>
                    </a:lnTo>
                    <a:lnTo>
                      <a:pt x="959" y="42"/>
                    </a:lnTo>
                    <a:lnTo>
                      <a:pt x="969" y="45"/>
                    </a:lnTo>
                    <a:lnTo>
                      <a:pt x="977" y="46"/>
                    </a:lnTo>
                    <a:lnTo>
                      <a:pt x="982" y="49"/>
                    </a:lnTo>
                    <a:lnTo>
                      <a:pt x="990" y="54"/>
                    </a:lnTo>
                    <a:lnTo>
                      <a:pt x="996" y="55"/>
                    </a:lnTo>
                    <a:lnTo>
                      <a:pt x="996" y="65"/>
                    </a:lnTo>
                    <a:lnTo>
                      <a:pt x="991" y="68"/>
                    </a:lnTo>
                    <a:lnTo>
                      <a:pt x="989" y="70"/>
                    </a:lnTo>
                    <a:lnTo>
                      <a:pt x="987" y="73"/>
                    </a:lnTo>
                    <a:lnTo>
                      <a:pt x="987" y="78"/>
                    </a:lnTo>
                    <a:lnTo>
                      <a:pt x="989" y="79"/>
                    </a:lnTo>
                    <a:lnTo>
                      <a:pt x="989" y="80"/>
                    </a:lnTo>
                    <a:lnTo>
                      <a:pt x="990" y="81"/>
                    </a:lnTo>
                    <a:lnTo>
                      <a:pt x="991" y="84"/>
                    </a:lnTo>
                    <a:lnTo>
                      <a:pt x="992" y="85"/>
                    </a:lnTo>
                    <a:lnTo>
                      <a:pt x="995" y="86"/>
                    </a:lnTo>
                    <a:lnTo>
                      <a:pt x="996" y="89"/>
                    </a:lnTo>
                    <a:lnTo>
                      <a:pt x="997" y="90"/>
                    </a:lnTo>
                    <a:lnTo>
                      <a:pt x="995" y="95"/>
                    </a:lnTo>
                    <a:lnTo>
                      <a:pt x="990" y="102"/>
                    </a:lnTo>
                    <a:lnTo>
                      <a:pt x="984" y="107"/>
                    </a:lnTo>
                    <a:lnTo>
                      <a:pt x="977" y="110"/>
                    </a:lnTo>
                    <a:lnTo>
                      <a:pt x="974" y="110"/>
                    </a:lnTo>
                    <a:lnTo>
                      <a:pt x="970" y="107"/>
                    </a:lnTo>
                    <a:lnTo>
                      <a:pt x="969" y="107"/>
                    </a:lnTo>
                    <a:lnTo>
                      <a:pt x="969" y="112"/>
                    </a:lnTo>
                    <a:lnTo>
                      <a:pt x="965" y="112"/>
                    </a:lnTo>
                    <a:lnTo>
                      <a:pt x="960" y="114"/>
                    </a:lnTo>
                    <a:lnTo>
                      <a:pt x="959" y="115"/>
                    </a:lnTo>
                    <a:lnTo>
                      <a:pt x="954" y="115"/>
                    </a:lnTo>
                    <a:lnTo>
                      <a:pt x="951" y="114"/>
                    </a:lnTo>
                    <a:lnTo>
                      <a:pt x="950" y="112"/>
                    </a:lnTo>
                    <a:lnTo>
                      <a:pt x="947" y="110"/>
                    </a:lnTo>
                    <a:lnTo>
                      <a:pt x="945" y="108"/>
                    </a:lnTo>
                    <a:lnTo>
                      <a:pt x="942" y="107"/>
                    </a:lnTo>
                    <a:lnTo>
                      <a:pt x="937" y="107"/>
                    </a:lnTo>
                    <a:lnTo>
                      <a:pt x="937" y="108"/>
                    </a:lnTo>
                    <a:lnTo>
                      <a:pt x="938" y="110"/>
                    </a:lnTo>
                    <a:lnTo>
                      <a:pt x="938" y="112"/>
                    </a:lnTo>
                    <a:lnTo>
                      <a:pt x="940" y="114"/>
                    </a:lnTo>
                    <a:lnTo>
                      <a:pt x="941" y="115"/>
                    </a:lnTo>
                    <a:lnTo>
                      <a:pt x="941" y="117"/>
                    </a:lnTo>
                    <a:lnTo>
                      <a:pt x="940" y="118"/>
                    </a:lnTo>
                    <a:lnTo>
                      <a:pt x="938" y="120"/>
                    </a:lnTo>
                    <a:lnTo>
                      <a:pt x="936" y="123"/>
                    </a:lnTo>
                    <a:lnTo>
                      <a:pt x="928" y="128"/>
                    </a:lnTo>
                    <a:lnTo>
                      <a:pt x="925" y="129"/>
                    </a:lnTo>
                    <a:lnTo>
                      <a:pt x="922" y="129"/>
                    </a:lnTo>
                    <a:lnTo>
                      <a:pt x="915" y="127"/>
                    </a:lnTo>
                    <a:lnTo>
                      <a:pt x="907" y="122"/>
                    </a:lnTo>
                    <a:lnTo>
                      <a:pt x="905" y="120"/>
                    </a:lnTo>
                    <a:lnTo>
                      <a:pt x="897" y="120"/>
                    </a:lnTo>
                    <a:lnTo>
                      <a:pt x="903" y="127"/>
                    </a:lnTo>
                    <a:lnTo>
                      <a:pt x="911" y="130"/>
                    </a:lnTo>
                    <a:lnTo>
                      <a:pt x="931" y="133"/>
                    </a:lnTo>
                    <a:lnTo>
                      <a:pt x="931" y="139"/>
                    </a:lnTo>
                    <a:lnTo>
                      <a:pt x="925" y="146"/>
                    </a:lnTo>
                    <a:lnTo>
                      <a:pt x="917" y="152"/>
                    </a:lnTo>
                    <a:lnTo>
                      <a:pt x="910" y="154"/>
                    </a:lnTo>
                    <a:lnTo>
                      <a:pt x="898" y="154"/>
                    </a:lnTo>
                    <a:lnTo>
                      <a:pt x="897" y="156"/>
                    </a:lnTo>
                    <a:lnTo>
                      <a:pt x="897" y="162"/>
                    </a:lnTo>
                    <a:lnTo>
                      <a:pt x="896" y="163"/>
                    </a:lnTo>
                    <a:lnTo>
                      <a:pt x="892" y="163"/>
                    </a:lnTo>
                    <a:lnTo>
                      <a:pt x="881" y="159"/>
                    </a:lnTo>
                    <a:lnTo>
                      <a:pt x="873" y="158"/>
                    </a:lnTo>
                    <a:lnTo>
                      <a:pt x="869" y="158"/>
                    </a:lnTo>
                    <a:lnTo>
                      <a:pt x="868" y="159"/>
                    </a:lnTo>
                    <a:lnTo>
                      <a:pt x="868" y="161"/>
                    </a:lnTo>
                    <a:lnTo>
                      <a:pt x="867" y="161"/>
                    </a:lnTo>
                    <a:lnTo>
                      <a:pt x="873" y="162"/>
                    </a:lnTo>
                    <a:lnTo>
                      <a:pt x="886" y="167"/>
                    </a:lnTo>
                    <a:lnTo>
                      <a:pt x="888" y="171"/>
                    </a:lnTo>
                    <a:lnTo>
                      <a:pt x="888" y="173"/>
                    </a:lnTo>
                    <a:lnTo>
                      <a:pt x="886" y="176"/>
                    </a:lnTo>
                    <a:lnTo>
                      <a:pt x="885" y="176"/>
                    </a:lnTo>
                    <a:lnTo>
                      <a:pt x="882" y="177"/>
                    </a:lnTo>
                    <a:lnTo>
                      <a:pt x="872" y="177"/>
                    </a:lnTo>
                    <a:lnTo>
                      <a:pt x="869" y="178"/>
                    </a:lnTo>
                    <a:lnTo>
                      <a:pt x="866" y="182"/>
                    </a:lnTo>
                    <a:lnTo>
                      <a:pt x="862" y="188"/>
                    </a:lnTo>
                    <a:lnTo>
                      <a:pt x="859" y="195"/>
                    </a:lnTo>
                    <a:lnTo>
                      <a:pt x="856" y="198"/>
                    </a:lnTo>
                    <a:lnTo>
                      <a:pt x="848" y="208"/>
                    </a:lnTo>
                    <a:lnTo>
                      <a:pt x="843" y="220"/>
                    </a:lnTo>
                    <a:lnTo>
                      <a:pt x="842" y="235"/>
                    </a:lnTo>
                    <a:lnTo>
                      <a:pt x="842" y="252"/>
                    </a:lnTo>
                    <a:lnTo>
                      <a:pt x="844" y="252"/>
                    </a:lnTo>
                    <a:lnTo>
                      <a:pt x="847" y="250"/>
                    </a:lnTo>
                    <a:lnTo>
                      <a:pt x="849" y="249"/>
                    </a:lnTo>
                    <a:lnTo>
                      <a:pt x="852" y="249"/>
                    </a:lnTo>
                    <a:lnTo>
                      <a:pt x="858" y="252"/>
                    </a:lnTo>
                    <a:lnTo>
                      <a:pt x="863" y="261"/>
                    </a:lnTo>
                    <a:lnTo>
                      <a:pt x="866" y="273"/>
                    </a:lnTo>
                    <a:lnTo>
                      <a:pt x="867" y="281"/>
                    </a:lnTo>
                    <a:lnTo>
                      <a:pt x="871" y="280"/>
                    </a:lnTo>
                    <a:lnTo>
                      <a:pt x="876" y="278"/>
                    </a:lnTo>
                    <a:lnTo>
                      <a:pt x="880" y="276"/>
                    </a:lnTo>
                    <a:lnTo>
                      <a:pt x="882" y="275"/>
                    </a:lnTo>
                    <a:lnTo>
                      <a:pt x="886" y="275"/>
                    </a:lnTo>
                    <a:lnTo>
                      <a:pt x="888" y="278"/>
                    </a:lnTo>
                    <a:lnTo>
                      <a:pt x="896" y="280"/>
                    </a:lnTo>
                    <a:lnTo>
                      <a:pt x="898" y="283"/>
                    </a:lnTo>
                    <a:lnTo>
                      <a:pt x="901" y="283"/>
                    </a:lnTo>
                    <a:lnTo>
                      <a:pt x="918" y="290"/>
                    </a:lnTo>
                    <a:lnTo>
                      <a:pt x="935" y="298"/>
                    </a:lnTo>
                    <a:lnTo>
                      <a:pt x="951" y="308"/>
                    </a:lnTo>
                    <a:lnTo>
                      <a:pt x="977" y="308"/>
                    </a:lnTo>
                    <a:lnTo>
                      <a:pt x="984" y="314"/>
                    </a:lnTo>
                    <a:lnTo>
                      <a:pt x="986" y="320"/>
                    </a:lnTo>
                    <a:lnTo>
                      <a:pt x="986" y="338"/>
                    </a:lnTo>
                    <a:lnTo>
                      <a:pt x="989" y="347"/>
                    </a:lnTo>
                    <a:lnTo>
                      <a:pt x="995" y="356"/>
                    </a:lnTo>
                    <a:lnTo>
                      <a:pt x="1002" y="364"/>
                    </a:lnTo>
                    <a:lnTo>
                      <a:pt x="1011" y="371"/>
                    </a:lnTo>
                    <a:lnTo>
                      <a:pt x="1013" y="372"/>
                    </a:lnTo>
                    <a:lnTo>
                      <a:pt x="1015" y="371"/>
                    </a:lnTo>
                    <a:lnTo>
                      <a:pt x="1016" y="369"/>
                    </a:lnTo>
                    <a:lnTo>
                      <a:pt x="1019" y="368"/>
                    </a:lnTo>
                    <a:lnTo>
                      <a:pt x="1020" y="367"/>
                    </a:lnTo>
                    <a:lnTo>
                      <a:pt x="1023" y="366"/>
                    </a:lnTo>
                    <a:lnTo>
                      <a:pt x="1024" y="363"/>
                    </a:lnTo>
                    <a:lnTo>
                      <a:pt x="1029" y="358"/>
                    </a:lnTo>
                    <a:lnTo>
                      <a:pt x="1030" y="356"/>
                    </a:lnTo>
                    <a:lnTo>
                      <a:pt x="1028" y="351"/>
                    </a:lnTo>
                    <a:lnTo>
                      <a:pt x="1028" y="342"/>
                    </a:lnTo>
                    <a:lnTo>
                      <a:pt x="1025" y="334"/>
                    </a:lnTo>
                    <a:lnTo>
                      <a:pt x="1023" y="325"/>
                    </a:lnTo>
                    <a:lnTo>
                      <a:pt x="1016" y="320"/>
                    </a:lnTo>
                    <a:lnTo>
                      <a:pt x="1023" y="318"/>
                    </a:lnTo>
                    <a:lnTo>
                      <a:pt x="1040" y="305"/>
                    </a:lnTo>
                    <a:lnTo>
                      <a:pt x="1046" y="298"/>
                    </a:lnTo>
                    <a:lnTo>
                      <a:pt x="1049" y="293"/>
                    </a:lnTo>
                    <a:lnTo>
                      <a:pt x="1048" y="279"/>
                    </a:lnTo>
                    <a:lnTo>
                      <a:pt x="1043" y="269"/>
                    </a:lnTo>
                    <a:lnTo>
                      <a:pt x="1038" y="261"/>
                    </a:lnTo>
                    <a:lnTo>
                      <a:pt x="1031" y="254"/>
                    </a:lnTo>
                    <a:lnTo>
                      <a:pt x="1025" y="245"/>
                    </a:lnTo>
                    <a:lnTo>
                      <a:pt x="1035" y="240"/>
                    </a:lnTo>
                    <a:lnTo>
                      <a:pt x="1038" y="237"/>
                    </a:lnTo>
                    <a:lnTo>
                      <a:pt x="1039" y="235"/>
                    </a:lnTo>
                    <a:lnTo>
                      <a:pt x="1040" y="231"/>
                    </a:lnTo>
                    <a:lnTo>
                      <a:pt x="1040" y="225"/>
                    </a:lnTo>
                    <a:lnTo>
                      <a:pt x="1038" y="222"/>
                    </a:lnTo>
                    <a:lnTo>
                      <a:pt x="1036" y="220"/>
                    </a:lnTo>
                    <a:lnTo>
                      <a:pt x="1034" y="217"/>
                    </a:lnTo>
                    <a:lnTo>
                      <a:pt x="1031" y="212"/>
                    </a:lnTo>
                    <a:lnTo>
                      <a:pt x="1031" y="210"/>
                    </a:lnTo>
                    <a:lnTo>
                      <a:pt x="1033" y="208"/>
                    </a:lnTo>
                    <a:lnTo>
                      <a:pt x="1036" y="206"/>
                    </a:lnTo>
                    <a:lnTo>
                      <a:pt x="1038" y="203"/>
                    </a:lnTo>
                    <a:lnTo>
                      <a:pt x="1038" y="200"/>
                    </a:lnTo>
                    <a:lnTo>
                      <a:pt x="1036" y="197"/>
                    </a:lnTo>
                    <a:lnTo>
                      <a:pt x="1034" y="196"/>
                    </a:lnTo>
                    <a:lnTo>
                      <a:pt x="1033" y="193"/>
                    </a:lnTo>
                    <a:lnTo>
                      <a:pt x="1031" y="192"/>
                    </a:lnTo>
                    <a:lnTo>
                      <a:pt x="1031" y="187"/>
                    </a:lnTo>
                    <a:lnTo>
                      <a:pt x="1033" y="185"/>
                    </a:lnTo>
                    <a:lnTo>
                      <a:pt x="1040" y="181"/>
                    </a:lnTo>
                    <a:lnTo>
                      <a:pt x="1043" y="181"/>
                    </a:lnTo>
                    <a:lnTo>
                      <a:pt x="1054" y="182"/>
                    </a:lnTo>
                    <a:lnTo>
                      <a:pt x="1063" y="186"/>
                    </a:lnTo>
                    <a:lnTo>
                      <a:pt x="1074" y="187"/>
                    </a:lnTo>
                    <a:lnTo>
                      <a:pt x="1077" y="187"/>
                    </a:lnTo>
                    <a:lnTo>
                      <a:pt x="1082" y="185"/>
                    </a:lnTo>
                    <a:lnTo>
                      <a:pt x="1083" y="183"/>
                    </a:lnTo>
                    <a:lnTo>
                      <a:pt x="1085" y="183"/>
                    </a:lnTo>
                    <a:lnTo>
                      <a:pt x="1093" y="186"/>
                    </a:lnTo>
                    <a:lnTo>
                      <a:pt x="1103" y="196"/>
                    </a:lnTo>
                    <a:lnTo>
                      <a:pt x="1110" y="198"/>
                    </a:lnTo>
                    <a:lnTo>
                      <a:pt x="1112" y="205"/>
                    </a:lnTo>
                    <a:lnTo>
                      <a:pt x="1115" y="207"/>
                    </a:lnTo>
                    <a:lnTo>
                      <a:pt x="1122" y="210"/>
                    </a:lnTo>
                    <a:lnTo>
                      <a:pt x="1127" y="211"/>
                    </a:lnTo>
                    <a:lnTo>
                      <a:pt x="1132" y="213"/>
                    </a:lnTo>
                    <a:lnTo>
                      <a:pt x="1134" y="217"/>
                    </a:lnTo>
                    <a:lnTo>
                      <a:pt x="1135" y="226"/>
                    </a:lnTo>
                    <a:lnTo>
                      <a:pt x="1138" y="235"/>
                    </a:lnTo>
                    <a:lnTo>
                      <a:pt x="1140" y="242"/>
                    </a:lnTo>
                    <a:lnTo>
                      <a:pt x="1146" y="246"/>
                    </a:lnTo>
                    <a:lnTo>
                      <a:pt x="1147" y="246"/>
                    </a:lnTo>
                    <a:lnTo>
                      <a:pt x="1148" y="247"/>
                    </a:lnTo>
                    <a:lnTo>
                      <a:pt x="1149" y="250"/>
                    </a:lnTo>
                    <a:lnTo>
                      <a:pt x="1153" y="254"/>
                    </a:lnTo>
                    <a:lnTo>
                      <a:pt x="1156" y="255"/>
                    </a:lnTo>
                    <a:lnTo>
                      <a:pt x="1158" y="255"/>
                    </a:lnTo>
                    <a:lnTo>
                      <a:pt x="1166" y="252"/>
                    </a:lnTo>
                    <a:lnTo>
                      <a:pt x="1173" y="246"/>
                    </a:lnTo>
                    <a:lnTo>
                      <a:pt x="1179" y="240"/>
                    </a:lnTo>
                    <a:lnTo>
                      <a:pt x="1182" y="234"/>
                    </a:lnTo>
                    <a:lnTo>
                      <a:pt x="1183" y="230"/>
                    </a:lnTo>
                    <a:lnTo>
                      <a:pt x="1184" y="227"/>
                    </a:lnTo>
                    <a:lnTo>
                      <a:pt x="1187" y="225"/>
                    </a:lnTo>
                    <a:lnTo>
                      <a:pt x="1189" y="224"/>
                    </a:lnTo>
                    <a:lnTo>
                      <a:pt x="1191" y="222"/>
                    </a:lnTo>
                    <a:lnTo>
                      <a:pt x="1193" y="225"/>
                    </a:lnTo>
                    <a:lnTo>
                      <a:pt x="1196" y="226"/>
                    </a:lnTo>
                    <a:lnTo>
                      <a:pt x="1197" y="227"/>
                    </a:lnTo>
                    <a:lnTo>
                      <a:pt x="1198" y="227"/>
                    </a:lnTo>
                    <a:lnTo>
                      <a:pt x="1202" y="235"/>
                    </a:lnTo>
                    <a:lnTo>
                      <a:pt x="1207" y="240"/>
                    </a:lnTo>
                    <a:lnTo>
                      <a:pt x="1212" y="244"/>
                    </a:lnTo>
                    <a:lnTo>
                      <a:pt x="1212" y="256"/>
                    </a:lnTo>
                    <a:lnTo>
                      <a:pt x="1215" y="260"/>
                    </a:lnTo>
                    <a:lnTo>
                      <a:pt x="1217" y="263"/>
                    </a:lnTo>
                    <a:lnTo>
                      <a:pt x="1221" y="265"/>
                    </a:lnTo>
                    <a:lnTo>
                      <a:pt x="1226" y="268"/>
                    </a:lnTo>
                    <a:lnTo>
                      <a:pt x="1226" y="270"/>
                    </a:lnTo>
                    <a:lnTo>
                      <a:pt x="1228" y="275"/>
                    </a:lnTo>
                    <a:lnTo>
                      <a:pt x="1228" y="279"/>
                    </a:lnTo>
                    <a:lnTo>
                      <a:pt x="1227" y="281"/>
                    </a:lnTo>
                    <a:lnTo>
                      <a:pt x="1225" y="284"/>
                    </a:lnTo>
                    <a:lnTo>
                      <a:pt x="1222" y="285"/>
                    </a:lnTo>
                    <a:lnTo>
                      <a:pt x="1227" y="290"/>
                    </a:lnTo>
                    <a:lnTo>
                      <a:pt x="1235" y="294"/>
                    </a:lnTo>
                    <a:lnTo>
                      <a:pt x="1242" y="295"/>
                    </a:lnTo>
                    <a:lnTo>
                      <a:pt x="1242" y="296"/>
                    </a:lnTo>
                    <a:lnTo>
                      <a:pt x="1245" y="304"/>
                    </a:lnTo>
                    <a:lnTo>
                      <a:pt x="1250" y="309"/>
                    </a:lnTo>
                    <a:lnTo>
                      <a:pt x="1257" y="313"/>
                    </a:lnTo>
                    <a:lnTo>
                      <a:pt x="1265" y="314"/>
                    </a:lnTo>
                    <a:lnTo>
                      <a:pt x="1272" y="314"/>
                    </a:lnTo>
                    <a:lnTo>
                      <a:pt x="1272" y="315"/>
                    </a:lnTo>
                    <a:lnTo>
                      <a:pt x="1273" y="315"/>
                    </a:lnTo>
                    <a:lnTo>
                      <a:pt x="1276" y="317"/>
                    </a:lnTo>
                    <a:lnTo>
                      <a:pt x="1276" y="318"/>
                    </a:lnTo>
                    <a:lnTo>
                      <a:pt x="1271" y="323"/>
                    </a:lnTo>
                    <a:lnTo>
                      <a:pt x="1261" y="328"/>
                    </a:lnTo>
                    <a:lnTo>
                      <a:pt x="1251" y="330"/>
                    </a:lnTo>
                    <a:lnTo>
                      <a:pt x="1242" y="334"/>
                    </a:lnTo>
                    <a:lnTo>
                      <a:pt x="1243" y="334"/>
                    </a:lnTo>
                    <a:lnTo>
                      <a:pt x="1246" y="335"/>
                    </a:lnTo>
                    <a:lnTo>
                      <a:pt x="1247" y="335"/>
                    </a:lnTo>
                    <a:lnTo>
                      <a:pt x="1256" y="334"/>
                    </a:lnTo>
                    <a:lnTo>
                      <a:pt x="1276" y="327"/>
                    </a:lnTo>
                    <a:lnTo>
                      <a:pt x="1285" y="323"/>
                    </a:lnTo>
                    <a:lnTo>
                      <a:pt x="1285" y="328"/>
                    </a:lnTo>
                    <a:lnTo>
                      <a:pt x="1287" y="330"/>
                    </a:lnTo>
                    <a:lnTo>
                      <a:pt x="1287" y="334"/>
                    </a:lnTo>
                    <a:lnTo>
                      <a:pt x="1289" y="334"/>
                    </a:lnTo>
                    <a:lnTo>
                      <a:pt x="1292" y="340"/>
                    </a:lnTo>
                    <a:lnTo>
                      <a:pt x="1294" y="346"/>
                    </a:lnTo>
                    <a:lnTo>
                      <a:pt x="1295" y="354"/>
                    </a:lnTo>
                    <a:lnTo>
                      <a:pt x="1292" y="359"/>
                    </a:lnTo>
                    <a:lnTo>
                      <a:pt x="1286" y="364"/>
                    </a:lnTo>
                    <a:lnTo>
                      <a:pt x="1277" y="367"/>
                    </a:lnTo>
                    <a:lnTo>
                      <a:pt x="1262" y="372"/>
                    </a:lnTo>
                    <a:lnTo>
                      <a:pt x="1257" y="376"/>
                    </a:lnTo>
                    <a:lnTo>
                      <a:pt x="1248" y="385"/>
                    </a:lnTo>
                    <a:lnTo>
                      <a:pt x="1238" y="387"/>
                    </a:lnTo>
                    <a:lnTo>
                      <a:pt x="1227" y="387"/>
                    </a:lnTo>
                    <a:lnTo>
                      <a:pt x="1213" y="386"/>
                    </a:lnTo>
                    <a:lnTo>
                      <a:pt x="1203" y="386"/>
                    </a:lnTo>
                    <a:lnTo>
                      <a:pt x="1193" y="385"/>
                    </a:lnTo>
                    <a:lnTo>
                      <a:pt x="1184" y="385"/>
                    </a:lnTo>
                    <a:lnTo>
                      <a:pt x="1173" y="387"/>
                    </a:lnTo>
                    <a:lnTo>
                      <a:pt x="1168" y="390"/>
                    </a:lnTo>
                    <a:lnTo>
                      <a:pt x="1167" y="391"/>
                    </a:lnTo>
                    <a:lnTo>
                      <a:pt x="1167" y="395"/>
                    </a:lnTo>
                    <a:lnTo>
                      <a:pt x="1166" y="397"/>
                    </a:lnTo>
                    <a:lnTo>
                      <a:pt x="1163" y="400"/>
                    </a:lnTo>
                    <a:lnTo>
                      <a:pt x="1157" y="405"/>
                    </a:lnTo>
                    <a:lnTo>
                      <a:pt x="1151" y="407"/>
                    </a:lnTo>
                    <a:lnTo>
                      <a:pt x="1146" y="410"/>
                    </a:lnTo>
                    <a:lnTo>
                      <a:pt x="1140" y="416"/>
                    </a:lnTo>
                    <a:lnTo>
                      <a:pt x="1149" y="413"/>
                    </a:lnTo>
                    <a:lnTo>
                      <a:pt x="1157" y="408"/>
                    </a:lnTo>
                    <a:lnTo>
                      <a:pt x="1167" y="403"/>
                    </a:lnTo>
                    <a:lnTo>
                      <a:pt x="1178" y="401"/>
                    </a:lnTo>
                    <a:lnTo>
                      <a:pt x="1192" y="401"/>
                    </a:lnTo>
                    <a:lnTo>
                      <a:pt x="1197" y="403"/>
                    </a:lnTo>
                    <a:lnTo>
                      <a:pt x="1199" y="407"/>
                    </a:lnTo>
                    <a:lnTo>
                      <a:pt x="1199" y="410"/>
                    </a:lnTo>
                    <a:lnTo>
                      <a:pt x="1194" y="415"/>
                    </a:lnTo>
                    <a:lnTo>
                      <a:pt x="1184" y="420"/>
                    </a:lnTo>
                    <a:lnTo>
                      <a:pt x="1183" y="421"/>
                    </a:lnTo>
                    <a:lnTo>
                      <a:pt x="1187" y="421"/>
                    </a:lnTo>
                    <a:lnTo>
                      <a:pt x="1191" y="422"/>
                    </a:lnTo>
                    <a:lnTo>
                      <a:pt x="1193" y="422"/>
                    </a:lnTo>
                    <a:lnTo>
                      <a:pt x="1189" y="430"/>
                    </a:lnTo>
                    <a:lnTo>
                      <a:pt x="1189" y="432"/>
                    </a:lnTo>
                    <a:lnTo>
                      <a:pt x="1192" y="440"/>
                    </a:lnTo>
                    <a:lnTo>
                      <a:pt x="1199" y="446"/>
                    </a:lnTo>
                    <a:lnTo>
                      <a:pt x="1209" y="451"/>
                    </a:lnTo>
                    <a:lnTo>
                      <a:pt x="1220" y="454"/>
                    </a:lnTo>
                    <a:lnTo>
                      <a:pt x="1226" y="454"/>
                    </a:lnTo>
                    <a:lnTo>
                      <a:pt x="1228" y="455"/>
                    </a:lnTo>
                    <a:lnTo>
                      <a:pt x="1230" y="455"/>
                    </a:lnTo>
                    <a:lnTo>
                      <a:pt x="1232" y="457"/>
                    </a:lnTo>
                    <a:lnTo>
                      <a:pt x="1232" y="459"/>
                    </a:lnTo>
                    <a:lnTo>
                      <a:pt x="1230" y="461"/>
                    </a:lnTo>
                    <a:lnTo>
                      <a:pt x="1222" y="465"/>
                    </a:lnTo>
                    <a:lnTo>
                      <a:pt x="1213" y="469"/>
                    </a:lnTo>
                    <a:lnTo>
                      <a:pt x="1198" y="474"/>
                    </a:lnTo>
                    <a:lnTo>
                      <a:pt x="1193" y="479"/>
                    </a:lnTo>
                    <a:lnTo>
                      <a:pt x="1189" y="481"/>
                    </a:lnTo>
                    <a:lnTo>
                      <a:pt x="1187" y="484"/>
                    </a:lnTo>
                    <a:lnTo>
                      <a:pt x="1184" y="485"/>
                    </a:lnTo>
                    <a:lnTo>
                      <a:pt x="1183" y="486"/>
                    </a:lnTo>
                    <a:lnTo>
                      <a:pt x="1182" y="485"/>
                    </a:lnTo>
                    <a:lnTo>
                      <a:pt x="1179" y="484"/>
                    </a:lnTo>
                    <a:lnTo>
                      <a:pt x="1178" y="481"/>
                    </a:lnTo>
                    <a:lnTo>
                      <a:pt x="1176" y="479"/>
                    </a:lnTo>
                    <a:lnTo>
                      <a:pt x="1176" y="476"/>
                    </a:lnTo>
                    <a:lnTo>
                      <a:pt x="1178" y="470"/>
                    </a:lnTo>
                    <a:lnTo>
                      <a:pt x="1183" y="465"/>
                    </a:lnTo>
                    <a:lnTo>
                      <a:pt x="1192" y="461"/>
                    </a:lnTo>
                    <a:lnTo>
                      <a:pt x="1199" y="460"/>
                    </a:lnTo>
                    <a:lnTo>
                      <a:pt x="1196" y="460"/>
                    </a:lnTo>
                    <a:lnTo>
                      <a:pt x="1193" y="457"/>
                    </a:lnTo>
                    <a:lnTo>
                      <a:pt x="1193" y="454"/>
                    </a:lnTo>
                    <a:lnTo>
                      <a:pt x="1191" y="454"/>
                    </a:lnTo>
                    <a:lnTo>
                      <a:pt x="1188" y="455"/>
                    </a:lnTo>
                    <a:lnTo>
                      <a:pt x="1187" y="457"/>
                    </a:lnTo>
                    <a:lnTo>
                      <a:pt x="1183" y="461"/>
                    </a:lnTo>
                    <a:lnTo>
                      <a:pt x="1181" y="462"/>
                    </a:lnTo>
                    <a:lnTo>
                      <a:pt x="1163" y="462"/>
                    </a:lnTo>
                    <a:lnTo>
                      <a:pt x="1163" y="465"/>
                    </a:lnTo>
                    <a:lnTo>
                      <a:pt x="1164" y="466"/>
                    </a:lnTo>
                    <a:lnTo>
                      <a:pt x="1164" y="468"/>
                    </a:lnTo>
                    <a:lnTo>
                      <a:pt x="1166" y="468"/>
                    </a:lnTo>
                    <a:lnTo>
                      <a:pt x="1163" y="471"/>
                    </a:lnTo>
                    <a:lnTo>
                      <a:pt x="1159" y="473"/>
                    </a:lnTo>
                    <a:lnTo>
                      <a:pt x="1156" y="475"/>
                    </a:lnTo>
                    <a:lnTo>
                      <a:pt x="1149" y="475"/>
                    </a:lnTo>
                    <a:lnTo>
                      <a:pt x="1148" y="474"/>
                    </a:lnTo>
                    <a:lnTo>
                      <a:pt x="1144" y="474"/>
                    </a:lnTo>
                    <a:lnTo>
                      <a:pt x="1143" y="475"/>
                    </a:lnTo>
                    <a:lnTo>
                      <a:pt x="1130" y="485"/>
                    </a:lnTo>
                    <a:lnTo>
                      <a:pt x="1125" y="491"/>
                    </a:lnTo>
                    <a:lnTo>
                      <a:pt x="1123" y="501"/>
                    </a:lnTo>
                    <a:lnTo>
                      <a:pt x="1123" y="503"/>
                    </a:lnTo>
                    <a:lnTo>
                      <a:pt x="1124" y="505"/>
                    </a:lnTo>
                    <a:lnTo>
                      <a:pt x="1124" y="509"/>
                    </a:lnTo>
                    <a:lnTo>
                      <a:pt x="1128" y="513"/>
                    </a:lnTo>
                    <a:lnTo>
                      <a:pt x="1129" y="513"/>
                    </a:lnTo>
                    <a:lnTo>
                      <a:pt x="1133" y="509"/>
                    </a:lnTo>
                    <a:lnTo>
                      <a:pt x="1133" y="513"/>
                    </a:lnTo>
                    <a:lnTo>
                      <a:pt x="1129" y="514"/>
                    </a:lnTo>
                    <a:lnTo>
                      <a:pt x="1119" y="514"/>
                    </a:lnTo>
                    <a:lnTo>
                      <a:pt x="1110" y="518"/>
                    </a:lnTo>
                    <a:lnTo>
                      <a:pt x="1099" y="519"/>
                    </a:lnTo>
                    <a:lnTo>
                      <a:pt x="1089" y="523"/>
                    </a:lnTo>
                    <a:lnTo>
                      <a:pt x="1095" y="523"/>
                    </a:lnTo>
                    <a:lnTo>
                      <a:pt x="1098" y="522"/>
                    </a:lnTo>
                    <a:lnTo>
                      <a:pt x="1100" y="522"/>
                    </a:lnTo>
                    <a:lnTo>
                      <a:pt x="1103" y="523"/>
                    </a:lnTo>
                    <a:lnTo>
                      <a:pt x="1098" y="524"/>
                    </a:lnTo>
                    <a:lnTo>
                      <a:pt x="1084" y="524"/>
                    </a:lnTo>
                    <a:lnTo>
                      <a:pt x="1082" y="527"/>
                    </a:lnTo>
                    <a:lnTo>
                      <a:pt x="1082" y="528"/>
                    </a:lnTo>
                    <a:lnTo>
                      <a:pt x="1083" y="530"/>
                    </a:lnTo>
                    <a:lnTo>
                      <a:pt x="1085" y="532"/>
                    </a:lnTo>
                    <a:lnTo>
                      <a:pt x="1085" y="534"/>
                    </a:lnTo>
                    <a:lnTo>
                      <a:pt x="1084" y="537"/>
                    </a:lnTo>
                    <a:lnTo>
                      <a:pt x="1082" y="540"/>
                    </a:lnTo>
                    <a:lnTo>
                      <a:pt x="1079" y="543"/>
                    </a:lnTo>
                    <a:lnTo>
                      <a:pt x="1078" y="547"/>
                    </a:lnTo>
                    <a:lnTo>
                      <a:pt x="1075" y="548"/>
                    </a:lnTo>
                    <a:lnTo>
                      <a:pt x="1074" y="549"/>
                    </a:lnTo>
                    <a:lnTo>
                      <a:pt x="1073" y="549"/>
                    </a:lnTo>
                    <a:lnTo>
                      <a:pt x="1073" y="548"/>
                    </a:lnTo>
                    <a:lnTo>
                      <a:pt x="1071" y="547"/>
                    </a:lnTo>
                    <a:lnTo>
                      <a:pt x="1069" y="548"/>
                    </a:lnTo>
                    <a:lnTo>
                      <a:pt x="1070" y="551"/>
                    </a:lnTo>
                    <a:lnTo>
                      <a:pt x="1071" y="552"/>
                    </a:lnTo>
                    <a:lnTo>
                      <a:pt x="1073" y="554"/>
                    </a:lnTo>
                    <a:lnTo>
                      <a:pt x="1073" y="557"/>
                    </a:lnTo>
                    <a:lnTo>
                      <a:pt x="1070" y="562"/>
                    </a:lnTo>
                    <a:lnTo>
                      <a:pt x="1069" y="566"/>
                    </a:lnTo>
                    <a:lnTo>
                      <a:pt x="1066" y="571"/>
                    </a:lnTo>
                    <a:lnTo>
                      <a:pt x="1064" y="573"/>
                    </a:lnTo>
                    <a:lnTo>
                      <a:pt x="1063" y="573"/>
                    </a:lnTo>
                    <a:lnTo>
                      <a:pt x="1063" y="572"/>
                    </a:lnTo>
                    <a:lnTo>
                      <a:pt x="1061" y="571"/>
                    </a:lnTo>
                    <a:lnTo>
                      <a:pt x="1061" y="563"/>
                    </a:lnTo>
                    <a:lnTo>
                      <a:pt x="1059" y="558"/>
                    </a:lnTo>
                    <a:lnTo>
                      <a:pt x="1058" y="554"/>
                    </a:lnTo>
                    <a:lnTo>
                      <a:pt x="1058" y="552"/>
                    </a:lnTo>
                    <a:lnTo>
                      <a:pt x="1056" y="554"/>
                    </a:lnTo>
                    <a:lnTo>
                      <a:pt x="1056" y="561"/>
                    </a:lnTo>
                    <a:lnTo>
                      <a:pt x="1058" y="563"/>
                    </a:lnTo>
                    <a:lnTo>
                      <a:pt x="1058" y="566"/>
                    </a:lnTo>
                    <a:lnTo>
                      <a:pt x="1059" y="569"/>
                    </a:lnTo>
                    <a:lnTo>
                      <a:pt x="1059" y="573"/>
                    </a:lnTo>
                    <a:lnTo>
                      <a:pt x="1058" y="574"/>
                    </a:lnTo>
                    <a:lnTo>
                      <a:pt x="1058" y="577"/>
                    </a:lnTo>
                    <a:lnTo>
                      <a:pt x="1059" y="578"/>
                    </a:lnTo>
                    <a:lnTo>
                      <a:pt x="1061" y="578"/>
                    </a:lnTo>
                    <a:lnTo>
                      <a:pt x="1061" y="585"/>
                    </a:lnTo>
                    <a:lnTo>
                      <a:pt x="1060" y="586"/>
                    </a:lnTo>
                    <a:lnTo>
                      <a:pt x="1058" y="587"/>
                    </a:lnTo>
                    <a:lnTo>
                      <a:pt x="1056" y="587"/>
                    </a:lnTo>
                    <a:lnTo>
                      <a:pt x="1058" y="590"/>
                    </a:lnTo>
                    <a:lnTo>
                      <a:pt x="1060" y="591"/>
                    </a:lnTo>
                    <a:lnTo>
                      <a:pt x="1063" y="591"/>
                    </a:lnTo>
                    <a:lnTo>
                      <a:pt x="1061" y="593"/>
                    </a:lnTo>
                    <a:lnTo>
                      <a:pt x="1060" y="595"/>
                    </a:lnTo>
                    <a:lnTo>
                      <a:pt x="1056" y="595"/>
                    </a:lnTo>
                    <a:lnTo>
                      <a:pt x="1056" y="598"/>
                    </a:lnTo>
                    <a:lnTo>
                      <a:pt x="1060" y="601"/>
                    </a:lnTo>
                    <a:lnTo>
                      <a:pt x="1058" y="603"/>
                    </a:lnTo>
                    <a:lnTo>
                      <a:pt x="1056" y="606"/>
                    </a:lnTo>
                    <a:lnTo>
                      <a:pt x="1053" y="606"/>
                    </a:lnTo>
                    <a:lnTo>
                      <a:pt x="1050" y="607"/>
                    </a:lnTo>
                    <a:lnTo>
                      <a:pt x="1048" y="610"/>
                    </a:lnTo>
                    <a:lnTo>
                      <a:pt x="1045" y="610"/>
                    </a:lnTo>
                    <a:lnTo>
                      <a:pt x="1043" y="611"/>
                    </a:lnTo>
                    <a:lnTo>
                      <a:pt x="1041" y="612"/>
                    </a:lnTo>
                    <a:lnTo>
                      <a:pt x="1040" y="615"/>
                    </a:lnTo>
                    <a:lnTo>
                      <a:pt x="1039" y="616"/>
                    </a:lnTo>
                    <a:lnTo>
                      <a:pt x="1040" y="616"/>
                    </a:lnTo>
                    <a:lnTo>
                      <a:pt x="1030" y="621"/>
                    </a:lnTo>
                    <a:lnTo>
                      <a:pt x="1020" y="627"/>
                    </a:lnTo>
                    <a:lnTo>
                      <a:pt x="1011" y="634"/>
                    </a:lnTo>
                    <a:lnTo>
                      <a:pt x="1004" y="641"/>
                    </a:lnTo>
                    <a:lnTo>
                      <a:pt x="999" y="651"/>
                    </a:lnTo>
                    <a:lnTo>
                      <a:pt x="996" y="665"/>
                    </a:lnTo>
                    <a:lnTo>
                      <a:pt x="997" y="673"/>
                    </a:lnTo>
                    <a:lnTo>
                      <a:pt x="1001" y="680"/>
                    </a:lnTo>
                    <a:lnTo>
                      <a:pt x="1006" y="686"/>
                    </a:lnTo>
                    <a:lnTo>
                      <a:pt x="1007" y="695"/>
                    </a:lnTo>
                    <a:lnTo>
                      <a:pt x="1007" y="696"/>
                    </a:lnTo>
                    <a:lnTo>
                      <a:pt x="1010" y="704"/>
                    </a:lnTo>
                    <a:lnTo>
                      <a:pt x="1013" y="708"/>
                    </a:lnTo>
                    <a:lnTo>
                      <a:pt x="1013" y="720"/>
                    </a:lnTo>
                    <a:lnTo>
                      <a:pt x="1011" y="724"/>
                    </a:lnTo>
                    <a:lnTo>
                      <a:pt x="1009" y="727"/>
                    </a:lnTo>
                    <a:lnTo>
                      <a:pt x="1007" y="729"/>
                    </a:lnTo>
                    <a:lnTo>
                      <a:pt x="1001" y="729"/>
                    </a:lnTo>
                    <a:lnTo>
                      <a:pt x="999" y="728"/>
                    </a:lnTo>
                    <a:lnTo>
                      <a:pt x="997" y="725"/>
                    </a:lnTo>
                    <a:lnTo>
                      <a:pt x="997" y="723"/>
                    </a:lnTo>
                    <a:lnTo>
                      <a:pt x="996" y="722"/>
                    </a:lnTo>
                    <a:lnTo>
                      <a:pt x="996" y="719"/>
                    </a:lnTo>
                    <a:lnTo>
                      <a:pt x="994" y="715"/>
                    </a:lnTo>
                    <a:lnTo>
                      <a:pt x="990" y="713"/>
                    </a:lnTo>
                    <a:lnTo>
                      <a:pt x="985" y="708"/>
                    </a:lnTo>
                    <a:lnTo>
                      <a:pt x="981" y="696"/>
                    </a:lnTo>
                    <a:lnTo>
                      <a:pt x="980" y="689"/>
                    </a:lnTo>
                    <a:lnTo>
                      <a:pt x="979" y="680"/>
                    </a:lnTo>
                    <a:lnTo>
                      <a:pt x="976" y="674"/>
                    </a:lnTo>
                    <a:lnTo>
                      <a:pt x="971" y="669"/>
                    </a:lnTo>
                    <a:lnTo>
                      <a:pt x="964" y="666"/>
                    </a:lnTo>
                    <a:lnTo>
                      <a:pt x="961" y="666"/>
                    </a:lnTo>
                    <a:lnTo>
                      <a:pt x="960" y="668"/>
                    </a:lnTo>
                    <a:lnTo>
                      <a:pt x="959" y="670"/>
                    </a:lnTo>
                    <a:lnTo>
                      <a:pt x="957" y="671"/>
                    </a:lnTo>
                    <a:lnTo>
                      <a:pt x="955" y="671"/>
                    </a:lnTo>
                    <a:lnTo>
                      <a:pt x="950" y="670"/>
                    </a:lnTo>
                    <a:lnTo>
                      <a:pt x="945" y="666"/>
                    </a:lnTo>
                    <a:lnTo>
                      <a:pt x="940" y="664"/>
                    </a:lnTo>
                    <a:lnTo>
                      <a:pt x="933" y="662"/>
                    </a:lnTo>
                    <a:lnTo>
                      <a:pt x="930" y="662"/>
                    </a:lnTo>
                    <a:lnTo>
                      <a:pt x="928" y="664"/>
                    </a:lnTo>
                    <a:lnTo>
                      <a:pt x="926" y="665"/>
                    </a:lnTo>
                    <a:lnTo>
                      <a:pt x="925" y="666"/>
                    </a:lnTo>
                    <a:lnTo>
                      <a:pt x="923" y="666"/>
                    </a:lnTo>
                    <a:lnTo>
                      <a:pt x="921" y="664"/>
                    </a:lnTo>
                    <a:lnTo>
                      <a:pt x="921" y="662"/>
                    </a:lnTo>
                    <a:lnTo>
                      <a:pt x="910" y="664"/>
                    </a:lnTo>
                    <a:lnTo>
                      <a:pt x="898" y="666"/>
                    </a:lnTo>
                    <a:lnTo>
                      <a:pt x="901" y="668"/>
                    </a:lnTo>
                    <a:lnTo>
                      <a:pt x="903" y="668"/>
                    </a:lnTo>
                    <a:lnTo>
                      <a:pt x="905" y="666"/>
                    </a:lnTo>
                    <a:lnTo>
                      <a:pt x="902" y="671"/>
                    </a:lnTo>
                    <a:lnTo>
                      <a:pt x="902" y="676"/>
                    </a:lnTo>
                    <a:lnTo>
                      <a:pt x="905" y="679"/>
                    </a:lnTo>
                    <a:lnTo>
                      <a:pt x="896" y="680"/>
                    </a:lnTo>
                    <a:lnTo>
                      <a:pt x="888" y="676"/>
                    </a:lnTo>
                    <a:lnTo>
                      <a:pt x="882" y="673"/>
                    </a:lnTo>
                    <a:lnTo>
                      <a:pt x="876" y="670"/>
                    </a:lnTo>
                    <a:lnTo>
                      <a:pt x="875" y="670"/>
                    </a:lnTo>
                    <a:lnTo>
                      <a:pt x="872" y="671"/>
                    </a:lnTo>
                    <a:lnTo>
                      <a:pt x="871" y="674"/>
                    </a:lnTo>
                    <a:lnTo>
                      <a:pt x="867" y="674"/>
                    </a:lnTo>
                    <a:lnTo>
                      <a:pt x="864" y="673"/>
                    </a:lnTo>
                    <a:lnTo>
                      <a:pt x="863" y="671"/>
                    </a:lnTo>
                    <a:lnTo>
                      <a:pt x="861" y="670"/>
                    </a:lnTo>
                    <a:lnTo>
                      <a:pt x="858" y="670"/>
                    </a:lnTo>
                    <a:lnTo>
                      <a:pt x="851" y="671"/>
                    </a:lnTo>
                    <a:lnTo>
                      <a:pt x="844" y="675"/>
                    </a:lnTo>
                    <a:lnTo>
                      <a:pt x="839" y="680"/>
                    </a:lnTo>
                    <a:lnTo>
                      <a:pt x="836" y="685"/>
                    </a:lnTo>
                    <a:lnTo>
                      <a:pt x="833" y="686"/>
                    </a:lnTo>
                    <a:lnTo>
                      <a:pt x="824" y="686"/>
                    </a:lnTo>
                    <a:lnTo>
                      <a:pt x="817" y="693"/>
                    </a:lnTo>
                    <a:lnTo>
                      <a:pt x="812" y="701"/>
                    </a:lnTo>
                    <a:lnTo>
                      <a:pt x="811" y="713"/>
                    </a:lnTo>
                    <a:lnTo>
                      <a:pt x="811" y="714"/>
                    </a:lnTo>
                    <a:lnTo>
                      <a:pt x="813" y="717"/>
                    </a:lnTo>
                    <a:lnTo>
                      <a:pt x="813" y="718"/>
                    </a:lnTo>
                    <a:lnTo>
                      <a:pt x="812" y="718"/>
                    </a:lnTo>
                    <a:lnTo>
                      <a:pt x="813" y="722"/>
                    </a:lnTo>
                    <a:lnTo>
                      <a:pt x="813" y="729"/>
                    </a:lnTo>
                    <a:lnTo>
                      <a:pt x="812" y="733"/>
                    </a:lnTo>
                    <a:lnTo>
                      <a:pt x="811" y="738"/>
                    </a:lnTo>
                    <a:lnTo>
                      <a:pt x="809" y="742"/>
                    </a:lnTo>
                    <a:lnTo>
                      <a:pt x="809" y="767"/>
                    </a:lnTo>
                    <a:lnTo>
                      <a:pt x="811" y="768"/>
                    </a:lnTo>
                    <a:lnTo>
                      <a:pt x="812" y="771"/>
                    </a:lnTo>
                    <a:lnTo>
                      <a:pt x="813" y="772"/>
                    </a:lnTo>
                    <a:lnTo>
                      <a:pt x="813" y="779"/>
                    </a:lnTo>
                    <a:lnTo>
                      <a:pt x="816" y="784"/>
                    </a:lnTo>
                    <a:lnTo>
                      <a:pt x="818" y="788"/>
                    </a:lnTo>
                    <a:lnTo>
                      <a:pt x="823" y="793"/>
                    </a:lnTo>
                    <a:lnTo>
                      <a:pt x="826" y="797"/>
                    </a:lnTo>
                    <a:lnTo>
                      <a:pt x="831" y="802"/>
                    </a:lnTo>
                    <a:lnTo>
                      <a:pt x="832" y="806"/>
                    </a:lnTo>
                    <a:lnTo>
                      <a:pt x="834" y="807"/>
                    </a:lnTo>
                    <a:lnTo>
                      <a:pt x="838" y="810"/>
                    </a:lnTo>
                    <a:lnTo>
                      <a:pt x="842" y="811"/>
                    </a:lnTo>
                    <a:lnTo>
                      <a:pt x="844" y="812"/>
                    </a:lnTo>
                    <a:lnTo>
                      <a:pt x="846" y="813"/>
                    </a:lnTo>
                    <a:lnTo>
                      <a:pt x="847" y="816"/>
                    </a:lnTo>
                    <a:lnTo>
                      <a:pt x="848" y="816"/>
                    </a:lnTo>
                    <a:lnTo>
                      <a:pt x="871" y="811"/>
                    </a:lnTo>
                    <a:lnTo>
                      <a:pt x="873" y="811"/>
                    </a:lnTo>
                    <a:lnTo>
                      <a:pt x="876" y="812"/>
                    </a:lnTo>
                    <a:lnTo>
                      <a:pt x="877" y="813"/>
                    </a:lnTo>
                    <a:lnTo>
                      <a:pt x="881" y="813"/>
                    </a:lnTo>
                    <a:lnTo>
                      <a:pt x="882" y="811"/>
                    </a:lnTo>
                    <a:lnTo>
                      <a:pt x="883" y="810"/>
                    </a:lnTo>
                    <a:lnTo>
                      <a:pt x="883" y="807"/>
                    </a:lnTo>
                    <a:lnTo>
                      <a:pt x="885" y="806"/>
                    </a:lnTo>
                    <a:lnTo>
                      <a:pt x="886" y="803"/>
                    </a:lnTo>
                    <a:lnTo>
                      <a:pt x="888" y="800"/>
                    </a:lnTo>
                    <a:lnTo>
                      <a:pt x="891" y="797"/>
                    </a:lnTo>
                    <a:lnTo>
                      <a:pt x="896" y="782"/>
                    </a:lnTo>
                    <a:lnTo>
                      <a:pt x="901" y="778"/>
                    </a:lnTo>
                    <a:lnTo>
                      <a:pt x="908" y="776"/>
                    </a:lnTo>
                    <a:lnTo>
                      <a:pt x="917" y="774"/>
                    </a:lnTo>
                    <a:lnTo>
                      <a:pt x="923" y="774"/>
                    </a:lnTo>
                    <a:lnTo>
                      <a:pt x="925" y="776"/>
                    </a:lnTo>
                    <a:lnTo>
                      <a:pt x="935" y="776"/>
                    </a:lnTo>
                    <a:lnTo>
                      <a:pt x="935" y="779"/>
                    </a:lnTo>
                    <a:lnTo>
                      <a:pt x="932" y="786"/>
                    </a:lnTo>
                    <a:lnTo>
                      <a:pt x="927" y="801"/>
                    </a:lnTo>
                    <a:lnTo>
                      <a:pt x="927" y="805"/>
                    </a:lnTo>
                    <a:lnTo>
                      <a:pt x="926" y="808"/>
                    </a:lnTo>
                    <a:lnTo>
                      <a:pt x="925" y="811"/>
                    </a:lnTo>
                    <a:lnTo>
                      <a:pt x="923" y="815"/>
                    </a:lnTo>
                    <a:lnTo>
                      <a:pt x="923" y="811"/>
                    </a:lnTo>
                    <a:lnTo>
                      <a:pt x="920" y="811"/>
                    </a:lnTo>
                    <a:lnTo>
                      <a:pt x="920" y="834"/>
                    </a:lnTo>
                    <a:lnTo>
                      <a:pt x="917" y="835"/>
                    </a:lnTo>
                    <a:lnTo>
                      <a:pt x="916" y="836"/>
                    </a:lnTo>
                    <a:lnTo>
                      <a:pt x="913" y="837"/>
                    </a:lnTo>
                    <a:lnTo>
                      <a:pt x="912" y="839"/>
                    </a:lnTo>
                    <a:lnTo>
                      <a:pt x="912" y="842"/>
                    </a:lnTo>
                    <a:lnTo>
                      <a:pt x="913" y="844"/>
                    </a:lnTo>
                    <a:lnTo>
                      <a:pt x="916" y="845"/>
                    </a:lnTo>
                    <a:lnTo>
                      <a:pt x="936" y="845"/>
                    </a:lnTo>
                    <a:lnTo>
                      <a:pt x="956" y="844"/>
                    </a:lnTo>
                    <a:lnTo>
                      <a:pt x="961" y="844"/>
                    </a:lnTo>
                    <a:lnTo>
                      <a:pt x="964" y="845"/>
                    </a:lnTo>
                    <a:lnTo>
                      <a:pt x="967" y="847"/>
                    </a:lnTo>
                    <a:lnTo>
                      <a:pt x="975" y="851"/>
                    </a:lnTo>
                    <a:lnTo>
                      <a:pt x="975" y="869"/>
                    </a:lnTo>
                    <a:lnTo>
                      <a:pt x="974" y="873"/>
                    </a:lnTo>
                    <a:lnTo>
                      <a:pt x="972" y="875"/>
                    </a:lnTo>
                    <a:lnTo>
                      <a:pt x="972" y="900"/>
                    </a:lnTo>
                    <a:lnTo>
                      <a:pt x="975" y="908"/>
                    </a:lnTo>
                    <a:lnTo>
                      <a:pt x="977" y="910"/>
                    </a:lnTo>
                    <a:lnTo>
                      <a:pt x="981" y="913"/>
                    </a:lnTo>
                    <a:lnTo>
                      <a:pt x="984" y="914"/>
                    </a:lnTo>
                    <a:lnTo>
                      <a:pt x="987" y="917"/>
                    </a:lnTo>
                    <a:lnTo>
                      <a:pt x="990" y="918"/>
                    </a:lnTo>
                    <a:lnTo>
                      <a:pt x="992" y="923"/>
                    </a:lnTo>
                    <a:lnTo>
                      <a:pt x="996" y="927"/>
                    </a:lnTo>
                    <a:lnTo>
                      <a:pt x="999" y="927"/>
                    </a:lnTo>
                    <a:lnTo>
                      <a:pt x="1006" y="925"/>
                    </a:lnTo>
                    <a:lnTo>
                      <a:pt x="1013" y="923"/>
                    </a:lnTo>
                    <a:lnTo>
                      <a:pt x="1019" y="919"/>
                    </a:lnTo>
                    <a:lnTo>
                      <a:pt x="1025" y="918"/>
                    </a:lnTo>
                    <a:lnTo>
                      <a:pt x="1033" y="919"/>
                    </a:lnTo>
                    <a:lnTo>
                      <a:pt x="1038" y="923"/>
                    </a:lnTo>
                    <a:lnTo>
                      <a:pt x="1043" y="928"/>
                    </a:lnTo>
                    <a:lnTo>
                      <a:pt x="1048" y="932"/>
                    </a:lnTo>
                    <a:lnTo>
                      <a:pt x="1046" y="932"/>
                    </a:lnTo>
                    <a:lnTo>
                      <a:pt x="1045" y="934"/>
                    </a:lnTo>
                    <a:lnTo>
                      <a:pt x="1039" y="940"/>
                    </a:lnTo>
                    <a:lnTo>
                      <a:pt x="1036" y="940"/>
                    </a:lnTo>
                    <a:lnTo>
                      <a:pt x="1035" y="939"/>
                    </a:lnTo>
                    <a:lnTo>
                      <a:pt x="1033" y="939"/>
                    </a:lnTo>
                    <a:lnTo>
                      <a:pt x="1033" y="937"/>
                    </a:lnTo>
                    <a:lnTo>
                      <a:pt x="1035" y="934"/>
                    </a:lnTo>
                    <a:lnTo>
                      <a:pt x="1033" y="933"/>
                    </a:lnTo>
                    <a:lnTo>
                      <a:pt x="1029" y="929"/>
                    </a:lnTo>
                    <a:lnTo>
                      <a:pt x="1028" y="927"/>
                    </a:lnTo>
                    <a:lnTo>
                      <a:pt x="1024" y="927"/>
                    </a:lnTo>
                    <a:lnTo>
                      <a:pt x="1021" y="928"/>
                    </a:lnTo>
                    <a:lnTo>
                      <a:pt x="1019" y="930"/>
                    </a:lnTo>
                    <a:lnTo>
                      <a:pt x="1016" y="932"/>
                    </a:lnTo>
                    <a:lnTo>
                      <a:pt x="1011" y="937"/>
                    </a:lnTo>
                    <a:lnTo>
                      <a:pt x="1011" y="938"/>
                    </a:lnTo>
                    <a:lnTo>
                      <a:pt x="1014" y="940"/>
                    </a:lnTo>
                    <a:lnTo>
                      <a:pt x="1011" y="945"/>
                    </a:lnTo>
                    <a:lnTo>
                      <a:pt x="1010" y="947"/>
                    </a:lnTo>
                    <a:lnTo>
                      <a:pt x="1007" y="947"/>
                    </a:lnTo>
                    <a:lnTo>
                      <a:pt x="1004" y="945"/>
                    </a:lnTo>
                    <a:lnTo>
                      <a:pt x="1001" y="944"/>
                    </a:lnTo>
                    <a:lnTo>
                      <a:pt x="999" y="940"/>
                    </a:lnTo>
                    <a:lnTo>
                      <a:pt x="994" y="935"/>
                    </a:lnTo>
                    <a:lnTo>
                      <a:pt x="991" y="934"/>
                    </a:lnTo>
                    <a:lnTo>
                      <a:pt x="986" y="934"/>
                    </a:lnTo>
                    <a:lnTo>
                      <a:pt x="985" y="935"/>
                    </a:lnTo>
                    <a:lnTo>
                      <a:pt x="982" y="935"/>
                    </a:lnTo>
                    <a:lnTo>
                      <a:pt x="980" y="933"/>
                    </a:lnTo>
                    <a:lnTo>
                      <a:pt x="975" y="930"/>
                    </a:lnTo>
                    <a:lnTo>
                      <a:pt x="974" y="928"/>
                    </a:lnTo>
                    <a:lnTo>
                      <a:pt x="974" y="927"/>
                    </a:lnTo>
                    <a:lnTo>
                      <a:pt x="972" y="924"/>
                    </a:lnTo>
                    <a:lnTo>
                      <a:pt x="967" y="919"/>
                    </a:lnTo>
                    <a:lnTo>
                      <a:pt x="965" y="918"/>
                    </a:lnTo>
                    <a:lnTo>
                      <a:pt x="962" y="915"/>
                    </a:lnTo>
                    <a:lnTo>
                      <a:pt x="957" y="913"/>
                    </a:lnTo>
                    <a:lnTo>
                      <a:pt x="956" y="914"/>
                    </a:lnTo>
                    <a:lnTo>
                      <a:pt x="956" y="917"/>
                    </a:lnTo>
                    <a:lnTo>
                      <a:pt x="954" y="917"/>
                    </a:lnTo>
                    <a:lnTo>
                      <a:pt x="951" y="914"/>
                    </a:lnTo>
                    <a:lnTo>
                      <a:pt x="950" y="912"/>
                    </a:lnTo>
                    <a:lnTo>
                      <a:pt x="950" y="904"/>
                    </a:lnTo>
                    <a:lnTo>
                      <a:pt x="946" y="896"/>
                    </a:lnTo>
                    <a:lnTo>
                      <a:pt x="937" y="888"/>
                    </a:lnTo>
                    <a:lnTo>
                      <a:pt x="931" y="883"/>
                    </a:lnTo>
                    <a:lnTo>
                      <a:pt x="927" y="874"/>
                    </a:lnTo>
                    <a:lnTo>
                      <a:pt x="923" y="874"/>
                    </a:lnTo>
                    <a:lnTo>
                      <a:pt x="921" y="875"/>
                    </a:lnTo>
                    <a:lnTo>
                      <a:pt x="920" y="876"/>
                    </a:lnTo>
                    <a:lnTo>
                      <a:pt x="913" y="876"/>
                    </a:lnTo>
                    <a:lnTo>
                      <a:pt x="910" y="874"/>
                    </a:lnTo>
                    <a:lnTo>
                      <a:pt x="907" y="873"/>
                    </a:lnTo>
                    <a:lnTo>
                      <a:pt x="903" y="870"/>
                    </a:lnTo>
                    <a:lnTo>
                      <a:pt x="901" y="869"/>
                    </a:lnTo>
                    <a:lnTo>
                      <a:pt x="893" y="866"/>
                    </a:lnTo>
                    <a:lnTo>
                      <a:pt x="887" y="866"/>
                    </a:lnTo>
                    <a:lnTo>
                      <a:pt x="880" y="864"/>
                    </a:lnTo>
                    <a:lnTo>
                      <a:pt x="871" y="859"/>
                    </a:lnTo>
                    <a:lnTo>
                      <a:pt x="866" y="852"/>
                    </a:lnTo>
                    <a:lnTo>
                      <a:pt x="861" y="847"/>
                    </a:lnTo>
                    <a:lnTo>
                      <a:pt x="853" y="842"/>
                    </a:lnTo>
                    <a:lnTo>
                      <a:pt x="851" y="842"/>
                    </a:lnTo>
                    <a:lnTo>
                      <a:pt x="846" y="840"/>
                    </a:lnTo>
                    <a:lnTo>
                      <a:pt x="839" y="840"/>
                    </a:lnTo>
                    <a:lnTo>
                      <a:pt x="837" y="842"/>
                    </a:lnTo>
                    <a:lnTo>
                      <a:pt x="834" y="844"/>
                    </a:lnTo>
                    <a:lnTo>
                      <a:pt x="831" y="847"/>
                    </a:lnTo>
                    <a:lnTo>
                      <a:pt x="824" y="847"/>
                    </a:lnTo>
                    <a:lnTo>
                      <a:pt x="822" y="846"/>
                    </a:lnTo>
                    <a:lnTo>
                      <a:pt x="819" y="844"/>
                    </a:lnTo>
                    <a:lnTo>
                      <a:pt x="809" y="844"/>
                    </a:lnTo>
                    <a:lnTo>
                      <a:pt x="804" y="842"/>
                    </a:lnTo>
                    <a:lnTo>
                      <a:pt x="798" y="839"/>
                    </a:lnTo>
                    <a:lnTo>
                      <a:pt x="792" y="834"/>
                    </a:lnTo>
                    <a:lnTo>
                      <a:pt x="787" y="831"/>
                    </a:lnTo>
                    <a:lnTo>
                      <a:pt x="780" y="831"/>
                    </a:lnTo>
                    <a:lnTo>
                      <a:pt x="778" y="830"/>
                    </a:lnTo>
                    <a:lnTo>
                      <a:pt x="775" y="830"/>
                    </a:lnTo>
                    <a:lnTo>
                      <a:pt x="772" y="829"/>
                    </a:lnTo>
                    <a:lnTo>
                      <a:pt x="769" y="827"/>
                    </a:lnTo>
                    <a:lnTo>
                      <a:pt x="768" y="825"/>
                    </a:lnTo>
                    <a:lnTo>
                      <a:pt x="765" y="822"/>
                    </a:lnTo>
                    <a:lnTo>
                      <a:pt x="758" y="820"/>
                    </a:lnTo>
                    <a:lnTo>
                      <a:pt x="755" y="820"/>
                    </a:lnTo>
                    <a:lnTo>
                      <a:pt x="753" y="818"/>
                    </a:lnTo>
                    <a:lnTo>
                      <a:pt x="749" y="817"/>
                    </a:lnTo>
                    <a:lnTo>
                      <a:pt x="744" y="815"/>
                    </a:lnTo>
                    <a:lnTo>
                      <a:pt x="742" y="812"/>
                    </a:lnTo>
                    <a:lnTo>
                      <a:pt x="738" y="810"/>
                    </a:lnTo>
                    <a:lnTo>
                      <a:pt x="733" y="808"/>
                    </a:lnTo>
                    <a:lnTo>
                      <a:pt x="729" y="806"/>
                    </a:lnTo>
                    <a:lnTo>
                      <a:pt x="726" y="803"/>
                    </a:lnTo>
                    <a:lnTo>
                      <a:pt x="725" y="801"/>
                    </a:lnTo>
                    <a:lnTo>
                      <a:pt x="720" y="798"/>
                    </a:lnTo>
                    <a:lnTo>
                      <a:pt x="719" y="796"/>
                    </a:lnTo>
                    <a:lnTo>
                      <a:pt x="719" y="791"/>
                    </a:lnTo>
                    <a:lnTo>
                      <a:pt x="720" y="788"/>
                    </a:lnTo>
                    <a:lnTo>
                      <a:pt x="724" y="784"/>
                    </a:lnTo>
                    <a:lnTo>
                      <a:pt x="724" y="778"/>
                    </a:lnTo>
                    <a:lnTo>
                      <a:pt x="723" y="777"/>
                    </a:lnTo>
                    <a:lnTo>
                      <a:pt x="721" y="774"/>
                    </a:lnTo>
                    <a:lnTo>
                      <a:pt x="719" y="772"/>
                    </a:lnTo>
                    <a:lnTo>
                      <a:pt x="713" y="758"/>
                    </a:lnTo>
                    <a:lnTo>
                      <a:pt x="703" y="747"/>
                    </a:lnTo>
                    <a:lnTo>
                      <a:pt x="691" y="737"/>
                    </a:lnTo>
                    <a:lnTo>
                      <a:pt x="684" y="732"/>
                    </a:lnTo>
                    <a:lnTo>
                      <a:pt x="681" y="729"/>
                    </a:lnTo>
                    <a:lnTo>
                      <a:pt x="678" y="727"/>
                    </a:lnTo>
                    <a:lnTo>
                      <a:pt x="676" y="724"/>
                    </a:lnTo>
                    <a:lnTo>
                      <a:pt x="675" y="723"/>
                    </a:lnTo>
                    <a:lnTo>
                      <a:pt x="675" y="715"/>
                    </a:lnTo>
                    <a:lnTo>
                      <a:pt x="674" y="713"/>
                    </a:lnTo>
                    <a:lnTo>
                      <a:pt x="671" y="710"/>
                    </a:lnTo>
                    <a:lnTo>
                      <a:pt x="669" y="709"/>
                    </a:lnTo>
                    <a:lnTo>
                      <a:pt x="665" y="707"/>
                    </a:lnTo>
                    <a:lnTo>
                      <a:pt x="662" y="705"/>
                    </a:lnTo>
                    <a:lnTo>
                      <a:pt x="661" y="703"/>
                    </a:lnTo>
                    <a:lnTo>
                      <a:pt x="659" y="700"/>
                    </a:lnTo>
                    <a:lnTo>
                      <a:pt x="659" y="696"/>
                    </a:lnTo>
                    <a:lnTo>
                      <a:pt x="654" y="696"/>
                    </a:lnTo>
                    <a:lnTo>
                      <a:pt x="640" y="683"/>
                    </a:lnTo>
                    <a:lnTo>
                      <a:pt x="637" y="678"/>
                    </a:lnTo>
                    <a:lnTo>
                      <a:pt x="636" y="674"/>
                    </a:lnTo>
                    <a:lnTo>
                      <a:pt x="632" y="666"/>
                    </a:lnTo>
                    <a:lnTo>
                      <a:pt x="630" y="659"/>
                    </a:lnTo>
                    <a:lnTo>
                      <a:pt x="630" y="656"/>
                    </a:lnTo>
                    <a:lnTo>
                      <a:pt x="629" y="654"/>
                    </a:lnTo>
                    <a:lnTo>
                      <a:pt x="619" y="651"/>
                    </a:lnTo>
                    <a:lnTo>
                      <a:pt x="614" y="649"/>
                    </a:lnTo>
                    <a:lnTo>
                      <a:pt x="610" y="646"/>
                    </a:lnTo>
                    <a:lnTo>
                      <a:pt x="609" y="647"/>
                    </a:lnTo>
                    <a:lnTo>
                      <a:pt x="609" y="651"/>
                    </a:lnTo>
                    <a:lnTo>
                      <a:pt x="610" y="659"/>
                    </a:lnTo>
                    <a:lnTo>
                      <a:pt x="612" y="665"/>
                    </a:lnTo>
                    <a:lnTo>
                      <a:pt x="617" y="675"/>
                    </a:lnTo>
                    <a:lnTo>
                      <a:pt x="620" y="678"/>
                    </a:lnTo>
                    <a:lnTo>
                      <a:pt x="622" y="679"/>
                    </a:lnTo>
                    <a:lnTo>
                      <a:pt x="626" y="680"/>
                    </a:lnTo>
                    <a:lnTo>
                      <a:pt x="629" y="683"/>
                    </a:lnTo>
                    <a:lnTo>
                      <a:pt x="634" y="690"/>
                    </a:lnTo>
                    <a:lnTo>
                      <a:pt x="635" y="694"/>
                    </a:lnTo>
                    <a:lnTo>
                      <a:pt x="636" y="699"/>
                    </a:lnTo>
                    <a:lnTo>
                      <a:pt x="641" y="708"/>
                    </a:lnTo>
                    <a:lnTo>
                      <a:pt x="646" y="714"/>
                    </a:lnTo>
                    <a:lnTo>
                      <a:pt x="650" y="722"/>
                    </a:lnTo>
                    <a:lnTo>
                      <a:pt x="654" y="732"/>
                    </a:lnTo>
                    <a:lnTo>
                      <a:pt x="657" y="740"/>
                    </a:lnTo>
                    <a:lnTo>
                      <a:pt x="664" y="747"/>
                    </a:lnTo>
                    <a:lnTo>
                      <a:pt x="665" y="745"/>
                    </a:lnTo>
                    <a:lnTo>
                      <a:pt x="666" y="747"/>
                    </a:lnTo>
                    <a:lnTo>
                      <a:pt x="669" y="748"/>
                    </a:lnTo>
                    <a:lnTo>
                      <a:pt x="670" y="749"/>
                    </a:lnTo>
                    <a:lnTo>
                      <a:pt x="671" y="752"/>
                    </a:lnTo>
                    <a:lnTo>
                      <a:pt x="671" y="756"/>
                    </a:lnTo>
                    <a:lnTo>
                      <a:pt x="670" y="757"/>
                    </a:lnTo>
                    <a:lnTo>
                      <a:pt x="670" y="759"/>
                    </a:lnTo>
                    <a:lnTo>
                      <a:pt x="669" y="759"/>
                    </a:lnTo>
                    <a:lnTo>
                      <a:pt x="666" y="757"/>
                    </a:lnTo>
                    <a:lnTo>
                      <a:pt x="664" y="756"/>
                    </a:lnTo>
                    <a:lnTo>
                      <a:pt x="662" y="753"/>
                    </a:lnTo>
                    <a:lnTo>
                      <a:pt x="662" y="752"/>
                    </a:lnTo>
                    <a:lnTo>
                      <a:pt x="659" y="751"/>
                    </a:lnTo>
                    <a:lnTo>
                      <a:pt x="656" y="749"/>
                    </a:lnTo>
                    <a:lnTo>
                      <a:pt x="654" y="747"/>
                    </a:lnTo>
                    <a:lnTo>
                      <a:pt x="651" y="743"/>
                    </a:lnTo>
                    <a:lnTo>
                      <a:pt x="649" y="740"/>
                    </a:lnTo>
                    <a:lnTo>
                      <a:pt x="646" y="739"/>
                    </a:lnTo>
                    <a:lnTo>
                      <a:pt x="642" y="735"/>
                    </a:lnTo>
                    <a:lnTo>
                      <a:pt x="642" y="724"/>
                    </a:lnTo>
                    <a:lnTo>
                      <a:pt x="639" y="722"/>
                    </a:lnTo>
                    <a:lnTo>
                      <a:pt x="634" y="714"/>
                    </a:lnTo>
                    <a:lnTo>
                      <a:pt x="630" y="712"/>
                    </a:lnTo>
                    <a:lnTo>
                      <a:pt x="627" y="709"/>
                    </a:lnTo>
                    <a:lnTo>
                      <a:pt x="624" y="708"/>
                    </a:lnTo>
                    <a:lnTo>
                      <a:pt x="621" y="705"/>
                    </a:lnTo>
                    <a:lnTo>
                      <a:pt x="617" y="704"/>
                    </a:lnTo>
                    <a:lnTo>
                      <a:pt x="615" y="703"/>
                    </a:lnTo>
                    <a:lnTo>
                      <a:pt x="612" y="700"/>
                    </a:lnTo>
                    <a:lnTo>
                      <a:pt x="620" y="700"/>
                    </a:lnTo>
                    <a:lnTo>
                      <a:pt x="621" y="699"/>
                    </a:lnTo>
                    <a:lnTo>
                      <a:pt x="620" y="698"/>
                    </a:lnTo>
                    <a:lnTo>
                      <a:pt x="610" y="685"/>
                    </a:lnTo>
                    <a:lnTo>
                      <a:pt x="598" y="674"/>
                    </a:lnTo>
                    <a:lnTo>
                      <a:pt x="596" y="669"/>
                    </a:lnTo>
                    <a:lnTo>
                      <a:pt x="596" y="665"/>
                    </a:lnTo>
                    <a:lnTo>
                      <a:pt x="595" y="661"/>
                    </a:lnTo>
                    <a:lnTo>
                      <a:pt x="595" y="659"/>
                    </a:lnTo>
                    <a:lnTo>
                      <a:pt x="593" y="656"/>
                    </a:lnTo>
                    <a:lnTo>
                      <a:pt x="588" y="649"/>
                    </a:lnTo>
                    <a:lnTo>
                      <a:pt x="587" y="646"/>
                    </a:lnTo>
                    <a:lnTo>
                      <a:pt x="585" y="642"/>
                    </a:lnTo>
                    <a:lnTo>
                      <a:pt x="583" y="637"/>
                    </a:lnTo>
                    <a:lnTo>
                      <a:pt x="583" y="634"/>
                    </a:lnTo>
                    <a:lnTo>
                      <a:pt x="576" y="626"/>
                    </a:lnTo>
                    <a:lnTo>
                      <a:pt x="566" y="618"/>
                    </a:lnTo>
                    <a:lnTo>
                      <a:pt x="555" y="612"/>
                    </a:lnTo>
                    <a:lnTo>
                      <a:pt x="542" y="607"/>
                    </a:lnTo>
                    <a:lnTo>
                      <a:pt x="541" y="606"/>
                    </a:lnTo>
                    <a:lnTo>
                      <a:pt x="540" y="603"/>
                    </a:lnTo>
                    <a:lnTo>
                      <a:pt x="540" y="598"/>
                    </a:lnTo>
                    <a:lnTo>
                      <a:pt x="534" y="590"/>
                    </a:lnTo>
                    <a:lnTo>
                      <a:pt x="528" y="582"/>
                    </a:lnTo>
                    <a:lnTo>
                      <a:pt x="524" y="573"/>
                    </a:lnTo>
                    <a:lnTo>
                      <a:pt x="524" y="563"/>
                    </a:lnTo>
                    <a:lnTo>
                      <a:pt x="518" y="559"/>
                    </a:lnTo>
                    <a:lnTo>
                      <a:pt x="506" y="542"/>
                    </a:lnTo>
                    <a:lnTo>
                      <a:pt x="499" y="532"/>
                    </a:lnTo>
                    <a:lnTo>
                      <a:pt x="498" y="529"/>
                    </a:lnTo>
                    <a:lnTo>
                      <a:pt x="499" y="528"/>
                    </a:lnTo>
                    <a:lnTo>
                      <a:pt x="501" y="525"/>
                    </a:lnTo>
                    <a:lnTo>
                      <a:pt x="503" y="523"/>
                    </a:lnTo>
                    <a:lnTo>
                      <a:pt x="502" y="513"/>
                    </a:lnTo>
                    <a:lnTo>
                      <a:pt x="501" y="500"/>
                    </a:lnTo>
                    <a:lnTo>
                      <a:pt x="499" y="489"/>
                    </a:lnTo>
                    <a:lnTo>
                      <a:pt x="498" y="481"/>
                    </a:lnTo>
                    <a:lnTo>
                      <a:pt x="501" y="473"/>
                    </a:lnTo>
                    <a:lnTo>
                      <a:pt x="506" y="452"/>
                    </a:lnTo>
                    <a:lnTo>
                      <a:pt x="507" y="444"/>
                    </a:lnTo>
                    <a:lnTo>
                      <a:pt x="506" y="437"/>
                    </a:lnTo>
                    <a:lnTo>
                      <a:pt x="497" y="429"/>
                    </a:lnTo>
                    <a:lnTo>
                      <a:pt x="496" y="422"/>
                    </a:lnTo>
                    <a:lnTo>
                      <a:pt x="498" y="420"/>
                    </a:lnTo>
                    <a:lnTo>
                      <a:pt x="501" y="418"/>
                    </a:lnTo>
                    <a:lnTo>
                      <a:pt x="502" y="418"/>
                    </a:lnTo>
                    <a:lnTo>
                      <a:pt x="509" y="421"/>
                    </a:lnTo>
                    <a:lnTo>
                      <a:pt x="514" y="426"/>
                    </a:lnTo>
                    <a:lnTo>
                      <a:pt x="517" y="421"/>
                    </a:lnTo>
                    <a:lnTo>
                      <a:pt x="519" y="417"/>
                    </a:lnTo>
                    <a:lnTo>
                      <a:pt x="519" y="412"/>
                    </a:lnTo>
                    <a:lnTo>
                      <a:pt x="516" y="408"/>
                    </a:lnTo>
                    <a:lnTo>
                      <a:pt x="514" y="406"/>
                    </a:lnTo>
                    <a:lnTo>
                      <a:pt x="513" y="405"/>
                    </a:lnTo>
                    <a:lnTo>
                      <a:pt x="512" y="405"/>
                    </a:lnTo>
                    <a:lnTo>
                      <a:pt x="511" y="403"/>
                    </a:lnTo>
                    <a:lnTo>
                      <a:pt x="508" y="402"/>
                    </a:lnTo>
                    <a:lnTo>
                      <a:pt x="504" y="401"/>
                    </a:lnTo>
                    <a:lnTo>
                      <a:pt x="501" y="398"/>
                    </a:lnTo>
                    <a:lnTo>
                      <a:pt x="496" y="396"/>
                    </a:lnTo>
                    <a:lnTo>
                      <a:pt x="494" y="395"/>
                    </a:lnTo>
                    <a:lnTo>
                      <a:pt x="493" y="391"/>
                    </a:lnTo>
                    <a:lnTo>
                      <a:pt x="491" y="390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3" y="386"/>
                    </a:lnTo>
                    <a:lnTo>
                      <a:pt x="481" y="386"/>
                    </a:lnTo>
                    <a:lnTo>
                      <a:pt x="478" y="385"/>
                    </a:lnTo>
                    <a:lnTo>
                      <a:pt x="477" y="383"/>
                    </a:lnTo>
                    <a:lnTo>
                      <a:pt x="476" y="381"/>
                    </a:lnTo>
                    <a:lnTo>
                      <a:pt x="467" y="378"/>
                    </a:lnTo>
                    <a:lnTo>
                      <a:pt x="463" y="374"/>
                    </a:lnTo>
                    <a:lnTo>
                      <a:pt x="459" y="367"/>
                    </a:lnTo>
                    <a:lnTo>
                      <a:pt x="458" y="361"/>
                    </a:lnTo>
                    <a:lnTo>
                      <a:pt x="455" y="358"/>
                    </a:lnTo>
                    <a:lnTo>
                      <a:pt x="450" y="356"/>
                    </a:lnTo>
                    <a:lnTo>
                      <a:pt x="449" y="354"/>
                    </a:lnTo>
                    <a:lnTo>
                      <a:pt x="447" y="353"/>
                    </a:lnTo>
                    <a:lnTo>
                      <a:pt x="445" y="351"/>
                    </a:lnTo>
                    <a:lnTo>
                      <a:pt x="444" y="349"/>
                    </a:lnTo>
                    <a:lnTo>
                      <a:pt x="444" y="343"/>
                    </a:lnTo>
                    <a:lnTo>
                      <a:pt x="443" y="340"/>
                    </a:lnTo>
                    <a:lnTo>
                      <a:pt x="438" y="338"/>
                    </a:lnTo>
                    <a:lnTo>
                      <a:pt x="437" y="338"/>
                    </a:lnTo>
                    <a:lnTo>
                      <a:pt x="432" y="335"/>
                    </a:lnTo>
                    <a:lnTo>
                      <a:pt x="429" y="330"/>
                    </a:lnTo>
                    <a:lnTo>
                      <a:pt x="429" y="318"/>
                    </a:lnTo>
                    <a:lnTo>
                      <a:pt x="428" y="315"/>
                    </a:lnTo>
                    <a:lnTo>
                      <a:pt x="427" y="314"/>
                    </a:lnTo>
                    <a:lnTo>
                      <a:pt x="427" y="313"/>
                    </a:lnTo>
                    <a:lnTo>
                      <a:pt x="425" y="313"/>
                    </a:lnTo>
                    <a:lnTo>
                      <a:pt x="424" y="314"/>
                    </a:lnTo>
                    <a:lnTo>
                      <a:pt x="419" y="314"/>
                    </a:lnTo>
                    <a:lnTo>
                      <a:pt x="415" y="312"/>
                    </a:lnTo>
                    <a:lnTo>
                      <a:pt x="413" y="309"/>
                    </a:lnTo>
                    <a:lnTo>
                      <a:pt x="409" y="307"/>
                    </a:lnTo>
                    <a:lnTo>
                      <a:pt x="407" y="301"/>
                    </a:lnTo>
                    <a:lnTo>
                      <a:pt x="407" y="293"/>
                    </a:lnTo>
                    <a:lnTo>
                      <a:pt x="405" y="290"/>
                    </a:lnTo>
                    <a:lnTo>
                      <a:pt x="403" y="290"/>
                    </a:lnTo>
                    <a:lnTo>
                      <a:pt x="400" y="289"/>
                    </a:lnTo>
                    <a:lnTo>
                      <a:pt x="390" y="289"/>
                    </a:lnTo>
                    <a:lnTo>
                      <a:pt x="388" y="286"/>
                    </a:lnTo>
                    <a:lnTo>
                      <a:pt x="386" y="284"/>
                    </a:lnTo>
                    <a:lnTo>
                      <a:pt x="386" y="283"/>
                    </a:lnTo>
                    <a:lnTo>
                      <a:pt x="393" y="276"/>
                    </a:lnTo>
                    <a:lnTo>
                      <a:pt x="393" y="271"/>
                    </a:lnTo>
                    <a:lnTo>
                      <a:pt x="390" y="271"/>
                    </a:lnTo>
                    <a:lnTo>
                      <a:pt x="388" y="273"/>
                    </a:lnTo>
                    <a:lnTo>
                      <a:pt x="384" y="276"/>
                    </a:lnTo>
                    <a:lnTo>
                      <a:pt x="380" y="276"/>
                    </a:lnTo>
                    <a:lnTo>
                      <a:pt x="379" y="275"/>
                    </a:lnTo>
                    <a:lnTo>
                      <a:pt x="376" y="274"/>
                    </a:lnTo>
                    <a:lnTo>
                      <a:pt x="375" y="271"/>
                    </a:lnTo>
                    <a:lnTo>
                      <a:pt x="375" y="266"/>
                    </a:lnTo>
                    <a:lnTo>
                      <a:pt x="376" y="265"/>
                    </a:lnTo>
                    <a:lnTo>
                      <a:pt x="378" y="263"/>
                    </a:lnTo>
                    <a:lnTo>
                      <a:pt x="379" y="261"/>
                    </a:lnTo>
                    <a:lnTo>
                      <a:pt x="376" y="259"/>
                    </a:lnTo>
                    <a:lnTo>
                      <a:pt x="375" y="259"/>
                    </a:lnTo>
                    <a:lnTo>
                      <a:pt x="374" y="257"/>
                    </a:lnTo>
                    <a:lnTo>
                      <a:pt x="373" y="259"/>
                    </a:lnTo>
                    <a:lnTo>
                      <a:pt x="369" y="259"/>
                    </a:lnTo>
                    <a:lnTo>
                      <a:pt x="365" y="257"/>
                    </a:lnTo>
                    <a:lnTo>
                      <a:pt x="360" y="252"/>
                    </a:lnTo>
                    <a:lnTo>
                      <a:pt x="358" y="257"/>
                    </a:lnTo>
                    <a:lnTo>
                      <a:pt x="356" y="259"/>
                    </a:lnTo>
                    <a:lnTo>
                      <a:pt x="354" y="260"/>
                    </a:lnTo>
                    <a:lnTo>
                      <a:pt x="350" y="259"/>
                    </a:lnTo>
                    <a:lnTo>
                      <a:pt x="348" y="257"/>
                    </a:lnTo>
                    <a:lnTo>
                      <a:pt x="344" y="255"/>
                    </a:lnTo>
                    <a:lnTo>
                      <a:pt x="339" y="250"/>
                    </a:lnTo>
                    <a:lnTo>
                      <a:pt x="338" y="247"/>
                    </a:lnTo>
                    <a:lnTo>
                      <a:pt x="335" y="245"/>
                    </a:lnTo>
                    <a:lnTo>
                      <a:pt x="322" y="240"/>
                    </a:lnTo>
                    <a:lnTo>
                      <a:pt x="311" y="235"/>
                    </a:lnTo>
                    <a:lnTo>
                      <a:pt x="299" y="230"/>
                    </a:lnTo>
                    <a:lnTo>
                      <a:pt x="276" y="230"/>
                    </a:lnTo>
                    <a:lnTo>
                      <a:pt x="265" y="227"/>
                    </a:lnTo>
                    <a:lnTo>
                      <a:pt x="255" y="224"/>
                    </a:lnTo>
                    <a:lnTo>
                      <a:pt x="245" y="218"/>
                    </a:lnTo>
                    <a:lnTo>
                      <a:pt x="237" y="210"/>
                    </a:lnTo>
                    <a:lnTo>
                      <a:pt x="233" y="211"/>
                    </a:lnTo>
                    <a:lnTo>
                      <a:pt x="228" y="212"/>
                    </a:lnTo>
                    <a:lnTo>
                      <a:pt x="225" y="215"/>
                    </a:lnTo>
                    <a:lnTo>
                      <a:pt x="221" y="216"/>
                    </a:lnTo>
                    <a:lnTo>
                      <a:pt x="222" y="218"/>
                    </a:lnTo>
                    <a:lnTo>
                      <a:pt x="225" y="222"/>
                    </a:lnTo>
                    <a:lnTo>
                      <a:pt x="220" y="227"/>
                    </a:lnTo>
                    <a:lnTo>
                      <a:pt x="211" y="234"/>
                    </a:lnTo>
                    <a:lnTo>
                      <a:pt x="201" y="239"/>
                    </a:lnTo>
                    <a:lnTo>
                      <a:pt x="192" y="244"/>
                    </a:lnTo>
                    <a:lnTo>
                      <a:pt x="184" y="245"/>
                    </a:lnTo>
                    <a:lnTo>
                      <a:pt x="183" y="245"/>
                    </a:lnTo>
                    <a:lnTo>
                      <a:pt x="181" y="242"/>
                    </a:lnTo>
                    <a:lnTo>
                      <a:pt x="181" y="240"/>
                    </a:lnTo>
                    <a:lnTo>
                      <a:pt x="182" y="239"/>
                    </a:lnTo>
                    <a:lnTo>
                      <a:pt x="183" y="239"/>
                    </a:lnTo>
                    <a:lnTo>
                      <a:pt x="183" y="234"/>
                    </a:lnTo>
                    <a:lnTo>
                      <a:pt x="186" y="225"/>
                    </a:lnTo>
                    <a:lnTo>
                      <a:pt x="191" y="218"/>
                    </a:lnTo>
                    <a:lnTo>
                      <a:pt x="201" y="213"/>
                    </a:lnTo>
                    <a:lnTo>
                      <a:pt x="201" y="210"/>
                    </a:lnTo>
                    <a:lnTo>
                      <a:pt x="197" y="210"/>
                    </a:lnTo>
                    <a:lnTo>
                      <a:pt x="189" y="212"/>
                    </a:lnTo>
                    <a:lnTo>
                      <a:pt x="179" y="218"/>
                    </a:lnTo>
                    <a:lnTo>
                      <a:pt x="169" y="227"/>
                    </a:lnTo>
                    <a:lnTo>
                      <a:pt x="162" y="237"/>
                    </a:lnTo>
                    <a:lnTo>
                      <a:pt x="159" y="246"/>
                    </a:lnTo>
                    <a:lnTo>
                      <a:pt x="159" y="252"/>
                    </a:lnTo>
                    <a:lnTo>
                      <a:pt x="157" y="260"/>
                    </a:lnTo>
                    <a:lnTo>
                      <a:pt x="154" y="263"/>
                    </a:lnTo>
                    <a:lnTo>
                      <a:pt x="151" y="265"/>
                    </a:lnTo>
                    <a:lnTo>
                      <a:pt x="146" y="266"/>
                    </a:lnTo>
                    <a:lnTo>
                      <a:pt x="142" y="268"/>
                    </a:lnTo>
                    <a:lnTo>
                      <a:pt x="138" y="270"/>
                    </a:lnTo>
                    <a:lnTo>
                      <a:pt x="136" y="273"/>
                    </a:lnTo>
                    <a:lnTo>
                      <a:pt x="134" y="275"/>
                    </a:lnTo>
                    <a:lnTo>
                      <a:pt x="132" y="279"/>
                    </a:lnTo>
                    <a:lnTo>
                      <a:pt x="123" y="285"/>
                    </a:lnTo>
                    <a:lnTo>
                      <a:pt x="114" y="290"/>
                    </a:lnTo>
                    <a:lnTo>
                      <a:pt x="97" y="303"/>
                    </a:lnTo>
                    <a:lnTo>
                      <a:pt x="85" y="307"/>
                    </a:lnTo>
                    <a:lnTo>
                      <a:pt x="73" y="309"/>
                    </a:lnTo>
                    <a:lnTo>
                      <a:pt x="64" y="312"/>
                    </a:lnTo>
                    <a:lnTo>
                      <a:pt x="58" y="317"/>
                    </a:lnTo>
                    <a:lnTo>
                      <a:pt x="50" y="322"/>
                    </a:lnTo>
                    <a:lnTo>
                      <a:pt x="43" y="324"/>
                    </a:lnTo>
                    <a:lnTo>
                      <a:pt x="33" y="324"/>
                    </a:lnTo>
                    <a:lnTo>
                      <a:pt x="38" y="319"/>
                    </a:lnTo>
                    <a:lnTo>
                      <a:pt x="40" y="318"/>
                    </a:lnTo>
                    <a:lnTo>
                      <a:pt x="43" y="318"/>
                    </a:lnTo>
                    <a:lnTo>
                      <a:pt x="46" y="317"/>
                    </a:lnTo>
                    <a:lnTo>
                      <a:pt x="49" y="317"/>
                    </a:lnTo>
                    <a:lnTo>
                      <a:pt x="51" y="315"/>
                    </a:lnTo>
                    <a:lnTo>
                      <a:pt x="55" y="312"/>
                    </a:lnTo>
                    <a:lnTo>
                      <a:pt x="58" y="308"/>
                    </a:lnTo>
                    <a:lnTo>
                      <a:pt x="61" y="304"/>
                    </a:lnTo>
                    <a:lnTo>
                      <a:pt x="65" y="301"/>
                    </a:lnTo>
                    <a:lnTo>
                      <a:pt x="68" y="300"/>
                    </a:lnTo>
                    <a:lnTo>
                      <a:pt x="72" y="300"/>
                    </a:lnTo>
                    <a:lnTo>
                      <a:pt x="74" y="299"/>
                    </a:lnTo>
                    <a:lnTo>
                      <a:pt x="80" y="299"/>
                    </a:lnTo>
                    <a:lnTo>
                      <a:pt x="84" y="295"/>
                    </a:lnTo>
                    <a:lnTo>
                      <a:pt x="94" y="288"/>
                    </a:lnTo>
                    <a:lnTo>
                      <a:pt x="117" y="273"/>
                    </a:lnTo>
                    <a:lnTo>
                      <a:pt x="123" y="268"/>
                    </a:lnTo>
                    <a:lnTo>
                      <a:pt x="130" y="255"/>
                    </a:lnTo>
                    <a:lnTo>
                      <a:pt x="137" y="249"/>
                    </a:lnTo>
                    <a:lnTo>
                      <a:pt x="130" y="249"/>
                    </a:lnTo>
                    <a:lnTo>
                      <a:pt x="127" y="250"/>
                    </a:lnTo>
                    <a:lnTo>
                      <a:pt x="123" y="252"/>
                    </a:lnTo>
                    <a:lnTo>
                      <a:pt x="119" y="254"/>
                    </a:lnTo>
                    <a:lnTo>
                      <a:pt x="112" y="254"/>
                    </a:lnTo>
                    <a:lnTo>
                      <a:pt x="109" y="252"/>
                    </a:lnTo>
                    <a:lnTo>
                      <a:pt x="107" y="252"/>
                    </a:lnTo>
                    <a:lnTo>
                      <a:pt x="104" y="251"/>
                    </a:lnTo>
                    <a:lnTo>
                      <a:pt x="103" y="254"/>
                    </a:lnTo>
                    <a:lnTo>
                      <a:pt x="102" y="255"/>
                    </a:lnTo>
                    <a:lnTo>
                      <a:pt x="102" y="257"/>
                    </a:lnTo>
                    <a:lnTo>
                      <a:pt x="94" y="254"/>
                    </a:lnTo>
                    <a:lnTo>
                      <a:pt x="88" y="251"/>
                    </a:lnTo>
                    <a:lnTo>
                      <a:pt x="82" y="246"/>
                    </a:lnTo>
                    <a:lnTo>
                      <a:pt x="82" y="252"/>
                    </a:lnTo>
                    <a:lnTo>
                      <a:pt x="75" y="252"/>
                    </a:lnTo>
                    <a:lnTo>
                      <a:pt x="73" y="254"/>
                    </a:lnTo>
                    <a:lnTo>
                      <a:pt x="72" y="256"/>
                    </a:lnTo>
                    <a:lnTo>
                      <a:pt x="70" y="256"/>
                    </a:lnTo>
                    <a:lnTo>
                      <a:pt x="68" y="254"/>
                    </a:lnTo>
                    <a:lnTo>
                      <a:pt x="67" y="251"/>
                    </a:lnTo>
                    <a:lnTo>
                      <a:pt x="67" y="235"/>
                    </a:lnTo>
                    <a:lnTo>
                      <a:pt x="65" y="232"/>
                    </a:lnTo>
                    <a:lnTo>
                      <a:pt x="64" y="231"/>
                    </a:lnTo>
                    <a:lnTo>
                      <a:pt x="63" y="231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5" y="239"/>
                    </a:lnTo>
                    <a:lnTo>
                      <a:pt x="50" y="237"/>
                    </a:lnTo>
                    <a:lnTo>
                      <a:pt x="44" y="234"/>
                    </a:lnTo>
                    <a:lnTo>
                      <a:pt x="36" y="229"/>
                    </a:lnTo>
                    <a:lnTo>
                      <a:pt x="28" y="220"/>
                    </a:lnTo>
                    <a:lnTo>
                      <a:pt x="30" y="220"/>
                    </a:lnTo>
                    <a:lnTo>
                      <a:pt x="31" y="218"/>
                    </a:lnTo>
                    <a:lnTo>
                      <a:pt x="34" y="218"/>
                    </a:lnTo>
                    <a:lnTo>
                      <a:pt x="31" y="215"/>
                    </a:lnTo>
                    <a:lnTo>
                      <a:pt x="26" y="210"/>
                    </a:lnTo>
                    <a:lnTo>
                      <a:pt x="23" y="207"/>
                    </a:lnTo>
                    <a:lnTo>
                      <a:pt x="20" y="206"/>
                    </a:lnTo>
                    <a:lnTo>
                      <a:pt x="18" y="201"/>
                    </a:lnTo>
                    <a:lnTo>
                      <a:pt x="21" y="192"/>
                    </a:lnTo>
                    <a:lnTo>
                      <a:pt x="29" y="185"/>
                    </a:lnTo>
                    <a:lnTo>
                      <a:pt x="39" y="179"/>
                    </a:lnTo>
                    <a:lnTo>
                      <a:pt x="48" y="178"/>
                    </a:lnTo>
                    <a:lnTo>
                      <a:pt x="53" y="177"/>
                    </a:lnTo>
                    <a:lnTo>
                      <a:pt x="60" y="174"/>
                    </a:lnTo>
                    <a:lnTo>
                      <a:pt x="69" y="169"/>
                    </a:lnTo>
                    <a:lnTo>
                      <a:pt x="77" y="166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8" y="158"/>
                    </a:lnTo>
                    <a:lnTo>
                      <a:pt x="75" y="157"/>
                    </a:lnTo>
                    <a:lnTo>
                      <a:pt x="74" y="154"/>
                    </a:lnTo>
                    <a:lnTo>
                      <a:pt x="73" y="153"/>
                    </a:lnTo>
                    <a:lnTo>
                      <a:pt x="73" y="152"/>
                    </a:lnTo>
                    <a:lnTo>
                      <a:pt x="74" y="151"/>
                    </a:lnTo>
                    <a:lnTo>
                      <a:pt x="78" y="151"/>
                    </a:lnTo>
                    <a:lnTo>
                      <a:pt x="79" y="152"/>
                    </a:lnTo>
                    <a:lnTo>
                      <a:pt x="79" y="146"/>
                    </a:lnTo>
                    <a:lnTo>
                      <a:pt x="70" y="146"/>
                    </a:lnTo>
                    <a:lnTo>
                      <a:pt x="68" y="148"/>
                    </a:lnTo>
                    <a:lnTo>
                      <a:pt x="63" y="151"/>
                    </a:lnTo>
                    <a:lnTo>
                      <a:pt x="59" y="153"/>
                    </a:lnTo>
                    <a:lnTo>
                      <a:pt x="50" y="153"/>
                    </a:lnTo>
                    <a:lnTo>
                      <a:pt x="46" y="152"/>
                    </a:lnTo>
                    <a:lnTo>
                      <a:pt x="41" y="149"/>
                    </a:lnTo>
                    <a:lnTo>
                      <a:pt x="16" y="149"/>
                    </a:lnTo>
                    <a:lnTo>
                      <a:pt x="16" y="147"/>
                    </a:lnTo>
                    <a:lnTo>
                      <a:pt x="15" y="144"/>
                    </a:lnTo>
                    <a:lnTo>
                      <a:pt x="11" y="140"/>
                    </a:lnTo>
                    <a:lnTo>
                      <a:pt x="11" y="135"/>
                    </a:lnTo>
                    <a:lnTo>
                      <a:pt x="13" y="134"/>
                    </a:lnTo>
                    <a:lnTo>
                      <a:pt x="9" y="134"/>
                    </a:lnTo>
                    <a:lnTo>
                      <a:pt x="5" y="133"/>
                    </a:lnTo>
                    <a:lnTo>
                      <a:pt x="0" y="128"/>
                    </a:lnTo>
                    <a:lnTo>
                      <a:pt x="11" y="122"/>
                    </a:lnTo>
                    <a:lnTo>
                      <a:pt x="25" y="117"/>
                    </a:lnTo>
                    <a:lnTo>
                      <a:pt x="36" y="110"/>
                    </a:lnTo>
                    <a:lnTo>
                      <a:pt x="44" y="110"/>
                    </a:lnTo>
                    <a:lnTo>
                      <a:pt x="44" y="114"/>
                    </a:lnTo>
                    <a:lnTo>
                      <a:pt x="46" y="119"/>
                    </a:lnTo>
                    <a:lnTo>
                      <a:pt x="70" y="119"/>
                    </a:lnTo>
                    <a:lnTo>
                      <a:pt x="67" y="112"/>
                    </a:lnTo>
                    <a:lnTo>
                      <a:pt x="61" y="107"/>
                    </a:lnTo>
                    <a:lnTo>
                      <a:pt x="54" y="104"/>
                    </a:lnTo>
                    <a:lnTo>
                      <a:pt x="46" y="100"/>
                    </a:lnTo>
                    <a:lnTo>
                      <a:pt x="44" y="98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29" y="81"/>
                    </a:lnTo>
                    <a:lnTo>
                      <a:pt x="21" y="79"/>
                    </a:lnTo>
                    <a:lnTo>
                      <a:pt x="15" y="78"/>
                    </a:lnTo>
                    <a:lnTo>
                      <a:pt x="13" y="75"/>
                    </a:lnTo>
                    <a:lnTo>
                      <a:pt x="13" y="74"/>
                    </a:lnTo>
                    <a:lnTo>
                      <a:pt x="14" y="73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9" y="63"/>
                    </a:lnTo>
                    <a:lnTo>
                      <a:pt x="40" y="63"/>
                    </a:lnTo>
                    <a:lnTo>
                      <a:pt x="55" y="47"/>
                    </a:lnTo>
                    <a:lnTo>
                      <a:pt x="73" y="34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9" y="24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4" y="20"/>
                    </a:lnTo>
                    <a:lnTo>
                      <a:pt x="119" y="15"/>
                    </a:lnTo>
                    <a:lnTo>
                      <a:pt x="122" y="13"/>
                    </a:lnTo>
                    <a:lnTo>
                      <a:pt x="125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4" y="16"/>
                    </a:lnTo>
                    <a:lnTo>
                      <a:pt x="138" y="18"/>
                    </a:lnTo>
                    <a:lnTo>
                      <a:pt x="136" y="21"/>
                    </a:lnTo>
                    <a:lnTo>
                      <a:pt x="136" y="22"/>
                    </a:lnTo>
                    <a:lnTo>
                      <a:pt x="134" y="24"/>
                    </a:lnTo>
                    <a:lnTo>
                      <a:pt x="137" y="24"/>
                    </a:lnTo>
                    <a:lnTo>
                      <a:pt x="142" y="21"/>
                    </a:lnTo>
                    <a:lnTo>
                      <a:pt x="144" y="18"/>
                    </a:lnTo>
                    <a:lnTo>
                      <a:pt x="148" y="20"/>
                    </a:lnTo>
                    <a:lnTo>
                      <a:pt x="149" y="20"/>
                    </a:lnTo>
                    <a:lnTo>
                      <a:pt x="154" y="22"/>
                    </a:lnTo>
                    <a:lnTo>
                      <a:pt x="174" y="22"/>
                    </a:lnTo>
                    <a:lnTo>
                      <a:pt x="178" y="25"/>
                    </a:lnTo>
                    <a:lnTo>
                      <a:pt x="182" y="29"/>
                    </a:lnTo>
                    <a:lnTo>
                      <a:pt x="186" y="30"/>
                    </a:lnTo>
                    <a:lnTo>
                      <a:pt x="217" y="30"/>
                    </a:lnTo>
                    <a:lnTo>
                      <a:pt x="226" y="35"/>
                    </a:lnTo>
                    <a:lnTo>
                      <a:pt x="238" y="39"/>
                    </a:lnTo>
                    <a:lnTo>
                      <a:pt x="252" y="41"/>
                    </a:lnTo>
                    <a:lnTo>
                      <a:pt x="267" y="41"/>
                    </a:lnTo>
                    <a:lnTo>
                      <a:pt x="279" y="37"/>
                    </a:lnTo>
                    <a:lnTo>
                      <a:pt x="282" y="37"/>
                    </a:lnTo>
                    <a:lnTo>
                      <a:pt x="292" y="39"/>
                    </a:lnTo>
                    <a:lnTo>
                      <a:pt x="300" y="42"/>
                    </a:lnTo>
                    <a:lnTo>
                      <a:pt x="309" y="46"/>
                    </a:lnTo>
                    <a:lnTo>
                      <a:pt x="309" y="45"/>
                    </a:lnTo>
                    <a:lnTo>
                      <a:pt x="310" y="46"/>
                    </a:lnTo>
                    <a:lnTo>
                      <a:pt x="312" y="46"/>
                    </a:lnTo>
                    <a:lnTo>
                      <a:pt x="314" y="45"/>
                    </a:lnTo>
                    <a:lnTo>
                      <a:pt x="314" y="46"/>
                    </a:lnTo>
                    <a:lnTo>
                      <a:pt x="315" y="47"/>
                    </a:lnTo>
                    <a:lnTo>
                      <a:pt x="317" y="49"/>
                    </a:lnTo>
                    <a:lnTo>
                      <a:pt x="319" y="50"/>
                    </a:lnTo>
                    <a:lnTo>
                      <a:pt x="319" y="51"/>
                    </a:lnTo>
                    <a:lnTo>
                      <a:pt x="335" y="59"/>
                    </a:lnTo>
                    <a:lnTo>
                      <a:pt x="351" y="61"/>
                    </a:lnTo>
                    <a:lnTo>
                      <a:pt x="364" y="63"/>
                    </a:lnTo>
                    <a:lnTo>
                      <a:pt x="364" y="61"/>
                    </a:lnTo>
                    <a:lnTo>
                      <a:pt x="361" y="59"/>
                    </a:lnTo>
                    <a:lnTo>
                      <a:pt x="361" y="56"/>
                    </a:lnTo>
                    <a:lnTo>
                      <a:pt x="366" y="54"/>
                    </a:lnTo>
                    <a:lnTo>
                      <a:pt x="370" y="52"/>
                    </a:lnTo>
                    <a:lnTo>
                      <a:pt x="378" y="52"/>
                    </a:lnTo>
                    <a:lnTo>
                      <a:pt x="378" y="51"/>
                    </a:lnTo>
                    <a:lnTo>
                      <a:pt x="379" y="50"/>
                    </a:lnTo>
                    <a:lnTo>
                      <a:pt x="379" y="49"/>
                    </a:lnTo>
                    <a:lnTo>
                      <a:pt x="380" y="47"/>
                    </a:lnTo>
                    <a:lnTo>
                      <a:pt x="380" y="46"/>
                    </a:lnTo>
                    <a:lnTo>
                      <a:pt x="384" y="46"/>
                    </a:lnTo>
                    <a:lnTo>
                      <a:pt x="386" y="47"/>
                    </a:lnTo>
                    <a:lnTo>
                      <a:pt x="389" y="50"/>
                    </a:lnTo>
                    <a:lnTo>
                      <a:pt x="393" y="50"/>
                    </a:lnTo>
                    <a:lnTo>
                      <a:pt x="395" y="49"/>
                    </a:lnTo>
                    <a:lnTo>
                      <a:pt x="399" y="47"/>
                    </a:lnTo>
                    <a:lnTo>
                      <a:pt x="407" y="44"/>
                    </a:lnTo>
                    <a:lnTo>
                      <a:pt x="417" y="41"/>
                    </a:lnTo>
                    <a:lnTo>
                      <a:pt x="425" y="39"/>
                    </a:lnTo>
                    <a:lnTo>
                      <a:pt x="435" y="36"/>
                    </a:lnTo>
                    <a:lnTo>
                      <a:pt x="438" y="41"/>
                    </a:lnTo>
                    <a:lnTo>
                      <a:pt x="440" y="42"/>
                    </a:lnTo>
                    <a:lnTo>
                      <a:pt x="445" y="42"/>
                    </a:lnTo>
                    <a:lnTo>
                      <a:pt x="449" y="39"/>
                    </a:lnTo>
                    <a:lnTo>
                      <a:pt x="452" y="34"/>
                    </a:lnTo>
                    <a:lnTo>
                      <a:pt x="453" y="32"/>
                    </a:lnTo>
                    <a:lnTo>
                      <a:pt x="454" y="30"/>
                    </a:lnTo>
                    <a:lnTo>
                      <a:pt x="457" y="30"/>
                    </a:lnTo>
                    <a:lnTo>
                      <a:pt x="463" y="36"/>
                    </a:lnTo>
                    <a:lnTo>
                      <a:pt x="468" y="42"/>
                    </a:lnTo>
                    <a:lnTo>
                      <a:pt x="473" y="46"/>
                    </a:lnTo>
                    <a:lnTo>
                      <a:pt x="478" y="49"/>
                    </a:lnTo>
                    <a:lnTo>
                      <a:pt x="481" y="49"/>
                    </a:lnTo>
                    <a:lnTo>
                      <a:pt x="483" y="47"/>
                    </a:lnTo>
                    <a:lnTo>
                      <a:pt x="484" y="45"/>
                    </a:lnTo>
                    <a:lnTo>
                      <a:pt x="491" y="39"/>
                    </a:lnTo>
                    <a:lnTo>
                      <a:pt x="494" y="37"/>
                    </a:lnTo>
                    <a:lnTo>
                      <a:pt x="494" y="40"/>
                    </a:lnTo>
                    <a:lnTo>
                      <a:pt x="497" y="42"/>
                    </a:lnTo>
                    <a:lnTo>
                      <a:pt x="498" y="46"/>
                    </a:lnTo>
                    <a:lnTo>
                      <a:pt x="503" y="49"/>
                    </a:lnTo>
                    <a:lnTo>
                      <a:pt x="507" y="49"/>
                    </a:lnTo>
                    <a:lnTo>
                      <a:pt x="511" y="47"/>
                    </a:lnTo>
                    <a:lnTo>
                      <a:pt x="513" y="45"/>
                    </a:lnTo>
                    <a:lnTo>
                      <a:pt x="517" y="44"/>
                    </a:lnTo>
                    <a:lnTo>
                      <a:pt x="521" y="44"/>
                    </a:lnTo>
                    <a:lnTo>
                      <a:pt x="534" y="46"/>
                    </a:lnTo>
                    <a:lnTo>
                      <a:pt x="546" y="51"/>
                    </a:lnTo>
                    <a:lnTo>
                      <a:pt x="558" y="56"/>
                    </a:lnTo>
                    <a:lnTo>
                      <a:pt x="570" y="60"/>
                    </a:lnTo>
                    <a:lnTo>
                      <a:pt x="583" y="61"/>
                    </a:lnTo>
                    <a:lnTo>
                      <a:pt x="595" y="60"/>
                    </a:lnTo>
                    <a:lnTo>
                      <a:pt x="601" y="60"/>
                    </a:lnTo>
                    <a:lnTo>
                      <a:pt x="605" y="63"/>
                    </a:lnTo>
                    <a:lnTo>
                      <a:pt x="610" y="66"/>
                    </a:lnTo>
                    <a:lnTo>
                      <a:pt x="615" y="74"/>
                    </a:lnTo>
                    <a:lnTo>
                      <a:pt x="614" y="74"/>
                    </a:lnTo>
                    <a:lnTo>
                      <a:pt x="611" y="75"/>
                    </a:lnTo>
                    <a:lnTo>
                      <a:pt x="604" y="75"/>
                    </a:lnTo>
                    <a:lnTo>
                      <a:pt x="601" y="78"/>
                    </a:lnTo>
                    <a:lnTo>
                      <a:pt x="601" y="79"/>
                    </a:lnTo>
                    <a:lnTo>
                      <a:pt x="602" y="80"/>
                    </a:lnTo>
                    <a:lnTo>
                      <a:pt x="602" y="81"/>
                    </a:lnTo>
                    <a:lnTo>
                      <a:pt x="607" y="84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31" y="81"/>
                    </a:lnTo>
                    <a:lnTo>
                      <a:pt x="639" y="80"/>
                    </a:lnTo>
                    <a:lnTo>
                      <a:pt x="665" y="80"/>
                    </a:lnTo>
                    <a:lnTo>
                      <a:pt x="671" y="84"/>
                    </a:lnTo>
                    <a:lnTo>
                      <a:pt x="674" y="85"/>
                    </a:lnTo>
                    <a:lnTo>
                      <a:pt x="676" y="88"/>
                    </a:lnTo>
                    <a:lnTo>
                      <a:pt x="678" y="90"/>
                    </a:lnTo>
                    <a:lnTo>
                      <a:pt x="680" y="93"/>
                    </a:lnTo>
                    <a:lnTo>
                      <a:pt x="683" y="94"/>
                    </a:lnTo>
                    <a:lnTo>
                      <a:pt x="685" y="96"/>
                    </a:lnTo>
                    <a:lnTo>
                      <a:pt x="689" y="96"/>
                    </a:lnTo>
                    <a:lnTo>
                      <a:pt x="688" y="95"/>
                    </a:lnTo>
                    <a:lnTo>
                      <a:pt x="688" y="93"/>
                    </a:lnTo>
                    <a:lnTo>
                      <a:pt x="686" y="90"/>
                    </a:lnTo>
                    <a:lnTo>
                      <a:pt x="686" y="89"/>
                    </a:lnTo>
                    <a:lnTo>
                      <a:pt x="685" y="86"/>
                    </a:lnTo>
                    <a:lnTo>
                      <a:pt x="685" y="81"/>
                    </a:lnTo>
                    <a:lnTo>
                      <a:pt x="689" y="78"/>
                    </a:lnTo>
                    <a:lnTo>
                      <a:pt x="691" y="78"/>
                    </a:lnTo>
                    <a:lnTo>
                      <a:pt x="694" y="76"/>
                    </a:lnTo>
                    <a:lnTo>
                      <a:pt x="699" y="76"/>
                    </a:lnTo>
                    <a:lnTo>
                      <a:pt x="701" y="75"/>
                    </a:lnTo>
                    <a:lnTo>
                      <a:pt x="703" y="74"/>
                    </a:lnTo>
                    <a:lnTo>
                      <a:pt x="704" y="71"/>
                    </a:lnTo>
                    <a:lnTo>
                      <a:pt x="704" y="69"/>
                    </a:lnTo>
                    <a:lnTo>
                      <a:pt x="698" y="71"/>
                    </a:lnTo>
                    <a:lnTo>
                      <a:pt x="690" y="74"/>
                    </a:lnTo>
                    <a:lnTo>
                      <a:pt x="683" y="75"/>
                    </a:lnTo>
                    <a:lnTo>
                      <a:pt x="680" y="75"/>
                    </a:lnTo>
                    <a:lnTo>
                      <a:pt x="678" y="73"/>
                    </a:lnTo>
                    <a:lnTo>
                      <a:pt x="678" y="70"/>
                    </a:lnTo>
                    <a:lnTo>
                      <a:pt x="680" y="66"/>
                    </a:lnTo>
                    <a:lnTo>
                      <a:pt x="686" y="63"/>
                    </a:lnTo>
                    <a:lnTo>
                      <a:pt x="695" y="61"/>
                    </a:lnTo>
                    <a:lnTo>
                      <a:pt x="703" y="60"/>
                    </a:lnTo>
                    <a:lnTo>
                      <a:pt x="709" y="59"/>
                    </a:lnTo>
                    <a:lnTo>
                      <a:pt x="714" y="68"/>
                    </a:lnTo>
                    <a:lnTo>
                      <a:pt x="724" y="75"/>
                    </a:lnTo>
                    <a:lnTo>
                      <a:pt x="735" y="80"/>
                    </a:lnTo>
                    <a:lnTo>
                      <a:pt x="748" y="83"/>
                    </a:lnTo>
                    <a:lnTo>
                      <a:pt x="762" y="84"/>
                    </a:lnTo>
                    <a:lnTo>
                      <a:pt x="797" y="84"/>
                    </a:lnTo>
                    <a:lnTo>
                      <a:pt x="797" y="79"/>
                    </a:lnTo>
                    <a:lnTo>
                      <a:pt x="798" y="75"/>
                    </a:lnTo>
                    <a:lnTo>
                      <a:pt x="803" y="70"/>
                    </a:lnTo>
                    <a:lnTo>
                      <a:pt x="811" y="70"/>
                    </a:lnTo>
                    <a:lnTo>
                      <a:pt x="814" y="71"/>
                    </a:lnTo>
                    <a:lnTo>
                      <a:pt x="817" y="73"/>
                    </a:lnTo>
                    <a:lnTo>
                      <a:pt x="821" y="74"/>
                    </a:lnTo>
                    <a:lnTo>
                      <a:pt x="823" y="74"/>
                    </a:lnTo>
                    <a:lnTo>
                      <a:pt x="826" y="76"/>
                    </a:lnTo>
                    <a:lnTo>
                      <a:pt x="826" y="81"/>
                    </a:lnTo>
                    <a:lnTo>
                      <a:pt x="824" y="83"/>
                    </a:lnTo>
                    <a:lnTo>
                      <a:pt x="824" y="89"/>
                    </a:lnTo>
                    <a:lnTo>
                      <a:pt x="826" y="89"/>
                    </a:lnTo>
                    <a:lnTo>
                      <a:pt x="828" y="90"/>
                    </a:lnTo>
                    <a:lnTo>
                      <a:pt x="831" y="89"/>
                    </a:lnTo>
                    <a:lnTo>
                      <a:pt x="833" y="81"/>
                    </a:lnTo>
                    <a:lnTo>
                      <a:pt x="843" y="74"/>
                    </a:lnTo>
                    <a:lnTo>
                      <a:pt x="849" y="71"/>
                    </a:lnTo>
                    <a:lnTo>
                      <a:pt x="852" y="68"/>
                    </a:lnTo>
                    <a:lnTo>
                      <a:pt x="852" y="61"/>
                    </a:lnTo>
                    <a:lnTo>
                      <a:pt x="844" y="65"/>
                    </a:lnTo>
                    <a:lnTo>
                      <a:pt x="844" y="64"/>
                    </a:lnTo>
                    <a:lnTo>
                      <a:pt x="846" y="63"/>
                    </a:lnTo>
                    <a:lnTo>
                      <a:pt x="846" y="56"/>
                    </a:lnTo>
                    <a:lnTo>
                      <a:pt x="847" y="54"/>
                    </a:lnTo>
                    <a:lnTo>
                      <a:pt x="847" y="52"/>
                    </a:lnTo>
                    <a:lnTo>
                      <a:pt x="844" y="47"/>
                    </a:lnTo>
                    <a:lnTo>
                      <a:pt x="839" y="45"/>
                    </a:lnTo>
                    <a:lnTo>
                      <a:pt x="833" y="42"/>
                    </a:lnTo>
                    <a:lnTo>
                      <a:pt x="827" y="41"/>
                    </a:lnTo>
                    <a:lnTo>
                      <a:pt x="822" y="39"/>
                    </a:lnTo>
                    <a:lnTo>
                      <a:pt x="819" y="34"/>
                    </a:lnTo>
                    <a:lnTo>
                      <a:pt x="819" y="31"/>
                    </a:lnTo>
                    <a:lnTo>
                      <a:pt x="821" y="30"/>
                    </a:lnTo>
                    <a:lnTo>
                      <a:pt x="823" y="29"/>
                    </a:lnTo>
                    <a:lnTo>
                      <a:pt x="824" y="26"/>
                    </a:lnTo>
                    <a:lnTo>
                      <a:pt x="824" y="21"/>
                    </a:lnTo>
                    <a:lnTo>
                      <a:pt x="823" y="20"/>
                    </a:lnTo>
                    <a:lnTo>
                      <a:pt x="822" y="17"/>
                    </a:lnTo>
                    <a:lnTo>
                      <a:pt x="822" y="12"/>
                    </a:lnTo>
                    <a:lnTo>
                      <a:pt x="823" y="11"/>
                    </a:lnTo>
                    <a:lnTo>
                      <a:pt x="826" y="10"/>
                    </a:lnTo>
                    <a:lnTo>
                      <a:pt x="828" y="10"/>
                    </a:lnTo>
                    <a:lnTo>
                      <a:pt x="831" y="8"/>
                    </a:lnTo>
                    <a:lnTo>
                      <a:pt x="833" y="8"/>
                    </a:lnTo>
                    <a:lnTo>
                      <a:pt x="833" y="5"/>
                    </a:lnTo>
                    <a:lnTo>
                      <a:pt x="832" y="2"/>
                    </a:lnTo>
                    <a:lnTo>
                      <a:pt x="832" y="1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244">
                <a:extLst>
                  <a:ext uri="{FF2B5EF4-FFF2-40B4-BE49-F238E27FC236}">
                    <a16:creationId xmlns:a16="http://schemas.microsoft.com/office/drawing/2014/main" id="{BF09EE30-72D0-DC4D-81FA-4368C91A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300" y="2917848"/>
                <a:ext cx="41451" cy="518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2" y="6"/>
                  </a:cxn>
                  <a:cxn ang="0">
                    <a:pos x="19" y="16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19" y="25"/>
                  </a:cxn>
                  <a:cxn ang="0">
                    <a:pos x="17" y="25"/>
                  </a:cxn>
                  <a:cxn ang="0">
                    <a:pos x="15" y="24"/>
                  </a:cxn>
                  <a:cxn ang="0">
                    <a:pos x="13" y="22"/>
                  </a:cxn>
                  <a:cxn ang="0">
                    <a:pos x="12" y="20"/>
                  </a:cxn>
                  <a:cxn ang="0">
                    <a:pos x="9" y="17"/>
                  </a:cxn>
                  <a:cxn ang="0">
                    <a:pos x="9" y="7"/>
                  </a:cxn>
                  <a:cxn ang="0">
                    <a:pos x="6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20" h="25">
                    <a:moveTo>
                      <a:pt x="3" y="0"/>
                    </a:moveTo>
                    <a:lnTo>
                      <a:pt x="10" y="0"/>
                    </a:lnTo>
                    <a:lnTo>
                      <a:pt x="12" y="6"/>
                    </a:lnTo>
                    <a:lnTo>
                      <a:pt x="19" y="16"/>
                    </a:lnTo>
                    <a:lnTo>
                      <a:pt x="20" y="21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9" y="17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1245">
                <a:extLst>
                  <a:ext uri="{FF2B5EF4-FFF2-40B4-BE49-F238E27FC236}">
                    <a16:creationId xmlns:a16="http://schemas.microsoft.com/office/drawing/2014/main" id="{44444CEF-5E2D-8846-9588-449F7AD5E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52" y="2849454"/>
                <a:ext cx="39379" cy="683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14" y="10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0"/>
                  </a:cxn>
                  <a:cxn ang="0">
                    <a:pos x="17" y="33"/>
                  </a:cxn>
                  <a:cxn ang="0">
                    <a:pos x="12" y="25"/>
                  </a:cxn>
                  <a:cxn ang="0">
                    <a:pos x="11" y="21"/>
                  </a:cxn>
                  <a:cxn ang="0">
                    <a:pos x="11" y="16"/>
                  </a:cxn>
                  <a:cxn ang="0">
                    <a:pos x="6" y="15"/>
                  </a:cxn>
                  <a:cxn ang="0">
                    <a:pos x="4" y="11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9" h="33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19" y="30"/>
                    </a:lnTo>
                    <a:lnTo>
                      <a:pt x="17" y="33"/>
                    </a:lnTo>
                    <a:lnTo>
                      <a:pt x="12" y="25"/>
                    </a:lnTo>
                    <a:lnTo>
                      <a:pt x="11" y="21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1246">
                <a:extLst>
                  <a:ext uri="{FF2B5EF4-FFF2-40B4-BE49-F238E27FC236}">
                    <a16:creationId xmlns:a16="http://schemas.microsoft.com/office/drawing/2014/main" id="{97875C4F-B5D4-EF46-AC81-D1A90A31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341" y="2215259"/>
                <a:ext cx="443522" cy="232124"/>
              </a:xfrm>
              <a:custGeom>
                <a:avLst/>
                <a:gdLst/>
                <a:ahLst/>
                <a:cxnLst>
                  <a:cxn ang="0">
                    <a:pos x="163" y="2"/>
                  </a:cxn>
                  <a:cxn ang="0">
                    <a:pos x="170" y="9"/>
                  </a:cxn>
                  <a:cxn ang="0">
                    <a:pos x="164" y="19"/>
                  </a:cxn>
                  <a:cxn ang="0">
                    <a:pos x="164" y="36"/>
                  </a:cxn>
                  <a:cxn ang="0">
                    <a:pos x="175" y="64"/>
                  </a:cxn>
                  <a:cxn ang="0">
                    <a:pos x="207" y="82"/>
                  </a:cxn>
                  <a:cxn ang="0">
                    <a:pos x="208" y="88"/>
                  </a:cxn>
                  <a:cxn ang="0">
                    <a:pos x="192" y="91"/>
                  </a:cxn>
                  <a:cxn ang="0">
                    <a:pos x="196" y="96"/>
                  </a:cxn>
                  <a:cxn ang="0">
                    <a:pos x="203" y="102"/>
                  </a:cxn>
                  <a:cxn ang="0">
                    <a:pos x="179" y="109"/>
                  </a:cxn>
                  <a:cxn ang="0">
                    <a:pos x="154" y="98"/>
                  </a:cxn>
                  <a:cxn ang="0">
                    <a:pos x="142" y="98"/>
                  </a:cxn>
                  <a:cxn ang="0">
                    <a:pos x="135" y="105"/>
                  </a:cxn>
                  <a:cxn ang="0">
                    <a:pos x="106" y="112"/>
                  </a:cxn>
                  <a:cxn ang="0">
                    <a:pos x="65" y="106"/>
                  </a:cxn>
                  <a:cxn ang="0">
                    <a:pos x="55" y="100"/>
                  </a:cxn>
                  <a:cxn ang="0">
                    <a:pos x="30" y="96"/>
                  </a:cxn>
                  <a:cxn ang="0">
                    <a:pos x="31" y="80"/>
                  </a:cxn>
                  <a:cxn ang="0">
                    <a:pos x="74" y="76"/>
                  </a:cxn>
                  <a:cxn ang="0">
                    <a:pos x="19" y="72"/>
                  </a:cxn>
                  <a:cxn ang="0">
                    <a:pos x="11" y="62"/>
                  </a:cxn>
                  <a:cxn ang="0">
                    <a:pos x="17" y="58"/>
                  </a:cxn>
                  <a:cxn ang="0">
                    <a:pos x="27" y="56"/>
                  </a:cxn>
                  <a:cxn ang="0">
                    <a:pos x="5" y="52"/>
                  </a:cxn>
                  <a:cxn ang="0">
                    <a:pos x="0" y="47"/>
                  </a:cxn>
                  <a:cxn ang="0">
                    <a:pos x="20" y="22"/>
                  </a:cxn>
                  <a:cxn ang="0">
                    <a:pos x="53" y="13"/>
                  </a:cxn>
                  <a:cxn ang="0">
                    <a:pos x="56" y="18"/>
                  </a:cxn>
                  <a:cxn ang="0">
                    <a:pos x="59" y="25"/>
                  </a:cxn>
                  <a:cxn ang="0">
                    <a:pos x="63" y="23"/>
                  </a:cxn>
                  <a:cxn ang="0">
                    <a:pos x="76" y="19"/>
                  </a:cxn>
                  <a:cxn ang="0">
                    <a:pos x="86" y="25"/>
                  </a:cxn>
                  <a:cxn ang="0">
                    <a:pos x="95" y="31"/>
                  </a:cxn>
                  <a:cxn ang="0">
                    <a:pos x="100" y="22"/>
                  </a:cxn>
                  <a:cxn ang="0">
                    <a:pos x="118" y="25"/>
                  </a:cxn>
                  <a:cxn ang="0">
                    <a:pos x="124" y="44"/>
                  </a:cxn>
                  <a:cxn ang="0">
                    <a:pos x="132" y="48"/>
                  </a:cxn>
                  <a:cxn ang="0">
                    <a:pos x="134" y="44"/>
                  </a:cxn>
                  <a:cxn ang="0">
                    <a:pos x="127" y="22"/>
                  </a:cxn>
                  <a:cxn ang="0">
                    <a:pos x="128" y="13"/>
                  </a:cxn>
                  <a:cxn ang="0">
                    <a:pos x="139" y="13"/>
                  </a:cxn>
                  <a:cxn ang="0">
                    <a:pos x="144" y="7"/>
                  </a:cxn>
                  <a:cxn ang="0">
                    <a:pos x="150" y="0"/>
                  </a:cxn>
                </a:cxnLst>
                <a:rect l="0" t="0" r="r" b="b"/>
                <a:pathLst>
                  <a:path w="214" h="112">
                    <a:moveTo>
                      <a:pt x="150" y="0"/>
                    </a:moveTo>
                    <a:lnTo>
                      <a:pt x="159" y="0"/>
                    </a:lnTo>
                    <a:lnTo>
                      <a:pt x="163" y="2"/>
                    </a:lnTo>
                    <a:lnTo>
                      <a:pt x="168" y="4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68" y="14"/>
                    </a:lnTo>
                    <a:lnTo>
                      <a:pt x="165" y="17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2" y="23"/>
                    </a:lnTo>
                    <a:lnTo>
                      <a:pt x="164" y="36"/>
                    </a:lnTo>
                    <a:lnTo>
                      <a:pt x="169" y="47"/>
                    </a:lnTo>
                    <a:lnTo>
                      <a:pt x="172" y="57"/>
                    </a:lnTo>
                    <a:lnTo>
                      <a:pt x="175" y="64"/>
                    </a:lnTo>
                    <a:lnTo>
                      <a:pt x="184" y="71"/>
                    </a:lnTo>
                    <a:lnTo>
                      <a:pt x="196" y="77"/>
                    </a:lnTo>
                    <a:lnTo>
                      <a:pt x="207" y="82"/>
                    </a:lnTo>
                    <a:lnTo>
                      <a:pt x="214" y="86"/>
                    </a:lnTo>
                    <a:lnTo>
                      <a:pt x="211" y="87"/>
                    </a:lnTo>
                    <a:lnTo>
                      <a:pt x="208" y="88"/>
                    </a:lnTo>
                    <a:lnTo>
                      <a:pt x="196" y="88"/>
                    </a:lnTo>
                    <a:lnTo>
                      <a:pt x="193" y="90"/>
                    </a:lnTo>
                    <a:lnTo>
                      <a:pt x="192" y="91"/>
                    </a:lnTo>
                    <a:lnTo>
                      <a:pt x="192" y="93"/>
                    </a:lnTo>
                    <a:lnTo>
                      <a:pt x="193" y="95"/>
                    </a:lnTo>
                    <a:lnTo>
                      <a:pt x="196" y="96"/>
                    </a:lnTo>
                    <a:lnTo>
                      <a:pt x="198" y="96"/>
                    </a:lnTo>
                    <a:lnTo>
                      <a:pt x="201" y="101"/>
                    </a:lnTo>
                    <a:lnTo>
                      <a:pt x="203" y="102"/>
                    </a:lnTo>
                    <a:lnTo>
                      <a:pt x="199" y="106"/>
                    </a:lnTo>
                    <a:lnTo>
                      <a:pt x="193" y="109"/>
                    </a:lnTo>
                    <a:lnTo>
                      <a:pt x="179" y="109"/>
                    </a:lnTo>
                    <a:lnTo>
                      <a:pt x="169" y="107"/>
                    </a:lnTo>
                    <a:lnTo>
                      <a:pt x="160" y="102"/>
                    </a:lnTo>
                    <a:lnTo>
                      <a:pt x="154" y="98"/>
                    </a:lnTo>
                    <a:lnTo>
                      <a:pt x="147" y="97"/>
                    </a:lnTo>
                    <a:lnTo>
                      <a:pt x="144" y="97"/>
                    </a:lnTo>
                    <a:lnTo>
                      <a:pt x="142" y="98"/>
                    </a:lnTo>
                    <a:lnTo>
                      <a:pt x="139" y="101"/>
                    </a:lnTo>
                    <a:lnTo>
                      <a:pt x="138" y="103"/>
                    </a:lnTo>
                    <a:lnTo>
                      <a:pt x="135" y="105"/>
                    </a:lnTo>
                    <a:lnTo>
                      <a:pt x="125" y="107"/>
                    </a:lnTo>
                    <a:lnTo>
                      <a:pt x="115" y="109"/>
                    </a:lnTo>
                    <a:lnTo>
                      <a:pt x="106" y="112"/>
                    </a:lnTo>
                    <a:lnTo>
                      <a:pt x="68" y="112"/>
                    </a:lnTo>
                    <a:lnTo>
                      <a:pt x="65" y="110"/>
                    </a:lnTo>
                    <a:lnTo>
                      <a:pt x="65" y="106"/>
                    </a:lnTo>
                    <a:lnTo>
                      <a:pt x="64" y="103"/>
                    </a:lnTo>
                    <a:lnTo>
                      <a:pt x="63" y="102"/>
                    </a:lnTo>
                    <a:lnTo>
                      <a:pt x="55" y="100"/>
                    </a:lnTo>
                    <a:lnTo>
                      <a:pt x="40" y="100"/>
                    </a:lnTo>
                    <a:lnTo>
                      <a:pt x="35" y="98"/>
                    </a:lnTo>
                    <a:lnTo>
                      <a:pt x="30" y="96"/>
                    </a:lnTo>
                    <a:lnTo>
                      <a:pt x="26" y="93"/>
                    </a:lnTo>
                    <a:lnTo>
                      <a:pt x="21" y="86"/>
                    </a:lnTo>
                    <a:lnTo>
                      <a:pt x="31" y="80"/>
                    </a:lnTo>
                    <a:lnTo>
                      <a:pt x="44" y="77"/>
                    </a:lnTo>
                    <a:lnTo>
                      <a:pt x="60" y="76"/>
                    </a:lnTo>
                    <a:lnTo>
                      <a:pt x="74" y="76"/>
                    </a:lnTo>
                    <a:lnTo>
                      <a:pt x="71" y="75"/>
                    </a:lnTo>
                    <a:lnTo>
                      <a:pt x="64" y="72"/>
                    </a:lnTo>
                    <a:lnTo>
                      <a:pt x="19" y="72"/>
                    </a:lnTo>
                    <a:lnTo>
                      <a:pt x="14" y="70"/>
                    </a:lnTo>
                    <a:lnTo>
                      <a:pt x="11" y="64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0" y="57"/>
                    </a:lnTo>
                    <a:lnTo>
                      <a:pt x="25" y="57"/>
                    </a:lnTo>
                    <a:lnTo>
                      <a:pt x="27" y="56"/>
                    </a:lnTo>
                    <a:lnTo>
                      <a:pt x="10" y="56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2" y="51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2" y="37"/>
                    </a:lnTo>
                    <a:lnTo>
                      <a:pt x="10" y="29"/>
                    </a:lnTo>
                    <a:lnTo>
                      <a:pt x="20" y="22"/>
                    </a:lnTo>
                    <a:lnTo>
                      <a:pt x="32" y="17"/>
                    </a:lnTo>
                    <a:lnTo>
                      <a:pt x="44" y="14"/>
                    </a:lnTo>
                    <a:lnTo>
                      <a:pt x="53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6" y="18"/>
                    </a:lnTo>
                    <a:lnTo>
                      <a:pt x="58" y="20"/>
                    </a:lnTo>
                    <a:lnTo>
                      <a:pt x="58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5" y="22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80" y="20"/>
                    </a:lnTo>
                    <a:lnTo>
                      <a:pt x="84" y="23"/>
                    </a:lnTo>
                    <a:lnTo>
                      <a:pt x="86" y="25"/>
                    </a:lnTo>
                    <a:lnTo>
                      <a:pt x="88" y="28"/>
                    </a:lnTo>
                    <a:lnTo>
                      <a:pt x="90" y="32"/>
                    </a:lnTo>
                    <a:lnTo>
                      <a:pt x="95" y="31"/>
                    </a:lnTo>
                    <a:lnTo>
                      <a:pt x="101" y="29"/>
                    </a:lnTo>
                    <a:lnTo>
                      <a:pt x="101" y="24"/>
                    </a:lnTo>
                    <a:lnTo>
                      <a:pt x="100" y="22"/>
                    </a:lnTo>
                    <a:lnTo>
                      <a:pt x="109" y="22"/>
                    </a:lnTo>
                    <a:lnTo>
                      <a:pt x="114" y="23"/>
                    </a:lnTo>
                    <a:lnTo>
                      <a:pt x="118" y="25"/>
                    </a:lnTo>
                    <a:lnTo>
                      <a:pt x="123" y="33"/>
                    </a:lnTo>
                    <a:lnTo>
                      <a:pt x="124" y="36"/>
                    </a:lnTo>
                    <a:lnTo>
                      <a:pt x="124" y="44"/>
                    </a:lnTo>
                    <a:lnTo>
                      <a:pt x="125" y="47"/>
                    </a:lnTo>
                    <a:lnTo>
                      <a:pt x="127" y="48"/>
                    </a:lnTo>
                    <a:lnTo>
                      <a:pt x="132" y="48"/>
                    </a:lnTo>
                    <a:lnTo>
                      <a:pt x="133" y="47"/>
                    </a:lnTo>
                    <a:lnTo>
                      <a:pt x="133" y="46"/>
                    </a:lnTo>
                    <a:lnTo>
                      <a:pt x="134" y="44"/>
                    </a:lnTo>
                    <a:lnTo>
                      <a:pt x="132" y="38"/>
                    </a:lnTo>
                    <a:lnTo>
                      <a:pt x="129" y="31"/>
                    </a:lnTo>
                    <a:lnTo>
                      <a:pt x="127" y="22"/>
                    </a:lnTo>
                    <a:lnTo>
                      <a:pt x="125" y="17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8" y="12"/>
                    </a:lnTo>
                    <a:lnTo>
                      <a:pt x="139" y="13"/>
                    </a:lnTo>
                    <a:lnTo>
                      <a:pt x="142" y="13"/>
                    </a:lnTo>
                    <a:lnTo>
                      <a:pt x="144" y="12"/>
                    </a:lnTo>
                    <a:lnTo>
                      <a:pt x="144" y="7"/>
                    </a:lnTo>
                    <a:lnTo>
                      <a:pt x="145" y="4"/>
                    </a:lnTo>
                    <a:lnTo>
                      <a:pt x="148" y="2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1247">
                <a:extLst>
                  <a:ext uri="{FF2B5EF4-FFF2-40B4-BE49-F238E27FC236}">
                    <a16:creationId xmlns:a16="http://schemas.microsoft.com/office/drawing/2014/main" id="{93047E24-793E-5D4F-950D-727CF4ECC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83" y="2180026"/>
                <a:ext cx="246632" cy="16165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3" y="4"/>
                  </a:cxn>
                  <a:cxn ang="0">
                    <a:pos x="69" y="7"/>
                  </a:cxn>
                  <a:cxn ang="0">
                    <a:pos x="77" y="9"/>
                  </a:cxn>
                  <a:cxn ang="0">
                    <a:pos x="79" y="10"/>
                  </a:cxn>
                  <a:cxn ang="0">
                    <a:pos x="82" y="10"/>
                  </a:cxn>
                  <a:cxn ang="0">
                    <a:pos x="84" y="9"/>
                  </a:cxn>
                  <a:cxn ang="0">
                    <a:pos x="88" y="7"/>
                  </a:cxn>
                  <a:cxn ang="0">
                    <a:pos x="90" y="7"/>
                  </a:cxn>
                  <a:cxn ang="0">
                    <a:pos x="99" y="9"/>
                  </a:cxn>
                  <a:cxn ang="0">
                    <a:pos x="108" y="12"/>
                  </a:cxn>
                  <a:cxn ang="0">
                    <a:pos x="115" y="19"/>
                  </a:cxn>
                  <a:cxn ang="0">
                    <a:pos x="119" y="25"/>
                  </a:cxn>
                  <a:cxn ang="0">
                    <a:pos x="115" y="29"/>
                  </a:cxn>
                  <a:cxn ang="0">
                    <a:pos x="108" y="31"/>
                  </a:cxn>
                  <a:cxn ang="0">
                    <a:pos x="99" y="32"/>
                  </a:cxn>
                  <a:cxn ang="0">
                    <a:pos x="93" y="34"/>
                  </a:cxn>
                  <a:cxn ang="0">
                    <a:pos x="83" y="39"/>
                  </a:cxn>
                  <a:cxn ang="0">
                    <a:pos x="73" y="48"/>
                  </a:cxn>
                  <a:cxn ang="0">
                    <a:pos x="65" y="56"/>
                  </a:cxn>
                  <a:cxn ang="0">
                    <a:pos x="63" y="65"/>
                  </a:cxn>
                  <a:cxn ang="0">
                    <a:pos x="60" y="68"/>
                  </a:cxn>
                  <a:cxn ang="0">
                    <a:pos x="53" y="70"/>
                  </a:cxn>
                  <a:cxn ang="0">
                    <a:pos x="44" y="74"/>
                  </a:cxn>
                  <a:cxn ang="0">
                    <a:pos x="36" y="76"/>
                  </a:cxn>
                  <a:cxn ang="0">
                    <a:pos x="31" y="78"/>
                  </a:cxn>
                  <a:cxn ang="0">
                    <a:pos x="30" y="78"/>
                  </a:cxn>
                  <a:cxn ang="0">
                    <a:pos x="26" y="74"/>
                  </a:cxn>
                  <a:cxn ang="0">
                    <a:pos x="25" y="74"/>
                  </a:cxn>
                  <a:cxn ang="0">
                    <a:pos x="21" y="70"/>
                  </a:cxn>
                  <a:cxn ang="0">
                    <a:pos x="20" y="68"/>
                  </a:cxn>
                  <a:cxn ang="0">
                    <a:pos x="18" y="65"/>
                  </a:cxn>
                  <a:cxn ang="0">
                    <a:pos x="15" y="64"/>
                  </a:cxn>
                  <a:cxn ang="0">
                    <a:pos x="11" y="63"/>
                  </a:cxn>
                  <a:cxn ang="0">
                    <a:pos x="9" y="61"/>
                  </a:cxn>
                  <a:cxn ang="0">
                    <a:pos x="5" y="61"/>
                  </a:cxn>
                  <a:cxn ang="0">
                    <a:pos x="3" y="60"/>
                  </a:cxn>
                  <a:cxn ang="0">
                    <a:pos x="0" y="58"/>
                  </a:cxn>
                  <a:cxn ang="0">
                    <a:pos x="3" y="48"/>
                  </a:cxn>
                  <a:cxn ang="0">
                    <a:pos x="10" y="37"/>
                  </a:cxn>
                  <a:cxn ang="0">
                    <a:pos x="16" y="29"/>
                  </a:cxn>
                  <a:cxn ang="0">
                    <a:pos x="20" y="19"/>
                  </a:cxn>
                  <a:cxn ang="0">
                    <a:pos x="20" y="16"/>
                  </a:cxn>
                  <a:cxn ang="0">
                    <a:pos x="19" y="14"/>
                  </a:cxn>
                  <a:cxn ang="0">
                    <a:pos x="16" y="10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23" y="2"/>
                  </a:cxn>
                  <a:cxn ang="0">
                    <a:pos x="30" y="2"/>
                  </a:cxn>
                  <a:cxn ang="0">
                    <a:pos x="39" y="4"/>
                  </a:cxn>
                  <a:cxn ang="0">
                    <a:pos x="41" y="4"/>
                  </a:cxn>
                  <a:cxn ang="0">
                    <a:pos x="46" y="1"/>
                  </a:cxn>
                  <a:cxn ang="0">
                    <a:pos x="49" y="1"/>
                  </a:cxn>
                  <a:cxn ang="0">
                    <a:pos x="51" y="0"/>
                  </a:cxn>
                </a:cxnLst>
                <a:rect l="0" t="0" r="r" b="b"/>
                <a:pathLst>
                  <a:path w="119" h="78">
                    <a:moveTo>
                      <a:pt x="51" y="0"/>
                    </a:moveTo>
                    <a:lnTo>
                      <a:pt x="63" y="4"/>
                    </a:lnTo>
                    <a:lnTo>
                      <a:pt x="69" y="7"/>
                    </a:lnTo>
                    <a:lnTo>
                      <a:pt x="77" y="9"/>
                    </a:lnTo>
                    <a:lnTo>
                      <a:pt x="79" y="10"/>
                    </a:lnTo>
                    <a:lnTo>
                      <a:pt x="82" y="10"/>
                    </a:lnTo>
                    <a:lnTo>
                      <a:pt x="84" y="9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9" y="9"/>
                    </a:lnTo>
                    <a:lnTo>
                      <a:pt x="108" y="12"/>
                    </a:lnTo>
                    <a:lnTo>
                      <a:pt x="115" y="19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08" y="31"/>
                    </a:lnTo>
                    <a:lnTo>
                      <a:pt x="99" y="32"/>
                    </a:lnTo>
                    <a:lnTo>
                      <a:pt x="93" y="34"/>
                    </a:lnTo>
                    <a:lnTo>
                      <a:pt x="83" y="39"/>
                    </a:lnTo>
                    <a:lnTo>
                      <a:pt x="73" y="48"/>
                    </a:lnTo>
                    <a:lnTo>
                      <a:pt x="65" y="56"/>
                    </a:lnTo>
                    <a:lnTo>
                      <a:pt x="63" y="65"/>
                    </a:lnTo>
                    <a:lnTo>
                      <a:pt x="60" y="68"/>
                    </a:lnTo>
                    <a:lnTo>
                      <a:pt x="53" y="70"/>
                    </a:lnTo>
                    <a:lnTo>
                      <a:pt x="44" y="74"/>
                    </a:lnTo>
                    <a:lnTo>
                      <a:pt x="36" y="76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1" y="70"/>
                    </a:lnTo>
                    <a:lnTo>
                      <a:pt x="20" y="68"/>
                    </a:lnTo>
                    <a:lnTo>
                      <a:pt x="18" y="65"/>
                    </a:lnTo>
                    <a:lnTo>
                      <a:pt x="15" y="64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0" y="58"/>
                    </a:lnTo>
                    <a:lnTo>
                      <a:pt x="3" y="48"/>
                    </a:lnTo>
                    <a:lnTo>
                      <a:pt x="10" y="37"/>
                    </a:lnTo>
                    <a:lnTo>
                      <a:pt x="16" y="29"/>
                    </a:lnTo>
                    <a:lnTo>
                      <a:pt x="20" y="19"/>
                    </a:lnTo>
                    <a:lnTo>
                      <a:pt x="20" y="16"/>
                    </a:lnTo>
                    <a:lnTo>
                      <a:pt x="19" y="14"/>
                    </a:lnTo>
                    <a:lnTo>
                      <a:pt x="16" y="10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1248">
                <a:extLst>
                  <a:ext uri="{FF2B5EF4-FFF2-40B4-BE49-F238E27FC236}">
                    <a16:creationId xmlns:a16="http://schemas.microsoft.com/office/drawing/2014/main" id="{D2F63A67-23EC-674F-A3C8-60B1BB587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501" y="2063964"/>
                <a:ext cx="296373" cy="124352"/>
              </a:xfrm>
              <a:custGeom>
                <a:avLst/>
                <a:gdLst/>
                <a:ahLst/>
                <a:cxnLst>
                  <a:cxn ang="0">
                    <a:pos x="107" y="3"/>
                  </a:cxn>
                  <a:cxn ang="0">
                    <a:pos x="108" y="12"/>
                  </a:cxn>
                  <a:cxn ang="0">
                    <a:pos x="112" y="18"/>
                  </a:cxn>
                  <a:cxn ang="0">
                    <a:pos x="123" y="23"/>
                  </a:cxn>
                  <a:cxn ang="0">
                    <a:pos x="127" y="22"/>
                  </a:cxn>
                  <a:cxn ang="0">
                    <a:pos x="131" y="18"/>
                  </a:cxn>
                  <a:cxn ang="0">
                    <a:pos x="137" y="19"/>
                  </a:cxn>
                  <a:cxn ang="0">
                    <a:pos x="142" y="24"/>
                  </a:cxn>
                  <a:cxn ang="0">
                    <a:pos x="143" y="31"/>
                  </a:cxn>
                  <a:cxn ang="0">
                    <a:pos x="139" y="38"/>
                  </a:cxn>
                  <a:cxn ang="0">
                    <a:pos x="133" y="43"/>
                  </a:cxn>
                  <a:cxn ang="0">
                    <a:pos x="129" y="47"/>
                  </a:cxn>
                  <a:cxn ang="0">
                    <a:pos x="101" y="48"/>
                  </a:cxn>
                  <a:cxn ang="0">
                    <a:pos x="85" y="51"/>
                  </a:cxn>
                  <a:cxn ang="0">
                    <a:pos x="75" y="53"/>
                  </a:cxn>
                  <a:cxn ang="0">
                    <a:pos x="49" y="60"/>
                  </a:cxn>
                  <a:cxn ang="0">
                    <a:pos x="43" y="58"/>
                  </a:cxn>
                  <a:cxn ang="0">
                    <a:pos x="39" y="54"/>
                  </a:cxn>
                  <a:cxn ang="0">
                    <a:pos x="38" y="51"/>
                  </a:cxn>
                  <a:cxn ang="0">
                    <a:pos x="42" y="48"/>
                  </a:cxn>
                  <a:cxn ang="0">
                    <a:pos x="43" y="42"/>
                  </a:cxn>
                  <a:cxn ang="0">
                    <a:pos x="40" y="41"/>
                  </a:cxn>
                  <a:cxn ang="0">
                    <a:pos x="38" y="44"/>
                  </a:cxn>
                  <a:cxn ang="0">
                    <a:pos x="21" y="47"/>
                  </a:cxn>
                  <a:cxn ang="0">
                    <a:pos x="9" y="44"/>
                  </a:cxn>
                  <a:cxn ang="0">
                    <a:pos x="0" y="41"/>
                  </a:cxn>
                  <a:cxn ang="0">
                    <a:pos x="1" y="36"/>
                  </a:cxn>
                  <a:cxn ang="0">
                    <a:pos x="0" y="32"/>
                  </a:cxn>
                  <a:cxn ang="0">
                    <a:pos x="5" y="31"/>
                  </a:cxn>
                  <a:cxn ang="0">
                    <a:pos x="9" y="28"/>
                  </a:cxn>
                  <a:cxn ang="0">
                    <a:pos x="11" y="27"/>
                  </a:cxn>
                  <a:cxn ang="0">
                    <a:pos x="16" y="21"/>
                  </a:cxn>
                  <a:cxn ang="0">
                    <a:pos x="18" y="17"/>
                  </a:cxn>
                  <a:cxn ang="0">
                    <a:pos x="25" y="15"/>
                  </a:cxn>
                  <a:cxn ang="0">
                    <a:pos x="21" y="13"/>
                  </a:cxn>
                  <a:cxn ang="0">
                    <a:pos x="37" y="10"/>
                  </a:cxn>
                  <a:cxn ang="0">
                    <a:pos x="40" y="13"/>
                  </a:cxn>
                  <a:cxn ang="0">
                    <a:pos x="42" y="17"/>
                  </a:cxn>
                  <a:cxn ang="0">
                    <a:pos x="60" y="19"/>
                  </a:cxn>
                  <a:cxn ang="0">
                    <a:pos x="90" y="32"/>
                  </a:cxn>
                  <a:cxn ang="0">
                    <a:pos x="97" y="31"/>
                  </a:cxn>
                  <a:cxn ang="0">
                    <a:pos x="99" y="27"/>
                  </a:cxn>
                  <a:cxn ang="0">
                    <a:pos x="90" y="26"/>
                  </a:cxn>
                  <a:cxn ang="0">
                    <a:pos x="94" y="24"/>
                  </a:cxn>
                  <a:cxn ang="0">
                    <a:pos x="95" y="19"/>
                  </a:cxn>
                  <a:cxn ang="0">
                    <a:pos x="90" y="18"/>
                  </a:cxn>
                  <a:cxn ang="0">
                    <a:pos x="87" y="15"/>
                  </a:cxn>
                  <a:cxn ang="0">
                    <a:pos x="88" y="8"/>
                  </a:cxn>
                  <a:cxn ang="0">
                    <a:pos x="94" y="3"/>
                  </a:cxn>
                </a:cxnLst>
                <a:rect l="0" t="0" r="r" b="b"/>
                <a:pathLst>
                  <a:path w="143" h="60">
                    <a:moveTo>
                      <a:pt x="99" y="0"/>
                    </a:moveTo>
                    <a:lnTo>
                      <a:pt x="107" y="3"/>
                    </a:lnTo>
                    <a:lnTo>
                      <a:pt x="107" y="8"/>
                    </a:lnTo>
                    <a:lnTo>
                      <a:pt x="108" y="12"/>
                    </a:lnTo>
                    <a:lnTo>
                      <a:pt x="109" y="14"/>
                    </a:lnTo>
                    <a:lnTo>
                      <a:pt x="112" y="18"/>
                    </a:lnTo>
                    <a:lnTo>
                      <a:pt x="116" y="21"/>
                    </a:lnTo>
                    <a:lnTo>
                      <a:pt x="123" y="23"/>
                    </a:lnTo>
                    <a:lnTo>
                      <a:pt x="126" y="23"/>
                    </a:lnTo>
                    <a:lnTo>
                      <a:pt x="127" y="22"/>
                    </a:lnTo>
                    <a:lnTo>
                      <a:pt x="128" y="19"/>
                    </a:lnTo>
                    <a:lnTo>
                      <a:pt x="131" y="18"/>
                    </a:lnTo>
                    <a:lnTo>
                      <a:pt x="133" y="18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2" y="24"/>
                    </a:lnTo>
                    <a:lnTo>
                      <a:pt x="143" y="28"/>
                    </a:lnTo>
                    <a:lnTo>
                      <a:pt x="143" y="31"/>
                    </a:lnTo>
                    <a:lnTo>
                      <a:pt x="141" y="34"/>
                    </a:lnTo>
                    <a:lnTo>
                      <a:pt x="139" y="38"/>
                    </a:lnTo>
                    <a:lnTo>
                      <a:pt x="137" y="41"/>
                    </a:lnTo>
                    <a:lnTo>
                      <a:pt x="133" y="43"/>
                    </a:lnTo>
                    <a:lnTo>
                      <a:pt x="132" y="46"/>
                    </a:lnTo>
                    <a:lnTo>
                      <a:pt x="129" y="47"/>
                    </a:lnTo>
                    <a:lnTo>
                      <a:pt x="103" y="47"/>
                    </a:lnTo>
                    <a:lnTo>
                      <a:pt x="101" y="48"/>
                    </a:lnTo>
                    <a:lnTo>
                      <a:pt x="94" y="49"/>
                    </a:lnTo>
                    <a:lnTo>
                      <a:pt x="85" y="51"/>
                    </a:lnTo>
                    <a:lnTo>
                      <a:pt x="79" y="52"/>
                    </a:lnTo>
                    <a:lnTo>
                      <a:pt x="75" y="53"/>
                    </a:lnTo>
                    <a:lnTo>
                      <a:pt x="63" y="58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3" y="58"/>
                    </a:lnTo>
                    <a:lnTo>
                      <a:pt x="40" y="57"/>
                    </a:lnTo>
                    <a:lnTo>
                      <a:pt x="39" y="54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39" y="49"/>
                    </a:lnTo>
                    <a:lnTo>
                      <a:pt x="42" y="48"/>
                    </a:lnTo>
                    <a:lnTo>
                      <a:pt x="49" y="48"/>
                    </a:lnTo>
                    <a:lnTo>
                      <a:pt x="43" y="42"/>
                    </a:lnTo>
                    <a:lnTo>
                      <a:pt x="43" y="39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29" y="46"/>
                    </a:lnTo>
                    <a:lnTo>
                      <a:pt x="21" y="47"/>
                    </a:lnTo>
                    <a:lnTo>
                      <a:pt x="16" y="47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9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1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0" y="15"/>
                    </a:lnTo>
                    <a:lnTo>
                      <a:pt x="25" y="15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40" y="13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52" y="17"/>
                    </a:lnTo>
                    <a:lnTo>
                      <a:pt x="60" y="19"/>
                    </a:lnTo>
                    <a:lnTo>
                      <a:pt x="78" y="29"/>
                    </a:lnTo>
                    <a:lnTo>
                      <a:pt x="90" y="32"/>
                    </a:lnTo>
                    <a:lnTo>
                      <a:pt x="94" y="32"/>
                    </a:lnTo>
                    <a:lnTo>
                      <a:pt x="97" y="31"/>
                    </a:lnTo>
                    <a:lnTo>
                      <a:pt x="98" y="29"/>
                    </a:lnTo>
                    <a:lnTo>
                      <a:pt x="99" y="27"/>
                    </a:lnTo>
                    <a:lnTo>
                      <a:pt x="92" y="27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5" y="19"/>
                    </a:lnTo>
                    <a:lnTo>
                      <a:pt x="93" y="18"/>
                    </a:lnTo>
                    <a:lnTo>
                      <a:pt x="90" y="18"/>
                    </a:lnTo>
                    <a:lnTo>
                      <a:pt x="88" y="17"/>
                    </a:lnTo>
                    <a:lnTo>
                      <a:pt x="87" y="15"/>
                    </a:lnTo>
                    <a:lnTo>
                      <a:pt x="85" y="13"/>
                    </a:lnTo>
                    <a:lnTo>
                      <a:pt x="88" y="8"/>
                    </a:lnTo>
                    <a:lnTo>
                      <a:pt x="90" y="5"/>
                    </a:lnTo>
                    <a:lnTo>
                      <a:pt x="94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249">
                <a:extLst>
                  <a:ext uri="{FF2B5EF4-FFF2-40B4-BE49-F238E27FC236}">
                    <a16:creationId xmlns:a16="http://schemas.microsoft.com/office/drawing/2014/main" id="{B7E95607-7AC3-4E45-9740-22E18832A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050" y="2107487"/>
                <a:ext cx="39379" cy="3108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0"/>
                  </a:cxn>
                  <a:cxn ang="0">
                    <a:pos x="16" y="7"/>
                  </a:cxn>
                  <a:cxn ang="0">
                    <a:pos x="14" y="11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19" h="15">
                    <a:moveTo>
                      <a:pt x="16" y="0"/>
                    </a:moveTo>
                    <a:lnTo>
                      <a:pt x="19" y="0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14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1250">
                <a:extLst>
                  <a:ext uri="{FF2B5EF4-FFF2-40B4-BE49-F238E27FC236}">
                    <a16:creationId xmlns:a16="http://schemas.microsoft.com/office/drawing/2014/main" id="{F5F4884C-F496-A74B-862C-B4A4C787D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822" y="2063964"/>
                <a:ext cx="31089" cy="10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1251">
                <a:extLst>
                  <a:ext uri="{FF2B5EF4-FFF2-40B4-BE49-F238E27FC236}">
                    <a16:creationId xmlns:a16="http://schemas.microsoft.com/office/drawing/2014/main" id="{C10C835F-FE0A-E64F-8837-96EE7E6E3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149" y="2032876"/>
                <a:ext cx="167876" cy="870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9" y="2"/>
                  </a:cxn>
                  <a:cxn ang="0">
                    <a:pos x="81" y="4"/>
                  </a:cxn>
                  <a:cxn ang="0">
                    <a:pos x="81" y="7"/>
                  </a:cxn>
                  <a:cxn ang="0">
                    <a:pos x="80" y="8"/>
                  </a:cxn>
                  <a:cxn ang="0">
                    <a:pos x="75" y="10"/>
                  </a:cxn>
                  <a:cxn ang="0">
                    <a:pos x="78" y="15"/>
                  </a:cxn>
                  <a:cxn ang="0">
                    <a:pos x="79" y="17"/>
                  </a:cxn>
                  <a:cxn ang="0">
                    <a:pos x="79" y="19"/>
                  </a:cxn>
                  <a:cxn ang="0">
                    <a:pos x="61" y="32"/>
                  </a:cxn>
                  <a:cxn ang="0">
                    <a:pos x="59" y="32"/>
                  </a:cxn>
                  <a:cxn ang="0">
                    <a:pos x="58" y="30"/>
                  </a:cxn>
                  <a:cxn ang="0">
                    <a:pos x="55" y="25"/>
                  </a:cxn>
                  <a:cxn ang="0">
                    <a:pos x="54" y="24"/>
                  </a:cxn>
                  <a:cxn ang="0">
                    <a:pos x="53" y="22"/>
                  </a:cxn>
                  <a:cxn ang="0">
                    <a:pos x="51" y="20"/>
                  </a:cxn>
                  <a:cxn ang="0">
                    <a:pos x="50" y="24"/>
                  </a:cxn>
                  <a:cxn ang="0">
                    <a:pos x="45" y="32"/>
                  </a:cxn>
                  <a:cxn ang="0">
                    <a:pos x="41" y="33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5" y="39"/>
                  </a:cxn>
                  <a:cxn ang="0">
                    <a:pos x="33" y="41"/>
                  </a:cxn>
                  <a:cxn ang="0">
                    <a:pos x="29" y="42"/>
                  </a:cxn>
                  <a:cxn ang="0">
                    <a:pos x="26" y="41"/>
                  </a:cxn>
                  <a:cxn ang="0">
                    <a:pos x="25" y="39"/>
                  </a:cxn>
                  <a:cxn ang="0">
                    <a:pos x="22" y="38"/>
                  </a:cxn>
                  <a:cxn ang="0">
                    <a:pos x="22" y="36"/>
                  </a:cxn>
                  <a:cxn ang="0">
                    <a:pos x="20" y="37"/>
                  </a:cxn>
                  <a:cxn ang="0">
                    <a:pos x="15" y="37"/>
                  </a:cxn>
                  <a:cxn ang="0">
                    <a:pos x="14" y="36"/>
                  </a:cxn>
                  <a:cxn ang="0">
                    <a:pos x="10" y="36"/>
                  </a:cxn>
                  <a:cxn ang="0">
                    <a:pos x="7" y="37"/>
                  </a:cxn>
                  <a:cxn ang="0">
                    <a:pos x="6" y="39"/>
                  </a:cxn>
                  <a:cxn ang="0">
                    <a:pos x="4" y="39"/>
                  </a:cxn>
                  <a:cxn ang="0">
                    <a:pos x="2" y="38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2" y="30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9" y="25"/>
                  </a:cxn>
                  <a:cxn ang="0">
                    <a:pos x="28" y="18"/>
                  </a:cxn>
                  <a:cxn ang="0">
                    <a:pos x="38" y="8"/>
                  </a:cxn>
                  <a:cxn ang="0">
                    <a:pos x="43" y="4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5" y="2"/>
                  </a:cxn>
                  <a:cxn ang="0">
                    <a:pos x="73" y="0"/>
                  </a:cxn>
                </a:cxnLst>
                <a:rect l="0" t="0" r="r" b="b"/>
                <a:pathLst>
                  <a:path w="81" h="42">
                    <a:moveTo>
                      <a:pt x="73" y="0"/>
                    </a:moveTo>
                    <a:lnTo>
                      <a:pt x="79" y="2"/>
                    </a:lnTo>
                    <a:lnTo>
                      <a:pt x="81" y="4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5" y="10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8" y="30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2"/>
                    </a:lnTo>
                    <a:lnTo>
                      <a:pt x="51" y="20"/>
                    </a:lnTo>
                    <a:lnTo>
                      <a:pt x="50" y="24"/>
                    </a:lnTo>
                    <a:lnTo>
                      <a:pt x="45" y="32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7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29" y="42"/>
                    </a:lnTo>
                    <a:lnTo>
                      <a:pt x="26" y="41"/>
                    </a:lnTo>
                    <a:lnTo>
                      <a:pt x="25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0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7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6" y="28"/>
                    </a:lnTo>
                    <a:lnTo>
                      <a:pt x="9" y="25"/>
                    </a:lnTo>
                    <a:lnTo>
                      <a:pt x="28" y="18"/>
                    </a:lnTo>
                    <a:lnTo>
                      <a:pt x="38" y="8"/>
                    </a:lnTo>
                    <a:lnTo>
                      <a:pt x="43" y="4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5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252">
                <a:extLst>
                  <a:ext uri="{FF2B5EF4-FFF2-40B4-BE49-F238E27FC236}">
                    <a16:creationId xmlns:a16="http://schemas.microsoft.com/office/drawing/2014/main" id="{6F449AF8-8AE3-A24B-B096-FA6EDE180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983" y="1966555"/>
                <a:ext cx="97410" cy="3108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2" y="3"/>
                  </a:cxn>
                  <a:cxn ang="0">
                    <a:pos x="45" y="7"/>
                  </a:cxn>
                  <a:cxn ang="0">
                    <a:pos x="47" y="10"/>
                  </a:cxn>
                  <a:cxn ang="0">
                    <a:pos x="45" y="11"/>
                  </a:cxn>
                  <a:cxn ang="0">
                    <a:pos x="42" y="13"/>
                  </a:cxn>
                  <a:cxn ang="0">
                    <a:pos x="40" y="15"/>
                  </a:cxn>
                  <a:cxn ang="0">
                    <a:pos x="16" y="15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6" y="11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9" y="7"/>
                  </a:cxn>
                  <a:cxn ang="0">
                    <a:pos x="17" y="3"/>
                  </a:cxn>
                  <a:cxn ang="0">
                    <a:pos x="25" y="1"/>
                  </a:cxn>
                  <a:cxn ang="0">
                    <a:pos x="30" y="0"/>
                  </a:cxn>
                </a:cxnLst>
                <a:rect l="0" t="0" r="r" b="b"/>
                <a:pathLst>
                  <a:path w="47" h="15">
                    <a:moveTo>
                      <a:pt x="30" y="0"/>
                    </a:moveTo>
                    <a:lnTo>
                      <a:pt x="35" y="0"/>
                    </a:lnTo>
                    <a:lnTo>
                      <a:pt x="39" y="2"/>
                    </a:lnTo>
                    <a:lnTo>
                      <a:pt x="42" y="3"/>
                    </a:lnTo>
                    <a:lnTo>
                      <a:pt x="45" y="7"/>
                    </a:lnTo>
                    <a:lnTo>
                      <a:pt x="47" y="10"/>
                    </a:lnTo>
                    <a:lnTo>
                      <a:pt x="45" y="11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5" y="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1253">
                <a:extLst>
                  <a:ext uri="{FF2B5EF4-FFF2-40B4-BE49-F238E27FC236}">
                    <a16:creationId xmlns:a16="http://schemas.microsoft.com/office/drawing/2014/main" id="{E93A9ED6-EA06-2945-B77C-DEF83AA5D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056" y="1999715"/>
                <a:ext cx="84975" cy="4352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41" y="4"/>
                  </a:cxn>
                  <a:cxn ang="0">
                    <a:pos x="38" y="6"/>
                  </a:cxn>
                  <a:cxn ang="0">
                    <a:pos x="33" y="7"/>
                  </a:cxn>
                  <a:cxn ang="0">
                    <a:pos x="29" y="9"/>
                  </a:cxn>
                  <a:cxn ang="0">
                    <a:pos x="35" y="9"/>
                  </a:cxn>
                  <a:cxn ang="0">
                    <a:pos x="34" y="15"/>
                  </a:cxn>
                  <a:cxn ang="0">
                    <a:pos x="28" y="19"/>
                  </a:cxn>
                  <a:cxn ang="0">
                    <a:pos x="21" y="20"/>
                  </a:cxn>
                  <a:cxn ang="0">
                    <a:pos x="14" y="21"/>
                  </a:cxn>
                  <a:cxn ang="0">
                    <a:pos x="10" y="21"/>
                  </a:cxn>
                  <a:cxn ang="0">
                    <a:pos x="8" y="19"/>
                  </a:cxn>
                  <a:cxn ang="0">
                    <a:pos x="5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8" y="1"/>
                  </a:cxn>
                  <a:cxn ang="0">
                    <a:pos x="28" y="0"/>
                  </a:cxn>
                </a:cxnLst>
                <a:rect l="0" t="0" r="r" b="b"/>
                <a:pathLst>
                  <a:path w="41" h="21">
                    <a:moveTo>
                      <a:pt x="28" y="0"/>
                    </a:moveTo>
                    <a:lnTo>
                      <a:pt x="36" y="0"/>
                    </a:lnTo>
                    <a:lnTo>
                      <a:pt x="39" y="1"/>
                    </a:lnTo>
                    <a:lnTo>
                      <a:pt x="41" y="4"/>
                    </a:lnTo>
                    <a:lnTo>
                      <a:pt x="38" y="6"/>
                    </a:lnTo>
                    <a:lnTo>
                      <a:pt x="33" y="7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34" y="15"/>
                    </a:lnTo>
                    <a:lnTo>
                      <a:pt x="28" y="19"/>
                    </a:lnTo>
                    <a:lnTo>
                      <a:pt x="21" y="20"/>
                    </a:lnTo>
                    <a:lnTo>
                      <a:pt x="14" y="21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1254">
                <a:extLst>
                  <a:ext uri="{FF2B5EF4-FFF2-40B4-BE49-F238E27FC236}">
                    <a16:creationId xmlns:a16="http://schemas.microsoft.com/office/drawing/2014/main" id="{C581AC6E-541F-1E4E-AD54-D18231F1E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677" y="2003860"/>
                <a:ext cx="29015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3" y="8"/>
                  </a:cxn>
                  <a:cxn ang="0">
                    <a:pos x="12" y="11"/>
                  </a:cxn>
                  <a:cxn ang="0">
                    <a:pos x="10" y="12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255">
                <a:extLst>
                  <a:ext uri="{FF2B5EF4-FFF2-40B4-BE49-F238E27FC236}">
                    <a16:creationId xmlns:a16="http://schemas.microsoft.com/office/drawing/2014/main" id="{CE4D8087-6BE8-784A-BAB3-5ABCACC39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630" y="2219404"/>
                <a:ext cx="143005" cy="1119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5" y="0"/>
                  </a:cxn>
                  <a:cxn ang="0">
                    <a:pos x="56" y="1"/>
                  </a:cxn>
                  <a:cxn ang="0">
                    <a:pos x="59" y="2"/>
                  </a:cxn>
                  <a:cxn ang="0">
                    <a:pos x="59" y="3"/>
                  </a:cxn>
                  <a:cxn ang="0">
                    <a:pos x="58" y="7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50" y="15"/>
                  </a:cxn>
                  <a:cxn ang="0">
                    <a:pos x="47" y="16"/>
                  </a:cxn>
                  <a:cxn ang="0">
                    <a:pos x="45" y="18"/>
                  </a:cxn>
                  <a:cxn ang="0">
                    <a:pos x="47" y="18"/>
                  </a:cxn>
                  <a:cxn ang="0">
                    <a:pos x="50" y="17"/>
                  </a:cxn>
                  <a:cxn ang="0">
                    <a:pos x="53" y="17"/>
                  </a:cxn>
                  <a:cxn ang="0">
                    <a:pos x="55" y="16"/>
                  </a:cxn>
                  <a:cxn ang="0">
                    <a:pos x="58" y="17"/>
                  </a:cxn>
                  <a:cxn ang="0">
                    <a:pos x="59" y="17"/>
                  </a:cxn>
                  <a:cxn ang="0">
                    <a:pos x="60" y="18"/>
                  </a:cxn>
                  <a:cxn ang="0">
                    <a:pos x="60" y="22"/>
                  </a:cxn>
                  <a:cxn ang="0">
                    <a:pos x="59" y="22"/>
                  </a:cxn>
                  <a:cxn ang="0">
                    <a:pos x="59" y="25"/>
                  </a:cxn>
                  <a:cxn ang="0">
                    <a:pos x="61" y="25"/>
                  </a:cxn>
                  <a:cxn ang="0">
                    <a:pos x="64" y="26"/>
                  </a:cxn>
                  <a:cxn ang="0">
                    <a:pos x="66" y="26"/>
                  </a:cxn>
                  <a:cxn ang="0">
                    <a:pos x="69" y="27"/>
                  </a:cxn>
                  <a:cxn ang="0">
                    <a:pos x="68" y="37"/>
                  </a:cxn>
                  <a:cxn ang="0">
                    <a:pos x="65" y="42"/>
                  </a:cxn>
                  <a:cxn ang="0">
                    <a:pos x="63" y="45"/>
                  </a:cxn>
                  <a:cxn ang="0">
                    <a:pos x="59" y="46"/>
                  </a:cxn>
                  <a:cxn ang="0">
                    <a:pos x="53" y="47"/>
                  </a:cxn>
                  <a:cxn ang="0">
                    <a:pos x="50" y="49"/>
                  </a:cxn>
                  <a:cxn ang="0">
                    <a:pos x="49" y="50"/>
                  </a:cxn>
                  <a:cxn ang="0">
                    <a:pos x="47" y="52"/>
                  </a:cxn>
                  <a:cxn ang="0">
                    <a:pos x="46" y="54"/>
                  </a:cxn>
                  <a:cxn ang="0">
                    <a:pos x="41" y="54"/>
                  </a:cxn>
                  <a:cxn ang="0">
                    <a:pos x="39" y="52"/>
                  </a:cxn>
                  <a:cxn ang="0">
                    <a:pos x="37" y="51"/>
                  </a:cxn>
                  <a:cxn ang="0">
                    <a:pos x="36" y="49"/>
                  </a:cxn>
                  <a:cxn ang="0">
                    <a:pos x="35" y="47"/>
                  </a:cxn>
                  <a:cxn ang="0">
                    <a:pos x="24" y="40"/>
                  </a:cxn>
                  <a:cxn ang="0">
                    <a:pos x="11" y="34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9" y="21"/>
                  </a:cxn>
                  <a:cxn ang="0">
                    <a:pos x="12" y="22"/>
                  </a:cxn>
                  <a:cxn ang="0">
                    <a:pos x="17" y="23"/>
                  </a:cxn>
                  <a:cxn ang="0">
                    <a:pos x="24" y="23"/>
                  </a:cxn>
                  <a:cxn ang="0">
                    <a:pos x="24" y="12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4" y="3"/>
                  </a:cxn>
                  <a:cxn ang="0">
                    <a:pos x="21" y="0"/>
                  </a:cxn>
                </a:cxnLst>
                <a:rect l="0" t="0" r="r" b="b"/>
                <a:pathLst>
                  <a:path w="69" h="54">
                    <a:moveTo>
                      <a:pt x="21" y="0"/>
                    </a:moveTo>
                    <a:lnTo>
                      <a:pt x="55" y="0"/>
                    </a:lnTo>
                    <a:lnTo>
                      <a:pt x="56" y="1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8" y="7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5"/>
                    </a:lnTo>
                    <a:lnTo>
                      <a:pt x="47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7"/>
                    </a:lnTo>
                    <a:lnTo>
                      <a:pt x="53" y="17"/>
                    </a:lnTo>
                    <a:lnTo>
                      <a:pt x="55" y="16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9" y="27"/>
                    </a:lnTo>
                    <a:lnTo>
                      <a:pt x="68" y="37"/>
                    </a:lnTo>
                    <a:lnTo>
                      <a:pt x="65" y="42"/>
                    </a:lnTo>
                    <a:lnTo>
                      <a:pt x="63" y="45"/>
                    </a:lnTo>
                    <a:lnTo>
                      <a:pt x="59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7" y="52"/>
                    </a:lnTo>
                    <a:lnTo>
                      <a:pt x="46" y="54"/>
                    </a:lnTo>
                    <a:lnTo>
                      <a:pt x="41" y="54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6" y="49"/>
                    </a:lnTo>
                    <a:lnTo>
                      <a:pt x="35" y="47"/>
                    </a:lnTo>
                    <a:lnTo>
                      <a:pt x="24" y="40"/>
                    </a:lnTo>
                    <a:lnTo>
                      <a:pt x="11" y="3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9" y="21"/>
                    </a:lnTo>
                    <a:lnTo>
                      <a:pt x="12" y="22"/>
                    </a:lnTo>
                    <a:lnTo>
                      <a:pt x="17" y="23"/>
                    </a:lnTo>
                    <a:lnTo>
                      <a:pt x="24" y="23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1256">
                <a:extLst>
                  <a:ext uri="{FF2B5EF4-FFF2-40B4-BE49-F238E27FC236}">
                    <a16:creationId xmlns:a16="http://schemas.microsoft.com/office/drawing/2014/main" id="{88B780EC-2110-C349-8AE3-9D68C240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816" y="2074326"/>
                <a:ext cx="157513" cy="8082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2" y="4"/>
                  </a:cxn>
                  <a:cxn ang="0">
                    <a:pos x="62" y="5"/>
                  </a:cxn>
                  <a:cxn ang="0">
                    <a:pos x="66" y="2"/>
                  </a:cxn>
                  <a:cxn ang="0">
                    <a:pos x="75" y="4"/>
                  </a:cxn>
                  <a:cxn ang="0">
                    <a:pos x="76" y="12"/>
                  </a:cxn>
                  <a:cxn ang="0">
                    <a:pos x="74" y="38"/>
                  </a:cxn>
                  <a:cxn ang="0">
                    <a:pos x="66" y="39"/>
                  </a:cxn>
                  <a:cxn ang="0">
                    <a:pos x="44" y="38"/>
                  </a:cxn>
                  <a:cxn ang="0">
                    <a:pos x="45" y="34"/>
                  </a:cxn>
                  <a:cxn ang="0">
                    <a:pos x="46" y="31"/>
                  </a:cxn>
                  <a:cxn ang="0">
                    <a:pos x="47" y="28"/>
                  </a:cxn>
                  <a:cxn ang="0">
                    <a:pos x="51" y="26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2" y="22"/>
                  </a:cxn>
                  <a:cxn ang="0">
                    <a:pos x="32" y="24"/>
                  </a:cxn>
                  <a:cxn ang="0">
                    <a:pos x="21" y="26"/>
                  </a:cxn>
                  <a:cxn ang="0">
                    <a:pos x="17" y="23"/>
                  </a:cxn>
                  <a:cxn ang="0">
                    <a:pos x="11" y="22"/>
                  </a:cxn>
                  <a:cxn ang="0">
                    <a:pos x="5" y="17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35" y="19"/>
                  </a:cxn>
                  <a:cxn ang="0">
                    <a:pos x="26" y="1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9" y="7"/>
                  </a:cxn>
                  <a:cxn ang="0">
                    <a:pos x="36" y="4"/>
                  </a:cxn>
                  <a:cxn ang="0">
                    <a:pos x="37" y="0"/>
                  </a:cxn>
                </a:cxnLst>
                <a:rect l="0" t="0" r="r" b="b"/>
                <a:pathLst>
                  <a:path w="76" h="39">
                    <a:moveTo>
                      <a:pt x="37" y="0"/>
                    </a:moveTo>
                    <a:lnTo>
                      <a:pt x="46" y="0"/>
                    </a:lnTo>
                    <a:lnTo>
                      <a:pt x="49" y="2"/>
                    </a:lnTo>
                    <a:lnTo>
                      <a:pt x="52" y="4"/>
                    </a:lnTo>
                    <a:lnTo>
                      <a:pt x="56" y="5"/>
                    </a:lnTo>
                    <a:lnTo>
                      <a:pt x="62" y="5"/>
                    </a:lnTo>
                    <a:lnTo>
                      <a:pt x="64" y="3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5" y="4"/>
                    </a:lnTo>
                    <a:lnTo>
                      <a:pt x="76" y="7"/>
                    </a:lnTo>
                    <a:lnTo>
                      <a:pt x="76" y="12"/>
                    </a:lnTo>
                    <a:lnTo>
                      <a:pt x="72" y="31"/>
                    </a:lnTo>
                    <a:lnTo>
                      <a:pt x="74" y="38"/>
                    </a:lnTo>
                    <a:lnTo>
                      <a:pt x="70" y="38"/>
                    </a:lnTo>
                    <a:lnTo>
                      <a:pt x="66" y="39"/>
                    </a:lnTo>
                    <a:lnTo>
                      <a:pt x="45" y="39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5" y="34"/>
                    </a:lnTo>
                    <a:lnTo>
                      <a:pt x="47" y="33"/>
                    </a:lnTo>
                    <a:lnTo>
                      <a:pt x="46" y="31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50" y="27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4" y="23"/>
                    </a:lnTo>
                    <a:lnTo>
                      <a:pt x="32" y="24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1" y="22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4"/>
                    </a:lnTo>
                    <a:lnTo>
                      <a:pt x="29" y="19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32" y="8"/>
                    </a:lnTo>
                    <a:lnTo>
                      <a:pt x="37" y="10"/>
                    </a:lnTo>
                    <a:lnTo>
                      <a:pt x="42" y="14"/>
                    </a:lnTo>
                    <a:lnTo>
                      <a:pt x="49" y="16"/>
                    </a:lnTo>
                    <a:lnTo>
                      <a:pt x="49" y="7"/>
                    </a:lnTo>
                    <a:lnTo>
                      <a:pt x="41" y="7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1257">
                <a:extLst>
                  <a:ext uri="{FF2B5EF4-FFF2-40B4-BE49-F238E27FC236}">
                    <a16:creationId xmlns:a16="http://schemas.microsoft.com/office/drawing/2014/main" id="{E965A8C4-6F9A-1547-8611-6A581DAC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096" y="2397642"/>
                <a:ext cx="93265" cy="5595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26" y="3"/>
                  </a:cxn>
                  <a:cxn ang="0">
                    <a:pos x="34" y="8"/>
                  </a:cxn>
                  <a:cxn ang="0">
                    <a:pos x="41" y="15"/>
                  </a:cxn>
                  <a:cxn ang="0">
                    <a:pos x="45" y="21"/>
                  </a:cxn>
                  <a:cxn ang="0">
                    <a:pos x="42" y="23"/>
                  </a:cxn>
                  <a:cxn ang="0">
                    <a:pos x="35" y="27"/>
                  </a:cxn>
                  <a:cxn ang="0">
                    <a:pos x="20" y="23"/>
                  </a:cxn>
                  <a:cxn ang="0">
                    <a:pos x="11" y="21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2" y="8"/>
                  </a:cxn>
                  <a:cxn ang="0">
                    <a:pos x="12" y="7"/>
                  </a:cxn>
                  <a:cxn ang="0">
                    <a:pos x="15" y="2"/>
                  </a:cxn>
                  <a:cxn ang="0">
                    <a:pos x="17" y="0"/>
                  </a:cxn>
                </a:cxnLst>
                <a:rect l="0" t="0" r="r" b="b"/>
                <a:pathLst>
                  <a:path w="45" h="27">
                    <a:moveTo>
                      <a:pt x="17" y="0"/>
                    </a:moveTo>
                    <a:lnTo>
                      <a:pt x="20" y="0"/>
                    </a:lnTo>
                    <a:lnTo>
                      <a:pt x="26" y="3"/>
                    </a:lnTo>
                    <a:lnTo>
                      <a:pt x="34" y="8"/>
                    </a:lnTo>
                    <a:lnTo>
                      <a:pt x="41" y="15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35" y="27"/>
                    </a:lnTo>
                    <a:lnTo>
                      <a:pt x="20" y="23"/>
                    </a:lnTo>
                    <a:lnTo>
                      <a:pt x="11" y="21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8" y="13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5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258">
                <a:extLst>
                  <a:ext uri="{FF2B5EF4-FFF2-40B4-BE49-F238E27FC236}">
                    <a16:creationId xmlns:a16="http://schemas.microsoft.com/office/drawing/2014/main" id="{2472C5B7-B6DF-7246-BAE4-FE779D627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143" y="2198678"/>
                <a:ext cx="126425" cy="10155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34" y="1"/>
                  </a:cxn>
                  <a:cxn ang="0">
                    <a:pos x="47" y="3"/>
                  </a:cxn>
                  <a:cxn ang="0">
                    <a:pos x="61" y="5"/>
                  </a:cxn>
                  <a:cxn ang="0">
                    <a:pos x="61" y="11"/>
                  </a:cxn>
                  <a:cxn ang="0">
                    <a:pos x="58" y="12"/>
                  </a:cxn>
                  <a:cxn ang="0">
                    <a:pos x="56" y="15"/>
                  </a:cxn>
                  <a:cxn ang="0">
                    <a:pos x="53" y="16"/>
                  </a:cxn>
                  <a:cxn ang="0">
                    <a:pos x="49" y="22"/>
                  </a:cxn>
                  <a:cxn ang="0">
                    <a:pos x="44" y="27"/>
                  </a:cxn>
                  <a:cxn ang="0">
                    <a:pos x="38" y="31"/>
                  </a:cxn>
                  <a:cxn ang="0">
                    <a:pos x="30" y="32"/>
                  </a:cxn>
                  <a:cxn ang="0">
                    <a:pos x="27" y="32"/>
                  </a:cxn>
                  <a:cxn ang="0">
                    <a:pos x="25" y="31"/>
                  </a:cxn>
                  <a:cxn ang="0">
                    <a:pos x="20" y="31"/>
                  </a:cxn>
                  <a:cxn ang="0">
                    <a:pos x="20" y="33"/>
                  </a:cxn>
                  <a:cxn ang="0">
                    <a:pos x="19" y="36"/>
                  </a:cxn>
                  <a:cxn ang="0">
                    <a:pos x="24" y="36"/>
                  </a:cxn>
                  <a:cxn ang="0">
                    <a:pos x="23" y="40"/>
                  </a:cxn>
                  <a:cxn ang="0">
                    <a:pos x="22" y="42"/>
                  </a:cxn>
                  <a:cxn ang="0">
                    <a:pos x="15" y="49"/>
                  </a:cxn>
                  <a:cxn ang="0">
                    <a:pos x="7" y="49"/>
                  </a:cxn>
                  <a:cxn ang="0">
                    <a:pos x="7" y="37"/>
                  </a:cxn>
                  <a:cxn ang="0">
                    <a:pos x="3" y="31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7" y="0"/>
                  </a:cxn>
                </a:cxnLst>
                <a:rect l="0" t="0" r="r" b="b"/>
                <a:pathLst>
                  <a:path w="61" h="49">
                    <a:moveTo>
                      <a:pt x="17" y="0"/>
                    </a:moveTo>
                    <a:lnTo>
                      <a:pt x="20" y="0"/>
                    </a:lnTo>
                    <a:lnTo>
                      <a:pt x="34" y="1"/>
                    </a:lnTo>
                    <a:lnTo>
                      <a:pt x="47" y="3"/>
                    </a:lnTo>
                    <a:lnTo>
                      <a:pt x="61" y="5"/>
                    </a:lnTo>
                    <a:lnTo>
                      <a:pt x="61" y="11"/>
                    </a:lnTo>
                    <a:lnTo>
                      <a:pt x="58" y="12"/>
                    </a:lnTo>
                    <a:lnTo>
                      <a:pt x="56" y="15"/>
                    </a:lnTo>
                    <a:lnTo>
                      <a:pt x="53" y="16"/>
                    </a:lnTo>
                    <a:lnTo>
                      <a:pt x="49" y="22"/>
                    </a:lnTo>
                    <a:lnTo>
                      <a:pt x="44" y="27"/>
                    </a:lnTo>
                    <a:lnTo>
                      <a:pt x="38" y="31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25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24" y="36"/>
                    </a:lnTo>
                    <a:lnTo>
                      <a:pt x="23" y="40"/>
                    </a:lnTo>
                    <a:lnTo>
                      <a:pt x="22" y="42"/>
                    </a:lnTo>
                    <a:lnTo>
                      <a:pt x="15" y="49"/>
                    </a:lnTo>
                    <a:lnTo>
                      <a:pt x="7" y="49"/>
                    </a:lnTo>
                    <a:lnTo>
                      <a:pt x="7" y="37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259">
                <a:extLst>
                  <a:ext uri="{FF2B5EF4-FFF2-40B4-BE49-F238E27FC236}">
                    <a16:creationId xmlns:a16="http://schemas.microsoft.com/office/drawing/2014/main" id="{EFB28098-F310-1042-ACA6-F4D8DD549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366" y="2018369"/>
                <a:ext cx="41451" cy="33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0" y="5"/>
                  </a:cxn>
                  <a:cxn ang="0">
                    <a:pos x="15" y="9"/>
                  </a:cxn>
                  <a:cxn ang="0">
                    <a:pos x="20" y="11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6" y="16"/>
                  </a:cxn>
                  <a:cxn ang="0">
                    <a:pos x="11" y="16"/>
                  </a:cxn>
                  <a:cxn ang="0">
                    <a:pos x="10" y="14"/>
                  </a:cxn>
                  <a:cxn ang="0">
                    <a:pos x="6" y="11"/>
                  </a:cxn>
                  <a:cxn ang="0">
                    <a:pos x="3" y="9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lnTo>
                      <a:pt x="6" y="1"/>
                    </a:lnTo>
                    <a:lnTo>
                      <a:pt x="10" y="5"/>
                    </a:lnTo>
                    <a:lnTo>
                      <a:pt x="15" y="9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1260">
                <a:extLst>
                  <a:ext uri="{FF2B5EF4-FFF2-40B4-BE49-F238E27FC236}">
                    <a16:creationId xmlns:a16="http://schemas.microsoft.com/office/drawing/2014/main" id="{3535C746-D940-3344-BBC8-4DBA92F01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36" y="2132357"/>
                <a:ext cx="29015" cy="227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4" y="5"/>
                  </a:cxn>
                  <a:cxn ang="0">
                    <a:pos x="14" y="9"/>
                  </a:cxn>
                  <a:cxn ang="0">
                    <a:pos x="11" y="11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11" y="1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1261">
                <a:extLst>
                  <a:ext uri="{FF2B5EF4-FFF2-40B4-BE49-F238E27FC236}">
                    <a16:creationId xmlns:a16="http://schemas.microsoft.com/office/drawing/2014/main" id="{DF645EE2-E2A2-6848-9AA0-4C52B9348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729" y="1933394"/>
                <a:ext cx="155441" cy="849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22" y="4"/>
                  </a:cxn>
                  <a:cxn ang="0">
                    <a:pos x="26" y="8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5" y="4"/>
                  </a:cxn>
                  <a:cxn ang="0">
                    <a:pos x="40" y="4"/>
                  </a:cxn>
                  <a:cxn ang="0">
                    <a:pos x="44" y="8"/>
                  </a:cxn>
                  <a:cxn ang="0">
                    <a:pos x="45" y="11"/>
                  </a:cxn>
                  <a:cxn ang="0">
                    <a:pos x="46" y="12"/>
                  </a:cxn>
                  <a:cxn ang="0">
                    <a:pos x="47" y="14"/>
                  </a:cxn>
                  <a:cxn ang="0">
                    <a:pos x="50" y="14"/>
                  </a:cxn>
                  <a:cxn ang="0">
                    <a:pos x="51" y="12"/>
                  </a:cxn>
                  <a:cxn ang="0">
                    <a:pos x="54" y="11"/>
                  </a:cxn>
                  <a:cxn ang="0">
                    <a:pos x="55" y="11"/>
                  </a:cxn>
                  <a:cxn ang="0">
                    <a:pos x="59" y="12"/>
                  </a:cxn>
                  <a:cxn ang="0">
                    <a:pos x="61" y="13"/>
                  </a:cxn>
                  <a:cxn ang="0">
                    <a:pos x="67" y="19"/>
                  </a:cxn>
                  <a:cxn ang="0">
                    <a:pos x="65" y="22"/>
                  </a:cxn>
                  <a:cxn ang="0">
                    <a:pos x="64" y="24"/>
                  </a:cxn>
                  <a:cxn ang="0">
                    <a:pos x="66" y="26"/>
                  </a:cxn>
                  <a:cxn ang="0">
                    <a:pos x="69" y="28"/>
                  </a:cxn>
                  <a:cxn ang="0">
                    <a:pos x="72" y="29"/>
                  </a:cxn>
                  <a:cxn ang="0">
                    <a:pos x="75" y="34"/>
                  </a:cxn>
                  <a:cxn ang="0">
                    <a:pos x="75" y="37"/>
                  </a:cxn>
                  <a:cxn ang="0">
                    <a:pos x="74" y="38"/>
                  </a:cxn>
                  <a:cxn ang="0">
                    <a:pos x="71" y="39"/>
                  </a:cxn>
                  <a:cxn ang="0">
                    <a:pos x="70" y="41"/>
                  </a:cxn>
                  <a:cxn ang="0">
                    <a:pos x="64" y="41"/>
                  </a:cxn>
                  <a:cxn ang="0">
                    <a:pos x="54" y="31"/>
                  </a:cxn>
                  <a:cxn ang="0">
                    <a:pos x="45" y="31"/>
                  </a:cxn>
                  <a:cxn ang="0">
                    <a:pos x="40" y="29"/>
                  </a:cxn>
                  <a:cxn ang="0">
                    <a:pos x="36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7" y="26"/>
                  </a:cxn>
                  <a:cxn ang="0">
                    <a:pos x="23" y="26"/>
                  </a:cxn>
                  <a:cxn ang="0">
                    <a:pos x="21" y="27"/>
                  </a:cxn>
                  <a:cxn ang="0">
                    <a:pos x="11" y="27"/>
                  </a:cxn>
                  <a:cxn ang="0">
                    <a:pos x="8" y="26"/>
                  </a:cxn>
                  <a:cxn ang="0">
                    <a:pos x="6" y="23"/>
                  </a:cxn>
                  <a:cxn ang="0">
                    <a:pos x="8" y="21"/>
                  </a:cxn>
                  <a:cxn ang="0">
                    <a:pos x="12" y="21"/>
                  </a:cxn>
                  <a:cxn ang="0">
                    <a:pos x="15" y="19"/>
                  </a:cxn>
                  <a:cxn ang="0">
                    <a:pos x="18" y="19"/>
                  </a:cxn>
                  <a:cxn ang="0">
                    <a:pos x="17" y="18"/>
                  </a:cxn>
                  <a:cxn ang="0">
                    <a:pos x="17" y="16"/>
                  </a:cxn>
                  <a:cxn ang="0">
                    <a:pos x="18" y="14"/>
                  </a:cxn>
                  <a:cxn ang="0">
                    <a:pos x="13" y="14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6" y="2"/>
                  </a:cxn>
                  <a:cxn ang="0">
                    <a:pos x="10" y="0"/>
                  </a:cxn>
                </a:cxnLst>
                <a:rect l="0" t="0" r="r" b="b"/>
                <a:pathLst>
                  <a:path w="75" h="41">
                    <a:moveTo>
                      <a:pt x="10" y="0"/>
                    </a:moveTo>
                    <a:lnTo>
                      <a:pt x="17" y="0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5" y="4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1" y="12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7" y="19"/>
                    </a:lnTo>
                    <a:lnTo>
                      <a:pt x="65" y="22"/>
                    </a:lnTo>
                    <a:lnTo>
                      <a:pt x="64" y="24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2" y="29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4" y="38"/>
                    </a:lnTo>
                    <a:lnTo>
                      <a:pt x="71" y="39"/>
                    </a:lnTo>
                    <a:lnTo>
                      <a:pt x="70" y="41"/>
                    </a:lnTo>
                    <a:lnTo>
                      <a:pt x="64" y="41"/>
                    </a:lnTo>
                    <a:lnTo>
                      <a:pt x="54" y="31"/>
                    </a:lnTo>
                    <a:lnTo>
                      <a:pt x="45" y="31"/>
                    </a:lnTo>
                    <a:lnTo>
                      <a:pt x="40" y="29"/>
                    </a:lnTo>
                    <a:lnTo>
                      <a:pt x="36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7" y="26"/>
                    </a:lnTo>
                    <a:lnTo>
                      <a:pt x="23" y="26"/>
                    </a:lnTo>
                    <a:lnTo>
                      <a:pt x="21" y="27"/>
                    </a:lnTo>
                    <a:lnTo>
                      <a:pt x="11" y="27"/>
                    </a:lnTo>
                    <a:lnTo>
                      <a:pt x="8" y="26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1262">
                <a:extLst>
                  <a:ext uri="{FF2B5EF4-FFF2-40B4-BE49-F238E27FC236}">
                    <a16:creationId xmlns:a16="http://schemas.microsoft.com/office/drawing/2014/main" id="{4B7D46AB-F81C-E947-868D-5532F1A1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267" y="2003860"/>
                <a:ext cx="31089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15" h="7">
                    <a:moveTo>
                      <a:pt x="5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263">
                <a:extLst>
                  <a:ext uri="{FF2B5EF4-FFF2-40B4-BE49-F238E27FC236}">
                    <a16:creationId xmlns:a16="http://schemas.microsoft.com/office/drawing/2014/main" id="{2F4110D5-1916-3D44-8708-0642F6D16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272" y="2053601"/>
                <a:ext cx="412435" cy="13057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9" y="5"/>
                  </a:cxn>
                  <a:cxn ang="0">
                    <a:pos x="40" y="14"/>
                  </a:cxn>
                  <a:cxn ang="0">
                    <a:pos x="51" y="15"/>
                  </a:cxn>
                  <a:cxn ang="0">
                    <a:pos x="55" y="12"/>
                  </a:cxn>
                  <a:cxn ang="0">
                    <a:pos x="63" y="14"/>
                  </a:cxn>
                  <a:cxn ang="0">
                    <a:pos x="65" y="18"/>
                  </a:cxn>
                  <a:cxn ang="0">
                    <a:pos x="71" y="19"/>
                  </a:cxn>
                  <a:cxn ang="0">
                    <a:pos x="78" y="22"/>
                  </a:cxn>
                  <a:cxn ang="0">
                    <a:pos x="81" y="24"/>
                  </a:cxn>
                  <a:cxn ang="0">
                    <a:pos x="66" y="28"/>
                  </a:cxn>
                  <a:cxn ang="0">
                    <a:pos x="73" y="32"/>
                  </a:cxn>
                  <a:cxn ang="0">
                    <a:pos x="84" y="33"/>
                  </a:cxn>
                  <a:cxn ang="0">
                    <a:pos x="81" y="34"/>
                  </a:cxn>
                  <a:cxn ang="0">
                    <a:pos x="86" y="38"/>
                  </a:cxn>
                  <a:cxn ang="0">
                    <a:pos x="101" y="41"/>
                  </a:cxn>
                  <a:cxn ang="0">
                    <a:pos x="130" y="41"/>
                  </a:cxn>
                  <a:cxn ang="0">
                    <a:pos x="167" y="32"/>
                  </a:cxn>
                  <a:cxn ang="0">
                    <a:pos x="192" y="36"/>
                  </a:cxn>
                  <a:cxn ang="0">
                    <a:pos x="197" y="44"/>
                  </a:cxn>
                  <a:cxn ang="0">
                    <a:pos x="194" y="46"/>
                  </a:cxn>
                  <a:cxn ang="0">
                    <a:pos x="199" y="48"/>
                  </a:cxn>
                  <a:cxn ang="0">
                    <a:pos x="190" y="59"/>
                  </a:cxn>
                  <a:cxn ang="0">
                    <a:pos x="174" y="63"/>
                  </a:cxn>
                  <a:cxn ang="0">
                    <a:pos x="162" y="62"/>
                  </a:cxn>
                  <a:cxn ang="0">
                    <a:pos x="158" y="59"/>
                  </a:cxn>
                  <a:cxn ang="0">
                    <a:pos x="153" y="57"/>
                  </a:cxn>
                  <a:cxn ang="0">
                    <a:pos x="147" y="62"/>
                  </a:cxn>
                  <a:cxn ang="0">
                    <a:pos x="108" y="63"/>
                  </a:cxn>
                  <a:cxn ang="0">
                    <a:pos x="95" y="61"/>
                  </a:cxn>
                  <a:cxn ang="0">
                    <a:pos x="89" y="56"/>
                  </a:cxn>
                  <a:cxn ang="0">
                    <a:pos x="83" y="61"/>
                  </a:cxn>
                  <a:cxn ang="0">
                    <a:pos x="78" y="63"/>
                  </a:cxn>
                  <a:cxn ang="0">
                    <a:pos x="60" y="57"/>
                  </a:cxn>
                  <a:cxn ang="0">
                    <a:pos x="49" y="44"/>
                  </a:cxn>
                  <a:cxn ang="0">
                    <a:pos x="52" y="38"/>
                  </a:cxn>
                  <a:cxn ang="0">
                    <a:pos x="45" y="27"/>
                  </a:cxn>
                  <a:cxn ang="0">
                    <a:pos x="35" y="19"/>
                  </a:cxn>
                  <a:cxn ang="0">
                    <a:pos x="29" y="20"/>
                  </a:cxn>
                  <a:cxn ang="0">
                    <a:pos x="17" y="17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199" h="63">
                    <a:moveTo>
                      <a:pt x="7" y="0"/>
                    </a:moveTo>
                    <a:lnTo>
                      <a:pt x="12" y="0"/>
                    </a:lnTo>
                    <a:lnTo>
                      <a:pt x="21" y="2"/>
                    </a:lnTo>
                    <a:lnTo>
                      <a:pt x="29" y="5"/>
                    </a:lnTo>
                    <a:lnTo>
                      <a:pt x="34" y="10"/>
                    </a:lnTo>
                    <a:lnTo>
                      <a:pt x="40" y="14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5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4" y="20"/>
                    </a:lnTo>
                    <a:lnTo>
                      <a:pt x="78" y="22"/>
                    </a:lnTo>
                    <a:lnTo>
                      <a:pt x="80" y="23"/>
                    </a:lnTo>
                    <a:lnTo>
                      <a:pt x="81" y="24"/>
                    </a:lnTo>
                    <a:lnTo>
                      <a:pt x="65" y="24"/>
                    </a:lnTo>
                    <a:lnTo>
                      <a:pt x="66" y="28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3" y="34"/>
                    </a:lnTo>
                    <a:lnTo>
                      <a:pt x="81" y="34"/>
                    </a:lnTo>
                    <a:lnTo>
                      <a:pt x="81" y="38"/>
                    </a:lnTo>
                    <a:lnTo>
                      <a:pt x="86" y="38"/>
                    </a:lnTo>
                    <a:lnTo>
                      <a:pt x="88" y="37"/>
                    </a:lnTo>
                    <a:lnTo>
                      <a:pt x="101" y="41"/>
                    </a:lnTo>
                    <a:lnTo>
                      <a:pt x="115" y="42"/>
                    </a:lnTo>
                    <a:lnTo>
                      <a:pt x="130" y="41"/>
                    </a:lnTo>
                    <a:lnTo>
                      <a:pt x="153" y="33"/>
                    </a:lnTo>
                    <a:lnTo>
                      <a:pt x="167" y="32"/>
                    </a:lnTo>
                    <a:lnTo>
                      <a:pt x="180" y="33"/>
                    </a:lnTo>
                    <a:lnTo>
                      <a:pt x="192" y="36"/>
                    </a:lnTo>
                    <a:lnTo>
                      <a:pt x="199" y="43"/>
                    </a:lnTo>
                    <a:lnTo>
                      <a:pt x="197" y="44"/>
                    </a:lnTo>
                    <a:lnTo>
                      <a:pt x="196" y="44"/>
                    </a:lnTo>
                    <a:lnTo>
                      <a:pt x="194" y="46"/>
                    </a:lnTo>
                    <a:lnTo>
                      <a:pt x="194" y="48"/>
                    </a:lnTo>
                    <a:lnTo>
                      <a:pt x="199" y="48"/>
                    </a:lnTo>
                    <a:lnTo>
                      <a:pt x="197" y="56"/>
                    </a:lnTo>
                    <a:lnTo>
                      <a:pt x="190" y="59"/>
                    </a:lnTo>
                    <a:lnTo>
                      <a:pt x="183" y="62"/>
                    </a:lnTo>
                    <a:lnTo>
                      <a:pt x="174" y="63"/>
                    </a:lnTo>
                    <a:lnTo>
                      <a:pt x="165" y="63"/>
                    </a:lnTo>
                    <a:lnTo>
                      <a:pt x="162" y="62"/>
                    </a:lnTo>
                    <a:lnTo>
                      <a:pt x="159" y="61"/>
                    </a:lnTo>
                    <a:lnTo>
                      <a:pt x="158" y="59"/>
                    </a:lnTo>
                    <a:lnTo>
                      <a:pt x="157" y="57"/>
                    </a:lnTo>
                    <a:lnTo>
                      <a:pt x="153" y="57"/>
                    </a:lnTo>
                    <a:lnTo>
                      <a:pt x="149" y="61"/>
                    </a:lnTo>
                    <a:lnTo>
                      <a:pt x="147" y="62"/>
                    </a:lnTo>
                    <a:lnTo>
                      <a:pt x="114" y="62"/>
                    </a:lnTo>
                    <a:lnTo>
                      <a:pt x="108" y="63"/>
                    </a:lnTo>
                    <a:lnTo>
                      <a:pt x="100" y="62"/>
                    </a:lnTo>
                    <a:lnTo>
                      <a:pt x="95" y="61"/>
                    </a:lnTo>
                    <a:lnTo>
                      <a:pt x="94" y="56"/>
                    </a:lnTo>
                    <a:lnTo>
                      <a:pt x="89" y="56"/>
                    </a:lnTo>
                    <a:lnTo>
                      <a:pt x="85" y="59"/>
                    </a:lnTo>
                    <a:lnTo>
                      <a:pt x="83" y="61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69" y="61"/>
                    </a:lnTo>
                    <a:lnTo>
                      <a:pt x="60" y="57"/>
                    </a:lnTo>
                    <a:lnTo>
                      <a:pt x="52" y="51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45" y="27"/>
                    </a:lnTo>
                    <a:lnTo>
                      <a:pt x="37" y="17"/>
                    </a:lnTo>
                    <a:lnTo>
                      <a:pt x="35" y="19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17" y="17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1264">
                <a:extLst>
                  <a:ext uri="{FF2B5EF4-FFF2-40B4-BE49-F238E27FC236}">
                    <a16:creationId xmlns:a16="http://schemas.microsoft.com/office/drawing/2014/main" id="{278A6AB0-81EF-1544-A64B-36F3AB547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417" y="2124067"/>
                <a:ext cx="72539" cy="5595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0"/>
                  </a:cxn>
                  <a:cxn ang="0">
                    <a:pos x="33" y="8"/>
                  </a:cxn>
                  <a:cxn ang="0">
                    <a:pos x="34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4" y="22"/>
                  </a:cxn>
                  <a:cxn ang="0">
                    <a:pos x="33" y="24"/>
                  </a:cxn>
                  <a:cxn ang="0">
                    <a:pos x="30" y="25"/>
                  </a:cxn>
                  <a:cxn ang="0">
                    <a:pos x="27" y="27"/>
                  </a:cxn>
                  <a:cxn ang="0">
                    <a:pos x="23" y="25"/>
                  </a:cxn>
                  <a:cxn ang="0">
                    <a:pos x="17" y="23"/>
                  </a:cxn>
                  <a:cxn ang="0">
                    <a:pos x="9" y="19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14" y="0"/>
                  </a:cxn>
                </a:cxnLst>
                <a:rect l="0" t="0" r="r" b="b"/>
                <a:pathLst>
                  <a:path w="35" h="27">
                    <a:moveTo>
                      <a:pt x="14" y="0"/>
                    </a:moveTo>
                    <a:lnTo>
                      <a:pt x="22" y="0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4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3" y="24"/>
                    </a:lnTo>
                    <a:lnTo>
                      <a:pt x="30" y="25"/>
                    </a:lnTo>
                    <a:lnTo>
                      <a:pt x="27" y="27"/>
                    </a:lnTo>
                    <a:lnTo>
                      <a:pt x="23" y="25"/>
                    </a:lnTo>
                    <a:lnTo>
                      <a:pt x="17" y="23"/>
                    </a:lnTo>
                    <a:lnTo>
                      <a:pt x="9" y="19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265">
                <a:extLst>
                  <a:ext uri="{FF2B5EF4-FFF2-40B4-BE49-F238E27FC236}">
                    <a16:creationId xmlns:a16="http://schemas.microsoft.com/office/drawing/2014/main" id="{2D71A0E0-6F86-7D4B-B373-E576DD0C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08" y="2018369"/>
                <a:ext cx="68394" cy="207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3" y="0"/>
                  </a:cxn>
                  <a:cxn ang="0">
                    <a:pos x="33" y="7"/>
                  </a:cxn>
                  <a:cxn ang="0">
                    <a:pos x="31" y="9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16" y="9"/>
                  </a:cxn>
                  <a:cxn ang="0">
                    <a:pos x="9" y="6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8" y="2"/>
                  </a:cxn>
                  <a:cxn ang="0">
                    <a:pos x="18" y="0"/>
                  </a:cxn>
                </a:cxnLst>
                <a:rect l="0" t="0" r="r" b="b"/>
                <a:pathLst>
                  <a:path w="33" h="10">
                    <a:moveTo>
                      <a:pt x="18" y="0"/>
                    </a:moveTo>
                    <a:lnTo>
                      <a:pt x="33" y="0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29" y="10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8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1266">
                <a:extLst>
                  <a:ext uri="{FF2B5EF4-FFF2-40B4-BE49-F238E27FC236}">
                    <a16:creationId xmlns:a16="http://schemas.microsoft.com/office/drawing/2014/main" id="{E2A8B713-FACF-0948-9BE2-686905EAE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967" y="1956193"/>
                <a:ext cx="78756" cy="580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4" y="3"/>
                  </a:cxn>
                  <a:cxn ang="0">
                    <a:pos x="17" y="5"/>
                  </a:cxn>
                  <a:cxn ang="0">
                    <a:pos x="20" y="6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5" y="10"/>
                  </a:cxn>
                  <a:cxn ang="0">
                    <a:pos x="28" y="11"/>
                  </a:cxn>
                  <a:cxn ang="0">
                    <a:pos x="34" y="11"/>
                  </a:cxn>
                  <a:cxn ang="0">
                    <a:pos x="37" y="12"/>
                  </a:cxn>
                  <a:cxn ang="0">
                    <a:pos x="38" y="12"/>
                  </a:cxn>
                  <a:cxn ang="0">
                    <a:pos x="38" y="25"/>
                  </a:cxn>
                  <a:cxn ang="0">
                    <a:pos x="28" y="27"/>
                  </a:cxn>
                  <a:cxn ang="0">
                    <a:pos x="18" y="28"/>
                  </a:cxn>
                  <a:cxn ang="0">
                    <a:pos x="12" y="27"/>
                  </a:cxn>
                  <a:cxn ang="0">
                    <a:pos x="9" y="25"/>
                  </a:cxn>
                  <a:cxn ang="0">
                    <a:pos x="9" y="23"/>
                  </a:cxn>
                  <a:cxn ang="0">
                    <a:pos x="12" y="22"/>
                  </a:cxn>
                  <a:cxn ang="0">
                    <a:pos x="13" y="22"/>
                  </a:cxn>
                  <a:cxn ang="0">
                    <a:pos x="14" y="21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5" y="15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38" h="28">
                    <a:moveTo>
                      <a:pt x="7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25"/>
                    </a:lnTo>
                    <a:lnTo>
                      <a:pt x="28" y="27"/>
                    </a:lnTo>
                    <a:lnTo>
                      <a:pt x="18" y="28"/>
                    </a:lnTo>
                    <a:lnTo>
                      <a:pt x="12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267">
                <a:extLst>
                  <a:ext uri="{FF2B5EF4-FFF2-40B4-BE49-F238E27FC236}">
                    <a16:creationId xmlns:a16="http://schemas.microsoft.com/office/drawing/2014/main" id="{0A8CE8D4-1064-9C4D-BCF9-A6A6ACBAA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951" y="1898162"/>
                <a:ext cx="29015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9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268">
                <a:extLst>
                  <a:ext uri="{FF2B5EF4-FFF2-40B4-BE49-F238E27FC236}">
                    <a16:creationId xmlns:a16="http://schemas.microsoft.com/office/drawing/2014/main" id="{E0C6A557-7334-0140-A6AF-AD166A12D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925" y="1821477"/>
                <a:ext cx="259067" cy="17823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55" y="17"/>
                  </a:cxn>
                  <a:cxn ang="0">
                    <a:pos x="61" y="23"/>
                  </a:cxn>
                  <a:cxn ang="0">
                    <a:pos x="71" y="23"/>
                  </a:cxn>
                  <a:cxn ang="0">
                    <a:pos x="80" y="26"/>
                  </a:cxn>
                  <a:cxn ang="0">
                    <a:pos x="82" y="33"/>
                  </a:cxn>
                  <a:cxn ang="0">
                    <a:pos x="89" y="29"/>
                  </a:cxn>
                  <a:cxn ang="0">
                    <a:pos x="96" y="28"/>
                  </a:cxn>
                  <a:cxn ang="0">
                    <a:pos x="100" y="38"/>
                  </a:cxn>
                  <a:cxn ang="0">
                    <a:pos x="99" y="44"/>
                  </a:cxn>
                  <a:cxn ang="0">
                    <a:pos x="105" y="46"/>
                  </a:cxn>
                  <a:cxn ang="0">
                    <a:pos x="125" y="52"/>
                  </a:cxn>
                  <a:cxn ang="0">
                    <a:pos x="115" y="60"/>
                  </a:cxn>
                  <a:cxn ang="0">
                    <a:pos x="105" y="67"/>
                  </a:cxn>
                  <a:cxn ang="0">
                    <a:pos x="96" y="73"/>
                  </a:cxn>
                  <a:cxn ang="0">
                    <a:pos x="91" y="70"/>
                  </a:cxn>
                  <a:cxn ang="0">
                    <a:pos x="87" y="67"/>
                  </a:cxn>
                  <a:cxn ang="0">
                    <a:pos x="86" y="73"/>
                  </a:cxn>
                  <a:cxn ang="0">
                    <a:pos x="90" y="78"/>
                  </a:cxn>
                  <a:cxn ang="0">
                    <a:pos x="81" y="85"/>
                  </a:cxn>
                  <a:cxn ang="0">
                    <a:pos x="71" y="78"/>
                  </a:cxn>
                  <a:cxn ang="0">
                    <a:pos x="67" y="83"/>
                  </a:cxn>
                  <a:cxn ang="0">
                    <a:pos x="49" y="85"/>
                  </a:cxn>
                  <a:cxn ang="0">
                    <a:pos x="42" y="78"/>
                  </a:cxn>
                  <a:cxn ang="0">
                    <a:pos x="43" y="76"/>
                  </a:cxn>
                  <a:cxn ang="0">
                    <a:pos x="30" y="66"/>
                  </a:cxn>
                  <a:cxn ang="0">
                    <a:pos x="47" y="58"/>
                  </a:cxn>
                  <a:cxn ang="0">
                    <a:pos x="51" y="56"/>
                  </a:cxn>
                  <a:cxn ang="0">
                    <a:pos x="37" y="56"/>
                  </a:cxn>
                  <a:cxn ang="0">
                    <a:pos x="30" y="58"/>
                  </a:cxn>
                  <a:cxn ang="0">
                    <a:pos x="26" y="52"/>
                  </a:cxn>
                  <a:cxn ang="0">
                    <a:pos x="15" y="56"/>
                  </a:cxn>
                  <a:cxn ang="0">
                    <a:pos x="17" y="51"/>
                  </a:cxn>
                  <a:cxn ang="0">
                    <a:pos x="15" y="46"/>
                  </a:cxn>
                  <a:cxn ang="0">
                    <a:pos x="0" y="33"/>
                  </a:cxn>
                  <a:cxn ang="0">
                    <a:pos x="12" y="36"/>
                  </a:cxn>
                  <a:cxn ang="0">
                    <a:pos x="22" y="34"/>
                  </a:cxn>
                  <a:cxn ang="0">
                    <a:pos x="3" y="23"/>
                  </a:cxn>
                  <a:cxn ang="0">
                    <a:pos x="17" y="21"/>
                  </a:cxn>
                  <a:cxn ang="0">
                    <a:pos x="25" y="24"/>
                  </a:cxn>
                  <a:cxn ang="0">
                    <a:pos x="26" y="18"/>
                  </a:cxn>
                  <a:cxn ang="0">
                    <a:pos x="16" y="19"/>
                  </a:cxn>
                  <a:cxn ang="0">
                    <a:pos x="12" y="14"/>
                  </a:cxn>
                  <a:cxn ang="0">
                    <a:pos x="35" y="9"/>
                  </a:cxn>
                  <a:cxn ang="0">
                    <a:pos x="22" y="3"/>
                  </a:cxn>
                </a:cxnLst>
                <a:rect l="0" t="0" r="r" b="b"/>
                <a:pathLst>
                  <a:path w="125" h="86">
                    <a:moveTo>
                      <a:pt x="22" y="0"/>
                    </a:moveTo>
                    <a:lnTo>
                      <a:pt x="36" y="3"/>
                    </a:lnTo>
                    <a:lnTo>
                      <a:pt x="47" y="5"/>
                    </a:lnTo>
                    <a:lnTo>
                      <a:pt x="52" y="10"/>
                    </a:lnTo>
                    <a:lnTo>
                      <a:pt x="54" y="13"/>
                    </a:lnTo>
                    <a:lnTo>
                      <a:pt x="55" y="17"/>
                    </a:lnTo>
                    <a:lnTo>
                      <a:pt x="56" y="19"/>
                    </a:lnTo>
                    <a:lnTo>
                      <a:pt x="59" y="22"/>
                    </a:lnTo>
                    <a:lnTo>
                      <a:pt x="61" y="23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71" y="23"/>
                    </a:lnTo>
                    <a:lnTo>
                      <a:pt x="74" y="23"/>
                    </a:lnTo>
                    <a:lnTo>
                      <a:pt x="77" y="24"/>
                    </a:lnTo>
                    <a:lnTo>
                      <a:pt x="80" y="26"/>
                    </a:lnTo>
                    <a:lnTo>
                      <a:pt x="81" y="28"/>
                    </a:lnTo>
                    <a:lnTo>
                      <a:pt x="82" y="29"/>
                    </a:lnTo>
                    <a:lnTo>
                      <a:pt x="82" y="33"/>
                    </a:lnTo>
                    <a:lnTo>
                      <a:pt x="84" y="36"/>
                    </a:lnTo>
                    <a:lnTo>
                      <a:pt x="89" y="36"/>
                    </a:lnTo>
                    <a:lnTo>
                      <a:pt x="89" y="29"/>
                    </a:lnTo>
                    <a:lnTo>
                      <a:pt x="87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6" y="36"/>
                    </a:lnTo>
                    <a:lnTo>
                      <a:pt x="97" y="37"/>
                    </a:lnTo>
                    <a:lnTo>
                      <a:pt x="100" y="38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99" y="44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5" y="46"/>
                    </a:lnTo>
                    <a:lnTo>
                      <a:pt x="111" y="47"/>
                    </a:lnTo>
                    <a:lnTo>
                      <a:pt x="119" y="49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4" y="60"/>
                    </a:lnTo>
                    <a:lnTo>
                      <a:pt x="115" y="60"/>
                    </a:lnTo>
                    <a:lnTo>
                      <a:pt x="111" y="61"/>
                    </a:lnTo>
                    <a:lnTo>
                      <a:pt x="107" y="63"/>
                    </a:lnTo>
                    <a:lnTo>
                      <a:pt x="105" y="67"/>
                    </a:lnTo>
                    <a:lnTo>
                      <a:pt x="101" y="70"/>
                    </a:lnTo>
                    <a:lnTo>
                      <a:pt x="99" y="72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2"/>
                    </a:lnTo>
                    <a:lnTo>
                      <a:pt x="91" y="70"/>
                    </a:lnTo>
                    <a:lnTo>
                      <a:pt x="91" y="67"/>
                    </a:lnTo>
                    <a:lnTo>
                      <a:pt x="90" y="65"/>
                    </a:lnTo>
                    <a:lnTo>
                      <a:pt x="87" y="67"/>
                    </a:lnTo>
                    <a:lnTo>
                      <a:pt x="86" y="70"/>
                    </a:lnTo>
                    <a:lnTo>
                      <a:pt x="85" y="71"/>
                    </a:lnTo>
                    <a:lnTo>
                      <a:pt x="86" y="73"/>
                    </a:lnTo>
                    <a:lnTo>
                      <a:pt x="87" y="75"/>
                    </a:lnTo>
                    <a:lnTo>
                      <a:pt x="89" y="77"/>
                    </a:lnTo>
                    <a:lnTo>
                      <a:pt x="90" y="78"/>
                    </a:lnTo>
                    <a:lnTo>
                      <a:pt x="84" y="78"/>
                    </a:lnTo>
                    <a:lnTo>
                      <a:pt x="84" y="85"/>
                    </a:lnTo>
                    <a:lnTo>
                      <a:pt x="81" y="85"/>
                    </a:lnTo>
                    <a:lnTo>
                      <a:pt x="77" y="82"/>
                    </a:lnTo>
                    <a:lnTo>
                      <a:pt x="75" y="81"/>
                    </a:lnTo>
                    <a:lnTo>
                      <a:pt x="71" y="78"/>
                    </a:lnTo>
                    <a:lnTo>
                      <a:pt x="69" y="77"/>
                    </a:lnTo>
                    <a:lnTo>
                      <a:pt x="69" y="81"/>
                    </a:lnTo>
                    <a:lnTo>
                      <a:pt x="67" y="83"/>
                    </a:lnTo>
                    <a:lnTo>
                      <a:pt x="62" y="86"/>
                    </a:lnTo>
                    <a:lnTo>
                      <a:pt x="52" y="86"/>
                    </a:lnTo>
                    <a:lnTo>
                      <a:pt x="49" y="85"/>
                    </a:lnTo>
                    <a:lnTo>
                      <a:pt x="46" y="83"/>
                    </a:lnTo>
                    <a:lnTo>
                      <a:pt x="43" y="81"/>
                    </a:lnTo>
                    <a:lnTo>
                      <a:pt x="42" y="78"/>
                    </a:lnTo>
                    <a:lnTo>
                      <a:pt x="45" y="78"/>
                    </a:lnTo>
                    <a:lnTo>
                      <a:pt x="47" y="76"/>
                    </a:lnTo>
                    <a:lnTo>
                      <a:pt x="43" y="76"/>
                    </a:lnTo>
                    <a:lnTo>
                      <a:pt x="36" y="73"/>
                    </a:lnTo>
                    <a:lnTo>
                      <a:pt x="31" y="68"/>
                    </a:lnTo>
                    <a:lnTo>
                      <a:pt x="30" y="66"/>
                    </a:lnTo>
                    <a:lnTo>
                      <a:pt x="32" y="62"/>
                    </a:lnTo>
                    <a:lnTo>
                      <a:pt x="38" y="60"/>
                    </a:lnTo>
                    <a:lnTo>
                      <a:pt x="47" y="58"/>
                    </a:lnTo>
                    <a:lnTo>
                      <a:pt x="60" y="58"/>
                    </a:lnTo>
                    <a:lnTo>
                      <a:pt x="56" y="57"/>
                    </a:lnTo>
                    <a:lnTo>
                      <a:pt x="51" y="56"/>
                    </a:lnTo>
                    <a:lnTo>
                      <a:pt x="47" y="54"/>
                    </a:lnTo>
                    <a:lnTo>
                      <a:pt x="40" y="54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3" y="58"/>
                    </a:lnTo>
                    <a:lnTo>
                      <a:pt x="30" y="58"/>
                    </a:lnTo>
                    <a:lnTo>
                      <a:pt x="27" y="56"/>
                    </a:lnTo>
                    <a:lnTo>
                      <a:pt x="27" y="53"/>
                    </a:lnTo>
                    <a:lnTo>
                      <a:pt x="26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23" y="46"/>
                    </a:lnTo>
                    <a:lnTo>
                      <a:pt x="15" y="46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6" y="33"/>
                    </a:lnTo>
                    <a:lnTo>
                      <a:pt x="8" y="34"/>
                    </a:lnTo>
                    <a:lnTo>
                      <a:pt x="12" y="36"/>
                    </a:lnTo>
                    <a:lnTo>
                      <a:pt x="15" y="37"/>
                    </a:lnTo>
                    <a:lnTo>
                      <a:pt x="20" y="37"/>
                    </a:lnTo>
                    <a:lnTo>
                      <a:pt x="22" y="34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17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5" y="18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35" y="9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269">
                <a:extLst>
                  <a:ext uri="{FF2B5EF4-FFF2-40B4-BE49-F238E27FC236}">
                    <a16:creationId xmlns:a16="http://schemas.microsoft.com/office/drawing/2014/main" id="{3B5630F1-6874-704C-8C9A-ABD0DD92F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251" y="2559299"/>
                <a:ext cx="172021" cy="10777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5" y="4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4" y="8"/>
                  </a:cxn>
                  <a:cxn ang="0">
                    <a:pos x="40" y="14"/>
                  </a:cxn>
                  <a:cxn ang="0">
                    <a:pos x="48" y="17"/>
                  </a:cxn>
                  <a:cxn ang="0">
                    <a:pos x="57" y="19"/>
                  </a:cxn>
                  <a:cxn ang="0">
                    <a:pos x="63" y="24"/>
                  </a:cxn>
                  <a:cxn ang="0">
                    <a:pos x="63" y="27"/>
                  </a:cxn>
                  <a:cxn ang="0">
                    <a:pos x="64" y="29"/>
                  </a:cxn>
                  <a:cxn ang="0">
                    <a:pos x="64" y="31"/>
                  </a:cxn>
                  <a:cxn ang="0">
                    <a:pos x="65" y="32"/>
                  </a:cxn>
                  <a:cxn ang="0">
                    <a:pos x="69" y="34"/>
                  </a:cxn>
                  <a:cxn ang="0">
                    <a:pos x="72" y="34"/>
                  </a:cxn>
                  <a:cxn ang="0">
                    <a:pos x="75" y="36"/>
                  </a:cxn>
                  <a:cxn ang="0">
                    <a:pos x="78" y="37"/>
                  </a:cxn>
                  <a:cxn ang="0">
                    <a:pos x="80" y="37"/>
                  </a:cxn>
                  <a:cxn ang="0">
                    <a:pos x="83" y="39"/>
                  </a:cxn>
                  <a:cxn ang="0">
                    <a:pos x="79" y="42"/>
                  </a:cxn>
                  <a:cxn ang="0">
                    <a:pos x="75" y="43"/>
                  </a:cxn>
                  <a:cxn ang="0">
                    <a:pos x="73" y="44"/>
                  </a:cxn>
                  <a:cxn ang="0">
                    <a:pos x="58" y="44"/>
                  </a:cxn>
                  <a:cxn ang="0">
                    <a:pos x="55" y="43"/>
                  </a:cxn>
                  <a:cxn ang="0">
                    <a:pos x="54" y="41"/>
                  </a:cxn>
                  <a:cxn ang="0">
                    <a:pos x="49" y="38"/>
                  </a:cxn>
                  <a:cxn ang="0">
                    <a:pos x="47" y="36"/>
                  </a:cxn>
                  <a:cxn ang="0">
                    <a:pos x="44" y="34"/>
                  </a:cxn>
                  <a:cxn ang="0">
                    <a:pos x="43" y="34"/>
                  </a:cxn>
                  <a:cxn ang="0">
                    <a:pos x="40" y="42"/>
                  </a:cxn>
                  <a:cxn ang="0">
                    <a:pos x="37" y="44"/>
                  </a:cxn>
                  <a:cxn ang="0">
                    <a:pos x="34" y="47"/>
                  </a:cxn>
                  <a:cxn ang="0">
                    <a:pos x="30" y="49"/>
                  </a:cxn>
                  <a:cxn ang="0">
                    <a:pos x="24" y="49"/>
                  </a:cxn>
                  <a:cxn ang="0">
                    <a:pos x="22" y="52"/>
                  </a:cxn>
                  <a:cxn ang="0">
                    <a:pos x="18" y="52"/>
                  </a:cxn>
                  <a:cxn ang="0">
                    <a:pos x="17" y="51"/>
                  </a:cxn>
                  <a:cxn ang="0">
                    <a:pos x="17" y="47"/>
                  </a:cxn>
                  <a:cxn ang="0">
                    <a:pos x="18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1" y="39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6"/>
                  </a:cxn>
                  <a:cxn ang="0">
                    <a:pos x="9" y="34"/>
                  </a:cxn>
                  <a:cxn ang="0">
                    <a:pos x="10" y="33"/>
                  </a:cxn>
                  <a:cxn ang="0">
                    <a:pos x="10" y="18"/>
                  </a:cxn>
                  <a:cxn ang="0">
                    <a:pos x="13" y="10"/>
                  </a:cxn>
                  <a:cxn ang="0">
                    <a:pos x="17" y="4"/>
                  </a:cxn>
                  <a:cxn ang="0">
                    <a:pos x="24" y="0"/>
                  </a:cxn>
                </a:cxnLst>
                <a:rect l="0" t="0" r="r" b="b"/>
                <a:pathLst>
                  <a:path w="83" h="52">
                    <a:moveTo>
                      <a:pt x="24" y="0"/>
                    </a:moveTo>
                    <a:lnTo>
                      <a:pt x="25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4" y="8"/>
                    </a:lnTo>
                    <a:lnTo>
                      <a:pt x="40" y="14"/>
                    </a:lnTo>
                    <a:lnTo>
                      <a:pt x="48" y="17"/>
                    </a:lnTo>
                    <a:lnTo>
                      <a:pt x="57" y="19"/>
                    </a:lnTo>
                    <a:lnTo>
                      <a:pt x="63" y="24"/>
                    </a:lnTo>
                    <a:lnTo>
                      <a:pt x="63" y="27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5" y="32"/>
                    </a:lnTo>
                    <a:lnTo>
                      <a:pt x="69" y="34"/>
                    </a:lnTo>
                    <a:lnTo>
                      <a:pt x="72" y="34"/>
                    </a:lnTo>
                    <a:lnTo>
                      <a:pt x="75" y="36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3" y="39"/>
                    </a:lnTo>
                    <a:lnTo>
                      <a:pt x="79" y="42"/>
                    </a:lnTo>
                    <a:lnTo>
                      <a:pt x="75" y="43"/>
                    </a:lnTo>
                    <a:lnTo>
                      <a:pt x="73" y="44"/>
                    </a:lnTo>
                    <a:lnTo>
                      <a:pt x="58" y="44"/>
                    </a:lnTo>
                    <a:lnTo>
                      <a:pt x="55" y="43"/>
                    </a:lnTo>
                    <a:lnTo>
                      <a:pt x="54" y="41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4" y="47"/>
                    </a:lnTo>
                    <a:lnTo>
                      <a:pt x="30" y="49"/>
                    </a:lnTo>
                    <a:lnTo>
                      <a:pt x="24" y="49"/>
                    </a:lnTo>
                    <a:lnTo>
                      <a:pt x="22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0" y="18"/>
                    </a:lnTo>
                    <a:lnTo>
                      <a:pt x="13" y="10"/>
                    </a:lnTo>
                    <a:lnTo>
                      <a:pt x="17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270">
                <a:extLst>
                  <a:ext uri="{FF2B5EF4-FFF2-40B4-BE49-F238E27FC236}">
                    <a16:creationId xmlns:a16="http://schemas.microsoft.com/office/drawing/2014/main" id="{161B49E3-114B-4745-A341-EFB546196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37" y="2463963"/>
                <a:ext cx="53886" cy="414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1"/>
                  </a:cxn>
                  <a:cxn ang="0">
                    <a:pos x="24" y="5"/>
                  </a:cxn>
                  <a:cxn ang="0">
                    <a:pos x="26" y="11"/>
                  </a:cxn>
                  <a:cxn ang="0">
                    <a:pos x="24" y="16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26" h="20">
                    <a:moveTo>
                      <a:pt x="12" y="0"/>
                    </a:moveTo>
                    <a:lnTo>
                      <a:pt x="20" y="1"/>
                    </a:lnTo>
                    <a:lnTo>
                      <a:pt x="24" y="5"/>
                    </a:lnTo>
                    <a:lnTo>
                      <a:pt x="26" y="11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271">
                <a:extLst>
                  <a:ext uri="{FF2B5EF4-FFF2-40B4-BE49-F238E27FC236}">
                    <a16:creationId xmlns:a16="http://schemas.microsoft.com/office/drawing/2014/main" id="{B246DE04-8DFD-9A41-B2C6-7275A32BE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97" y="2671216"/>
                <a:ext cx="43524" cy="352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16" y="8"/>
                  </a:cxn>
                  <a:cxn ang="0">
                    <a:pos x="7" y="14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21" h="17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16" y="8"/>
                    </a:lnTo>
                    <a:lnTo>
                      <a:pt x="7" y="1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272">
                <a:extLst>
                  <a:ext uri="{FF2B5EF4-FFF2-40B4-BE49-F238E27FC236}">
                    <a16:creationId xmlns:a16="http://schemas.microsoft.com/office/drawing/2014/main" id="{0F159520-3DDD-6244-AD3D-5262441A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619" y="2219404"/>
                <a:ext cx="113990" cy="4559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15" y="1"/>
                  </a:cxn>
                  <a:cxn ang="0">
                    <a:pos x="20" y="1"/>
                  </a:cxn>
                  <a:cxn ang="0">
                    <a:pos x="28" y="2"/>
                  </a:cxn>
                  <a:cxn ang="0">
                    <a:pos x="38" y="5"/>
                  </a:cxn>
                  <a:cxn ang="0">
                    <a:pos x="48" y="10"/>
                  </a:cxn>
                  <a:cxn ang="0">
                    <a:pos x="55" y="15"/>
                  </a:cxn>
                  <a:cxn ang="0">
                    <a:pos x="53" y="20"/>
                  </a:cxn>
                  <a:cxn ang="0">
                    <a:pos x="50" y="21"/>
                  </a:cxn>
                  <a:cxn ang="0">
                    <a:pos x="44" y="21"/>
                  </a:cxn>
                  <a:cxn ang="0">
                    <a:pos x="39" y="18"/>
                  </a:cxn>
                  <a:cxn ang="0">
                    <a:pos x="33" y="18"/>
                  </a:cxn>
                  <a:cxn ang="0">
                    <a:pos x="29" y="20"/>
                  </a:cxn>
                  <a:cxn ang="0">
                    <a:pos x="25" y="22"/>
                  </a:cxn>
                  <a:cxn ang="0">
                    <a:pos x="15" y="22"/>
                  </a:cxn>
                  <a:cxn ang="0">
                    <a:pos x="12" y="21"/>
                  </a:cxn>
                  <a:cxn ang="0">
                    <a:pos x="9" y="18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55" h="22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8" y="2"/>
                    </a:lnTo>
                    <a:lnTo>
                      <a:pt x="38" y="5"/>
                    </a:lnTo>
                    <a:lnTo>
                      <a:pt x="48" y="10"/>
                    </a:lnTo>
                    <a:lnTo>
                      <a:pt x="55" y="15"/>
                    </a:lnTo>
                    <a:lnTo>
                      <a:pt x="53" y="20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9" y="18"/>
                    </a:lnTo>
                    <a:lnTo>
                      <a:pt x="33" y="18"/>
                    </a:lnTo>
                    <a:lnTo>
                      <a:pt x="29" y="20"/>
                    </a:lnTo>
                    <a:lnTo>
                      <a:pt x="25" y="22"/>
                    </a:lnTo>
                    <a:lnTo>
                      <a:pt x="15" y="22"/>
                    </a:lnTo>
                    <a:lnTo>
                      <a:pt x="12" y="21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273">
                <a:extLst>
                  <a:ext uri="{FF2B5EF4-FFF2-40B4-BE49-F238E27FC236}">
                    <a16:creationId xmlns:a16="http://schemas.microsoft.com/office/drawing/2014/main" id="{D0B52175-39F7-8A47-A457-5AE81DB8C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981" y="2698160"/>
                <a:ext cx="29015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2" y="8"/>
                  </a:cxn>
                  <a:cxn ang="0">
                    <a:pos x="10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274">
                <a:extLst>
                  <a:ext uri="{FF2B5EF4-FFF2-40B4-BE49-F238E27FC236}">
                    <a16:creationId xmlns:a16="http://schemas.microsoft.com/office/drawing/2014/main" id="{D6A445BE-9C23-6C4F-83D2-5B20C5C7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913" y="2466036"/>
                <a:ext cx="26944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0" y="6"/>
                  </a:cxn>
                  <a:cxn ang="0">
                    <a:pos x="9" y="8"/>
                  </a:cxn>
                  <a:cxn ang="0">
                    <a:pos x="4" y="8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3" h="8">
                    <a:moveTo>
                      <a:pt x="4" y="0"/>
                    </a:moveTo>
                    <a:lnTo>
                      <a:pt x="8" y="0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275">
                <a:extLst>
                  <a:ext uri="{FF2B5EF4-FFF2-40B4-BE49-F238E27FC236}">
                    <a16:creationId xmlns:a16="http://schemas.microsoft.com/office/drawing/2014/main" id="{07C05F0C-FC7B-4641-9922-2B6AD7CF7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996" y="2416295"/>
                <a:ext cx="20725" cy="207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10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276">
                <a:extLst>
                  <a:ext uri="{FF2B5EF4-FFF2-40B4-BE49-F238E27FC236}">
                    <a16:creationId xmlns:a16="http://schemas.microsoft.com/office/drawing/2014/main" id="{E4159723-CA8D-214D-BCED-8DF716A84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930" y="2215259"/>
                <a:ext cx="690154" cy="501553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6" y="14"/>
                  </a:cxn>
                  <a:cxn ang="0">
                    <a:pos x="42" y="29"/>
                  </a:cxn>
                  <a:cxn ang="0">
                    <a:pos x="54" y="33"/>
                  </a:cxn>
                  <a:cxn ang="0">
                    <a:pos x="61" y="10"/>
                  </a:cxn>
                  <a:cxn ang="0">
                    <a:pos x="109" y="20"/>
                  </a:cxn>
                  <a:cxn ang="0">
                    <a:pos x="111" y="36"/>
                  </a:cxn>
                  <a:cxn ang="0">
                    <a:pos x="130" y="36"/>
                  </a:cxn>
                  <a:cxn ang="0">
                    <a:pos x="154" y="27"/>
                  </a:cxn>
                  <a:cxn ang="0">
                    <a:pos x="190" y="49"/>
                  </a:cxn>
                  <a:cxn ang="0">
                    <a:pos x="223" y="61"/>
                  </a:cxn>
                  <a:cxn ang="0">
                    <a:pos x="262" y="78"/>
                  </a:cxn>
                  <a:cxn ang="0">
                    <a:pos x="267" y="90"/>
                  </a:cxn>
                  <a:cxn ang="0">
                    <a:pos x="272" y="96"/>
                  </a:cxn>
                  <a:cxn ang="0">
                    <a:pos x="261" y="107"/>
                  </a:cxn>
                  <a:cxn ang="0">
                    <a:pos x="286" y="124"/>
                  </a:cxn>
                  <a:cxn ang="0">
                    <a:pos x="298" y="140"/>
                  </a:cxn>
                  <a:cxn ang="0">
                    <a:pos x="313" y="139"/>
                  </a:cxn>
                  <a:cxn ang="0">
                    <a:pos x="330" y="145"/>
                  </a:cxn>
                  <a:cxn ang="0">
                    <a:pos x="326" y="160"/>
                  </a:cxn>
                  <a:cxn ang="0">
                    <a:pos x="312" y="170"/>
                  </a:cxn>
                  <a:cxn ang="0">
                    <a:pos x="307" y="181"/>
                  </a:cxn>
                  <a:cxn ang="0">
                    <a:pos x="274" y="156"/>
                  </a:cxn>
                  <a:cxn ang="0">
                    <a:pos x="258" y="159"/>
                  </a:cxn>
                  <a:cxn ang="0">
                    <a:pos x="264" y="165"/>
                  </a:cxn>
                  <a:cxn ang="0">
                    <a:pos x="266" y="174"/>
                  </a:cxn>
                  <a:cxn ang="0">
                    <a:pos x="278" y="186"/>
                  </a:cxn>
                  <a:cxn ang="0">
                    <a:pos x="293" y="193"/>
                  </a:cxn>
                  <a:cxn ang="0">
                    <a:pos x="296" y="202"/>
                  </a:cxn>
                  <a:cxn ang="0">
                    <a:pos x="296" y="222"/>
                  </a:cxn>
                  <a:cxn ang="0">
                    <a:pos x="261" y="212"/>
                  </a:cxn>
                  <a:cxn ang="0">
                    <a:pos x="279" y="237"/>
                  </a:cxn>
                  <a:cxn ang="0">
                    <a:pos x="273" y="241"/>
                  </a:cxn>
                  <a:cxn ang="0">
                    <a:pos x="242" y="227"/>
                  </a:cxn>
                  <a:cxn ang="0">
                    <a:pos x="213" y="214"/>
                  </a:cxn>
                  <a:cxn ang="0">
                    <a:pos x="176" y="194"/>
                  </a:cxn>
                  <a:cxn ang="0">
                    <a:pos x="155" y="198"/>
                  </a:cxn>
                  <a:cxn ang="0">
                    <a:pos x="140" y="192"/>
                  </a:cxn>
                  <a:cxn ang="0">
                    <a:pos x="145" y="179"/>
                  </a:cxn>
                  <a:cxn ang="0">
                    <a:pos x="183" y="173"/>
                  </a:cxn>
                  <a:cxn ang="0">
                    <a:pos x="183" y="159"/>
                  </a:cxn>
                  <a:cxn ang="0">
                    <a:pos x="203" y="142"/>
                  </a:cxn>
                  <a:cxn ang="0">
                    <a:pos x="187" y="114"/>
                  </a:cxn>
                  <a:cxn ang="0">
                    <a:pos x="163" y="110"/>
                  </a:cxn>
                  <a:cxn ang="0">
                    <a:pos x="154" y="106"/>
                  </a:cxn>
                  <a:cxn ang="0">
                    <a:pos x="164" y="101"/>
                  </a:cxn>
                  <a:cxn ang="0">
                    <a:pos x="129" y="81"/>
                  </a:cxn>
                  <a:cxn ang="0">
                    <a:pos x="115" y="93"/>
                  </a:cxn>
                  <a:cxn ang="0">
                    <a:pos x="45" y="82"/>
                  </a:cxn>
                  <a:cxn ang="0">
                    <a:pos x="15" y="71"/>
                  </a:cxn>
                  <a:cxn ang="0">
                    <a:pos x="22" y="64"/>
                  </a:cxn>
                  <a:cxn ang="0">
                    <a:pos x="7" y="56"/>
                  </a:cxn>
                  <a:cxn ang="0">
                    <a:pos x="0" y="37"/>
                  </a:cxn>
                  <a:cxn ang="0">
                    <a:pos x="10" y="23"/>
                  </a:cxn>
                </a:cxnLst>
                <a:rect l="0" t="0" r="r" b="b"/>
                <a:pathLst>
                  <a:path w="333" h="242">
                    <a:moveTo>
                      <a:pt x="42" y="0"/>
                    </a:moveTo>
                    <a:lnTo>
                      <a:pt x="43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2" y="9"/>
                    </a:lnTo>
                    <a:lnTo>
                      <a:pt x="46" y="14"/>
                    </a:lnTo>
                    <a:lnTo>
                      <a:pt x="41" y="19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43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54" y="38"/>
                    </a:lnTo>
                    <a:lnTo>
                      <a:pt x="54" y="33"/>
                    </a:lnTo>
                    <a:lnTo>
                      <a:pt x="51" y="31"/>
                    </a:lnTo>
                    <a:lnTo>
                      <a:pt x="50" y="28"/>
                    </a:lnTo>
                    <a:lnTo>
                      <a:pt x="50" y="24"/>
                    </a:lnTo>
                    <a:lnTo>
                      <a:pt x="52" y="17"/>
                    </a:lnTo>
                    <a:lnTo>
                      <a:pt x="61" y="10"/>
                    </a:lnTo>
                    <a:lnTo>
                      <a:pt x="71" y="7"/>
                    </a:lnTo>
                    <a:lnTo>
                      <a:pt x="94" y="4"/>
                    </a:lnTo>
                    <a:lnTo>
                      <a:pt x="100" y="7"/>
                    </a:lnTo>
                    <a:lnTo>
                      <a:pt x="105" y="12"/>
                    </a:lnTo>
                    <a:lnTo>
                      <a:pt x="109" y="20"/>
                    </a:lnTo>
                    <a:lnTo>
                      <a:pt x="110" y="28"/>
                    </a:lnTo>
                    <a:lnTo>
                      <a:pt x="110" y="31"/>
                    </a:lnTo>
                    <a:lnTo>
                      <a:pt x="109" y="32"/>
                    </a:lnTo>
                    <a:lnTo>
                      <a:pt x="109" y="36"/>
                    </a:lnTo>
                    <a:lnTo>
                      <a:pt x="111" y="36"/>
                    </a:lnTo>
                    <a:lnTo>
                      <a:pt x="115" y="32"/>
                    </a:lnTo>
                    <a:lnTo>
                      <a:pt x="120" y="32"/>
                    </a:lnTo>
                    <a:lnTo>
                      <a:pt x="123" y="33"/>
                    </a:lnTo>
                    <a:lnTo>
                      <a:pt x="125" y="36"/>
                    </a:lnTo>
                    <a:lnTo>
                      <a:pt x="130" y="36"/>
                    </a:lnTo>
                    <a:lnTo>
                      <a:pt x="136" y="29"/>
                    </a:lnTo>
                    <a:lnTo>
                      <a:pt x="139" y="28"/>
                    </a:lnTo>
                    <a:lnTo>
                      <a:pt x="141" y="25"/>
                    </a:lnTo>
                    <a:lnTo>
                      <a:pt x="144" y="25"/>
                    </a:lnTo>
                    <a:lnTo>
                      <a:pt x="154" y="27"/>
                    </a:lnTo>
                    <a:lnTo>
                      <a:pt x="165" y="28"/>
                    </a:lnTo>
                    <a:lnTo>
                      <a:pt x="174" y="32"/>
                    </a:lnTo>
                    <a:lnTo>
                      <a:pt x="180" y="38"/>
                    </a:lnTo>
                    <a:lnTo>
                      <a:pt x="184" y="44"/>
                    </a:lnTo>
                    <a:lnTo>
                      <a:pt x="190" y="49"/>
                    </a:lnTo>
                    <a:lnTo>
                      <a:pt x="199" y="52"/>
                    </a:lnTo>
                    <a:lnTo>
                      <a:pt x="214" y="52"/>
                    </a:lnTo>
                    <a:lnTo>
                      <a:pt x="222" y="56"/>
                    </a:lnTo>
                    <a:lnTo>
                      <a:pt x="223" y="58"/>
                    </a:lnTo>
                    <a:lnTo>
                      <a:pt x="223" y="61"/>
                    </a:lnTo>
                    <a:lnTo>
                      <a:pt x="233" y="64"/>
                    </a:lnTo>
                    <a:lnTo>
                      <a:pt x="240" y="70"/>
                    </a:lnTo>
                    <a:lnTo>
                      <a:pt x="251" y="72"/>
                    </a:lnTo>
                    <a:lnTo>
                      <a:pt x="251" y="78"/>
                    </a:lnTo>
                    <a:lnTo>
                      <a:pt x="262" y="78"/>
                    </a:lnTo>
                    <a:lnTo>
                      <a:pt x="264" y="80"/>
                    </a:lnTo>
                    <a:lnTo>
                      <a:pt x="266" y="82"/>
                    </a:lnTo>
                    <a:lnTo>
                      <a:pt x="268" y="85"/>
                    </a:lnTo>
                    <a:lnTo>
                      <a:pt x="269" y="88"/>
                    </a:lnTo>
                    <a:lnTo>
                      <a:pt x="267" y="90"/>
                    </a:lnTo>
                    <a:lnTo>
                      <a:pt x="263" y="90"/>
                    </a:lnTo>
                    <a:lnTo>
                      <a:pt x="256" y="93"/>
                    </a:lnTo>
                    <a:lnTo>
                      <a:pt x="259" y="95"/>
                    </a:lnTo>
                    <a:lnTo>
                      <a:pt x="269" y="95"/>
                    </a:lnTo>
                    <a:lnTo>
                      <a:pt x="272" y="96"/>
                    </a:lnTo>
                    <a:lnTo>
                      <a:pt x="273" y="98"/>
                    </a:lnTo>
                    <a:lnTo>
                      <a:pt x="269" y="100"/>
                    </a:lnTo>
                    <a:lnTo>
                      <a:pt x="267" y="102"/>
                    </a:lnTo>
                    <a:lnTo>
                      <a:pt x="264" y="103"/>
                    </a:lnTo>
                    <a:lnTo>
                      <a:pt x="261" y="107"/>
                    </a:lnTo>
                    <a:lnTo>
                      <a:pt x="268" y="111"/>
                    </a:lnTo>
                    <a:lnTo>
                      <a:pt x="272" y="111"/>
                    </a:lnTo>
                    <a:lnTo>
                      <a:pt x="274" y="117"/>
                    </a:lnTo>
                    <a:lnTo>
                      <a:pt x="278" y="121"/>
                    </a:lnTo>
                    <a:lnTo>
                      <a:pt x="286" y="124"/>
                    </a:lnTo>
                    <a:lnTo>
                      <a:pt x="292" y="125"/>
                    </a:lnTo>
                    <a:lnTo>
                      <a:pt x="293" y="129"/>
                    </a:lnTo>
                    <a:lnTo>
                      <a:pt x="293" y="132"/>
                    </a:lnTo>
                    <a:lnTo>
                      <a:pt x="296" y="137"/>
                    </a:lnTo>
                    <a:lnTo>
                      <a:pt x="298" y="140"/>
                    </a:lnTo>
                    <a:lnTo>
                      <a:pt x="304" y="140"/>
                    </a:lnTo>
                    <a:lnTo>
                      <a:pt x="308" y="139"/>
                    </a:lnTo>
                    <a:lnTo>
                      <a:pt x="309" y="137"/>
                    </a:lnTo>
                    <a:lnTo>
                      <a:pt x="312" y="137"/>
                    </a:lnTo>
                    <a:lnTo>
                      <a:pt x="313" y="139"/>
                    </a:lnTo>
                    <a:lnTo>
                      <a:pt x="314" y="141"/>
                    </a:lnTo>
                    <a:lnTo>
                      <a:pt x="317" y="142"/>
                    </a:lnTo>
                    <a:lnTo>
                      <a:pt x="318" y="144"/>
                    </a:lnTo>
                    <a:lnTo>
                      <a:pt x="326" y="144"/>
                    </a:lnTo>
                    <a:lnTo>
                      <a:pt x="330" y="145"/>
                    </a:lnTo>
                    <a:lnTo>
                      <a:pt x="332" y="146"/>
                    </a:lnTo>
                    <a:lnTo>
                      <a:pt x="333" y="149"/>
                    </a:lnTo>
                    <a:lnTo>
                      <a:pt x="333" y="155"/>
                    </a:lnTo>
                    <a:lnTo>
                      <a:pt x="331" y="158"/>
                    </a:lnTo>
                    <a:lnTo>
                      <a:pt x="326" y="160"/>
                    </a:lnTo>
                    <a:lnTo>
                      <a:pt x="321" y="160"/>
                    </a:lnTo>
                    <a:lnTo>
                      <a:pt x="321" y="166"/>
                    </a:lnTo>
                    <a:lnTo>
                      <a:pt x="318" y="169"/>
                    </a:lnTo>
                    <a:lnTo>
                      <a:pt x="316" y="170"/>
                    </a:lnTo>
                    <a:lnTo>
                      <a:pt x="312" y="170"/>
                    </a:lnTo>
                    <a:lnTo>
                      <a:pt x="312" y="173"/>
                    </a:lnTo>
                    <a:lnTo>
                      <a:pt x="311" y="176"/>
                    </a:lnTo>
                    <a:lnTo>
                      <a:pt x="311" y="179"/>
                    </a:lnTo>
                    <a:lnTo>
                      <a:pt x="309" y="180"/>
                    </a:lnTo>
                    <a:lnTo>
                      <a:pt x="307" y="181"/>
                    </a:lnTo>
                    <a:lnTo>
                      <a:pt x="298" y="179"/>
                    </a:lnTo>
                    <a:lnTo>
                      <a:pt x="292" y="174"/>
                    </a:lnTo>
                    <a:lnTo>
                      <a:pt x="286" y="168"/>
                    </a:lnTo>
                    <a:lnTo>
                      <a:pt x="281" y="161"/>
                    </a:lnTo>
                    <a:lnTo>
                      <a:pt x="274" y="156"/>
                    </a:lnTo>
                    <a:lnTo>
                      <a:pt x="266" y="154"/>
                    </a:lnTo>
                    <a:lnTo>
                      <a:pt x="264" y="154"/>
                    </a:lnTo>
                    <a:lnTo>
                      <a:pt x="262" y="156"/>
                    </a:lnTo>
                    <a:lnTo>
                      <a:pt x="259" y="158"/>
                    </a:lnTo>
                    <a:lnTo>
                      <a:pt x="258" y="159"/>
                    </a:lnTo>
                    <a:lnTo>
                      <a:pt x="261" y="160"/>
                    </a:lnTo>
                    <a:lnTo>
                      <a:pt x="264" y="160"/>
                    </a:lnTo>
                    <a:lnTo>
                      <a:pt x="266" y="159"/>
                    </a:lnTo>
                    <a:lnTo>
                      <a:pt x="266" y="164"/>
                    </a:lnTo>
                    <a:lnTo>
                      <a:pt x="264" y="165"/>
                    </a:lnTo>
                    <a:lnTo>
                      <a:pt x="262" y="165"/>
                    </a:lnTo>
                    <a:lnTo>
                      <a:pt x="261" y="164"/>
                    </a:lnTo>
                    <a:lnTo>
                      <a:pt x="261" y="170"/>
                    </a:lnTo>
                    <a:lnTo>
                      <a:pt x="266" y="170"/>
                    </a:lnTo>
                    <a:lnTo>
                      <a:pt x="266" y="174"/>
                    </a:lnTo>
                    <a:lnTo>
                      <a:pt x="268" y="178"/>
                    </a:lnTo>
                    <a:lnTo>
                      <a:pt x="269" y="180"/>
                    </a:lnTo>
                    <a:lnTo>
                      <a:pt x="272" y="184"/>
                    </a:lnTo>
                    <a:lnTo>
                      <a:pt x="274" y="185"/>
                    </a:lnTo>
                    <a:lnTo>
                      <a:pt x="278" y="186"/>
                    </a:lnTo>
                    <a:lnTo>
                      <a:pt x="284" y="186"/>
                    </a:lnTo>
                    <a:lnTo>
                      <a:pt x="284" y="188"/>
                    </a:lnTo>
                    <a:lnTo>
                      <a:pt x="286" y="190"/>
                    </a:lnTo>
                    <a:lnTo>
                      <a:pt x="293" y="190"/>
                    </a:lnTo>
                    <a:lnTo>
                      <a:pt x="293" y="193"/>
                    </a:lnTo>
                    <a:lnTo>
                      <a:pt x="292" y="195"/>
                    </a:lnTo>
                    <a:lnTo>
                      <a:pt x="292" y="197"/>
                    </a:lnTo>
                    <a:lnTo>
                      <a:pt x="293" y="198"/>
                    </a:lnTo>
                    <a:lnTo>
                      <a:pt x="293" y="199"/>
                    </a:lnTo>
                    <a:lnTo>
                      <a:pt x="296" y="202"/>
                    </a:lnTo>
                    <a:lnTo>
                      <a:pt x="297" y="204"/>
                    </a:lnTo>
                    <a:lnTo>
                      <a:pt x="298" y="205"/>
                    </a:lnTo>
                    <a:lnTo>
                      <a:pt x="299" y="208"/>
                    </a:lnTo>
                    <a:lnTo>
                      <a:pt x="299" y="210"/>
                    </a:lnTo>
                    <a:lnTo>
                      <a:pt x="296" y="222"/>
                    </a:lnTo>
                    <a:lnTo>
                      <a:pt x="294" y="224"/>
                    </a:lnTo>
                    <a:lnTo>
                      <a:pt x="288" y="223"/>
                    </a:lnTo>
                    <a:lnTo>
                      <a:pt x="279" y="220"/>
                    </a:lnTo>
                    <a:lnTo>
                      <a:pt x="269" y="217"/>
                    </a:lnTo>
                    <a:lnTo>
                      <a:pt x="261" y="212"/>
                    </a:lnTo>
                    <a:lnTo>
                      <a:pt x="256" y="208"/>
                    </a:lnTo>
                    <a:lnTo>
                      <a:pt x="251" y="208"/>
                    </a:lnTo>
                    <a:lnTo>
                      <a:pt x="258" y="214"/>
                    </a:lnTo>
                    <a:lnTo>
                      <a:pt x="276" y="229"/>
                    </a:lnTo>
                    <a:lnTo>
                      <a:pt x="279" y="237"/>
                    </a:lnTo>
                    <a:lnTo>
                      <a:pt x="279" y="238"/>
                    </a:lnTo>
                    <a:lnTo>
                      <a:pt x="278" y="241"/>
                    </a:lnTo>
                    <a:lnTo>
                      <a:pt x="277" y="242"/>
                    </a:lnTo>
                    <a:lnTo>
                      <a:pt x="274" y="242"/>
                    </a:lnTo>
                    <a:lnTo>
                      <a:pt x="273" y="241"/>
                    </a:lnTo>
                    <a:lnTo>
                      <a:pt x="273" y="237"/>
                    </a:lnTo>
                    <a:lnTo>
                      <a:pt x="272" y="237"/>
                    </a:lnTo>
                    <a:lnTo>
                      <a:pt x="261" y="233"/>
                    </a:lnTo>
                    <a:lnTo>
                      <a:pt x="252" y="231"/>
                    </a:lnTo>
                    <a:lnTo>
                      <a:pt x="242" y="227"/>
                    </a:lnTo>
                    <a:lnTo>
                      <a:pt x="235" y="224"/>
                    </a:lnTo>
                    <a:lnTo>
                      <a:pt x="229" y="223"/>
                    </a:lnTo>
                    <a:lnTo>
                      <a:pt x="222" y="220"/>
                    </a:lnTo>
                    <a:lnTo>
                      <a:pt x="217" y="218"/>
                    </a:lnTo>
                    <a:lnTo>
                      <a:pt x="213" y="214"/>
                    </a:lnTo>
                    <a:lnTo>
                      <a:pt x="214" y="209"/>
                    </a:lnTo>
                    <a:lnTo>
                      <a:pt x="198" y="199"/>
                    </a:lnTo>
                    <a:lnTo>
                      <a:pt x="183" y="189"/>
                    </a:lnTo>
                    <a:lnTo>
                      <a:pt x="179" y="193"/>
                    </a:lnTo>
                    <a:lnTo>
                      <a:pt x="176" y="194"/>
                    </a:lnTo>
                    <a:lnTo>
                      <a:pt x="175" y="195"/>
                    </a:lnTo>
                    <a:lnTo>
                      <a:pt x="173" y="195"/>
                    </a:lnTo>
                    <a:lnTo>
                      <a:pt x="169" y="192"/>
                    </a:lnTo>
                    <a:lnTo>
                      <a:pt x="168" y="192"/>
                    </a:lnTo>
                    <a:lnTo>
                      <a:pt x="155" y="198"/>
                    </a:lnTo>
                    <a:lnTo>
                      <a:pt x="153" y="198"/>
                    </a:lnTo>
                    <a:lnTo>
                      <a:pt x="150" y="197"/>
                    </a:lnTo>
                    <a:lnTo>
                      <a:pt x="146" y="195"/>
                    </a:lnTo>
                    <a:lnTo>
                      <a:pt x="144" y="194"/>
                    </a:lnTo>
                    <a:lnTo>
                      <a:pt x="140" y="192"/>
                    </a:lnTo>
                    <a:lnTo>
                      <a:pt x="138" y="186"/>
                    </a:lnTo>
                    <a:lnTo>
                      <a:pt x="139" y="185"/>
                    </a:lnTo>
                    <a:lnTo>
                      <a:pt x="140" y="183"/>
                    </a:lnTo>
                    <a:lnTo>
                      <a:pt x="143" y="180"/>
                    </a:lnTo>
                    <a:lnTo>
                      <a:pt x="145" y="179"/>
                    </a:lnTo>
                    <a:lnTo>
                      <a:pt x="149" y="176"/>
                    </a:lnTo>
                    <a:lnTo>
                      <a:pt x="151" y="175"/>
                    </a:lnTo>
                    <a:lnTo>
                      <a:pt x="174" y="175"/>
                    </a:lnTo>
                    <a:lnTo>
                      <a:pt x="178" y="174"/>
                    </a:lnTo>
                    <a:lnTo>
                      <a:pt x="183" y="173"/>
                    </a:lnTo>
                    <a:lnTo>
                      <a:pt x="190" y="170"/>
                    </a:lnTo>
                    <a:lnTo>
                      <a:pt x="188" y="169"/>
                    </a:lnTo>
                    <a:lnTo>
                      <a:pt x="185" y="166"/>
                    </a:lnTo>
                    <a:lnTo>
                      <a:pt x="183" y="161"/>
                    </a:lnTo>
                    <a:lnTo>
                      <a:pt x="183" y="159"/>
                    </a:lnTo>
                    <a:lnTo>
                      <a:pt x="184" y="158"/>
                    </a:lnTo>
                    <a:lnTo>
                      <a:pt x="187" y="156"/>
                    </a:lnTo>
                    <a:lnTo>
                      <a:pt x="192" y="156"/>
                    </a:lnTo>
                    <a:lnTo>
                      <a:pt x="198" y="150"/>
                    </a:lnTo>
                    <a:lnTo>
                      <a:pt x="203" y="142"/>
                    </a:lnTo>
                    <a:lnTo>
                      <a:pt x="204" y="140"/>
                    </a:lnTo>
                    <a:lnTo>
                      <a:pt x="205" y="136"/>
                    </a:lnTo>
                    <a:lnTo>
                      <a:pt x="203" y="129"/>
                    </a:lnTo>
                    <a:lnTo>
                      <a:pt x="195" y="121"/>
                    </a:lnTo>
                    <a:lnTo>
                      <a:pt x="187" y="114"/>
                    </a:lnTo>
                    <a:lnTo>
                      <a:pt x="178" y="109"/>
                    </a:lnTo>
                    <a:lnTo>
                      <a:pt x="170" y="106"/>
                    </a:lnTo>
                    <a:lnTo>
                      <a:pt x="168" y="106"/>
                    </a:lnTo>
                    <a:lnTo>
                      <a:pt x="165" y="107"/>
                    </a:lnTo>
                    <a:lnTo>
                      <a:pt x="163" y="110"/>
                    </a:lnTo>
                    <a:lnTo>
                      <a:pt x="160" y="111"/>
                    </a:lnTo>
                    <a:lnTo>
                      <a:pt x="156" y="111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4" y="106"/>
                    </a:lnTo>
                    <a:lnTo>
                      <a:pt x="155" y="103"/>
                    </a:lnTo>
                    <a:lnTo>
                      <a:pt x="156" y="102"/>
                    </a:lnTo>
                    <a:lnTo>
                      <a:pt x="159" y="102"/>
                    </a:lnTo>
                    <a:lnTo>
                      <a:pt x="161" y="101"/>
                    </a:lnTo>
                    <a:lnTo>
                      <a:pt x="164" y="101"/>
                    </a:lnTo>
                    <a:lnTo>
                      <a:pt x="160" y="97"/>
                    </a:lnTo>
                    <a:lnTo>
                      <a:pt x="145" y="85"/>
                    </a:lnTo>
                    <a:lnTo>
                      <a:pt x="139" y="81"/>
                    </a:lnTo>
                    <a:lnTo>
                      <a:pt x="134" y="78"/>
                    </a:lnTo>
                    <a:lnTo>
                      <a:pt x="129" y="81"/>
                    </a:lnTo>
                    <a:lnTo>
                      <a:pt x="126" y="85"/>
                    </a:lnTo>
                    <a:lnTo>
                      <a:pt x="124" y="87"/>
                    </a:lnTo>
                    <a:lnTo>
                      <a:pt x="121" y="91"/>
                    </a:lnTo>
                    <a:lnTo>
                      <a:pt x="119" y="92"/>
                    </a:lnTo>
                    <a:lnTo>
                      <a:pt x="115" y="93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1" y="85"/>
                    </a:lnTo>
                    <a:lnTo>
                      <a:pt x="47" y="85"/>
                    </a:lnTo>
                    <a:lnTo>
                      <a:pt x="45" y="82"/>
                    </a:lnTo>
                    <a:lnTo>
                      <a:pt x="42" y="81"/>
                    </a:lnTo>
                    <a:lnTo>
                      <a:pt x="37" y="76"/>
                    </a:lnTo>
                    <a:lnTo>
                      <a:pt x="18" y="76"/>
                    </a:lnTo>
                    <a:lnTo>
                      <a:pt x="17" y="73"/>
                    </a:lnTo>
                    <a:lnTo>
                      <a:pt x="15" y="71"/>
                    </a:lnTo>
                    <a:lnTo>
                      <a:pt x="12" y="70"/>
                    </a:lnTo>
                    <a:lnTo>
                      <a:pt x="10" y="64"/>
                    </a:lnTo>
                    <a:lnTo>
                      <a:pt x="13" y="63"/>
                    </a:lnTo>
                    <a:lnTo>
                      <a:pt x="18" y="63"/>
                    </a:lnTo>
                    <a:lnTo>
                      <a:pt x="22" y="64"/>
                    </a:lnTo>
                    <a:lnTo>
                      <a:pt x="27" y="66"/>
                    </a:lnTo>
                    <a:lnTo>
                      <a:pt x="27" y="61"/>
                    </a:lnTo>
                    <a:lnTo>
                      <a:pt x="22" y="59"/>
                    </a:lnTo>
                    <a:lnTo>
                      <a:pt x="15" y="57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0" y="23"/>
                    </a:lnTo>
                    <a:lnTo>
                      <a:pt x="10" y="15"/>
                    </a:lnTo>
                    <a:lnTo>
                      <a:pt x="18" y="8"/>
                    </a:lnTo>
                    <a:lnTo>
                      <a:pt x="30" y="3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77">
                <a:extLst>
                  <a:ext uri="{FF2B5EF4-FFF2-40B4-BE49-F238E27FC236}">
                    <a16:creationId xmlns:a16="http://schemas.microsoft.com/office/drawing/2014/main" id="{04A0559B-FCE1-8345-BDE5-669E448D5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95" y="2654636"/>
                <a:ext cx="18653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3">
                    <a:moveTo>
                      <a:pt x="2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278">
                <a:extLst>
                  <a:ext uri="{FF2B5EF4-FFF2-40B4-BE49-F238E27FC236}">
                    <a16:creationId xmlns:a16="http://schemas.microsoft.com/office/drawing/2014/main" id="{ED7C4901-BC8E-174E-B2BF-E6036C0F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934" y="2553082"/>
                <a:ext cx="14508" cy="145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279">
                <a:extLst>
                  <a:ext uri="{FF2B5EF4-FFF2-40B4-BE49-F238E27FC236}">
                    <a16:creationId xmlns:a16="http://schemas.microsoft.com/office/drawing/2014/main" id="{1D06F07F-38AB-8948-BBC0-CF55E50A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334" y="1713706"/>
                <a:ext cx="741967" cy="387564"/>
              </a:xfrm>
              <a:custGeom>
                <a:avLst/>
                <a:gdLst/>
                <a:ahLst/>
                <a:cxnLst>
                  <a:cxn ang="0">
                    <a:pos x="225" y="2"/>
                  </a:cxn>
                  <a:cxn ang="0">
                    <a:pos x="291" y="10"/>
                  </a:cxn>
                  <a:cxn ang="0">
                    <a:pos x="324" y="7"/>
                  </a:cxn>
                  <a:cxn ang="0">
                    <a:pos x="331" y="15"/>
                  </a:cxn>
                  <a:cxn ang="0">
                    <a:pos x="358" y="25"/>
                  </a:cxn>
                  <a:cxn ang="0">
                    <a:pos x="352" y="30"/>
                  </a:cxn>
                  <a:cxn ang="0">
                    <a:pos x="305" y="41"/>
                  </a:cxn>
                  <a:cxn ang="0">
                    <a:pos x="311" y="47"/>
                  </a:cxn>
                  <a:cxn ang="0">
                    <a:pos x="273" y="68"/>
                  </a:cxn>
                  <a:cxn ang="0">
                    <a:pos x="235" y="98"/>
                  </a:cxn>
                  <a:cxn ang="0">
                    <a:pos x="196" y="104"/>
                  </a:cxn>
                  <a:cxn ang="0">
                    <a:pos x="198" y="115"/>
                  </a:cxn>
                  <a:cxn ang="0">
                    <a:pos x="188" y="115"/>
                  </a:cxn>
                  <a:cxn ang="0">
                    <a:pos x="200" y="125"/>
                  </a:cxn>
                  <a:cxn ang="0">
                    <a:pos x="161" y="144"/>
                  </a:cxn>
                  <a:cxn ang="0">
                    <a:pos x="161" y="158"/>
                  </a:cxn>
                  <a:cxn ang="0">
                    <a:pos x="147" y="169"/>
                  </a:cxn>
                  <a:cxn ang="0">
                    <a:pos x="163" y="173"/>
                  </a:cxn>
                  <a:cxn ang="0">
                    <a:pos x="131" y="187"/>
                  </a:cxn>
                  <a:cxn ang="0">
                    <a:pos x="119" y="181"/>
                  </a:cxn>
                  <a:cxn ang="0">
                    <a:pos x="74" y="184"/>
                  </a:cxn>
                  <a:cxn ang="0">
                    <a:pos x="33" y="181"/>
                  </a:cxn>
                  <a:cxn ang="0">
                    <a:pos x="27" y="178"/>
                  </a:cxn>
                  <a:cxn ang="0">
                    <a:pos x="45" y="166"/>
                  </a:cxn>
                  <a:cxn ang="0">
                    <a:pos x="44" y="154"/>
                  </a:cxn>
                  <a:cxn ang="0">
                    <a:pos x="53" y="145"/>
                  </a:cxn>
                  <a:cxn ang="0">
                    <a:pos x="79" y="157"/>
                  </a:cxn>
                  <a:cxn ang="0">
                    <a:pos x="71" y="143"/>
                  </a:cxn>
                  <a:cxn ang="0">
                    <a:pos x="59" y="138"/>
                  </a:cxn>
                  <a:cxn ang="0">
                    <a:pos x="54" y="129"/>
                  </a:cxn>
                  <a:cxn ang="0">
                    <a:pos x="78" y="119"/>
                  </a:cxn>
                  <a:cxn ang="0">
                    <a:pos x="76" y="99"/>
                  </a:cxn>
                  <a:cxn ang="0">
                    <a:pos x="58" y="88"/>
                  </a:cxn>
                  <a:cxn ang="0">
                    <a:pos x="63" y="83"/>
                  </a:cxn>
                  <a:cxn ang="0">
                    <a:pos x="103" y="90"/>
                  </a:cxn>
                  <a:cxn ang="0">
                    <a:pos x="112" y="93"/>
                  </a:cxn>
                  <a:cxn ang="0">
                    <a:pos x="102" y="84"/>
                  </a:cxn>
                  <a:cxn ang="0">
                    <a:pos x="123" y="79"/>
                  </a:cxn>
                  <a:cxn ang="0">
                    <a:pos x="128" y="73"/>
                  </a:cxn>
                  <a:cxn ang="0">
                    <a:pos x="94" y="74"/>
                  </a:cxn>
                  <a:cxn ang="0">
                    <a:pos x="73" y="76"/>
                  </a:cxn>
                  <a:cxn ang="0">
                    <a:pos x="55" y="74"/>
                  </a:cxn>
                  <a:cxn ang="0">
                    <a:pos x="32" y="65"/>
                  </a:cxn>
                  <a:cxn ang="0">
                    <a:pos x="23" y="61"/>
                  </a:cxn>
                  <a:cxn ang="0">
                    <a:pos x="45" y="47"/>
                  </a:cxn>
                  <a:cxn ang="0">
                    <a:pos x="27" y="55"/>
                  </a:cxn>
                  <a:cxn ang="0">
                    <a:pos x="17" y="51"/>
                  </a:cxn>
                  <a:cxn ang="0">
                    <a:pos x="15" y="45"/>
                  </a:cxn>
                  <a:cxn ang="0">
                    <a:pos x="4" y="42"/>
                  </a:cxn>
                  <a:cxn ang="0">
                    <a:pos x="53" y="31"/>
                  </a:cxn>
                  <a:cxn ang="0">
                    <a:pos x="64" y="23"/>
                  </a:cxn>
                  <a:cxn ang="0">
                    <a:pos x="77" y="21"/>
                  </a:cxn>
                  <a:cxn ang="0">
                    <a:pos x="104" y="16"/>
                  </a:cxn>
                  <a:cxn ang="0">
                    <a:pos x="121" y="12"/>
                  </a:cxn>
                  <a:cxn ang="0">
                    <a:pos x="132" y="5"/>
                  </a:cxn>
                  <a:cxn ang="0">
                    <a:pos x="193" y="3"/>
                  </a:cxn>
                  <a:cxn ang="0">
                    <a:pos x="207" y="5"/>
                  </a:cxn>
                </a:cxnLst>
                <a:rect l="0" t="0" r="r" b="b"/>
                <a:pathLst>
                  <a:path w="358" h="187">
                    <a:moveTo>
                      <a:pt x="215" y="0"/>
                    </a:moveTo>
                    <a:lnTo>
                      <a:pt x="219" y="0"/>
                    </a:lnTo>
                    <a:lnTo>
                      <a:pt x="222" y="1"/>
                    </a:lnTo>
                    <a:lnTo>
                      <a:pt x="225" y="2"/>
                    </a:lnTo>
                    <a:lnTo>
                      <a:pt x="260" y="2"/>
                    </a:lnTo>
                    <a:lnTo>
                      <a:pt x="273" y="3"/>
                    </a:lnTo>
                    <a:lnTo>
                      <a:pt x="284" y="6"/>
                    </a:lnTo>
                    <a:lnTo>
                      <a:pt x="291" y="10"/>
                    </a:lnTo>
                    <a:lnTo>
                      <a:pt x="290" y="11"/>
                    </a:lnTo>
                    <a:lnTo>
                      <a:pt x="288" y="12"/>
                    </a:lnTo>
                    <a:lnTo>
                      <a:pt x="316" y="5"/>
                    </a:lnTo>
                    <a:lnTo>
                      <a:pt x="324" y="7"/>
                    </a:lnTo>
                    <a:lnTo>
                      <a:pt x="326" y="8"/>
                    </a:lnTo>
                    <a:lnTo>
                      <a:pt x="329" y="11"/>
                    </a:lnTo>
                    <a:lnTo>
                      <a:pt x="330" y="13"/>
                    </a:lnTo>
                    <a:lnTo>
                      <a:pt x="331" y="15"/>
                    </a:lnTo>
                    <a:lnTo>
                      <a:pt x="335" y="17"/>
                    </a:lnTo>
                    <a:lnTo>
                      <a:pt x="343" y="18"/>
                    </a:lnTo>
                    <a:lnTo>
                      <a:pt x="355" y="21"/>
                    </a:lnTo>
                    <a:lnTo>
                      <a:pt x="358" y="25"/>
                    </a:lnTo>
                    <a:lnTo>
                      <a:pt x="358" y="27"/>
                    </a:lnTo>
                    <a:lnTo>
                      <a:pt x="355" y="29"/>
                    </a:lnTo>
                    <a:lnTo>
                      <a:pt x="354" y="29"/>
                    </a:lnTo>
                    <a:lnTo>
                      <a:pt x="352" y="30"/>
                    </a:lnTo>
                    <a:lnTo>
                      <a:pt x="349" y="30"/>
                    </a:lnTo>
                    <a:lnTo>
                      <a:pt x="334" y="37"/>
                    </a:lnTo>
                    <a:lnTo>
                      <a:pt x="320" y="40"/>
                    </a:lnTo>
                    <a:lnTo>
                      <a:pt x="305" y="41"/>
                    </a:lnTo>
                    <a:lnTo>
                      <a:pt x="289" y="46"/>
                    </a:lnTo>
                    <a:lnTo>
                      <a:pt x="294" y="49"/>
                    </a:lnTo>
                    <a:lnTo>
                      <a:pt x="303" y="49"/>
                    </a:lnTo>
                    <a:lnTo>
                      <a:pt x="311" y="47"/>
                    </a:lnTo>
                    <a:lnTo>
                      <a:pt x="320" y="47"/>
                    </a:lnTo>
                    <a:lnTo>
                      <a:pt x="310" y="54"/>
                    </a:lnTo>
                    <a:lnTo>
                      <a:pt x="285" y="64"/>
                    </a:lnTo>
                    <a:lnTo>
                      <a:pt x="273" y="68"/>
                    </a:lnTo>
                    <a:lnTo>
                      <a:pt x="262" y="73"/>
                    </a:lnTo>
                    <a:lnTo>
                      <a:pt x="252" y="81"/>
                    </a:lnTo>
                    <a:lnTo>
                      <a:pt x="244" y="90"/>
                    </a:lnTo>
                    <a:lnTo>
                      <a:pt x="235" y="98"/>
                    </a:lnTo>
                    <a:lnTo>
                      <a:pt x="229" y="100"/>
                    </a:lnTo>
                    <a:lnTo>
                      <a:pt x="221" y="99"/>
                    </a:lnTo>
                    <a:lnTo>
                      <a:pt x="214" y="99"/>
                    </a:lnTo>
                    <a:lnTo>
                      <a:pt x="196" y="104"/>
                    </a:lnTo>
                    <a:lnTo>
                      <a:pt x="188" y="109"/>
                    </a:lnTo>
                    <a:lnTo>
                      <a:pt x="200" y="109"/>
                    </a:lnTo>
                    <a:lnTo>
                      <a:pt x="200" y="114"/>
                    </a:lnTo>
                    <a:lnTo>
                      <a:pt x="198" y="115"/>
                    </a:lnTo>
                    <a:lnTo>
                      <a:pt x="196" y="117"/>
                    </a:lnTo>
                    <a:lnTo>
                      <a:pt x="195" y="117"/>
                    </a:lnTo>
                    <a:lnTo>
                      <a:pt x="191" y="115"/>
                    </a:lnTo>
                    <a:lnTo>
                      <a:pt x="188" y="115"/>
                    </a:lnTo>
                    <a:lnTo>
                      <a:pt x="192" y="118"/>
                    </a:lnTo>
                    <a:lnTo>
                      <a:pt x="195" y="119"/>
                    </a:lnTo>
                    <a:lnTo>
                      <a:pt x="197" y="122"/>
                    </a:lnTo>
                    <a:lnTo>
                      <a:pt x="200" y="125"/>
                    </a:lnTo>
                    <a:lnTo>
                      <a:pt x="192" y="130"/>
                    </a:lnTo>
                    <a:lnTo>
                      <a:pt x="185" y="142"/>
                    </a:lnTo>
                    <a:lnTo>
                      <a:pt x="182" y="144"/>
                    </a:lnTo>
                    <a:lnTo>
                      <a:pt x="161" y="144"/>
                    </a:lnTo>
                    <a:lnTo>
                      <a:pt x="163" y="147"/>
                    </a:lnTo>
                    <a:lnTo>
                      <a:pt x="165" y="149"/>
                    </a:lnTo>
                    <a:lnTo>
                      <a:pt x="165" y="154"/>
                    </a:lnTo>
                    <a:lnTo>
                      <a:pt x="161" y="158"/>
                    </a:lnTo>
                    <a:lnTo>
                      <a:pt x="158" y="158"/>
                    </a:lnTo>
                    <a:lnTo>
                      <a:pt x="148" y="163"/>
                    </a:lnTo>
                    <a:lnTo>
                      <a:pt x="147" y="166"/>
                    </a:lnTo>
                    <a:lnTo>
                      <a:pt x="147" y="169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3" y="172"/>
                    </a:lnTo>
                    <a:lnTo>
                      <a:pt x="163" y="173"/>
                    </a:lnTo>
                    <a:lnTo>
                      <a:pt x="160" y="178"/>
                    </a:lnTo>
                    <a:lnTo>
                      <a:pt x="151" y="182"/>
                    </a:lnTo>
                    <a:lnTo>
                      <a:pt x="140" y="186"/>
                    </a:lnTo>
                    <a:lnTo>
                      <a:pt x="131" y="187"/>
                    </a:lnTo>
                    <a:lnTo>
                      <a:pt x="128" y="187"/>
                    </a:lnTo>
                    <a:lnTo>
                      <a:pt x="126" y="186"/>
                    </a:lnTo>
                    <a:lnTo>
                      <a:pt x="122" y="182"/>
                    </a:lnTo>
                    <a:lnTo>
                      <a:pt x="119" y="181"/>
                    </a:lnTo>
                    <a:lnTo>
                      <a:pt x="84" y="181"/>
                    </a:lnTo>
                    <a:lnTo>
                      <a:pt x="83" y="182"/>
                    </a:lnTo>
                    <a:lnTo>
                      <a:pt x="78" y="184"/>
                    </a:lnTo>
                    <a:lnTo>
                      <a:pt x="74" y="184"/>
                    </a:lnTo>
                    <a:lnTo>
                      <a:pt x="55" y="182"/>
                    </a:lnTo>
                    <a:lnTo>
                      <a:pt x="37" y="177"/>
                    </a:lnTo>
                    <a:lnTo>
                      <a:pt x="35" y="179"/>
                    </a:lnTo>
                    <a:lnTo>
                      <a:pt x="33" y="181"/>
                    </a:lnTo>
                    <a:lnTo>
                      <a:pt x="29" y="181"/>
                    </a:lnTo>
                    <a:lnTo>
                      <a:pt x="28" y="179"/>
                    </a:lnTo>
                    <a:lnTo>
                      <a:pt x="27" y="179"/>
                    </a:lnTo>
                    <a:lnTo>
                      <a:pt x="27" y="178"/>
                    </a:lnTo>
                    <a:lnTo>
                      <a:pt x="28" y="172"/>
                    </a:lnTo>
                    <a:lnTo>
                      <a:pt x="33" y="168"/>
                    </a:lnTo>
                    <a:lnTo>
                      <a:pt x="38" y="166"/>
                    </a:lnTo>
                    <a:lnTo>
                      <a:pt x="45" y="166"/>
                    </a:lnTo>
                    <a:lnTo>
                      <a:pt x="52" y="164"/>
                    </a:lnTo>
                    <a:lnTo>
                      <a:pt x="57" y="162"/>
                    </a:lnTo>
                    <a:lnTo>
                      <a:pt x="47" y="157"/>
                    </a:lnTo>
                    <a:lnTo>
                      <a:pt x="44" y="154"/>
                    </a:lnTo>
                    <a:lnTo>
                      <a:pt x="43" y="152"/>
                    </a:lnTo>
                    <a:lnTo>
                      <a:pt x="43" y="147"/>
                    </a:lnTo>
                    <a:lnTo>
                      <a:pt x="44" y="145"/>
                    </a:lnTo>
                    <a:lnTo>
                      <a:pt x="53" y="145"/>
                    </a:lnTo>
                    <a:lnTo>
                      <a:pt x="62" y="147"/>
                    </a:lnTo>
                    <a:lnTo>
                      <a:pt x="68" y="149"/>
                    </a:lnTo>
                    <a:lnTo>
                      <a:pt x="73" y="153"/>
                    </a:lnTo>
                    <a:lnTo>
                      <a:pt x="79" y="157"/>
                    </a:lnTo>
                    <a:lnTo>
                      <a:pt x="86" y="157"/>
                    </a:lnTo>
                    <a:lnTo>
                      <a:pt x="81" y="152"/>
                    </a:lnTo>
                    <a:lnTo>
                      <a:pt x="74" y="148"/>
                    </a:lnTo>
                    <a:lnTo>
                      <a:pt x="71" y="143"/>
                    </a:lnTo>
                    <a:lnTo>
                      <a:pt x="68" y="137"/>
                    </a:lnTo>
                    <a:lnTo>
                      <a:pt x="62" y="137"/>
                    </a:lnTo>
                    <a:lnTo>
                      <a:pt x="60" y="138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2" y="139"/>
                    </a:lnTo>
                    <a:lnTo>
                      <a:pt x="52" y="134"/>
                    </a:lnTo>
                    <a:lnTo>
                      <a:pt x="54" y="129"/>
                    </a:lnTo>
                    <a:lnTo>
                      <a:pt x="57" y="125"/>
                    </a:lnTo>
                    <a:lnTo>
                      <a:pt x="64" y="120"/>
                    </a:lnTo>
                    <a:lnTo>
                      <a:pt x="72" y="119"/>
                    </a:lnTo>
                    <a:lnTo>
                      <a:pt x="78" y="119"/>
                    </a:lnTo>
                    <a:lnTo>
                      <a:pt x="83" y="117"/>
                    </a:lnTo>
                    <a:lnTo>
                      <a:pt x="86" y="110"/>
                    </a:lnTo>
                    <a:lnTo>
                      <a:pt x="83" y="104"/>
                    </a:lnTo>
                    <a:lnTo>
                      <a:pt x="76" y="99"/>
                    </a:lnTo>
                    <a:lnTo>
                      <a:pt x="68" y="95"/>
                    </a:lnTo>
                    <a:lnTo>
                      <a:pt x="60" y="93"/>
                    </a:lnTo>
                    <a:lnTo>
                      <a:pt x="58" y="89"/>
                    </a:lnTo>
                    <a:lnTo>
                      <a:pt x="58" y="88"/>
                    </a:lnTo>
                    <a:lnTo>
                      <a:pt x="59" y="86"/>
                    </a:lnTo>
                    <a:lnTo>
                      <a:pt x="65" y="86"/>
                    </a:lnTo>
                    <a:lnTo>
                      <a:pt x="64" y="85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91" y="81"/>
                    </a:lnTo>
                    <a:lnTo>
                      <a:pt x="97" y="85"/>
                    </a:lnTo>
                    <a:lnTo>
                      <a:pt x="103" y="90"/>
                    </a:lnTo>
                    <a:lnTo>
                      <a:pt x="108" y="94"/>
                    </a:lnTo>
                    <a:lnTo>
                      <a:pt x="116" y="95"/>
                    </a:lnTo>
                    <a:lnTo>
                      <a:pt x="114" y="94"/>
                    </a:lnTo>
                    <a:lnTo>
                      <a:pt x="112" y="93"/>
                    </a:lnTo>
                    <a:lnTo>
                      <a:pt x="108" y="90"/>
                    </a:lnTo>
                    <a:lnTo>
                      <a:pt x="106" y="88"/>
                    </a:lnTo>
                    <a:lnTo>
                      <a:pt x="103" y="86"/>
                    </a:lnTo>
                    <a:lnTo>
                      <a:pt x="102" y="84"/>
                    </a:lnTo>
                    <a:lnTo>
                      <a:pt x="101" y="83"/>
                    </a:lnTo>
                    <a:lnTo>
                      <a:pt x="102" y="80"/>
                    </a:lnTo>
                    <a:lnTo>
                      <a:pt x="103" y="79"/>
                    </a:lnTo>
                    <a:lnTo>
                      <a:pt x="123" y="79"/>
                    </a:lnTo>
                    <a:lnTo>
                      <a:pt x="134" y="75"/>
                    </a:lnTo>
                    <a:lnTo>
                      <a:pt x="143" y="68"/>
                    </a:lnTo>
                    <a:lnTo>
                      <a:pt x="137" y="68"/>
                    </a:lnTo>
                    <a:lnTo>
                      <a:pt x="128" y="73"/>
                    </a:lnTo>
                    <a:lnTo>
                      <a:pt x="118" y="76"/>
                    </a:lnTo>
                    <a:lnTo>
                      <a:pt x="107" y="78"/>
                    </a:lnTo>
                    <a:lnTo>
                      <a:pt x="102" y="78"/>
                    </a:lnTo>
                    <a:lnTo>
                      <a:pt x="94" y="74"/>
                    </a:lnTo>
                    <a:lnTo>
                      <a:pt x="89" y="74"/>
                    </a:lnTo>
                    <a:lnTo>
                      <a:pt x="86" y="78"/>
                    </a:lnTo>
                    <a:lnTo>
                      <a:pt x="77" y="78"/>
                    </a:lnTo>
                    <a:lnTo>
                      <a:pt x="73" y="76"/>
                    </a:lnTo>
                    <a:lnTo>
                      <a:pt x="68" y="74"/>
                    </a:lnTo>
                    <a:lnTo>
                      <a:pt x="68" y="70"/>
                    </a:lnTo>
                    <a:lnTo>
                      <a:pt x="63" y="70"/>
                    </a:lnTo>
                    <a:lnTo>
                      <a:pt x="55" y="74"/>
                    </a:lnTo>
                    <a:lnTo>
                      <a:pt x="53" y="74"/>
                    </a:lnTo>
                    <a:lnTo>
                      <a:pt x="44" y="73"/>
                    </a:lnTo>
                    <a:lnTo>
                      <a:pt x="37" y="69"/>
                    </a:lnTo>
                    <a:lnTo>
                      <a:pt x="32" y="65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8" y="61"/>
                    </a:lnTo>
                    <a:lnTo>
                      <a:pt x="23" y="61"/>
                    </a:lnTo>
                    <a:lnTo>
                      <a:pt x="28" y="55"/>
                    </a:lnTo>
                    <a:lnTo>
                      <a:pt x="33" y="51"/>
                    </a:lnTo>
                    <a:lnTo>
                      <a:pt x="48" y="49"/>
                    </a:lnTo>
                    <a:lnTo>
                      <a:pt x="45" y="47"/>
                    </a:lnTo>
                    <a:lnTo>
                      <a:pt x="37" y="47"/>
                    </a:lnTo>
                    <a:lnTo>
                      <a:pt x="34" y="49"/>
                    </a:lnTo>
                    <a:lnTo>
                      <a:pt x="29" y="54"/>
                    </a:lnTo>
                    <a:lnTo>
                      <a:pt x="27" y="55"/>
                    </a:lnTo>
                    <a:lnTo>
                      <a:pt x="22" y="55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9" y="49"/>
                    </a:lnTo>
                    <a:lnTo>
                      <a:pt x="24" y="46"/>
                    </a:lnTo>
                    <a:lnTo>
                      <a:pt x="28" y="45"/>
                    </a:lnTo>
                    <a:lnTo>
                      <a:pt x="15" y="45"/>
                    </a:lnTo>
                    <a:lnTo>
                      <a:pt x="12" y="46"/>
                    </a:lnTo>
                    <a:lnTo>
                      <a:pt x="9" y="47"/>
                    </a:lnTo>
                    <a:lnTo>
                      <a:pt x="0" y="47"/>
                    </a:lnTo>
                    <a:lnTo>
                      <a:pt x="4" y="42"/>
                    </a:lnTo>
                    <a:lnTo>
                      <a:pt x="13" y="37"/>
                    </a:lnTo>
                    <a:lnTo>
                      <a:pt x="33" y="32"/>
                    </a:lnTo>
                    <a:lnTo>
                      <a:pt x="52" y="32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7" y="29"/>
                    </a:lnTo>
                    <a:lnTo>
                      <a:pt x="62" y="26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7" y="21"/>
                    </a:lnTo>
                    <a:lnTo>
                      <a:pt x="92" y="26"/>
                    </a:lnTo>
                    <a:lnTo>
                      <a:pt x="97" y="29"/>
                    </a:lnTo>
                    <a:lnTo>
                      <a:pt x="99" y="22"/>
                    </a:lnTo>
                    <a:lnTo>
                      <a:pt x="104" y="16"/>
                    </a:lnTo>
                    <a:lnTo>
                      <a:pt x="109" y="12"/>
                    </a:lnTo>
                    <a:lnTo>
                      <a:pt x="117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27" y="7"/>
                    </a:lnTo>
                    <a:lnTo>
                      <a:pt x="132" y="5"/>
                    </a:lnTo>
                    <a:lnTo>
                      <a:pt x="182" y="5"/>
                    </a:lnTo>
                    <a:lnTo>
                      <a:pt x="185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6" y="6"/>
                    </a:lnTo>
                    <a:lnTo>
                      <a:pt x="198" y="7"/>
                    </a:lnTo>
                    <a:lnTo>
                      <a:pt x="202" y="7"/>
                    </a:lnTo>
                    <a:lnTo>
                      <a:pt x="207" y="5"/>
                    </a:lnTo>
                    <a:lnTo>
                      <a:pt x="210" y="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80">
                <a:extLst>
                  <a:ext uri="{FF2B5EF4-FFF2-40B4-BE49-F238E27FC236}">
                    <a16:creationId xmlns:a16="http://schemas.microsoft.com/office/drawing/2014/main" id="{3D7941E6-462E-AC4A-A70D-0E76215E7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654" y="1676400"/>
                <a:ext cx="1444556" cy="1100516"/>
              </a:xfrm>
              <a:custGeom>
                <a:avLst/>
                <a:gdLst/>
                <a:ahLst/>
                <a:cxnLst>
                  <a:cxn ang="0">
                    <a:pos x="577" y="26"/>
                  </a:cxn>
                  <a:cxn ang="0">
                    <a:pos x="492" y="50"/>
                  </a:cxn>
                  <a:cxn ang="0">
                    <a:pos x="543" y="62"/>
                  </a:cxn>
                  <a:cxn ang="0">
                    <a:pos x="583" y="58"/>
                  </a:cxn>
                  <a:cxn ang="0">
                    <a:pos x="581" y="73"/>
                  </a:cxn>
                  <a:cxn ang="0">
                    <a:pos x="645" y="53"/>
                  </a:cxn>
                  <a:cxn ang="0">
                    <a:pos x="697" y="62"/>
                  </a:cxn>
                  <a:cxn ang="0">
                    <a:pos x="646" y="87"/>
                  </a:cxn>
                  <a:cxn ang="0">
                    <a:pos x="642" y="98"/>
                  </a:cxn>
                  <a:cxn ang="0">
                    <a:pos x="632" y="112"/>
                  </a:cxn>
                  <a:cxn ang="0">
                    <a:pos x="602" y="138"/>
                  </a:cxn>
                  <a:cxn ang="0">
                    <a:pos x="605" y="156"/>
                  </a:cxn>
                  <a:cxn ang="0">
                    <a:pos x="622" y="171"/>
                  </a:cxn>
                  <a:cxn ang="0">
                    <a:pos x="600" y="189"/>
                  </a:cxn>
                  <a:cxn ang="0">
                    <a:pos x="610" y="204"/>
                  </a:cxn>
                  <a:cxn ang="0">
                    <a:pos x="603" y="229"/>
                  </a:cxn>
                  <a:cxn ang="0">
                    <a:pos x="617" y="244"/>
                  </a:cxn>
                  <a:cxn ang="0">
                    <a:pos x="606" y="257"/>
                  </a:cxn>
                  <a:cxn ang="0">
                    <a:pos x="573" y="267"/>
                  </a:cxn>
                  <a:cxn ang="0">
                    <a:pos x="587" y="284"/>
                  </a:cxn>
                  <a:cxn ang="0">
                    <a:pos x="558" y="274"/>
                  </a:cxn>
                  <a:cxn ang="0">
                    <a:pos x="595" y="326"/>
                  </a:cxn>
                  <a:cxn ang="0">
                    <a:pos x="567" y="319"/>
                  </a:cxn>
                  <a:cxn ang="0">
                    <a:pos x="549" y="318"/>
                  </a:cxn>
                  <a:cxn ang="0">
                    <a:pos x="559" y="336"/>
                  </a:cxn>
                  <a:cxn ang="0">
                    <a:pos x="552" y="356"/>
                  </a:cxn>
                  <a:cxn ang="0">
                    <a:pos x="470" y="381"/>
                  </a:cxn>
                  <a:cxn ang="0">
                    <a:pos x="414" y="424"/>
                  </a:cxn>
                  <a:cxn ang="0">
                    <a:pos x="386" y="431"/>
                  </a:cxn>
                  <a:cxn ang="0">
                    <a:pos x="370" y="457"/>
                  </a:cxn>
                  <a:cxn ang="0">
                    <a:pos x="349" y="511"/>
                  </a:cxn>
                  <a:cxn ang="0">
                    <a:pos x="327" y="530"/>
                  </a:cxn>
                  <a:cxn ang="0">
                    <a:pos x="296" y="514"/>
                  </a:cxn>
                  <a:cxn ang="0">
                    <a:pos x="273" y="501"/>
                  </a:cxn>
                  <a:cxn ang="0">
                    <a:pos x="251" y="455"/>
                  </a:cxn>
                  <a:cxn ang="0">
                    <a:pos x="239" y="452"/>
                  </a:cxn>
                  <a:cxn ang="0">
                    <a:pos x="222" y="413"/>
                  </a:cxn>
                  <a:cxn ang="0">
                    <a:pos x="234" y="374"/>
                  </a:cxn>
                  <a:cxn ang="0">
                    <a:pos x="257" y="343"/>
                  </a:cxn>
                  <a:cxn ang="0">
                    <a:pos x="246" y="332"/>
                  </a:cxn>
                  <a:cxn ang="0">
                    <a:pos x="219" y="303"/>
                  </a:cxn>
                  <a:cxn ang="0">
                    <a:pos x="208" y="289"/>
                  </a:cxn>
                  <a:cxn ang="0">
                    <a:pos x="181" y="239"/>
                  </a:cxn>
                  <a:cxn ang="0">
                    <a:pos x="89" y="208"/>
                  </a:cxn>
                  <a:cxn ang="0">
                    <a:pos x="69" y="210"/>
                  </a:cxn>
                  <a:cxn ang="0">
                    <a:pos x="37" y="190"/>
                  </a:cxn>
                  <a:cxn ang="0">
                    <a:pos x="22" y="180"/>
                  </a:cxn>
                  <a:cxn ang="0">
                    <a:pos x="74" y="169"/>
                  </a:cxn>
                  <a:cxn ang="0">
                    <a:pos x="20" y="165"/>
                  </a:cxn>
                  <a:cxn ang="0">
                    <a:pos x="22" y="142"/>
                  </a:cxn>
                  <a:cxn ang="0">
                    <a:pos x="83" y="124"/>
                  </a:cxn>
                  <a:cxn ang="0">
                    <a:pos x="60" y="96"/>
                  </a:cxn>
                  <a:cxn ang="0">
                    <a:pos x="122" y="73"/>
                  </a:cxn>
                  <a:cxn ang="0">
                    <a:pos x="160" y="49"/>
                  </a:cxn>
                  <a:cxn ang="0">
                    <a:pos x="217" y="47"/>
                  </a:cxn>
                  <a:cxn ang="0">
                    <a:pos x="242" y="40"/>
                  </a:cxn>
                  <a:cxn ang="0">
                    <a:pos x="288" y="49"/>
                  </a:cxn>
                  <a:cxn ang="0">
                    <a:pos x="288" y="29"/>
                  </a:cxn>
                  <a:cxn ang="0">
                    <a:pos x="327" y="14"/>
                  </a:cxn>
                  <a:cxn ang="0">
                    <a:pos x="418" y="1"/>
                  </a:cxn>
                </a:cxnLst>
                <a:rect l="0" t="0" r="r" b="b"/>
                <a:pathLst>
                  <a:path w="697" h="531">
                    <a:moveTo>
                      <a:pt x="433" y="0"/>
                    </a:moveTo>
                    <a:lnTo>
                      <a:pt x="492" y="0"/>
                    </a:lnTo>
                    <a:lnTo>
                      <a:pt x="508" y="2"/>
                    </a:lnTo>
                    <a:lnTo>
                      <a:pt x="523" y="9"/>
                    </a:lnTo>
                    <a:lnTo>
                      <a:pt x="538" y="16"/>
                    </a:lnTo>
                    <a:lnTo>
                      <a:pt x="552" y="24"/>
                    </a:lnTo>
                    <a:lnTo>
                      <a:pt x="564" y="26"/>
                    </a:lnTo>
                    <a:lnTo>
                      <a:pt x="577" y="26"/>
                    </a:lnTo>
                    <a:lnTo>
                      <a:pt x="588" y="28"/>
                    </a:lnTo>
                    <a:lnTo>
                      <a:pt x="585" y="34"/>
                    </a:lnTo>
                    <a:lnTo>
                      <a:pt x="576" y="38"/>
                    </a:lnTo>
                    <a:lnTo>
                      <a:pt x="556" y="43"/>
                    </a:lnTo>
                    <a:lnTo>
                      <a:pt x="547" y="44"/>
                    </a:lnTo>
                    <a:lnTo>
                      <a:pt x="458" y="49"/>
                    </a:lnTo>
                    <a:lnTo>
                      <a:pt x="464" y="50"/>
                    </a:lnTo>
                    <a:lnTo>
                      <a:pt x="492" y="50"/>
                    </a:lnTo>
                    <a:lnTo>
                      <a:pt x="507" y="49"/>
                    </a:lnTo>
                    <a:lnTo>
                      <a:pt x="541" y="49"/>
                    </a:lnTo>
                    <a:lnTo>
                      <a:pt x="538" y="53"/>
                    </a:lnTo>
                    <a:lnTo>
                      <a:pt x="533" y="58"/>
                    </a:lnTo>
                    <a:lnTo>
                      <a:pt x="526" y="68"/>
                    </a:lnTo>
                    <a:lnTo>
                      <a:pt x="526" y="69"/>
                    </a:lnTo>
                    <a:lnTo>
                      <a:pt x="533" y="67"/>
                    </a:lnTo>
                    <a:lnTo>
                      <a:pt x="543" y="62"/>
                    </a:lnTo>
                    <a:lnTo>
                      <a:pt x="553" y="54"/>
                    </a:lnTo>
                    <a:lnTo>
                      <a:pt x="564" y="49"/>
                    </a:lnTo>
                    <a:lnTo>
                      <a:pt x="573" y="47"/>
                    </a:lnTo>
                    <a:lnTo>
                      <a:pt x="577" y="48"/>
                    </a:lnTo>
                    <a:lnTo>
                      <a:pt x="579" y="49"/>
                    </a:lnTo>
                    <a:lnTo>
                      <a:pt x="582" y="52"/>
                    </a:lnTo>
                    <a:lnTo>
                      <a:pt x="583" y="55"/>
                    </a:lnTo>
                    <a:lnTo>
                      <a:pt x="583" y="58"/>
                    </a:lnTo>
                    <a:lnTo>
                      <a:pt x="581" y="62"/>
                    </a:lnTo>
                    <a:lnTo>
                      <a:pt x="577" y="68"/>
                    </a:lnTo>
                    <a:lnTo>
                      <a:pt x="569" y="75"/>
                    </a:lnTo>
                    <a:lnTo>
                      <a:pt x="563" y="83"/>
                    </a:lnTo>
                    <a:lnTo>
                      <a:pt x="556" y="94"/>
                    </a:lnTo>
                    <a:lnTo>
                      <a:pt x="563" y="89"/>
                    </a:lnTo>
                    <a:lnTo>
                      <a:pt x="572" y="82"/>
                    </a:lnTo>
                    <a:lnTo>
                      <a:pt x="581" y="73"/>
                    </a:lnTo>
                    <a:lnTo>
                      <a:pt x="588" y="64"/>
                    </a:lnTo>
                    <a:lnTo>
                      <a:pt x="593" y="59"/>
                    </a:lnTo>
                    <a:lnTo>
                      <a:pt x="623" y="59"/>
                    </a:lnTo>
                    <a:lnTo>
                      <a:pt x="626" y="60"/>
                    </a:lnTo>
                    <a:lnTo>
                      <a:pt x="630" y="60"/>
                    </a:lnTo>
                    <a:lnTo>
                      <a:pt x="637" y="57"/>
                    </a:lnTo>
                    <a:lnTo>
                      <a:pt x="641" y="54"/>
                    </a:lnTo>
                    <a:lnTo>
                      <a:pt x="645" y="53"/>
                    </a:lnTo>
                    <a:lnTo>
                      <a:pt x="665" y="53"/>
                    </a:lnTo>
                    <a:lnTo>
                      <a:pt x="667" y="48"/>
                    </a:lnTo>
                    <a:lnTo>
                      <a:pt x="670" y="47"/>
                    </a:lnTo>
                    <a:lnTo>
                      <a:pt x="672" y="47"/>
                    </a:lnTo>
                    <a:lnTo>
                      <a:pt x="679" y="48"/>
                    </a:lnTo>
                    <a:lnTo>
                      <a:pt x="686" y="52"/>
                    </a:lnTo>
                    <a:lnTo>
                      <a:pt x="694" y="57"/>
                    </a:lnTo>
                    <a:lnTo>
                      <a:pt x="697" y="62"/>
                    </a:lnTo>
                    <a:lnTo>
                      <a:pt x="696" y="64"/>
                    </a:lnTo>
                    <a:lnTo>
                      <a:pt x="692" y="68"/>
                    </a:lnTo>
                    <a:lnTo>
                      <a:pt x="690" y="69"/>
                    </a:lnTo>
                    <a:lnTo>
                      <a:pt x="687" y="69"/>
                    </a:lnTo>
                    <a:lnTo>
                      <a:pt x="686" y="70"/>
                    </a:lnTo>
                    <a:lnTo>
                      <a:pt x="669" y="80"/>
                    </a:lnTo>
                    <a:lnTo>
                      <a:pt x="659" y="86"/>
                    </a:lnTo>
                    <a:lnTo>
                      <a:pt x="646" y="87"/>
                    </a:lnTo>
                    <a:lnTo>
                      <a:pt x="648" y="88"/>
                    </a:lnTo>
                    <a:lnTo>
                      <a:pt x="654" y="88"/>
                    </a:lnTo>
                    <a:lnTo>
                      <a:pt x="655" y="87"/>
                    </a:lnTo>
                    <a:lnTo>
                      <a:pt x="655" y="91"/>
                    </a:lnTo>
                    <a:lnTo>
                      <a:pt x="654" y="93"/>
                    </a:lnTo>
                    <a:lnTo>
                      <a:pt x="651" y="96"/>
                    </a:lnTo>
                    <a:lnTo>
                      <a:pt x="646" y="98"/>
                    </a:lnTo>
                    <a:lnTo>
                      <a:pt x="642" y="98"/>
                    </a:lnTo>
                    <a:lnTo>
                      <a:pt x="640" y="99"/>
                    </a:lnTo>
                    <a:lnTo>
                      <a:pt x="637" y="99"/>
                    </a:lnTo>
                    <a:lnTo>
                      <a:pt x="638" y="102"/>
                    </a:lnTo>
                    <a:lnTo>
                      <a:pt x="638" y="103"/>
                    </a:lnTo>
                    <a:lnTo>
                      <a:pt x="637" y="103"/>
                    </a:lnTo>
                    <a:lnTo>
                      <a:pt x="637" y="106"/>
                    </a:lnTo>
                    <a:lnTo>
                      <a:pt x="636" y="108"/>
                    </a:lnTo>
                    <a:lnTo>
                      <a:pt x="632" y="112"/>
                    </a:lnTo>
                    <a:lnTo>
                      <a:pt x="628" y="113"/>
                    </a:lnTo>
                    <a:lnTo>
                      <a:pt x="626" y="113"/>
                    </a:lnTo>
                    <a:lnTo>
                      <a:pt x="618" y="116"/>
                    </a:lnTo>
                    <a:lnTo>
                      <a:pt x="618" y="122"/>
                    </a:lnTo>
                    <a:lnTo>
                      <a:pt x="617" y="126"/>
                    </a:lnTo>
                    <a:lnTo>
                      <a:pt x="616" y="128"/>
                    </a:lnTo>
                    <a:lnTo>
                      <a:pt x="613" y="131"/>
                    </a:lnTo>
                    <a:lnTo>
                      <a:pt x="602" y="138"/>
                    </a:lnTo>
                    <a:lnTo>
                      <a:pt x="600" y="141"/>
                    </a:lnTo>
                    <a:lnTo>
                      <a:pt x="598" y="143"/>
                    </a:lnTo>
                    <a:lnTo>
                      <a:pt x="597" y="147"/>
                    </a:lnTo>
                    <a:lnTo>
                      <a:pt x="597" y="151"/>
                    </a:lnTo>
                    <a:lnTo>
                      <a:pt x="595" y="156"/>
                    </a:lnTo>
                    <a:lnTo>
                      <a:pt x="598" y="157"/>
                    </a:lnTo>
                    <a:lnTo>
                      <a:pt x="601" y="157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12" y="157"/>
                    </a:lnTo>
                    <a:lnTo>
                      <a:pt x="616" y="158"/>
                    </a:lnTo>
                    <a:lnTo>
                      <a:pt x="623" y="163"/>
                    </a:lnTo>
                    <a:lnTo>
                      <a:pt x="618" y="166"/>
                    </a:lnTo>
                    <a:lnTo>
                      <a:pt x="616" y="166"/>
                    </a:lnTo>
                    <a:lnTo>
                      <a:pt x="617" y="169"/>
                    </a:lnTo>
                    <a:lnTo>
                      <a:pt x="622" y="171"/>
                    </a:lnTo>
                    <a:lnTo>
                      <a:pt x="626" y="172"/>
                    </a:lnTo>
                    <a:lnTo>
                      <a:pt x="631" y="175"/>
                    </a:lnTo>
                    <a:lnTo>
                      <a:pt x="632" y="177"/>
                    </a:lnTo>
                    <a:lnTo>
                      <a:pt x="633" y="181"/>
                    </a:lnTo>
                    <a:lnTo>
                      <a:pt x="631" y="185"/>
                    </a:lnTo>
                    <a:lnTo>
                      <a:pt x="626" y="187"/>
                    </a:lnTo>
                    <a:lnTo>
                      <a:pt x="602" y="187"/>
                    </a:lnTo>
                    <a:lnTo>
                      <a:pt x="600" y="189"/>
                    </a:lnTo>
                    <a:lnTo>
                      <a:pt x="598" y="191"/>
                    </a:lnTo>
                    <a:lnTo>
                      <a:pt x="597" y="192"/>
                    </a:lnTo>
                    <a:lnTo>
                      <a:pt x="597" y="195"/>
                    </a:lnTo>
                    <a:lnTo>
                      <a:pt x="598" y="197"/>
                    </a:lnTo>
                    <a:lnTo>
                      <a:pt x="601" y="199"/>
                    </a:lnTo>
                    <a:lnTo>
                      <a:pt x="602" y="200"/>
                    </a:lnTo>
                    <a:lnTo>
                      <a:pt x="610" y="200"/>
                    </a:lnTo>
                    <a:lnTo>
                      <a:pt x="610" y="204"/>
                    </a:lnTo>
                    <a:lnTo>
                      <a:pt x="611" y="208"/>
                    </a:lnTo>
                    <a:lnTo>
                      <a:pt x="612" y="210"/>
                    </a:lnTo>
                    <a:lnTo>
                      <a:pt x="615" y="213"/>
                    </a:lnTo>
                    <a:lnTo>
                      <a:pt x="616" y="215"/>
                    </a:lnTo>
                    <a:lnTo>
                      <a:pt x="616" y="226"/>
                    </a:lnTo>
                    <a:lnTo>
                      <a:pt x="607" y="226"/>
                    </a:lnTo>
                    <a:lnTo>
                      <a:pt x="605" y="228"/>
                    </a:lnTo>
                    <a:lnTo>
                      <a:pt x="603" y="229"/>
                    </a:lnTo>
                    <a:lnTo>
                      <a:pt x="603" y="231"/>
                    </a:lnTo>
                    <a:lnTo>
                      <a:pt x="606" y="236"/>
                    </a:lnTo>
                    <a:lnTo>
                      <a:pt x="608" y="238"/>
                    </a:lnTo>
                    <a:lnTo>
                      <a:pt x="611" y="238"/>
                    </a:lnTo>
                    <a:lnTo>
                      <a:pt x="615" y="239"/>
                    </a:lnTo>
                    <a:lnTo>
                      <a:pt x="617" y="239"/>
                    </a:lnTo>
                    <a:lnTo>
                      <a:pt x="620" y="240"/>
                    </a:lnTo>
                    <a:lnTo>
                      <a:pt x="617" y="244"/>
                    </a:lnTo>
                    <a:lnTo>
                      <a:pt x="615" y="247"/>
                    </a:lnTo>
                    <a:lnTo>
                      <a:pt x="611" y="249"/>
                    </a:lnTo>
                    <a:lnTo>
                      <a:pt x="606" y="250"/>
                    </a:lnTo>
                    <a:lnTo>
                      <a:pt x="601" y="250"/>
                    </a:lnTo>
                    <a:lnTo>
                      <a:pt x="601" y="253"/>
                    </a:lnTo>
                    <a:lnTo>
                      <a:pt x="602" y="255"/>
                    </a:lnTo>
                    <a:lnTo>
                      <a:pt x="605" y="257"/>
                    </a:lnTo>
                    <a:lnTo>
                      <a:pt x="606" y="257"/>
                    </a:lnTo>
                    <a:lnTo>
                      <a:pt x="602" y="263"/>
                    </a:lnTo>
                    <a:lnTo>
                      <a:pt x="597" y="265"/>
                    </a:lnTo>
                    <a:lnTo>
                      <a:pt x="591" y="267"/>
                    </a:lnTo>
                    <a:lnTo>
                      <a:pt x="586" y="269"/>
                    </a:lnTo>
                    <a:lnTo>
                      <a:pt x="583" y="273"/>
                    </a:lnTo>
                    <a:lnTo>
                      <a:pt x="579" y="270"/>
                    </a:lnTo>
                    <a:lnTo>
                      <a:pt x="577" y="268"/>
                    </a:lnTo>
                    <a:lnTo>
                      <a:pt x="573" y="267"/>
                    </a:lnTo>
                    <a:lnTo>
                      <a:pt x="571" y="263"/>
                    </a:lnTo>
                    <a:lnTo>
                      <a:pt x="564" y="263"/>
                    </a:lnTo>
                    <a:lnTo>
                      <a:pt x="568" y="268"/>
                    </a:lnTo>
                    <a:lnTo>
                      <a:pt x="574" y="272"/>
                    </a:lnTo>
                    <a:lnTo>
                      <a:pt x="581" y="273"/>
                    </a:lnTo>
                    <a:lnTo>
                      <a:pt x="585" y="277"/>
                    </a:lnTo>
                    <a:lnTo>
                      <a:pt x="587" y="282"/>
                    </a:lnTo>
                    <a:lnTo>
                      <a:pt x="587" y="284"/>
                    </a:lnTo>
                    <a:lnTo>
                      <a:pt x="586" y="288"/>
                    </a:lnTo>
                    <a:lnTo>
                      <a:pt x="585" y="291"/>
                    </a:lnTo>
                    <a:lnTo>
                      <a:pt x="583" y="292"/>
                    </a:lnTo>
                    <a:lnTo>
                      <a:pt x="581" y="293"/>
                    </a:lnTo>
                    <a:lnTo>
                      <a:pt x="574" y="291"/>
                    </a:lnTo>
                    <a:lnTo>
                      <a:pt x="567" y="287"/>
                    </a:lnTo>
                    <a:lnTo>
                      <a:pt x="562" y="280"/>
                    </a:lnTo>
                    <a:lnTo>
                      <a:pt x="558" y="274"/>
                    </a:lnTo>
                    <a:lnTo>
                      <a:pt x="553" y="274"/>
                    </a:lnTo>
                    <a:lnTo>
                      <a:pt x="553" y="280"/>
                    </a:lnTo>
                    <a:lnTo>
                      <a:pt x="562" y="288"/>
                    </a:lnTo>
                    <a:lnTo>
                      <a:pt x="571" y="293"/>
                    </a:lnTo>
                    <a:lnTo>
                      <a:pt x="579" y="299"/>
                    </a:lnTo>
                    <a:lnTo>
                      <a:pt x="587" y="307"/>
                    </a:lnTo>
                    <a:lnTo>
                      <a:pt x="592" y="316"/>
                    </a:lnTo>
                    <a:lnTo>
                      <a:pt x="595" y="326"/>
                    </a:lnTo>
                    <a:lnTo>
                      <a:pt x="593" y="328"/>
                    </a:lnTo>
                    <a:lnTo>
                      <a:pt x="592" y="330"/>
                    </a:lnTo>
                    <a:lnTo>
                      <a:pt x="588" y="330"/>
                    </a:lnTo>
                    <a:lnTo>
                      <a:pt x="586" y="331"/>
                    </a:lnTo>
                    <a:lnTo>
                      <a:pt x="583" y="331"/>
                    </a:lnTo>
                    <a:lnTo>
                      <a:pt x="576" y="330"/>
                    </a:lnTo>
                    <a:lnTo>
                      <a:pt x="571" y="326"/>
                    </a:lnTo>
                    <a:lnTo>
                      <a:pt x="567" y="319"/>
                    </a:lnTo>
                    <a:lnTo>
                      <a:pt x="563" y="314"/>
                    </a:lnTo>
                    <a:lnTo>
                      <a:pt x="558" y="311"/>
                    </a:lnTo>
                    <a:lnTo>
                      <a:pt x="551" y="309"/>
                    </a:lnTo>
                    <a:lnTo>
                      <a:pt x="546" y="309"/>
                    </a:lnTo>
                    <a:lnTo>
                      <a:pt x="546" y="313"/>
                    </a:lnTo>
                    <a:lnTo>
                      <a:pt x="547" y="314"/>
                    </a:lnTo>
                    <a:lnTo>
                      <a:pt x="548" y="317"/>
                    </a:lnTo>
                    <a:lnTo>
                      <a:pt x="549" y="318"/>
                    </a:lnTo>
                    <a:lnTo>
                      <a:pt x="549" y="321"/>
                    </a:lnTo>
                    <a:lnTo>
                      <a:pt x="547" y="323"/>
                    </a:lnTo>
                    <a:lnTo>
                      <a:pt x="544" y="324"/>
                    </a:lnTo>
                    <a:lnTo>
                      <a:pt x="542" y="324"/>
                    </a:lnTo>
                    <a:lnTo>
                      <a:pt x="541" y="326"/>
                    </a:lnTo>
                    <a:lnTo>
                      <a:pt x="543" y="331"/>
                    </a:lnTo>
                    <a:lnTo>
                      <a:pt x="551" y="333"/>
                    </a:lnTo>
                    <a:lnTo>
                      <a:pt x="559" y="336"/>
                    </a:lnTo>
                    <a:lnTo>
                      <a:pt x="569" y="337"/>
                    </a:lnTo>
                    <a:lnTo>
                      <a:pt x="578" y="337"/>
                    </a:lnTo>
                    <a:lnTo>
                      <a:pt x="585" y="338"/>
                    </a:lnTo>
                    <a:lnTo>
                      <a:pt x="577" y="343"/>
                    </a:lnTo>
                    <a:lnTo>
                      <a:pt x="572" y="346"/>
                    </a:lnTo>
                    <a:lnTo>
                      <a:pt x="567" y="347"/>
                    </a:lnTo>
                    <a:lnTo>
                      <a:pt x="559" y="351"/>
                    </a:lnTo>
                    <a:lnTo>
                      <a:pt x="552" y="356"/>
                    </a:lnTo>
                    <a:lnTo>
                      <a:pt x="546" y="362"/>
                    </a:lnTo>
                    <a:lnTo>
                      <a:pt x="538" y="366"/>
                    </a:lnTo>
                    <a:lnTo>
                      <a:pt x="524" y="370"/>
                    </a:lnTo>
                    <a:lnTo>
                      <a:pt x="510" y="372"/>
                    </a:lnTo>
                    <a:lnTo>
                      <a:pt x="497" y="376"/>
                    </a:lnTo>
                    <a:lnTo>
                      <a:pt x="477" y="376"/>
                    </a:lnTo>
                    <a:lnTo>
                      <a:pt x="474" y="377"/>
                    </a:lnTo>
                    <a:lnTo>
                      <a:pt x="470" y="381"/>
                    </a:lnTo>
                    <a:lnTo>
                      <a:pt x="469" y="384"/>
                    </a:lnTo>
                    <a:lnTo>
                      <a:pt x="459" y="391"/>
                    </a:lnTo>
                    <a:lnTo>
                      <a:pt x="453" y="397"/>
                    </a:lnTo>
                    <a:lnTo>
                      <a:pt x="449" y="405"/>
                    </a:lnTo>
                    <a:lnTo>
                      <a:pt x="445" y="411"/>
                    </a:lnTo>
                    <a:lnTo>
                      <a:pt x="435" y="416"/>
                    </a:lnTo>
                    <a:lnTo>
                      <a:pt x="424" y="420"/>
                    </a:lnTo>
                    <a:lnTo>
                      <a:pt x="414" y="424"/>
                    </a:lnTo>
                    <a:lnTo>
                      <a:pt x="408" y="424"/>
                    </a:lnTo>
                    <a:lnTo>
                      <a:pt x="408" y="415"/>
                    </a:lnTo>
                    <a:lnTo>
                      <a:pt x="405" y="416"/>
                    </a:lnTo>
                    <a:lnTo>
                      <a:pt x="404" y="419"/>
                    </a:lnTo>
                    <a:lnTo>
                      <a:pt x="403" y="420"/>
                    </a:lnTo>
                    <a:lnTo>
                      <a:pt x="400" y="425"/>
                    </a:lnTo>
                    <a:lnTo>
                      <a:pt x="394" y="429"/>
                    </a:lnTo>
                    <a:lnTo>
                      <a:pt x="386" y="431"/>
                    </a:lnTo>
                    <a:lnTo>
                      <a:pt x="377" y="434"/>
                    </a:lnTo>
                    <a:lnTo>
                      <a:pt x="372" y="438"/>
                    </a:lnTo>
                    <a:lnTo>
                      <a:pt x="370" y="444"/>
                    </a:lnTo>
                    <a:lnTo>
                      <a:pt x="370" y="448"/>
                    </a:lnTo>
                    <a:lnTo>
                      <a:pt x="367" y="450"/>
                    </a:lnTo>
                    <a:lnTo>
                      <a:pt x="367" y="453"/>
                    </a:lnTo>
                    <a:lnTo>
                      <a:pt x="369" y="455"/>
                    </a:lnTo>
                    <a:lnTo>
                      <a:pt x="370" y="457"/>
                    </a:lnTo>
                    <a:lnTo>
                      <a:pt x="372" y="462"/>
                    </a:lnTo>
                    <a:lnTo>
                      <a:pt x="370" y="468"/>
                    </a:lnTo>
                    <a:lnTo>
                      <a:pt x="366" y="472"/>
                    </a:lnTo>
                    <a:lnTo>
                      <a:pt x="360" y="474"/>
                    </a:lnTo>
                    <a:lnTo>
                      <a:pt x="356" y="478"/>
                    </a:lnTo>
                    <a:lnTo>
                      <a:pt x="354" y="483"/>
                    </a:lnTo>
                    <a:lnTo>
                      <a:pt x="354" y="506"/>
                    </a:lnTo>
                    <a:lnTo>
                      <a:pt x="349" y="511"/>
                    </a:lnTo>
                    <a:lnTo>
                      <a:pt x="347" y="517"/>
                    </a:lnTo>
                    <a:lnTo>
                      <a:pt x="345" y="523"/>
                    </a:lnTo>
                    <a:lnTo>
                      <a:pt x="342" y="528"/>
                    </a:lnTo>
                    <a:lnTo>
                      <a:pt x="337" y="531"/>
                    </a:lnTo>
                    <a:lnTo>
                      <a:pt x="335" y="531"/>
                    </a:lnTo>
                    <a:lnTo>
                      <a:pt x="334" y="530"/>
                    </a:lnTo>
                    <a:lnTo>
                      <a:pt x="332" y="527"/>
                    </a:lnTo>
                    <a:lnTo>
                      <a:pt x="327" y="530"/>
                    </a:lnTo>
                    <a:lnTo>
                      <a:pt x="325" y="530"/>
                    </a:lnTo>
                    <a:lnTo>
                      <a:pt x="320" y="528"/>
                    </a:lnTo>
                    <a:lnTo>
                      <a:pt x="316" y="523"/>
                    </a:lnTo>
                    <a:lnTo>
                      <a:pt x="313" y="518"/>
                    </a:lnTo>
                    <a:lnTo>
                      <a:pt x="310" y="513"/>
                    </a:lnTo>
                    <a:lnTo>
                      <a:pt x="305" y="512"/>
                    </a:lnTo>
                    <a:lnTo>
                      <a:pt x="301" y="513"/>
                    </a:lnTo>
                    <a:lnTo>
                      <a:pt x="296" y="514"/>
                    </a:lnTo>
                    <a:lnTo>
                      <a:pt x="288" y="517"/>
                    </a:lnTo>
                    <a:lnTo>
                      <a:pt x="286" y="513"/>
                    </a:lnTo>
                    <a:lnTo>
                      <a:pt x="285" y="511"/>
                    </a:lnTo>
                    <a:lnTo>
                      <a:pt x="282" y="509"/>
                    </a:lnTo>
                    <a:lnTo>
                      <a:pt x="280" y="509"/>
                    </a:lnTo>
                    <a:lnTo>
                      <a:pt x="277" y="508"/>
                    </a:lnTo>
                    <a:lnTo>
                      <a:pt x="273" y="504"/>
                    </a:lnTo>
                    <a:lnTo>
                      <a:pt x="273" y="501"/>
                    </a:lnTo>
                    <a:lnTo>
                      <a:pt x="272" y="499"/>
                    </a:lnTo>
                    <a:lnTo>
                      <a:pt x="272" y="498"/>
                    </a:lnTo>
                    <a:lnTo>
                      <a:pt x="265" y="491"/>
                    </a:lnTo>
                    <a:lnTo>
                      <a:pt x="257" y="480"/>
                    </a:lnTo>
                    <a:lnTo>
                      <a:pt x="251" y="470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51" y="455"/>
                    </a:lnTo>
                    <a:lnTo>
                      <a:pt x="253" y="454"/>
                    </a:lnTo>
                    <a:lnTo>
                      <a:pt x="255" y="453"/>
                    </a:lnTo>
                    <a:lnTo>
                      <a:pt x="252" y="450"/>
                    </a:lnTo>
                    <a:lnTo>
                      <a:pt x="247" y="450"/>
                    </a:lnTo>
                    <a:lnTo>
                      <a:pt x="246" y="452"/>
                    </a:lnTo>
                    <a:lnTo>
                      <a:pt x="243" y="453"/>
                    </a:lnTo>
                    <a:lnTo>
                      <a:pt x="242" y="453"/>
                    </a:lnTo>
                    <a:lnTo>
                      <a:pt x="239" y="452"/>
                    </a:lnTo>
                    <a:lnTo>
                      <a:pt x="237" y="446"/>
                    </a:lnTo>
                    <a:lnTo>
                      <a:pt x="237" y="443"/>
                    </a:lnTo>
                    <a:lnTo>
                      <a:pt x="236" y="439"/>
                    </a:lnTo>
                    <a:lnTo>
                      <a:pt x="232" y="433"/>
                    </a:lnTo>
                    <a:lnTo>
                      <a:pt x="228" y="428"/>
                    </a:lnTo>
                    <a:lnTo>
                      <a:pt x="223" y="423"/>
                    </a:lnTo>
                    <a:lnTo>
                      <a:pt x="222" y="415"/>
                    </a:lnTo>
                    <a:lnTo>
                      <a:pt x="222" y="413"/>
                    </a:lnTo>
                    <a:lnTo>
                      <a:pt x="226" y="405"/>
                    </a:lnTo>
                    <a:lnTo>
                      <a:pt x="223" y="404"/>
                    </a:lnTo>
                    <a:lnTo>
                      <a:pt x="219" y="404"/>
                    </a:lnTo>
                    <a:lnTo>
                      <a:pt x="218" y="405"/>
                    </a:lnTo>
                    <a:lnTo>
                      <a:pt x="218" y="395"/>
                    </a:lnTo>
                    <a:lnTo>
                      <a:pt x="223" y="387"/>
                    </a:lnTo>
                    <a:lnTo>
                      <a:pt x="227" y="380"/>
                    </a:lnTo>
                    <a:lnTo>
                      <a:pt x="234" y="374"/>
                    </a:lnTo>
                    <a:lnTo>
                      <a:pt x="234" y="372"/>
                    </a:lnTo>
                    <a:lnTo>
                      <a:pt x="237" y="371"/>
                    </a:lnTo>
                    <a:lnTo>
                      <a:pt x="238" y="370"/>
                    </a:lnTo>
                    <a:lnTo>
                      <a:pt x="243" y="370"/>
                    </a:lnTo>
                    <a:lnTo>
                      <a:pt x="246" y="371"/>
                    </a:lnTo>
                    <a:lnTo>
                      <a:pt x="250" y="361"/>
                    </a:lnTo>
                    <a:lnTo>
                      <a:pt x="253" y="353"/>
                    </a:lnTo>
                    <a:lnTo>
                      <a:pt x="257" y="343"/>
                    </a:lnTo>
                    <a:lnTo>
                      <a:pt x="248" y="341"/>
                    </a:lnTo>
                    <a:lnTo>
                      <a:pt x="226" y="336"/>
                    </a:lnTo>
                    <a:lnTo>
                      <a:pt x="217" y="332"/>
                    </a:lnTo>
                    <a:lnTo>
                      <a:pt x="213" y="326"/>
                    </a:lnTo>
                    <a:lnTo>
                      <a:pt x="221" y="326"/>
                    </a:lnTo>
                    <a:lnTo>
                      <a:pt x="229" y="327"/>
                    </a:lnTo>
                    <a:lnTo>
                      <a:pt x="237" y="331"/>
                    </a:lnTo>
                    <a:lnTo>
                      <a:pt x="246" y="332"/>
                    </a:lnTo>
                    <a:lnTo>
                      <a:pt x="247" y="332"/>
                    </a:lnTo>
                    <a:lnTo>
                      <a:pt x="250" y="330"/>
                    </a:lnTo>
                    <a:lnTo>
                      <a:pt x="250" y="326"/>
                    </a:lnTo>
                    <a:lnTo>
                      <a:pt x="243" y="322"/>
                    </a:lnTo>
                    <a:lnTo>
                      <a:pt x="237" y="316"/>
                    </a:lnTo>
                    <a:lnTo>
                      <a:pt x="232" y="309"/>
                    </a:lnTo>
                    <a:lnTo>
                      <a:pt x="227" y="306"/>
                    </a:lnTo>
                    <a:lnTo>
                      <a:pt x="219" y="303"/>
                    </a:lnTo>
                    <a:lnTo>
                      <a:pt x="217" y="304"/>
                    </a:lnTo>
                    <a:lnTo>
                      <a:pt x="214" y="307"/>
                    </a:lnTo>
                    <a:lnTo>
                      <a:pt x="209" y="309"/>
                    </a:lnTo>
                    <a:lnTo>
                      <a:pt x="202" y="309"/>
                    </a:lnTo>
                    <a:lnTo>
                      <a:pt x="199" y="308"/>
                    </a:lnTo>
                    <a:lnTo>
                      <a:pt x="198" y="306"/>
                    </a:lnTo>
                    <a:lnTo>
                      <a:pt x="198" y="299"/>
                    </a:lnTo>
                    <a:lnTo>
                      <a:pt x="208" y="289"/>
                    </a:lnTo>
                    <a:lnTo>
                      <a:pt x="208" y="283"/>
                    </a:lnTo>
                    <a:lnTo>
                      <a:pt x="204" y="279"/>
                    </a:lnTo>
                    <a:lnTo>
                      <a:pt x="202" y="279"/>
                    </a:lnTo>
                    <a:lnTo>
                      <a:pt x="199" y="278"/>
                    </a:lnTo>
                    <a:lnTo>
                      <a:pt x="197" y="278"/>
                    </a:lnTo>
                    <a:lnTo>
                      <a:pt x="197" y="273"/>
                    </a:lnTo>
                    <a:lnTo>
                      <a:pt x="189" y="255"/>
                    </a:lnTo>
                    <a:lnTo>
                      <a:pt x="181" y="239"/>
                    </a:lnTo>
                    <a:lnTo>
                      <a:pt x="167" y="224"/>
                    </a:lnTo>
                    <a:lnTo>
                      <a:pt x="152" y="213"/>
                    </a:lnTo>
                    <a:lnTo>
                      <a:pt x="133" y="205"/>
                    </a:lnTo>
                    <a:lnTo>
                      <a:pt x="111" y="202"/>
                    </a:lnTo>
                    <a:lnTo>
                      <a:pt x="96" y="202"/>
                    </a:lnTo>
                    <a:lnTo>
                      <a:pt x="94" y="204"/>
                    </a:lnTo>
                    <a:lnTo>
                      <a:pt x="91" y="206"/>
                    </a:lnTo>
                    <a:lnTo>
                      <a:pt x="89" y="208"/>
                    </a:lnTo>
                    <a:lnTo>
                      <a:pt x="84" y="208"/>
                    </a:lnTo>
                    <a:lnTo>
                      <a:pt x="80" y="205"/>
                    </a:lnTo>
                    <a:lnTo>
                      <a:pt x="78" y="204"/>
                    </a:lnTo>
                    <a:lnTo>
                      <a:pt x="70" y="204"/>
                    </a:lnTo>
                    <a:lnTo>
                      <a:pt x="68" y="205"/>
                    </a:lnTo>
                    <a:lnTo>
                      <a:pt x="66" y="205"/>
                    </a:lnTo>
                    <a:lnTo>
                      <a:pt x="70" y="209"/>
                    </a:lnTo>
                    <a:lnTo>
                      <a:pt x="69" y="210"/>
                    </a:lnTo>
                    <a:lnTo>
                      <a:pt x="65" y="210"/>
                    </a:lnTo>
                    <a:lnTo>
                      <a:pt x="55" y="209"/>
                    </a:lnTo>
                    <a:lnTo>
                      <a:pt x="46" y="205"/>
                    </a:lnTo>
                    <a:lnTo>
                      <a:pt x="39" y="200"/>
                    </a:lnTo>
                    <a:lnTo>
                      <a:pt x="44" y="197"/>
                    </a:lnTo>
                    <a:lnTo>
                      <a:pt x="48" y="194"/>
                    </a:lnTo>
                    <a:lnTo>
                      <a:pt x="42" y="191"/>
                    </a:lnTo>
                    <a:lnTo>
                      <a:pt x="37" y="190"/>
                    </a:lnTo>
                    <a:lnTo>
                      <a:pt x="34" y="187"/>
                    </a:lnTo>
                    <a:lnTo>
                      <a:pt x="25" y="187"/>
                    </a:lnTo>
                    <a:lnTo>
                      <a:pt x="24" y="189"/>
                    </a:lnTo>
                    <a:lnTo>
                      <a:pt x="19" y="189"/>
                    </a:lnTo>
                    <a:lnTo>
                      <a:pt x="16" y="187"/>
                    </a:lnTo>
                    <a:lnTo>
                      <a:pt x="17" y="184"/>
                    </a:lnTo>
                    <a:lnTo>
                      <a:pt x="20" y="181"/>
                    </a:lnTo>
                    <a:lnTo>
                      <a:pt x="22" y="180"/>
                    </a:lnTo>
                    <a:lnTo>
                      <a:pt x="26" y="179"/>
                    </a:lnTo>
                    <a:lnTo>
                      <a:pt x="42" y="179"/>
                    </a:lnTo>
                    <a:lnTo>
                      <a:pt x="45" y="177"/>
                    </a:lnTo>
                    <a:lnTo>
                      <a:pt x="46" y="175"/>
                    </a:lnTo>
                    <a:lnTo>
                      <a:pt x="69" y="175"/>
                    </a:lnTo>
                    <a:lnTo>
                      <a:pt x="71" y="174"/>
                    </a:lnTo>
                    <a:lnTo>
                      <a:pt x="74" y="171"/>
                    </a:lnTo>
                    <a:lnTo>
                      <a:pt x="74" y="169"/>
                    </a:lnTo>
                    <a:lnTo>
                      <a:pt x="75" y="166"/>
                    </a:lnTo>
                    <a:lnTo>
                      <a:pt x="59" y="166"/>
                    </a:lnTo>
                    <a:lnTo>
                      <a:pt x="58" y="167"/>
                    </a:lnTo>
                    <a:lnTo>
                      <a:pt x="56" y="170"/>
                    </a:lnTo>
                    <a:lnTo>
                      <a:pt x="55" y="171"/>
                    </a:lnTo>
                    <a:lnTo>
                      <a:pt x="40" y="171"/>
                    </a:lnTo>
                    <a:lnTo>
                      <a:pt x="29" y="167"/>
                    </a:lnTo>
                    <a:lnTo>
                      <a:pt x="20" y="165"/>
                    </a:lnTo>
                    <a:lnTo>
                      <a:pt x="10" y="161"/>
                    </a:lnTo>
                    <a:lnTo>
                      <a:pt x="2" y="157"/>
                    </a:lnTo>
                    <a:lnTo>
                      <a:pt x="0" y="153"/>
                    </a:lnTo>
                    <a:lnTo>
                      <a:pt x="1" y="147"/>
                    </a:lnTo>
                    <a:lnTo>
                      <a:pt x="5" y="145"/>
                    </a:lnTo>
                    <a:lnTo>
                      <a:pt x="11" y="143"/>
                    </a:lnTo>
                    <a:lnTo>
                      <a:pt x="16" y="143"/>
                    </a:lnTo>
                    <a:lnTo>
                      <a:pt x="22" y="142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2" y="132"/>
                    </a:lnTo>
                    <a:lnTo>
                      <a:pt x="51" y="131"/>
                    </a:lnTo>
                    <a:lnTo>
                      <a:pt x="60" y="131"/>
                    </a:lnTo>
                    <a:lnTo>
                      <a:pt x="69" y="132"/>
                    </a:lnTo>
                    <a:lnTo>
                      <a:pt x="76" y="130"/>
                    </a:lnTo>
                    <a:lnTo>
                      <a:pt x="83" y="124"/>
                    </a:lnTo>
                    <a:lnTo>
                      <a:pt x="86" y="117"/>
                    </a:lnTo>
                    <a:lnTo>
                      <a:pt x="88" y="108"/>
                    </a:lnTo>
                    <a:lnTo>
                      <a:pt x="81" y="108"/>
                    </a:lnTo>
                    <a:lnTo>
                      <a:pt x="66" y="106"/>
                    </a:lnTo>
                    <a:lnTo>
                      <a:pt x="60" y="103"/>
                    </a:lnTo>
                    <a:lnTo>
                      <a:pt x="58" y="99"/>
                    </a:lnTo>
                    <a:lnTo>
                      <a:pt x="59" y="98"/>
                    </a:lnTo>
                    <a:lnTo>
                      <a:pt x="60" y="96"/>
                    </a:lnTo>
                    <a:lnTo>
                      <a:pt x="63" y="94"/>
                    </a:lnTo>
                    <a:lnTo>
                      <a:pt x="65" y="94"/>
                    </a:lnTo>
                    <a:lnTo>
                      <a:pt x="80" y="88"/>
                    </a:lnTo>
                    <a:lnTo>
                      <a:pt x="94" y="79"/>
                    </a:lnTo>
                    <a:lnTo>
                      <a:pt x="105" y="72"/>
                    </a:lnTo>
                    <a:lnTo>
                      <a:pt x="110" y="74"/>
                    </a:lnTo>
                    <a:lnTo>
                      <a:pt x="117" y="74"/>
                    </a:lnTo>
                    <a:lnTo>
                      <a:pt x="122" y="73"/>
                    </a:lnTo>
                    <a:lnTo>
                      <a:pt x="124" y="69"/>
                    </a:lnTo>
                    <a:lnTo>
                      <a:pt x="124" y="64"/>
                    </a:lnTo>
                    <a:lnTo>
                      <a:pt x="125" y="60"/>
                    </a:lnTo>
                    <a:lnTo>
                      <a:pt x="128" y="57"/>
                    </a:lnTo>
                    <a:lnTo>
                      <a:pt x="133" y="54"/>
                    </a:lnTo>
                    <a:lnTo>
                      <a:pt x="143" y="53"/>
                    </a:lnTo>
                    <a:lnTo>
                      <a:pt x="152" y="50"/>
                    </a:lnTo>
                    <a:lnTo>
                      <a:pt x="160" y="49"/>
                    </a:lnTo>
                    <a:lnTo>
                      <a:pt x="170" y="48"/>
                    </a:lnTo>
                    <a:lnTo>
                      <a:pt x="191" y="40"/>
                    </a:lnTo>
                    <a:lnTo>
                      <a:pt x="201" y="39"/>
                    </a:lnTo>
                    <a:lnTo>
                      <a:pt x="206" y="41"/>
                    </a:lnTo>
                    <a:lnTo>
                      <a:pt x="213" y="49"/>
                    </a:lnTo>
                    <a:lnTo>
                      <a:pt x="218" y="52"/>
                    </a:lnTo>
                    <a:lnTo>
                      <a:pt x="218" y="49"/>
                    </a:lnTo>
                    <a:lnTo>
                      <a:pt x="217" y="47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9" y="39"/>
                    </a:lnTo>
                    <a:lnTo>
                      <a:pt x="224" y="44"/>
                    </a:lnTo>
                    <a:lnTo>
                      <a:pt x="239" y="49"/>
                    </a:lnTo>
                    <a:lnTo>
                      <a:pt x="246" y="49"/>
                    </a:lnTo>
                    <a:lnTo>
                      <a:pt x="244" y="45"/>
                    </a:lnTo>
                    <a:lnTo>
                      <a:pt x="242" y="40"/>
                    </a:lnTo>
                    <a:lnTo>
                      <a:pt x="242" y="38"/>
                    </a:lnTo>
                    <a:lnTo>
                      <a:pt x="243" y="36"/>
                    </a:lnTo>
                    <a:lnTo>
                      <a:pt x="246" y="35"/>
                    </a:lnTo>
                    <a:lnTo>
                      <a:pt x="252" y="35"/>
                    </a:lnTo>
                    <a:lnTo>
                      <a:pt x="263" y="36"/>
                    </a:lnTo>
                    <a:lnTo>
                      <a:pt x="273" y="40"/>
                    </a:lnTo>
                    <a:lnTo>
                      <a:pt x="281" y="45"/>
                    </a:lnTo>
                    <a:lnTo>
                      <a:pt x="288" y="49"/>
                    </a:lnTo>
                    <a:lnTo>
                      <a:pt x="307" y="49"/>
                    </a:lnTo>
                    <a:lnTo>
                      <a:pt x="301" y="47"/>
                    </a:lnTo>
                    <a:lnTo>
                      <a:pt x="293" y="43"/>
                    </a:lnTo>
                    <a:lnTo>
                      <a:pt x="287" y="38"/>
                    </a:lnTo>
                    <a:lnTo>
                      <a:pt x="285" y="33"/>
                    </a:lnTo>
                    <a:lnTo>
                      <a:pt x="285" y="30"/>
                    </a:lnTo>
                    <a:lnTo>
                      <a:pt x="287" y="29"/>
                    </a:lnTo>
                    <a:lnTo>
                      <a:pt x="288" y="29"/>
                    </a:lnTo>
                    <a:lnTo>
                      <a:pt x="291" y="28"/>
                    </a:lnTo>
                    <a:lnTo>
                      <a:pt x="300" y="28"/>
                    </a:lnTo>
                    <a:lnTo>
                      <a:pt x="297" y="26"/>
                    </a:lnTo>
                    <a:lnTo>
                      <a:pt x="296" y="25"/>
                    </a:lnTo>
                    <a:lnTo>
                      <a:pt x="293" y="24"/>
                    </a:lnTo>
                    <a:lnTo>
                      <a:pt x="292" y="21"/>
                    </a:lnTo>
                    <a:lnTo>
                      <a:pt x="308" y="15"/>
                    </a:lnTo>
                    <a:lnTo>
                      <a:pt x="327" y="14"/>
                    </a:lnTo>
                    <a:lnTo>
                      <a:pt x="344" y="14"/>
                    </a:lnTo>
                    <a:lnTo>
                      <a:pt x="352" y="16"/>
                    </a:lnTo>
                    <a:lnTo>
                      <a:pt x="360" y="16"/>
                    </a:lnTo>
                    <a:lnTo>
                      <a:pt x="360" y="11"/>
                    </a:lnTo>
                    <a:lnTo>
                      <a:pt x="376" y="11"/>
                    </a:lnTo>
                    <a:lnTo>
                      <a:pt x="390" y="10"/>
                    </a:lnTo>
                    <a:lnTo>
                      <a:pt x="404" y="5"/>
                    </a:lnTo>
                    <a:lnTo>
                      <a:pt x="418" y="1"/>
                    </a:lnTo>
                    <a:lnTo>
                      <a:pt x="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281">
                <a:extLst>
                  <a:ext uri="{FF2B5EF4-FFF2-40B4-BE49-F238E27FC236}">
                    <a16:creationId xmlns:a16="http://schemas.microsoft.com/office/drawing/2014/main" id="{0EAB07B4-3F15-BB41-A8B9-FD2F46FA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669" y="2370699"/>
                <a:ext cx="66321" cy="4559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20" y="6"/>
                  </a:cxn>
                  <a:cxn ang="0">
                    <a:pos x="32" y="13"/>
                  </a:cxn>
                  <a:cxn ang="0">
                    <a:pos x="32" y="16"/>
                  </a:cxn>
                  <a:cxn ang="0">
                    <a:pos x="29" y="20"/>
                  </a:cxn>
                  <a:cxn ang="0">
                    <a:pos x="24" y="22"/>
                  </a:cxn>
                  <a:cxn ang="0">
                    <a:pos x="7" y="22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32" h="22">
                    <a:moveTo>
                      <a:pt x="6" y="0"/>
                    </a:moveTo>
                    <a:lnTo>
                      <a:pt x="9" y="0"/>
                    </a:lnTo>
                    <a:lnTo>
                      <a:pt x="15" y="1"/>
                    </a:lnTo>
                    <a:lnTo>
                      <a:pt x="20" y="6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29" y="20"/>
                    </a:lnTo>
                    <a:lnTo>
                      <a:pt x="24" y="22"/>
                    </a:lnTo>
                    <a:lnTo>
                      <a:pt x="7" y="22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282">
                <a:extLst>
                  <a:ext uri="{FF2B5EF4-FFF2-40B4-BE49-F238E27FC236}">
                    <a16:creationId xmlns:a16="http://schemas.microsoft.com/office/drawing/2014/main" id="{0D7EE696-5BA0-2841-BF68-37EBAEF2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769" y="2132357"/>
                <a:ext cx="39379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5"/>
                  </a:cxn>
                  <a:cxn ang="0">
                    <a:pos x="19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4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9" h="11">
                    <a:moveTo>
                      <a:pt x="4" y="0"/>
                    </a:moveTo>
                    <a:lnTo>
                      <a:pt x="11" y="0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283">
                <a:extLst>
                  <a:ext uri="{FF2B5EF4-FFF2-40B4-BE49-F238E27FC236}">
                    <a16:creationId xmlns:a16="http://schemas.microsoft.com/office/drawing/2014/main" id="{E327DAD3-90C0-4D4C-A6CD-983A3C3EE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042" y="3069142"/>
                <a:ext cx="155441" cy="15336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1" y="3"/>
                  </a:cxn>
                  <a:cxn ang="0">
                    <a:pos x="34" y="17"/>
                  </a:cxn>
                  <a:cxn ang="0">
                    <a:pos x="30" y="29"/>
                  </a:cxn>
                  <a:cxn ang="0">
                    <a:pos x="35" y="25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47" y="35"/>
                  </a:cxn>
                  <a:cxn ang="0">
                    <a:pos x="65" y="34"/>
                  </a:cxn>
                  <a:cxn ang="0">
                    <a:pos x="64" y="39"/>
                  </a:cxn>
                  <a:cxn ang="0">
                    <a:pos x="65" y="46"/>
                  </a:cxn>
                  <a:cxn ang="0">
                    <a:pos x="69" y="45"/>
                  </a:cxn>
                  <a:cxn ang="0">
                    <a:pos x="65" y="50"/>
                  </a:cxn>
                  <a:cxn ang="0">
                    <a:pos x="66" y="54"/>
                  </a:cxn>
                  <a:cxn ang="0">
                    <a:pos x="67" y="58"/>
                  </a:cxn>
                  <a:cxn ang="0">
                    <a:pos x="72" y="55"/>
                  </a:cxn>
                  <a:cxn ang="0">
                    <a:pos x="74" y="59"/>
                  </a:cxn>
                  <a:cxn ang="0">
                    <a:pos x="75" y="63"/>
                  </a:cxn>
                  <a:cxn ang="0">
                    <a:pos x="74" y="70"/>
                  </a:cxn>
                  <a:cxn ang="0">
                    <a:pos x="69" y="74"/>
                  </a:cxn>
                  <a:cxn ang="0">
                    <a:pos x="66" y="71"/>
                  </a:cxn>
                  <a:cxn ang="0">
                    <a:pos x="65" y="69"/>
                  </a:cxn>
                  <a:cxn ang="0">
                    <a:pos x="64" y="68"/>
                  </a:cxn>
                  <a:cxn ang="0">
                    <a:pos x="60" y="65"/>
                  </a:cxn>
                  <a:cxn ang="0">
                    <a:pos x="59" y="59"/>
                  </a:cxn>
                  <a:cxn ang="0">
                    <a:pos x="55" y="61"/>
                  </a:cxn>
                  <a:cxn ang="0">
                    <a:pos x="46" y="68"/>
                  </a:cxn>
                  <a:cxn ang="0">
                    <a:pos x="44" y="66"/>
                  </a:cxn>
                  <a:cxn ang="0">
                    <a:pos x="46" y="61"/>
                  </a:cxn>
                  <a:cxn ang="0">
                    <a:pos x="40" y="63"/>
                  </a:cxn>
                  <a:cxn ang="0">
                    <a:pos x="32" y="61"/>
                  </a:cxn>
                  <a:cxn ang="0">
                    <a:pos x="25" y="63"/>
                  </a:cxn>
                  <a:cxn ang="0">
                    <a:pos x="20" y="59"/>
                  </a:cxn>
                  <a:cxn ang="0">
                    <a:pos x="10" y="60"/>
                  </a:cxn>
                  <a:cxn ang="0">
                    <a:pos x="6" y="61"/>
                  </a:cxn>
                  <a:cxn ang="0">
                    <a:pos x="0" y="59"/>
                  </a:cxn>
                  <a:cxn ang="0">
                    <a:pos x="2" y="55"/>
                  </a:cxn>
                  <a:cxn ang="0">
                    <a:pos x="5" y="51"/>
                  </a:cxn>
                  <a:cxn ang="0">
                    <a:pos x="7" y="47"/>
                  </a:cxn>
                  <a:cxn ang="0">
                    <a:pos x="3" y="45"/>
                  </a:cxn>
                  <a:cxn ang="0">
                    <a:pos x="16" y="30"/>
                  </a:cxn>
                  <a:cxn ang="0">
                    <a:pos x="26" y="12"/>
                  </a:cxn>
                  <a:cxn ang="0">
                    <a:pos x="29" y="6"/>
                  </a:cxn>
                  <a:cxn ang="0">
                    <a:pos x="32" y="1"/>
                  </a:cxn>
                </a:cxnLst>
                <a:rect l="0" t="0" r="r" b="b"/>
                <a:pathLst>
                  <a:path w="75" h="74">
                    <a:moveTo>
                      <a:pt x="35" y="0"/>
                    </a:moveTo>
                    <a:lnTo>
                      <a:pt x="39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39" y="11"/>
                    </a:lnTo>
                    <a:lnTo>
                      <a:pt x="34" y="17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5" y="25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0" y="29"/>
                    </a:lnTo>
                    <a:lnTo>
                      <a:pt x="40" y="32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52" y="34"/>
                    </a:lnTo>
                    <a:lnTo>
                      <a:pt x="65" y="34"/>
                    </a:lnTo>
                    <a:lnTo>
                      <a:pt x="65" y="36"/>
                    </a:lnTo>
                    <a:lnTo>
                      <a:pt x="64" y="39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67" y="47"/>
                    </a:lnTo>
                    <a:lnTo>
                      <a:pt x="65" y="50"/>
                    </a:lnTo>
                    <a:lnTo>
                      <a:pt x="65" y="52"/>
                    </a:lnTo>
                    <a:lnTo>
                      <a:pt x="66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2" y="55"/>
                    </a:lnTo>
                    <a:lnTo>
                      <a:pt x="72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5" y="63"/>
                    </a:lnTo>
                    <a:lnTo>
                      <a:pt x="75" y="68"/>
                    </a:lnTo>
                    <a:lnTo>
                      <a:pt x="74" y="70"/>
                    </a:lnTo>
                    <a:lnTo>
                      <a:pt x="71" y="73"/>
                    </a:lnTo>
                    <a:lnTo>
                      <a:pt x="69" y="74"/>
                    </a:lnTo>
                    <a:lnTo>
                      <a:pt x="67" y="74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0" y="65"/>
                    </a:lnTo>
                    <a:lnTo>
                      <a:pt x="60" y="61"/>
                    </a:lnTo>
                    <a:lnTo>
                      <a:pt x="59" y="59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0" y="66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9" y="61"/>
                    </a:lnTo>
                    <a:lnTo>
                      <a:pt x="46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7" y="60"/>
                    </a:lnTo>
                    <a:lnTo>
                      <a:pt x="32" y="61"/>
                    </a:lnTo>
                    <a:lnTo>
                      <a:pt x="29" y="63"/>
                    </a:lnTo>
                    <a:lnTo>
                      <a:pt x="25" y="63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2" y="59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6" y="61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4"/>
                    </a:lnTo>
                    <a:lnTo>
                      <a:pt x="5" y="51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11" y="39"/>
                    </a:lnTo>
                    <a:lnTo>
                      <a:pt x="16" y="30"/>
                    </a:lnTo>
                    <a:lnTo>
                      <a:pt x="21" y="20"/>
                    </a:lnTo>
                    <a:lnTo>
                      <a:pt x="26" y="12"/>
                    </a:lnTo>
                    <a:lnTo>
                      <a:pt x="27" y="10"/>
                    </a:lnTo>
                    <a:lnTo>
                      <a:pt x="29" y="6"/>
                    </a:lnTo>
                    <a:lnTo>
                      <a:pt x="30" y="3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284">
                <a:extLst>
                  <a:ext uri="{FF2B5EF4-FFF2-40B4-BE49-F238E27FC236}">
                    <a16:creationId xmlns:a16="http://schemas.microsoft.com/office/drawing/2014/main" id="{729816AA-349C-504A-9B5E-E53BF44E0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893" y="3019402"/>
                <a:ext cx="2901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2"/>
                  </a:cxn>
                  <a:cxn ang="0">
                    <a:pos x="14" y="5"/>
                  </a:cxn>
                  <a:cxn ang="0">
                    <a:pos x="14" y="7"/>
                  </a:cxn>
                  <a:cxn ang="0">
                    <a:pos x="9" y="7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285">
                <a:extLst>
                  <a:ext uri="{FF2B5EF4-FFF2-40B4-BE49-F238E27FC236}">
                    <a16:creationId xmlns:a16="http://schemas.microsoft.com/office/drawing/2014/main" id="{11C6F1B4-04D4-3441-937F-9A7608FB5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870" y="3100231"/>
                <a:ext cx="113990" cy="725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5" y="5"/>
                  </a:cxn>
                  <a:cxn ang="0">
                    <a:pos x="18" y="6"/>
                  </a:cxn>
                  <a:cxn ang="0">
                    <a:pos x="33" y="12"/>
                  </a:cxn>
                  <a:cxn ang="0">
                    <a:pos x="44" y="21"/>
                  </a:cxn>
                  <a:cxn ang="0">
                    <a:pos x="55" y="32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44" y="34"/>
                  </a:cxn>
                  <a:cxn ang="0">
                    <a:pos x="35" y="29"/>
                  </a:cxn>
                  <a:cxn ang="0">
                    <a:pos x="28" y="25"/>
                  </a:cxn>
                  <a:cxn ang="0">
                    <a:pos x="21" y="20"/>
                  </a:cxn>
                  <a:cxn ang="0">
                    <a:pos x="25" y="16"/>
                  </a:cxn>
                  <a:cxn ang="0">
                    <a:pos x="16" y="15"/>
                  </a:cxn>
                  <a:cxn ang="0">
                    <a:pos x="9" y="12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55" h="35">
                    <a:moveTo>
                      <a:pt x="4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5" y="5"/>
                    </a:lnTo>
                    <a:lnTo>
                      <a:pt x="18" y="6"/>
                    </a:lnTo>
                    <a:lnTo>
                      <a:pt x="33" y="12"/>
                    </a:lnTo>
                    <a:lnTo>
                      <a:pt x="44" y="21"/>
                    </a:lnTo>
                    <a:lnTo>
                      <a:pt x="55" y="32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44" y="34"/>
                    </a:lnTo>
                    <a:lnTo>
                      <a:pt x="35" y="29"/>
                    </a:lnTo>
                    <a:lnTo>
                      <a:pt x="28" y="25"/>
                    </a:lnTo>
                    <a:lnTo>
                      <a:pt x="21" y="20"/>
                    </a:lnTo>
                    <a:lnTo>
                      <a:pt x="25" y="16"/>
                    </a:lnTo>
                    <a:lnTo>
                      <a:pt x="16" y="15"/>
                    </a:lnTo>
                    <a:lnTo>
                      <a:pt x="9" y="12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286">
                <a:extLst>
                  <a:ext uri="{FF2B5EF4-FFF2-40B4-BE49-F238E27FC236}">
                    <a16:creationId xmlns:a16="http://schemas.microsoft.com/office/drawing/2014/main" id="{4B531836-60D4-D340-BB02-9AD5A8306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953" y="2992459"/>
                <a:ext cx="33161" cy="60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3" y="3"/>
                  </a:cxn>
                  <a:cxn ang="0">
                    <a:pos x="13" y="14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3" y="23"/>
                  </a:cxn>
                  <a:cxn ang="0">
                    <a:pos x="16" y="27"/>
                  </a:cxn>
                  <a:cxn ang="0">
                    <a:pos x="16" y="29"/>
                  </a:cxn>
                  <a:cxn ang="0">
                    <a:pos x="15" y="29"/>
                  </a:cxn>
                  <a:cxn ang="0">
                    <a:pos x="14" y="28"/>
                  </a:cxn>
                  <a:cxn ang="0">
                    <a:pos x="11" y="27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11" y="18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3" y="14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23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1" y="27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287">
                <a:extLst>
                  <a:ext uri="{FF2B5EF4-FFF2-40B4-BE49-F238E27FC236}">
                    <a16:creationId xmlns:a16="http://schemas.microsoft.com/office/drawing/2014/main" id="{629D1969-8886-2C48-9CAA-CBE2A06E2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965" y="2866034"/>
                <a:ext cx="47669" cy="3316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3" y="0"/>
                  </a:cxn>
                  <a:cxn ang="0">
                    <a:pos x="23" y="5"/>
                  </a:cxn>
                  <a:cxn ang="0">
                    <a:pos x="16" y="10"/>
                  </a:cxn>
                  <a:cxn ang="0">
                    <a:pos x="12" y="13"/>
                  </a:cxn>
                  <a:cxn ang="0">
                    <a:pos x="8" y="16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10" y="2"/>
                  </a:cxn>
                  <a:cxn ang="0">
                    <a:pos x="20" y="0"/>
                  </a:cxn>
                </a:cxnLst>
                <a:rect l="0" t="0" r="r" b="b"/>
                <a:pathLst>
                  <a:path w="23" h="16">
                    <a:moveTo>
                      <a:pt x="20" y="0"/>
                    </a:moveTo>
                    <a:lnTo>
                      <a:pt x="23" y="0"/>
                    </a:lnTo>
                    <a:lnTo>
                      <a:pt x="23" y="5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0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288">
                <a:extLst>
                  <a:ext uri="{FF2B5EF4-FFF2-40B4-BE49-F238E27FC236}">
                    <a16:creationId xmlns:a16="http://schemas.microsoft.com/office/drawing/2014/main" id="{2D50A1D7-1114-3A4F-93A5-ADF4A7D3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762" y="3123028"/>
                <a:ext cx="60104" cy="269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3"/>
                  </a:cxn>
                  <a:cxn ang="0">
                    <a:pos x="29" y="10"/>
                  </a:cxn>
                  <a:cxn ang="0">
                    <a:pos x="27" y="11"/>
                  </a:cxn>
                  <a:cxn ang="0">
                    <a:pos x="25" y="13"/>
                  </a:cxn>
                  <a:cxn ang="0">
                    <a:pos x="22" y="13"/>
                  </a:cxn>
                  <a:cxn ang="0">
                    <a:pos x="15" y="10"/>
                  </a:cxn>
                  <a:cxn ang="0">
                    <a:pos x="6" y="6"/>
                  </a:cxn>
                  <a:cxn ang="0">
                    <a:pos x="0" y="1"/>
                  </a:cxn>
                  <a:cxn ang="0">
                    <a:pos x="8" y="0"/>
                  </a:cxn>
                </a:cxnLst>
                <a:rect l="0" t="0" r="r" b="b"/>
                <a:pathLst>
                  <a:path w="29" h="13">
                    <a:moveTo>
                      <a:pt x="8" y="0"/>
                    </a:moveTo>
                    <a:lnTo>
                      <a:pt x="16" y="3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2" y="13"/>
                    </a:lnTo>
                    <a:lnTo>
                      <a:pt x="15" y="10"/>
                    </a:lnTo>
                    <a:lnTo>
                      <a:pt x="6" y="6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289">
                <a:extLst>
                  <a:ext uri="{FF2B5EF4-FFF2-40B4-BE49-F238E27FC236}">
                    <a16:creationId xmlns:a16="http://schemas.microsoft.com/office/drawing/2014/main" id="{8BBC64CE-581B-C647-A6EE-C5210245C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835" y="3216293"/>
                <a:ext cx="47669" cy="2694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0"/>
                  </a:cxn>
                  <a:cxn ang="0">
                    <a:pos x="20" y="12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4" y="12"/>
                  </a:cxn>
                  <a:cxn ang="0">
                    <a:pos x="10" y="9"/>
                  </a:cxn>
                  <a:cxn ang="0">
                    <a:pos x="6" y="8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3" h="13">
                    <a:moveTo>
                      <a:pt x="2" y="0"/>
                    </a:moveTo>
                    <a:lnTo>
                      <a:pt x="4" y="3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4" y="12"/>
                    </a:lnTo>
                    <a:lnTo>
                      <a:pt x="10" y="9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290">
                <a:extLst>
                  <a:ext uri="{FF2B5EF4-FFF2-40B4-BE49-F238E27FC236}">
                    <a16:creationId xmlns:a16="http://schemas.microsoft.com/office/drawing/2014/main" id="{2AD192A8-2D3D-C54D-988C-351F2FD5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301" y="3216293"/>
                <a:ext cx="31089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15" y="10"/>
                  </a:cxn>
                  <a:cxn ang="0">
                    <a:pos x="15" y="13"/>
                  </a:cxn>
                  <a:cxn ang="0">
                    <a:pos x="12" y="18"/>
                  </a:cxn>
                  <a:cxn ang="0">
                    <a:pos x="9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9">
                    <a:moveTo>
                      <a:pt x="9" y="0"/>
                    </a:moveTo>
                    <a:lnTo>
                      <a:pt x="10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2" y="18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291">
                <a:extLst>
                  <a:ext uri="{FF2B5EF4-FFF2-40B4-BE49-F238E27FC236}">
                    <a16:creationId xmlns:a16="http://schemas.microsoft.com/office/drawing/2014/main" id="{C6A00D98-544F-C440-B6EC-84C0A2732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375" y="2776916"/>
                <a:ext cx="39379" cy="1450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4"/>
                  </a:cxn>
                  <a:cxn ang="0">
                    <a:pos x="18" y="5"/>
                  </a:cxn>
                  <a:cxn ang="0">
                    <a:pos x="19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19" h="7">
                    <a:moveTo>
                      <a:pt x="9" y="0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292">
                <a:extLst>
                  <a:ext uri="{FF2B5EF4-FFF2-40B4-BE49-F238E27FC236}">
                    <a16:creationId xmlns:a16="http://schemas.microsoft.com/office/drawing/2014/main" id="{1BA80201-2702-D344-92C7-64B5966A4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240" y="3972767"/>
                <a:ext cx="16580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293">
                <a:extLst>
                  <a:ext uri="{FF2B5EF4-FFF2-40B4-BE49-F238E27FC236}">
                    <a16:creationId xmlns:a16="http://schemas.microsoft.com/office/drawing/2014/main" id="{51948BC7-F1BA-A24E-AB1D-F4720CB7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586" y="3943751"/>
                <a:ext cx="1243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94">
                <a:extLst>
                  <a:ext uri="{FF2B5EF4-FFF2-40B4-BE49-F238E27FC236}">
                    <a16:creationId xmlns:a16="http://schemas.microsoft.com/office/drawing/2014/main" id="{891F3CC4-8F2E-264D-A390-6E6E6AC17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861" y="3935461"/>
                <a:ext cx="1450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295">
                <a:extLst>
                  <a:ext uri="{FF2B5EF4-FFF2-40B4-BE49-F238E27FC236}">
                    <a16:creationId xmlns:a16="http://schemas.microsoft.com/office/drawing/2014/main" id="{3C8C7F24-84C4-EC42-B995-3E33DF245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136" y="3925099"/>
                <a:ext cx="12435" cy="829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296">
                <a:extLst>
                  <a:ext uri="{FF2B5EF4-FFF2-40B4-BE49-F238E27FC236}">
                    <a16:creationId xmlns:a16="http://schemas.microsoft.com/office/drawing/2014/main" id="{7003D312-69D6-5A44-8DB8-5DB2E7A8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903" y="3908519"/>
                <a:ext cx="14508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7" y="5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4" y="1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Freeform 1364">
              <a:extLst>
                <a:ext uri="{FF2B5EF4-FFF2-40B4-BE49-F238E27FC236}">
                  <a16:creationId xmlns:a16="http://schemas.microsoft.com/office/drawing/2014/main" id="{793A2669-4BD1-5B4F-83D9-EB7BE071F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313" y="2942718"/>
              <a:ext cx="103627" cy="1264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3"/>
                </a:cxn>
                <a:cxn ang="0">
                  <a:pos x="50" y="18"/>
                </a:cxn>
                <a:cxn ang="0">
                  <a:pos x="48" y="19"/>
                </a:cxn>
                <a:cxn ang="0">
                  <a:pos x="47" y="20"/>
                </a:cxn>
                <a:cxn ang="0">
                  <a:pos x="45" y="20"/>
                </a:cxn>
                <a:cxn ang="0">
                  <a:pos x="43" y="22"/>
                </a:cxn>
                <a:cxn ang="0">
                  <a:pos x="43" y="39"/>
                </a:cxn>
                <a:cxn ang="0">
                  <a:pos x="44" y="42"/>
                </a:cxn>
                <a:cxn ang="0">
                  <a:pos x="44" y="47"/>
                </a:cxn>
                <a:cxn ang="0">
                  <a:pos x="43" y="48"/>
                </a:cxn>
                <a:cxn ang="0">
                  <a:pos x="38" y="51"/>
                </a:cxn>
                <a:cxn ang="0">
                  <a:pos x="32" y="51"/>
                </a:cxn>
                <a:cxn ang="0">
                  <a:pos x="28" y="52"/>
                </a:cxn>
                <a:cxn ang="0">
                  <a:pos x="25" y="53"/>
                </a:cxn>
                <a:cxn ang="0">
                  <a:pos x="22" y="56"/>
                </a:cxn>
                <a:cxn ang="0">
                  <a:pos x="18" y="59"/>
                </a:cxn>
                <a:cxn ang="0">
                  <a:pos x="14" y="61"/>
                </a:cxn>
                <a:cxn ang="0">
                  <a:pos x="10" y="61"/>
                </a:cxn>
                <a:cxn ang="0">
                  <a:pos x="3" y="58"/>
                </a:cxn>
                <a:cxn ang="0">
                  <a:pos x="2" y="56"/>
                </a:cxn>
                <a:cxn ang="0">
                  <a:pos x="0" y="52"/>
                </a:cxn>
                <a:cxn ang="0">
                  <a:pos x="2" y="46"/>
                </a:cxn>
                <a:cxn ang="0">
                  <a:pos x="5" y="41"/>
                </a:cxn>
                <a:cxn ang="0">
                  <a:pos x="9" y="37"/>
                </a:cxn>
                <a:cxn ang="0">
                  <a:pos x="12" y="30"/>
                </a:cxn>
                <a:cxn ang="0">
                  <a:pos x="7" y="28"/>
                </a:cxn>
                <a:cxn ang="0">
                  <a:pos x="5" y="25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20" y="13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20" y="4"/>
                </a:cxn>
                <a:cxn ang="0">
                  <a:pos x="24" y="3"/>
                </a:cxn>
                <a:cxn ang="0">
                  <a:pos x="27" y="0"/>
                </a:cxn>
              </a:cxnLst>
              <a:rect l="0" t="0" r="r" b="b"/>
              <a:pathLst>
                <a:path w="50" h="61">
                  <a:moveTo>
                    <a:pt x="27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2"/>
                  </a:lnTo>
                  <a:lnTo>
                    <a:pt x="43" y="39"/>
                  </a:lnTo>
                  <a:lnTo>
                    <a:pt x="44" y="42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38" y="51"/>
                  </a:lnTo>
                  <a:lnTo>
                    <a:pt x="32" y="51"/>
                  </a:lnTo>
                  <a:lnTo>
                    <a:pt x="28" y="52"/>
                  </a:lnTo>
                  <a:lnTo>
                    <a:pt x="25" y="53"/>
                  </a:lnTo>
                  <a:lnTo>
                    <a:pt x="22" y="56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1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5" y="41"/>
                  </a:lnTo>
                  <a:lnTo>
                    <a:pt x="9" y="37"/>
                  </a:lnTo>
                  <a:lnTo>
                    <a:pt x="12" y="30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10" y="18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226">
              <a:extLst>
                <a:ext uri="{FF2B5EF4-FFF2-40B4-BE49-F238E27FC236}">
                  <a16:creationId xmlns:a16="http://schemas.microsoft.com/office/drawing/2014/main" id="{9E53005D-4199-DC47-B660-C3256D442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4203" y="4853594"/>
              <a:ext cx="29015" cy="20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0"/>
                </a:cxn>
              </a:cxnLst>
              <a:rect l="0" t="0" r="r" b="b"/>
              <a:pathLst>
                <a:path w="14" h="10">
                  <a:moveTo>
                    <a:pt x="9" y="0"/>
                  </a:moveTo>
                  <a:lnTo>
                    <a:pt x="12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6" name="Group 1113">
              <a:extLst>
                <a:ext uri="{FF2B5EF4-FFF2-40B4-BE49-F238E27FC236}">
                  <a16:creationId xmlns:a16="http://schemas.microsoft.com/office/drawing/2014/main" id="{7CBEFE32-E2B4-E54F-84C9-EA342CAF27C4}"/>
                </a:ext>
              </a:extLst>
            </p:cNvPr>
            <p:cNvGrpSpPr/>
            <p:nvPr/>
          </p:nvGrpSpPr>
          <p:grpSpPr>
            <a:xfrm>
              <a:off x="8486745" y="4130279"/>
              <a:ext cx="1175127" cy="1430050"/>
              <a:chOff x="8486745" y="4130279"/>
              <a:chExt cx="1175127" cy="1430050"/>
            </a:xfrm>
            <a:grpFill/>
          </p:grpSpPr>
          <p:sp>
            <p:nvSpPr>
              <p:cNvPr id="206" name="Freeform 1220">
                <a:extLst>
                  <a:ext uri="{FF2B5EF4-FFF2-40B4-BE49-F238E27FC236}">
                    <a16:creationId xmlns:a16="http://schemas.microsoft.com/office/drawing/2014/main" id="{172ADCAD-38D7-2C45-BE70-96834B42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7002" y="5471209"/>
                <a:ext cx="91191" cy="8912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4" y="8"/>
                  </a:cxn>
                  <a:cxn ang="0">
                    <a:pos x="44" y="12"/>
                  </a:cxn>
                  <a:cxn ang="0">
                    <a:pos x="43" y="20"/>
                  </a:cxn>
                  <a:cxn ang="0">
                    <a:pos x="38" y="31"/>
                  </a:cxn>
                  <a:cxn ang="0">
                    <a:pos x="32" y="39"/>
                  </a:cxn>
                  <a:cxn ang="0">
                    <a:pos x="25" y="43"/>
                  </a:cxn>
                  <a:cxn ang="0">
                    <a:pos x="18" y="39"/>
                  </a:cxn>
                  <a:cxn ang="0">
                    <a:pos x="11" y="32"/>
                  </a:cxn>
                  <a:cxn ang="0">
                    <a:pos x="5" y="22"/>
                  </a:cxn>
                  <a:cxn ang="0">
                    <a:pos x="1" y="12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8" y="2"/>
                  </a:cxn>
                  <a:cxn ang="0">
                    <a:pos x="14" y="3"/>
                  </a:cxn>
                  <a:cxn ang="0">
                    <a:pos x="19" y="4"/>
                  </a:cxn>
                  <a:cxn ang="0">
                    <a:pos x="21" y="4"/>
                  </a:cxn>
                  <a:cxn ang="0">
                    <a:pos x="40" y="0"/>
                  </a:cxn>
                </a:cxnLst>
                <a:rect l="0" t="0" r="r" b="b"/>
                <a:pathLst>
                  <a:path w="44" h="43">
                    <a:moveTo>
                      <a:pt x="40" y="0"/>
                    </a:moveTo>
                    <a:lnTo>
                      <a:pt x="44" y="8"/>
                    </a:lnTo>
                    <a:lnTo>
                      <a:pt x="44" y="12"/>
                    </a:lnTo>
                    <a:lnTo>
                      <a:pt x="43" y="20"/>
                    </a:lnTo>
                    <a:lnTo>
                      <a:pt x="38" y="31"/>
                    </a:lnTo>
                    <a:lnTo>
                      <a:pt x="32" y="39"/>
                    </a:lnTo>
                    <a:lnTo>
                      <a:pt x="25" y="43"/>
                    </a:lnTo>
                    <a:lnTo>
                      <a:pt x="18" y="39"/>
                    </a:lnTo>
                    <a:lnTo>
                      <a:pt x="11" y="32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14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221">
                <a:extLst>
                  <a:ext uri="{FF2B5EF4-FFF2-40B4-BE49-F238E27FC236}">
                    <a16:creationId xmlns:a16="http://schemas.microsoft.com/office/drawing/2014/main" id="{050F1E06-C374-874E-8530-EAB1E6C9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5759" y="5448411"/>
                <a:ext cx="12435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222">
                <a:extLst>
                  <a:ext uri="{FF2B5EF4-FFF2-40B4-BE49-F238E27FC236}">
                    <a16:creationId xmlns:a16="http://schemas.microsoft.com/office/drawing/2014/main" id="{E3220AE2-AB34-E74B-A39A-F0C03CD53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184" y="5334422"/>
                <a:ext cx="29015" cy="103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4" h="5">
                    <a:moveTo>
                      <a:pt x="6" y="0"/>
                    </a:moveTo>
                    <a:lnTo>
                      <a:pt x="9" y="0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223">
                <a:extLst>
                  <a:ext uri="{FF2B5EF4-FFF2-40B4-BE49-F238E27FC236}">
                    <a16:creationId xmlns:a16="http://schemas.microsoft.com/office/drawing/2014/main" id="{5EFD2385-2A4A-2C40-85A9-114B73E3D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745" y="4691937"/>
                <a:ext cx="965801" cy="735750"/>
              </a:xfrm>
              <a:custGeom>
                <a:avLst/>
                <a:gdLst/>
                <a:ahLst/>
                <a:cxnLst>
                  <a:cxn ang="0">
                    <a:pos x="350" y="35"/>
                  </a:cxn>
                  <a:cxn ang="0">
                    <a:pos x="360" y="44"/>
                  </a:cxn>
                  <a:cxn ang="0">
                    <a:pos x="373" y="69"/>
                  </a:cxn>
                  <a:cxn ang="0">
                    <a:pos x="405" y="112"/>
                  </a:cxn>
                  <a:cxn ang="0">
                    <a:pos x="419" y="135"/>
                  </a:cxn>
                  <a:cxn ang="0">
                    <a:pos x="441" y="159"/>
                  </a:cxn>
                  <a:cxn ang="0">
                    <a:pos x="465" y="200"/>
                  </a:cxn>
                  <a:cxn ang="0">
                    <a:pos x="460" y="252"/>
                  </a:cxn>
                  <a:cxn ang="0">
                    <a:pos x="444" y="278"/>
                  </a:cxn>
                  <a:cxn ang="0">
                    <a:pos x="426" y="325"/>
                  </a:cxn>
                  <a:cxn ang="0">
                    <a:pos x="389" y="347"/>
                  </a:cxn>
                  <a:cxn ang="0">
                    <a:pos x="365" y="342"/>
                  </a:cxn>
                  <a:cxn ang="0">
                    <a:pos x="355" y="350"/>
                  </a:cxn>
                  <a:cxn ang="0">
                    <a:pos x="317" y="341"/>
                  </a:cxn>
                  <a:cxn ang="0">
                    <a:pos x="301" y="307"/>
                  </a:cxn>
                  <a:cxn ang="0">
                    <a:pos x="288" y="308"/>
                  </a:cxn>
                  <a:cxn ang="0">
                    <a:pos x="287" y="292"/>
                  </a:cxn>
                  <a:cxn ang="0">
                    <a:pos x="278" y="305"/>
                  </a:cxn>
                  <a:cxn ang="0">
                    <a:pos x="281" y="291"/>
                  </a:cxn>
                  <a:cxn ang="0">
                    <a:pos x="263" y="296"/>
                  </a:cxn>
                  <a:cxn ang="0">
                    <a:pos x="250" y="288"/>
                  </a:cxn>
                  <a:cxn ang="0">
                    <a:pos x="219" y="258"/>
                  </a:cxn>
                  <a:cxn ang="0">
                    <a:pos x="175" y="262"/>
                  </a:cxn>
                  <a:cxn ang="0">
                    <a:pos x="123" y="277"/>
                  </a:cxn>
                  <a:cxn ang="0">
                    <a:pos x="86" y="287"/>
                  </a:cxn>
                  <a:cxn ang="0">
                    <a:pos x="56" y="300"/>
                  </a:cxn>
                  <a:cxn ang="0">
                    <a:pos x="18" y="287"/>
                  </a:cxn>
                  <a:cxn ang="0">
                    <a:pos x="26" y="276"/>
                  </a:cxn>
                  <a:cxn ang="0">
                    <a:pos x="16" y="232"/>
                  </a:cxn>
                  <a:cxn ang="0">
                    <a:pos x="0" y="194"/>
                  </a:cxn>
                  <a:cxn ang="0">
                    <a:pos x="5" y="186"/>
                  </a:cxn>
                  <a:cxn ang="0">
                    <a:pos x="1" y="163"/>
                  </a:cxn>
                  <a:cxn ang="0">
                    <a:pos x="6" y="139"/>
                  </a:cxn>
                  <a:cxn ang="0">
                    <a:pos x="46" y="117"/>
                  </a:cxn>
                  <a:cxn ang="0">
                    <a:pos x="99" y="96"/>
                  </a:cxn>
                  <a:cxn ang="0">
                    <a:pos x="111" y="76"/>
                  </a:cxn>
                  <a:cxn ang="0">
                    <a:pos x="117" y="68"/>
                  </a:cxn>
                  <a:cxn ang="0">
                    <a:pos x="134" y="53"/>
                  </a:cxn>
                  <a:cxn ang="0">
                    <a:pos x="158" y="38"/>
                  </a:cxn>
                  <a:cxn ang="0">
                    <a:pos x="171" y="52"/>
                  </a:cxn>
                  <a:cxn ang="0">
                    <a:pos x="187" y="49"/>
                  </a:cxn>
                  <a:cxn ang="0">
                    <a:pos x="192" y="28"/>
                  </a:cxn>
                  <a:cxn ang="0">
                    <a:pos x="218" y="19"/>
                  </a:cxn>
                  <a:cxn ang="0">
                    <a:pos x="219" y="13"/>
                  </a:cxn>
                  <a:cxn ang="0">
                    <a:pos x="252" y="18"/>
                  </a:cxn>
                  <a:cxn ang="0">
                    <a:pos x="271" y="20"/>
                  </a:cxn>
                  <a:cxn ang="0">
                    <a:pos x="266" y="28"/>
                  </a:cxn>
                  <a:cxn ang="0">
                    <a:pos x="258" y="53"/>
                  </a:cxn>
                  <a:cxn ang="0">
                    <a:pos x="268" y="58"/>
                  </a:cxn>
                  <a:cxn ang="0">
                    <a:pos x="302" y="77"/>
                  </a:cxn>
                  <a:cxn ang="0">
                    <a:pos x="318" y="82"/>
                  </a:cxn>
                  <a:cxn ang="0">
                    <a:pos x="332" y="12"/>
                  </a:cxn>
                </a:cxnLst>
                <a:rect l="0" t="0" r="r" b="b"/>
                <a:pathLst>
                  <a:path w="466" h="355">
                    <a:moveTo>
                      <a:pt x="341" y="0"/>
                    </a:moveTo>
                    <a:lnTo>
                      <a:pt x="343" y="10"/>
                    </a:lnTo>
                    <a:lnTo>
                      <a:pt x="347" y="19"/>
                    </a:lnTo>
                    <a:lnTo>
                      <a:pt x="350" y="27"/>
                    </a:lnTo>
                    <a:lnTo>
                      <a:pt x="350" y="35"/>
                    </a:lnTo>
                    <a:lnTo>
                      <a:pt x="351" y="38"/>
                    </a:lnTo>
                    <a:lnTo>
                      <a:pt x="351" y="41"/>
                    </a:lnTo>
                    <a:lnTo>
                      <a:pt x="353" y="43"/>
                    </a:lnTo>
                    <a:lnTo>
                      <a:pt x="356" y="44"/>
                    </a:lnTo>
                    <a:lnTo>
                      <a:pt x="360" y="44"/>
                    </a:lnTo>
                    <a:lnTo>
                      <a:pt x="365" y="47"/>
                    </a:lnTo>
                    <a:lnTo>
                      <a:pt x="367" y="47"/>
                    </a:lnTo>
                    <a:lnTo>
                      <a:pt x="371" y="53"/>
                    </a:lnTo>
                    <a:lnTo>
                      <a:pt x="372" y="62"/>
                    </a:lnTo>
                    <a:lnTo>
                      <a:pt x="373" y="69"/>
                    </a:lnTo>
                    <a:lnTo>
                      <a:pt x="378" y="83"/>
                    </a:lnTo>
                    <a:lnTo>
                      <a:pt x="383" y="96"/>
                    </a:lnTo>
                    <a:lnTo>
                      <a:pt x="389" y="102"/>
                    </a:lnTo>
                    <a:lnTo>
                      <a:pt x="396" y="107"/>
                    </a:lnTo>
                    <a:lnTo>
                      <a:pt x="405" y="112"/>
                    </a:lnTo>
                    <a:lnTo>
                      <a:pt x="411" y="117"/>
                    </a:lnTo>
                    <a:lnTo>
                      <a:pt x="414" y="121"/>
                    </a:lnTo>
                    <a:lnTo>
                      <a:pt x="416" y="126"/>
                    </a:lnTo>
                    <a:lnTo>
                      <a:pt x="417" y="131"/>
                    </a:lnTo>
                    <a:lnTo>
                      <a:pt x="419" y="135"/>
                    </a:lnTo>
                    <a:lnTo>
                      <a:pt x="424" y="140"/>
                    </a:lnTo>
                    <a:lnTo>
                      <a:pt x="426" y="141"/>
                    </a:lnTo>
                    <a:lnTo>
                      <a:pt x="432" y="141"/>
                    </a:lnTo>
                    <a:lnTo>
                      <a:pt x="435" y="151"/>
                    </a:lnTo>
                    <a:lnTo>
                      <a:pt x="441" y="159"/>
                    </a:lnTo>
                    <a:lnTo>
                      <a:pt x="449" y="165"/>
                    </a:lnTo>
                    <a:lnTo>
                      <a:pt x="455" y="171"/>
                    </a:lnTo>
                    <a:lnTo>
                      <a:pt x="455" y="173"/>
                    </a:lnTo>
                    <a:lnTo>
                      <a:pt x="461" y="185"/>
                    </a:lnTo>
                    <a:lnTo>
                      <a:pt x="465" y="200"/>
                    </a:lnTo>
                    <a:lnTo>
                      <a:pt x="466" y="215"/>
                    </a:lnTo>
                    <a:lnTo>
                      <a:pt x="465" y="225"/>
                    </a:lnTo>
                    <a:lnTo>
                      <a:pt x="464" y="234"/>
                    </a:lnTo>
                    <a:lnTo>
                      <a:pt x="460" y="240"/>
                    </a:lnTo>
                    <a:lnTo>
                      <a:pt x="460" y="252"/>
                    </a:lnTo>
                    <a:lnTo>
                      <a:pt x="459" y="254"/>
                    </a:lnTo>
                    <a:lnTo>
                      <a:pt x="459" y="257"/>
                    </a:lnTo>
                    <a:lnTo>
                      <a:pt x="458" y="258"/>
                    </a:lnTo>
                    <a:lnTo>
                      <a:pt x="456" y="261"/>
                    </a:lnTo>
                    <a:lnTo>
                      <a:pt x="444" y="278"/>
                    </a:lnTo>
                    <a:lnTo>
                      <a:pt x="437" y="288"/>
                    </a:lnTo>
                    <a:lnTo>
                      <a:pt x="434" y="300"/>
                    </a:lnTo>
                    <a:lnTo>
                      <a:pt x="429" y="312"/>
                    </a:lnTo>
                    <a:lnTo>
                      <a:pt x="426" y="326"/>
                    </a:lnTo>
                    <a:lnTo>
                      <a:pt x="426" y="325"/>
                    </a:lnTo>
                    <a:lnTo>
                      <a:pt x="422" y="332"/>
                    </a:lnTo>
                    <a:lnTo>
                      <a:pt x="415" y="336"/>
                    </a:lnTo>
                    <a:lnTo>
                      <a:pt x="406" y="340"/>
                    </a:lnTo>
                    <a:lnTo>
                      <a:pt x="396" y="342"/>
                    </a:lnTo>
                    <a:lnTo>
                      <a:pt x="389" y="347"/>
                    </a:lnTo>
                    <a:lnTo>
                      <a:pt x="385" y="355"/>
                    </a:lnTo>
                    <a:lnTo>
                      <a:pt x="381" y="352"/>
                    </a:lnTo>
                    <a:lnTo>
                      <a:pt x="373" y="349"/>
                    </a:lnTo>
                    <a:lnTo>
                      <a:pt x="367" y="345"/>
                    </a:lnTo>
                    <a:lnTo>
                      <a:pt x="365" y="342"/>
                    </a:lnTo>
                    <a:lnTo>
                      <a:pt x="361" y="344"/>
                    </a:lnTo>
                    <a:lnTo>
                      <a:pt x="360" y="345"/>
                    </a:lnTo>
                    <a:lnTo>
                      <a:pt x="357" y="346"/>
                    </a:lnTo>
                    <a:lnTo>
                      <a:pt x="356" y="349"/>
                    </a:lnTo>
                    <a:lnTo>
                      <a:pt x="355" y="350"/>
                    </a:lnTo>
                    <a:lnTo>
                      <a:pt x="352" y="351"/>
                    </a:lnTo>
                    <a:lnTo>
                      <a:pt x="348" y="351"/>
                    </a:lnTo>
                    <a:lnTo>
                      <a:pt x="338" y="350"/>
                    </a:lnTo>
                    <a:lnTo>
                      <a:pt x="327" y="346"/>
                    </a:lnTo>
                    <a:lnTo>
                      <a:pt x="317" y="341"/>
                    </a:lnTo>
                    <a:lnTo>
                      <a:pt x="309" y="334"/>
                    </a:lnTo>
                    <a:lnTo>
                      <a:pt x="307" y="324"/>
                    </a:lnTo>
                    <a:lnTo>
                      <a:pt x="304" y="316"/>
                    </a:lnTo>
                    <a:lnTo>
                      <a:pt x="302" y="312"/>
                    </a:lnTo>
                    <a:lnTo>
                      <a:pt x="301" y="307"/>
                    </a:lnTo>
                    <a:lnTo>
                      <a:pt x="301" y="306"/>
                    </a:lnTo>
                    <a:lnTo>
                      <a:pt x="298" y="307"/>
                    </a:lnTo>
                    <a:lnTo>
                      <a:pt x="296" y="307"/>
                    </a:lnTo>
                    <a:lnTo>
                      <a:pt x="292" y="308"/>
                    </a:lnTo>
                    <a:lnTo>
                      <a:pt x="288" y="308"/>
                    </a:lnTo>
                    <a:lnTo>
                      <a:pt x="291" y="303"/>
                    </a:lnTo>
                    <a:lnTo>
                      <a:pt x="291" y="297"/>
                    </a:lnTo>
                    <a:lnTo>
                      <a:pt x="288" y="292"/>
                    </a:lnTo>
                    <a:lnTo>
                      <a:pt x="287" y="291"/>
                    </a:lnTo>
                    <a:lnTo>
                      <a:pt x="287" y="292"/>
                    </a:lnTo>
                    <a:lnTo>
                      <a:pt x="286" y="295"/>
                    </a:lnTo>
                    <a:lnTo>
                      <a:pt x="286" y="296"/>
                    </a:lnTo>
                    <a:lnTo>
                      <a:pt x="283" y="298"/>
                    </a:lnTo>
                    <a:lnTo>
                      <a:pt x="282" y="301"/>
                    </a:lnTo>
                    <a:lnTo>
                      <a:pt x="278" y="305"/>
                    </a:lnTo>
                    <a:lnTo>
                      <a:pt x="274" y="305"/>
                    </a:lnTo>
                    <a:lnTo>
                      <a:pt x="272" y="302"/>
                    </a:lnTo>
                    <a:lnTo>
                      <a:pt x="272" y="301"/>
                    </a:lnTo>
                    <a:lnTo>
                      <a:pt x="277" y="297"/>
                    </a:lnTo>
                    <a:lnTo>
                      <a:pt x="281" y="291"/>
                    </a:lnTo>
                    <a:lnTo>
                      <a:pt x="283" y="276"/>
                    </a:lnTo>
                    <a:lnTo>
                      <a:pt x="283" y="271"/>
                    </a:lnTo>
                    <a:lnTo>
                      <a:pt x="277" y="278"/>
                    </a:lnTo>
                    <a:lnTo>
                      <a:pt x="271" y="288"/>
                    </a:lnTo>
                    <a:lnTo>
                      <a:pt x="263" y="296"/>
                    </a:lnTo>
                    <a:lnTo>
                      <a:pt x="257" y="300"/>
                    </a:lnTo>
                    <a:lnTo>
                      <a:pt x="256" y="300"/>
                    </a:lnTo>
                    <a:lnTo>
                      <a:pt x="254" y="298"/>
                    </a:lnTo>
                    <a:lnTo>
                      <a:pt x="254" y="292"/>
                    </a:lnTo>
                    <a:lnTo>
                      <a:pt x="250" y="288"/>
                    </a:lnTo>
                    <a:lnTo>
                      <a:pt x="247" y="282"/>
                    </a:lnTo>
                    <a:lnTo>
                      <a:pt x="242" y="273"/>
                    </a:lnTo>
                    <a:lnTo>
                      <a:pt x="239" y="268"/>
                    </a:lnTo>
                    <a:lnTo>
                      <a:pt x="230" y="262"/>
                    </a:lnTo>
                    <a:lnTo>
                      <a:pt x="219" y="258"/>
                    </a:lnTo>
                    <a:lnTo>
                      <a:pt x="207" y="257"/>
                    </a:lnTo>
                    <a:lnTo>
                      <a:pt x="195" y="256"/>
                    </a:lnTo>
                    <a:lnTo>
                      <a:pt x="187" y="257"/>
                    </a:lnTo>
                    <a:lnTo>
                      <a:pt x="180" y="259"/>
                    </a:lnTo>
                    <a:lnTo>
                      <a:pt x="175" y="262"/>
                    </a:lnTo>
                    <a:lnTo>
                      <a:pt x="169" y="264"/>
                    </a:lnTo>
                    <a:lnTo>
                      <a:pt x="158" y="267"/>
                    </a:lnTo>
                    <a:lnTo>
                      <a:pt x="138" y="269"/>
                    </a:lnTo>
                    <a:lnTo>
                      <a:pt x="129" y="272"/>
                    </a:lnTo>
                    <a:lnTo>
                      <a:pt x="123" y="277"/>
                    </a:lnTo>
                    <a:lnTo>
                      <a:pt x="119" y="286"/>
                    </a:lnTo>
                    <a:lnTo>
                      <a:pt x="107" y="287"/>
                    </a:lnTo>
                    <a:lnTo>
                      <a:pt x="95" y="288"/>
                    </a:lnTo>
                    <a:lnTo>
                      <a:pt x="92" y="287"/>
                    </a:lnTo>
                    <a:lnTo>
                      <a:pt x="86" y="287"/>
                    </a:lnTo>
                    <a:lnTo>
                      <a:pt x="84" y="288"/>
                    </a:lnTo>
                    <a:lnTo>
                      <a:pt x="82" y="288"/>
                    </a:lnTo>
                    <a:lnTo>
                      <a:pt x="74" y="291"/>
                    </a:lnTo>
                    <a:lnTo>
                      <a:pt x="65" y="296"/>
                    </a:lnTo>
                    <a:lnTo>
                      <a:pt x="56" y="300"/>
                    </a:lnTo>
                    <a:lnTo>
                      <a:pt x="45" y="302"/>
                    </a:lnTo>
                    <a:lnTo>
                      <a:pt x="37" y="301"/>
                    </a:lnTo>
                    <a:lnTo>
                      <a:pt x="28" y="297"/>
                    </a:lnTo>
                    <a:lnTo>
                      <a:pt x="21" y="292"/>
                    </a:lnTo>
                    <a:lnTo>
                      <a:pt x="18" y="287"/>
                    </a:lnTo>
                    <a:lnTo>
                      <a:pt x="18" y="285"/>
                    </a:lnTo>
                    <a:lnTo>
                      <a:pt x="20" y="282"/>
                    </a:lnTo>
                    <a:lnTo>
                      <a:pt x="22" y="281"/>
                    </a:lnTo>
                    <a:lnTo>
                      <a:pt x="23" y="278"/>
                    </a:lnTo>
                    <a:lnTo>
                      <a:pt x="26" y="276"/>
                    </a:lnTo>
                    <a:lnTo>
                      <a:pt x="27" y="273"/>
                    </a:lnTo>
                    <a:lnTo>
                      <a:pt x="27" y="269"/>
                    </a:lnTo>
                    <a:lnTo>
                      <a:pt x="26" y="258"/>
                    </a:lnTo>
                    <a:lnTo>
                      <a:pt x="22" y="251"/>
                    </a:lnTo>
                    <a:lnTo>
                      <a:pt x="16" y="232"/>
                    </a:lnTo>
                    <a:lnTo>
                      <a:pt x="15" y="223"/>
                    </a:lnTo>
                    <a:lnTo>
                      <a:pt x="12" y="214"/>
                    </a:lnTo>
                    <a:lnTo>
                      <a:pt x="8" y="204"/>
                    </a:lnTo>
                    <a:lnTo>
                      <a:pt x="7" y="202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4"/>
                    </a:lnTo>
                    <a:lnTo>
                      <a:pt x="5" y="186"/>
                    </a:lnTo>
                    <a:lnTo>
                      <a:pt x="6" y="189"/>
                    </a:lnTo>
                    <a:lnTo>
                      <a:pt x="6" y="184"/>
                    </a:lnTo>
                    <a:lnTo>
                      <a:pt x="5" y="178"/>
                    </a:lnTo>
                    <a:lnTo>
                      <a:pt x="2" y="171"/>
                    </a:lnTo>
                    <a:lnTo>
                      <a:pt x="1" y="163"/>
                    </a:lnTo>
                    <a:lnTo>
                      <a:pt x="1" y="137"/>
                    </a:lnTo>
                    <a:lnTo>
                      <a:pt x="2" y="136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6" y="139"/>
                    </a:lnTo>
                    <a:lnTo>
                      <a:pt x="13" y="135"/>
                    </a:lnTo>
                    <a:lnTo>
                      <a:pt x="22" y="129"/>
                    </a:lnTo>
                    <a:lnTo>
                      <a:pt x="27" y="124"/>
                    </a:lnTo>
                    <a:lnTo>
                      <a:pt x="35" y="120"/>
                    </a:lnTo>
                    <a:lnTo>
                      <a:pt x="46" y="117"/>
                    </a:lnTo>
                    <a:lnTo>
                      <a:pt x="55" y="116"/>
                    </a:lnTo>
                    <a:lnTo>
                      <a:pt x="65" y="113"/>
                    </a:lnTo>
                    <a:lnTo>
                      <a:pt x="77" y="110"/>
                    </a:lnTo>
                    <a:lnTo>
                      <a:pt x="90" y="103"/>
                    </a:lnTo>
                    <a:lnTo>
                      <a:pt x="99" y="96"/>
                    </a:lnTo>
                    <a:lnTo>
                      <a:pt x="102" y="88"/>
                    </a:lnTo>
                    <a:lnTo>
                      <a:pt x="102" y="78"/>
                    </a:lnTo>
                    <a:lnTo>
                      <a:pt x="105" y="73"/>
                    </a:lnTo>
                    <a:lnTo>
                      <a:pt x="107" y="71"/>
                    </a:lnTo>
                    <a:lnTo>
                      <a:pt x="111" y="76"/>
                    </a:lnTo>
                    <a:lnTo>
                      <a:pt x="114" y="79"/>
                    </a:lnTo>
                    <a:lnTo>
                      <a:pt x="116" y="78"/>
                    </a:lnTo>
                    <a:lnTo>
                      <a:pt x="116" y="76"/>
                    </a:lnTo>
                    <a:lnTo>
                      <a:pt x="117" y="73"/>
                    </a:lnTo>
                    <a:lnTo>
                      <a:pt x="117" y="68"/>
                    </a:lnTo>
                    <a:lnTo>
                      <a:pt x="119" y="66"/>
                    </a:lnTo>
                    <a:lnTo>
                      <a:pt x="126" y="69"/>
                    </a:lnTo>
                    <a:lnTo>
                      <a:pt x="128" y="62"/>
                    </a:lnTo>
                    <a:lnTo>
                      <a:pt x="131" y="57"/>
                    </a:lnTo>
                    <a:lnTo>
                      <a:pt x="134" y="53"/>
                    </a:lnTo>
                    <a:lnTo>
                      <a:pt x="136" y="47"/>
                    </a:lnTo>
                    <a:lnTo>
                      <a:pt x="143" y="46"/>
                    </a:lnTo>
                    <a:lnTo>
                      <a:pt x="148" y="43"/>
                    </a:lnTo>
                    <a:lnTo>
                      <a:pt x="153" y="39"/>
                    </a:lnTo>
                    <a:lnTo>
                      <a:pt x="158" y="38"/>
                    </a:lnTo>
                    <a:lnTo>
                      <a:pt x="161" y="39"/>
                    </a:lnTo>
                    <a:lnTo>
                      <a:pt x="164" y="41"/>
                    </a:lnTo>
                    <a:lnTo>
                      <a:pt x="166" y="43"/>
                    </a:lnTo>
                    <a:lnTo>
                      <a:pt x="170" y="54"/>
                    </a:lnTo>
                    <a:lnTo>
                      <a:pt x="171" y="52"/>
                    </a:lnTo>
                    <a:lnTo>
                      <a:pt x="176" y="49"/>
                    </a:lnTo>
                    <a:lnTo>
                      <a:pt x="180" y="49"/>
                    </a:lnTo>
                    <a:lnTo>
                      <a:pt x="183" y="51"/>
                    </a:lnTo>
                    <a:lnTo>
                      <a:pt x="185" y="53"/>
                    </a:lnTo>
                    <a:lnTo>
                      <a:pt x="187" y="49"/>
                    </a:lnTo>
                    <a:lnTo>
                      <a:pt x="187" y="39"/>
                    </a:lnTo>
                    <a:lnTo>
                      <a:pt x="188" y="37"/>
                    </a:lnTo>
                    <a:lnTo>
                      <a:pt x="190" y="34"/>
                    </a:lnTo>
                    <a:lnTo>
                      <a:pt x="192" y="32"/>
                    </a:lnTo>
                    <a:lnTo>
                      <a:pt x="192" y="28"/>
                    </a:lnTo>
                    <a:lnTo>
                      <a:pt x="194" y="24"/>
                    </a:lnTo>
                    <a:lnTo>
                      <a:pt x="200" y="22"/>
                    </a:lnTo>
                    <a:lnTo>
                      <a:pt x="209" y="20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19" y="18"/>
                    </a:lnTo>
                    <a:lnTo>
                      <a:pt x="222" y="17"/>
                    </a:lnTo>
                    <a:lnTo>
                      <a:pt x="223" y="17"/>
                    </a:lnTo>
                    <a:lnTo>
                      <a:pt x="222" y="14"/>
                    </a:lnTo>
                    <a:lnTo>
                      <a:pt x="219" y="13"/>
                    </a:lnTo>
                    <a:lnTo>
                      <a:pt x="215" y="9"/>
                    </a:lnTo>
                    <a:lnTo>
                      <a:pt x="215" y="7"/>
                    </a:lnTo>
                    <a:lnTo>
                      <a:pt x="228" y="13"/>
                    </a:lnTo>
                    <a:lnTo>
                      <a:pt x="239" y="17"/>
                    </a:lnTo>
                    <a:lnTo>
                      <a:pt x="252" y="18"/>
                    </a:lnTo>
                    <a:lnTo>
                      <a:pt x="256" y="18"/>
                    </a:lnTo>
                    <a:lnTo>
                      <a:pt x="261" y="15"/>
                    </a:lnTo>
                    <a:lnTo>
                      <a:pt x="264" y="15"/>
                    </a:lnTo>
                    <a:lnTo>
                      <a:pt x="267" y="17"/>
                    </a:lnTo>
                    <a:lnTo>
                      <a:pt x="271" y="20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1" y="27"/>
                    </a:lnTo>
                    <a:lnTo>
                      <a:pt x="268" y="28"/>
                    </a:lnTo>
                    <a:lnTo>
                      <a:pt x="266" y="28"/>
                    </a:lnTo>
                    <a:lnTo>
                      <a:pt x="264" y="29"/>
                    </a:lnTo>
                    <a:lnTo>
                      <a:pt x="262" y="3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8" y="53"/>
                    </a:lnTo>
                    <a:lnTo>
                      <a:pt x="262" y="53"/>
                    </a:lnTo>
                    <a:lnTo>
                      <a:pt x="264" y="54"/>
                    </a:lnTo>
                    <a:lnTo>
                      <a:pt x="266" y="54"/>
                    </a:lnTo>
                    <a:lnTo>
                      <a:pt x="267" y="56"/>
                    </a:lnTo>
                    <a:lnTo>
                      <a:pt x="268" y="58"/>
                    </a:lnTo>
                    <a:lnTo>
                      <a:pt x="268" y="62"/>
                    </a:lnTo>
                    <a:lnTo>
                      <a:pt x="269" y="63"/>
                    </a:lnTo>
                    <a:lnTo>
                      <a:pt x="297" y="73"/>
                    </a:lnTo>
                    <a:lnTo>
                      <a:pt x="299" y="74"/>
                    </a:lnTo>
                    <a:lnTo>
                      <a:pt x="302" y="77"/>
                    </a:lnTo>
                    <a:lnTo>
                      <a:pt x="303" y="79"/>
                    </a:lnTo>
                    <a:lnTo>
                      <a:pt x="306" y="82"/>
                    </a:lnTo>
                    <a:lnTo>
                      <a:pt x="308" y="83"/>
                    </a:lnTo>
                    <a:lnTo>
                      <a:pt x="312" y="85"/>
                    </a:lnTo>
                    <a:lnTo>
                      <a:pt x="318" y="82"/>
                    </a:lnTo>
                    <a:lnTo>
                      <a:pt x="323" y="76"/>
                    </a:lnTo>
                    <a:lnTo>
                      <a:pt x="328" y="58"/>
                    </a:lnTo>
                    <a:lnTo>
                      <a:pt x="330" y="51"/>
                    </a:lnTo>
                    <a:lnTo>
                      <a:pt x="330" y="14"/>
                    </a:lnTo>
                    <a:lnTo>
                      <a:pt x="332" y="12"/>
                    </a:lnTo>
                    <a:lnTo>
                      <a:pt x="336" y="4"/>
                    </a:lnTo>
                    <a:lnTo>
                      <a:pt x="338" y="3"/>
                    </a:lnTo>
                    <a:lnTo>
                      <a:pt x="3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209">
                <a:extLst>
                  <a:ext uri="{FF2B5EF4-FFF2-40B4-BE49-F238E27FC236}">
                    <a16:creationId xmlns:a16="http://schemas.microsoft.com/office/drawing/2014/main" id="{46079D1B-380D-2D4A-BFC9-C0D8D77F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082" y="4565511"/>
                <a:ext cx="16580" cy="352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5" y="15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3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17">
                    <a:moveTo>
                      <a:pt x="6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210">
                <a:extLst>
                  <a:ext uri="{FF2B5EF4-FFF2-40B4-BE49-F238E27FC236}">
                    <a16:creationId xmlns:a16="http://schemas.microsoft.com/office/drawing/2014/main" id="{DD5A0A8F-4483-434F-879A-F4E828CA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267" y="4530279"/>
                <a:ext cx="93265" cy="55959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3" y="25"/>
                  </a:cxn>
                  <a:cxn ang="0">
                    <a:pos x="12" y="24"/>
                  </a:cxn>
                  <a:cxn ang="0">
                    <a:pos x="40" y="0"/>
                  </a:cxn>
                  <a:cxn ang="0">
                    <a:pos x="43" y="0"/>
                  </a:cxn>
                  <a:cxn ang="0">
                    <a:pos x="45" y="3"/>
                  </a:cxn>
                  <a:cxn ang="0">
                    <a:pos x="45" y="9"/>
                  </a:cxn>
                  <a:cxn ang="0">
                    <a:pos x="44" y="12"/>
                  </a:cxn>
                  <a:cxn ang="0">
                    <a:pos x="43" y="13"/>
                  </a:cxn>
                  <a:cxn ang="0">
                    <a:pos x="40" y="14"/>
                  </a:cxn>
                  <a:cxn ang="0">
                    <a:pos x="39" y="15"/>
                  </a:cxn>
                  <a:cxn ang="0">
                    <a:pos x="38" y="18"/>
                  </a:cxn>
                  <a:cxn ang="0">
                    <a:pos x="38" y="20"/>
                  </a:cxn>
                  <a:cxn ang="0">
                    <a:pos x="25" y="25"/>
                  </a:cxn>
                  <a:cxn ang="0">
                    <a:pos x="18" y="27"/>
                  </a:cxn>
                  <a:cxn ang="0">
                    <a:pos x="17" y="27"/>
                  </a:cxn>
                  <a:cxn ang="0">
                    <a:pos x="13" y="25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12" y="23"/>
                  </a:cxn>
                  <a:cxn ang="0">
                    <a:pos x="9" y="22"/>
                  </a:cxn>
                  <a:cxn ang="0">
                    <a:pos x="8" y="22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15" y="17"/>
                  </a:cxn>
                  <a:cxn ang="0">
                    <a:pos x="18" y="15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8" y="13"/>
                  </a:cxn>
                  <a:cxn ang="0">
                    <a:pos x="30" y="13"/>
                  </a:cxn>
                  <a:cxn ang="0">
                    <a:pos x="35" y="10"/>
                  </a:cxn>
                  <a:cxn ang="0">
                    <a:pos x="37" y="8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9" y="2"/>
                  </a:cxn>
                  <a:cxn ang="0">
                    <a:pos x="40" y="0"/>
                  </a:cxn>
                </a:cxnLst>
                <a:rect l="0" t="0" r="r" b="b"/>
                <a:pathLst>
                  <a:path w="45" h="27">
                    <a:moveTo>
                      <a:pt x="12" y="24"/>
                    </a:moveTo>
                    <a:lnTo>
                      <a:pt x="13" y="25"/>
                    </a:lnTo>
                    <a:lnTo>
                      <a:pt x="12" y="24"/>
                    </a:lnTo>
                    <a:close/>
                    <a:moveTo>
                      <a:pt x="40" y="0"/>
                    </a:moveTo>
                    <a:lnTo>
                      <a:pt x="43" y="0"/>
                    </a:lnTo>
                    <a:lnTo>
                      <a:pt x="45" y="3"/>
                    </a:lnTo>
                    <a:lnTo>
                      <a:pt x="45" y="9"/>
                    </a:lnTo>
                    <a:lnTo>
                      <a:pt x="44" y="12"/>
                    </a:lnTo>
                    <a:lnTo>
                      <a:pt x="43" y="13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25" y="25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15" y="17"/>
                    </a:lnTo>
                    <a:lnTo>
                      <a:pt x="18" y="15"/>
                    </a:lnTo>
                    <a:lnTo>
                      <a:pt x="22" y="14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211">
                <a:extLst>
                  <a:ext uri="{FF2B5EF4-FFF2-40B4-BE49-F238E27FC236}">
                    <a16:creationId xmlns:a16="http://schemas.microsoft.com/office/drawing/2014/main" id="{F5E0EC6D-5919-9940-90C9-04AB36DB7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252" y="4437014"/>
                <a:ext cx="489118" cy="252849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40" y="24"/>
                  </a:cxn>
                  <a:cxn ang="0">
                    <a:pos x="47" y="26"/>
                  </a:cxn>
                  <a:cxn ang="0">
                    <a:pos x="56" y="35"/>
                  </a:cxn>
                  <a:cxn ang="0">
                    <a:pos x="61" y="31"/>
                  </a:cxn>
                  <a:cxn ang="0">
                    <a:pos x="67" y="25"/>
                  </a:cxn>
                  <a:cxn ang="0">
                    <a:pos x="74" y="21"/>
                  </a:cxn>
                  <a:cxn ang="0">
                    <a:pos x="86" y="13"/>
                  </a:cxn>
                  <a:cxn ang="0">
                    <a:pos x="91" y="15"/>
                  </a:cxn>
                  <a:cxn ang="0">
                    <a:pos x="98" y="21"/>
                  </a:cxn>
                  <a:cxn ang="0">
                    <a:pos x="113" y="24"/>
                  </a:cxn>
                  <a:cxn ang="0">
                    <a:pos x="119" y="26"/>
                  </a:cxn>
                  <a:cxn ang="0">
                    <a:pos x="148" y="35"/>
                  </a:cxn>
                  <a:cxn ang="0">
                    <a:pos x="160" y="41"/>
                  </a:cxn>
                  <a:cxn ang="0">
                    <a:pos x="163" y="45"/>
                  </a:cxn>
                  <a:cxn ang="0">
                    <a:pos x="178" y="55"/>
                  </a:cxn>
                  <a:cxn ang="0">
                    <a:pos x="190" y="67"/>
                  </a:cxn>
                  <a:cxn ang="0">
                    <a:pos x="200" y="73"/>
                  </a:cxn>
                  <a:cxn ang="0">
                    <a:pos x="192" y="77"/>
                  </a:cxn>
                  <a:cxn ang="0">
                    <a:pos x="197" y="86"/>
                  </a:cxn>
                  <a:cxn ang="0">
                    <a:pos x="202" y="91"/>
                  </a:cxn>
                  <a:cxn ang="0">
                    <a:pos x="209" y="101"/>
                  </a:cxn>
                  <a:cxn ang="0">
                    <a:pos x="216" y="104"/>
                  </a:cxn>
                  <a:cxn ang="0">
                    <a:pos x="220" y="109"/>
                  </a:cxn>
                  <a:cxn ang="0">
                    <a:pos x="227" y="113"/>
                  </a:cxn>
                  <a:cxn ang="0">
                    <a:pos x="236" y="116"/>
                  </a:cxn>
                  <a:cxn ang="0">
                    <a:pos x="227" y="122"/>
                  </a:cxn>
                  <a:cxn ang="0">
                    <a:pos x="210" y="117"/>
                  </a:cxn>
                  <a:cxn ang="0">
                    <a:pos x="196" y="109"/>
                  </a:cxn>
                  <a:cxn ang="0">
                    <a:pos x="194" y="106"/>
                  </a:cxn>
                  <a:cxn ang="0">
                    <a:pos x="178" y="91"/>
                  </a:cxn>
                  <a:cxn ang="0">
                    <a:pos x="158" y="84"/>
                  </a:cxn>
                  <a:cxn ang="0">
                    <a:pos x="152" y="89"/>
                  </a:cxn>
                  <a:cxn ang="0">
                    <a:pos x="147" y="94"/>
                  </a:cxn>
                  <a:cxn ang="0">
                    <a:pos x="145" y="103"/>
                  </a:cxn>
                  <a:cxn ang="0">
                    <a:pos x="122" y="102"/>
                  </a:cxn>
                  <a:cxn ang="0">
                    <a:pos x="102" y="92"/>
                  </a:cxn>
                  <a:cxn ang="0">
                    <a:pos x="87" y="94"/>
                  </a:cxn>
                  <a:cxn ang="0">
                    <a:pos x="87" y="87"/>
                  </a:cxn>
                  <a:cxn ang="0">
                    <a:pos x="93" y="84"/>
                  </a:cxn>
                  <a:cxn ang="0">
                    <a:pos x="91" y="75"/>
                  </a:cxn>
                  <a:cxn ang="0">
                    <a:pos x="84" y="60"/>
                  </a:cxn>
                  <a:cxn ang="0">
                    <a:pos x="74" y="55"/>
                  </a:cxn>
                  <a:cxn ang="0">
                    <a:pos x="49" y="50"/>
                  </a:cxn>
                  <a:cxn ang="0">
                    <a:pos x="43" y="47"/>
                  </a:cxn>
                  <a:cxn ang="0">
                    <a:pos x="34" y="41"/>
                  </a:cxn>
                  <a:cxn ang="0">
                    <a:pos x="29" y="45"/>
                  </a:cxn>
                  <a:cxn ang="0">
                    <a:pos x="24" y="39"/>
                  </a:cxn>
                  <a:cxn ang="0">
                    <a:pos x="22" y="34"/>
                  </a:cxn>
                  <a:cxn ang="0">
                    <a:pos x="15" y="31"/>
                  </a:cxn>
                  <a:cxn ang="0">
                    <a:pos x="27" y="26"/>
                  </a:cxn>
                  <a:cxn ang="0">
                    <a:pos x="33" y="23"/>
                  </a:cxn>
                  <a:cxn ang="0">
                    <a:pos x="19" y="25"/>
                  </a:cxn>
                  <a:cxn ang="0">
                    <a:pos x="14" y="23"/>
                  </a:cxn>
                  <a:cxn ang="0">
                    <a:pos x="4" y="15"/>
                  </a:cxn>
                  <a:cxn ang="0">
                    <a:pos x="0" y="11"/>
                  </a:cxn>
                  <a:cxn ang="0">
                    <a:pos x="13" y="4"/>
                  </a:cxn>
                </a:cxnLst>
                <a:rect l="0" t="0" r="r" b="b"/>
                <a:pathLst>
                  <a:path w="236" h="122">
                    <a:moveTo>
                      <a:pt x="18" y="0"/>
                    </a:moveTo>
                    <a:lnTo>
                      <a:pt x="22" y="0"/>
                    </a:lnTo>
                    <a:lnTo>
                      <a:pt x="29" y="3"/>
                    </a:lnTo>
                    <a:lnTo>
                      <a:pt x="37" y="8"/>
                    </a:lnTo>
                    <a:lnTo>
                      <a:pt x="40" y="9"/>
                    </a:lnTo>
                    <a:lnTo>
                      <a:pt x="40" y="24"/>
                    </a:lnTo>
                    <a:lnTo>
                      <a:pt x="42" y="25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7" y="34"/>
                    </a:lnTo>
                    <a:lnTo>
                      <a:pt x="59" y="33"/>
                    </a:lnTo>
                    <a:lnTo>
                      <a:pt x="61" y="31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7" y="25"/>
                    </a:lnTo>
                    <a:lnTo>
                      <a:pt x="68" y="24"/>
                    </a:lnTo>
                    <a:lnTo>
                      <a:pt x="72" y="23"/>
                    </a:lnTo>
                    <a:lnTo>
                      <a:pt x="74" y="21"/>
                    </a:lnTo>
                    <a:lnTo>
                      <a:pt x="79" y="16"/>
                    </a:lnTo>
                    <a:lnTo>
                      <a:pt x="83" y="14"/>
                    </a:lnTo>
                    <a:lnTo>
                      <a:pt x="86" y="13"/>
                    </a:lnTo>
                    <a:lnTo>
                      <a:pt x="86" y="14"/>
                    </a:lnTo>
                    <a:lnTo>
                      <a:pt x="88" y="15"/>
                    </a:lnTo>
                    <a:lnTo>
                      <a:pt x="91" y="15"/>
                    </a:lnTo>
                    <a:lnTo>
                      <a:pt x="94" y="16"/>
                    </a:lnTo>
                    <a:lnTo>
                      <a:pt x="97" y="19"/>
                    </a:lnTo>
                    <a:lnTo>
                      <a:pt x="98" y="21"/>
                    </a:lnTo>
                    <a:lnTo>
                      <a:pt x="101" y="23"/>
                    </a:lnTo>
                    <a:lnTo>
                      <a:pt x="112" y="23"/>
                    </a:lnTo>
                    <a:lnTo>
                      <a:pt x="113" y="24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6"/>
                    </a:lnTo>
                    <a:lnTo>
                      <a:pt x="127" y="31"/>
                    </a:lnTo>
                    <a:lnTo>
                      <a:pt x="138" y="34"/>
                    </a:lnTo>
                    <a:lnTo>
                      <a:pt x="148" y="35"/>
                    </a:lnTo>
                    <a:lnTo>
                      <a:pt x="151" y="36"/>
                    </a:lnTo>
                    <a:lnTo>
                      <a:pt x="152" y="38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2" y="44"/>
                    </a:lnTo>
                    <a:lnTo>
                      <a:pt x="163" y="45"/>
                    </a:lnTo>
                    <a:lnTo>
                      <a:pt x="165" y="45"/>
                    </a:lnTo>
                    <a:lnTo>
                      <a:pt x="172" y="49"/>
                    </a:lnTo>
                    <a:lnTo>
                      <a:pt x="178" y="55"/>
                    </a:lnTo>
                    <a:lnTo>
                      <a:pt x="182" y="60"/>
                    </a:lnTo>
                    <a:lnTo>
                      <a:pt x="187" y="65"/>
                    </a:lnTo>
                    <a:lnTo>
                      <a:pt x="190" y="67"/>
                    </a:lnTo>
                    <a:lnTo>
                      <a:pt x="197" y="67"/>
                    </a:lnTo>
                    <a:lnTo>
                      <a:pt x="200" y="69"/>
                    </a:lnTo>
                    <a:lnTo>
                      <a:pt x="200" y="73"/>
                    </a:lnTo>
                    <a:lnTo>
                      <a:pt x="197" y="75"/>
                    </a:lnTo>
                    <a:lnTo>
                      <a:pt x="194" y="75"/>
                    </a:lnTo>
                    <a:lnTo>
                      <a:pt x="192" y="77"/>
                    </a:lnTo>
                    <a:lnTo>
                      <a:pt x="192" y="79"/>
                    </a:lnTo>
                    <a:lnTo>
                      <a:pt x="196" y="83"/>
                    </a:lnTo>
                    <a:lnTo>
                      <a:pt x="197" y="86"/>
                    </a:lnTo>
                    <a:lnTo>
                      <a:pt x="200" y="87"/>
                    </a:lnTo>
                    <a:lnTo>
                      <a:pt x="200" y="88"/>
                    </a:lnTo>
                    <a:lnTo>
                      <a:pt x="202" y="91"/>
                    </a:lnTo>
                    <a:lnTo>
                      <a:pt x="204" y="94"/>
                    </a:lnTo>
                    <a:lnTo>
                      <a:pt x="205" y="97"/>
                    </a:lnTo>
                    <a:lnTo>
                      <a:pt x="209" y="101"/>
                    </a:lnTo>
                    <a:lnTo>
                      <a:pt x="210" y="103"/>
                    </a:lnTo>
                    <a:lnTo>
                      <a:pt x="214" y="104"/>
                    </a:lnTo>
                    <a:lnTo>
                      <a:pt x="216" y="104"/>
                    </a:lnTo>
                    <a:lnTo>
                      <a:pt x="219" y="107"/>
                    </a:lnTo>
                    <a:lnTo>
                      <a:pt x="219" y="108"/>
                    </a:lnTo>
                    <a:lnTo>
                      <a:pt x="220" y="109"/>
                    </a:lnTo>
                    <a:lnTo>
                      <a:pt x="224" y="109"/>
                    </a:lnTo>
                    <a:lnTo>
                      <a:pt x="226" y="111"/>
                    </a:lnTo>
                    <a:lnTo>
                      <a:pt x="227" y="113"/>
                    </a:lnTo>
                    <a:lnTo>
                      <a:pt x="227" y="114"/>
                    </a:lnTo>
                    <a:lnTo>
                      <a:pt x="229" y="116"/>
                    </a:lnTo>
                    <a:lnTo>
                      <a:pt x="236" y="116"/>
                    </a:lnTo>
                    <a:lnTo>
                      <a:pt x="234" y="117"/>
                    </a:lnTo>
                    <a:lnTo>
                      <a:pt x="231" y="122"/>
                    </a:lnTo>
                    <a:lnTo>
                      <a:pt x="227" y="122"/>
                    </a:lnTo>
                    <a:lnTo>
                      <a:pt x="225" y="121"/>
                    </a:lnTo>
                    <a:lnTo>
                      <a:pt x="221" y="117"/>
                    </a:lnTo>
                    <a:lnTo>
                      <a:pt x="210" y="117"/>
                    </a:lnTo>
                    <a:lnTo>
                      <a:pt x="202" y="114"/>
                    </a:lnTo>
                    <a:lnTo>
                      <a:pt x="199" y="112"/>
                    </a:lnTo>
                    <a:lnTo>
                      <a:pt x="196" y="109"/>
                    </a:lnTo>
                    <a:lnTo>
                      <a:pt x="195" y="107"/>
                    </a:lnTo>
                    <a:lnTo>
                      <a:pt x="195" y="106"/>
                    </a:lnTo>
                    <a:lnTo>
                      <a:pt x="194" y="106"/>
                    </a:lnTo>
                    <a:lnTo>
                      <a:pt x="191" y="104"/>
                    </a:lnTo>
                    <a:lnTo>
                      <a:pt x="185" y="98"/>
                    </a:lnTo>
                    <a:lnTo>
                      <a:pt x="178" y="91"/>
                    </a:lnTo>
                    <a:lnTo>
                      <a:pt x="171" y="87"/>
                    </a:lnTo>
                    <a:lnTo>
                      <a:pt x="162" y="84"/>
                    </a:lnTo>
                    <a:lnTo>
                      <a:pt x="158" y="84"/>
                    </a:lnTo>
                    <a:lnTo>
                      <a:pt x="155" y="86"/>
                    </a:lnTo>
                    <a:lnTo>
                      <a:pt x="153" y="88"/>
                    </a:lnTo>
                    <a:lnTo>
                      <a:pt x="152" y="89"/>
                    </a:lnTo>
                    <a:lnTo>
                      <a:pt x="151" y="92"/>
                    </a:lnTo>
                    <a:lnTo>
                      <a:pt x="148" y="93"/>
                    </a:lnTo>
                    <a:lnTo>
                      <a:pt x="147" y="94"/>
                    </a:lnTo>
                    <a:lnTo>
                      <a:pt x="147" y="99"/>
                    </a:lnTo>
                    <a:lnTo>
                      <a:pt x="146" y="101"/>
                    </a:lnTo>
                    <a:lnTo>
                      <a:pt x="145" y="103"/>
                    </a:lnTo>
                    <a:lnTo>
                      <a:pt x="145" y="104"/>
                    </a:lnTo>
                    <a:lnTo>
                      <a:pt x="130" y="104"/>
                    </a:lnTo>
                    <a:lnTo>
                      <a:pt x="122" y="102"/>
                    </a:lnTo>
                    <a:lnTo>
                      <a:pt x="112" y="94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87" y="94"/>
                    </a:lnTo>
                    <a:lnTo>
                      <a:pt x="84" y="92"/>
                    </a:lnTo>
                    <a:lnTo>
                      <a:pt x="84" y="88"/>
                    </a:lnTo>
                    <a:lnTo>
                      <a:pt x="87" y="87"/>
                    </a:lnTo>
                    <a:lnTo>
                      <a:pt x="88" y="86"/>
                    </a:lnTo>
                    <a:lnTo>
                      <a:pt x="91" y="84"/>
                    </a:lnTo>
                    <a:lnTo>
                      <a:pt x="93" y="84"/>
                    </a:lnTo>
                    <a:lnTo>
                      <a:pt x="94" y="83"/>
                    </a:lnTo>
                    <a:lnTo>
                      <a:pt x="92" y="79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9" y="65"/>
                    </a:lnTo>
                    <a:lnTo>
                      <a:pt x="84" y="60"/>
                    </a:lnTo>
                    <a:lnTo>
                      <a:pt x="81" y="58"/>
                    </a:lnTo>
                    <a:lnTo>
                      <a:pt x="78" y="57"/>
                    </a:lnTo>
                    <a:lnTo>
                      <a:pt x="74" y="55"/>
                    </a:lnTo>
                    <a:lnTo>
                      <a:pt x="72" y="54"/>
                    </a:lnTo>
                    <a:lnTo>
                      <a:pt x="62" y="52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5" y="48"/>
                    </a:lnTo>
                    <a:lnTo>
                      <a:pt x="43" y="47"/>
                    </a:lnTo>
                    <a:lnTo>
                      <a:pt x="42" y="44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2" y="43"/>
                    </a:lnTo>
                    <a:lnTo>
                      <a:pt x="29" y="45"/>
                    </a:lnTo>
                    <a:lnTo>
                      <a:pt x="25" y="45"/>
                    </a:lnTo>
                    <a:lnTo>
                      <a:pt x="24" y="44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8" y="24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2" y="18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212">
                <a:extLst>
                  <a:ext uri="{FF2B5EF4-FFF2-40B4-BE49-F238E27FC236}">
                    <a16:creationId xmlns:a16="http://schemas.microsoft.com/office/drawing/2014/main" id="{45CA96DE-5A79-D045-B7D8-D9B1C6E7D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660" y="4490900"/>
                <a:ext cx="49741" cy="497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5"/>
                  </a:cxn>
                  <a:cxn ang="0">
                    <a:pos x="12" y="9"/>
                  </a:cxn>
                  <a:cxn ang="0">
                    <a:pos x="15" y="13"/>
                  </a:cxn>
                  <a:cxn ang="0">
                    <a:pos x="20" y="15"/>
                  </a:cxn>
                  <a:cxn ang="0">
                    <a:pos x="21" y="17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1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6" y="19"/>
                  </a:cxn>
                  <a:cxn ang="0">
                    <a:pos x="16" y="15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0" y="8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2" y="9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0" y="8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213">
                <a:extLst>
                  <a:ext uri="{FF2B5EF4-FFF2-40B4-BE49-F238E27FC236}">
                    <a16:creationId xmlns:a16="http://schemas.microsoft.com/office/drawing/2014/main" id="{62A0B909-12BB-8F4E-B0DD-F90F988B7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3635" y="4561366"/>
                <a:ext cx="24870" cy="310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5"/>
                  </a:cxn>
                  <a:cxn ang="0">
                    <a:pos x="8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9" y="15"/>
                  </a:cxn>
                  <a:cxn ang="0">
                    <a:pos x="7" y="13"/>
                  </a:cxn>
                  <a:cxn ang="0">
                    <a:pos x="7" y="9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214">
                <a:extLst>
                  <a:ext uri="{FF2B5EF4-FFF2-40B4-BE49-F238E27FC236}">
                    <a16:creationId xmlns:a16="http://schemas.microsoft.com/office/drawing/2014/main" id="{0D04E4F9-A721-E84E-9FE5-60EB2CEC5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364" y="4673283"/>
                <a:ext cx="14508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5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3" y="2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215">
                <a:extLst>
                  <a:ext uri="{FF2B5EF4-FFF2-40B4-BE49-F238E27FC236}">
                    <a16:creationId xmlns:a16="http://schemas.microsoft.com/office/drawing/2014/main" id="{56F2FED3-E562-F84E-9F74-D5713F21D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2132" y="4660848"/>
                <a:ext cx="24870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16">
                <a:extLst>
                  <a:ext uri="{FF2B5EF4-FFF2-40B4-BE49-F238E27FC236}">
                    <a16:creationId xmlns:a16="http://schemas.microsoft.com/office/drawing/2014/main" id="{F92102AC-4FF0-294D-8C6B-F55DBD10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4204" y="4629761"/>
                <a:ext cx="26944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"/>
                  </a:cxn>
                  <a:cxn ang="0">
                    <a:pos x="13" y="13"/>
                  </a:cxn>
                  <a:cxn ang="0">
                    <a:pos x="8" y="10"/>
                  </a:cxn>
                  <a:cxn ang="0">
                    <a:pos x="5" y="8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lnTo>
                      <a:pt x="8" y="5"/>
                    </a:lnTo>
                    <a:lnTo>
                      <a:pt x="13" y="13"/>
                    </a:lnTo>
                    <a:lnTo>
                      <a:pt x="8" y="10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217">
                <a:extLst>
                  <a:ext uri="{FF2B5EF4-FFF2-40B4-BE49-F238E27FC236}">
                    <a16:creationId xmlns:a16="http://schemas.microsoft.com/office/drawing/2014/main" id="{E4018BB6-62DB-1A42-954F-87C94E786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463" y="4609035"/>
                <a:ext cx="31089" cy="1865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13" y="5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0" y="9"/>
                  </a:cxn>
                  <a:cxn ang="0">
                    <a:pos x="7" y="8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5" h="9">
                    <a:moveTo>
                      <a:pt x="1" y="0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13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218">
                <a:extLst>
                  <a:ext uri="{FF2B5EF4-FFF2-40B4-BE49-F238E27FC236}">
                    <a16:creationId xmlns:a16="http://schemas.microsoft.com/office/drawing/2014/main" id="{7BD3A551-E338-7C49-9278-67C00EB66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85" y="4590382"/>
                <a:ext cx="2072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3" y="0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219">
                <a:extLst>
                  <a:ext uri="{FF2B5EF4-FFF2-40B4-BE49-F238E27FC236}">
                    <a16:creationId xmlns:a16="http://schemas.microsoft.com/office/drawing/2014/main" id="{7283F303-972D-7941-B793-D9976DAE7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85" y="4588310"/>
                <a:ext cx="6218" cy="207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1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308">
                <a:extLst>
                  <a:ext uri="{FF2B5EF4-FFF2-40B4-BE49-F238E27FC236}">
                    <a16:creationId xmlns:a16="http://schemas.microsoft.com/office/drawing/2014/main" id="{52540615-418F-8049-86C1-897A75DD8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4931" y="4501264"/>
                <a:ext cx="70466" cy="207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9" y="2"/>
                  </a:cxn>
                  <a:cxn ang="0">
                    <a:pos x="29" y="3"/>
                  </a:cxn>
                  <a:cxn ang="0">
                    <a:pos x="30" y="5"/>
                  </a:cxn>
                  <a:cxn ang="0">
                    <a:pos x="32" y="5"/>
                  </a:cxn>
                  <a:cxn ang="0">
                    <a:pos x="34" y="8"/>
                  </a:cxn>
                  <a:cxn ang="0">
                    <a:pos x="34" y="10"/>
                  </a:cxn>
                  <a:cxn ang="0">
                    <a:pos x="27" y="10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4" h="10">
                    <a:moveTo>
                      <a:pt x="2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314">
                <a:extLst>
                  <a:ext uri="{FF2B5EF4-FFF2-40B4-BE49-F238E27FC236}">
                    <a16:creationId xmlns:a16="http://schemas.microsoft.com/office/drawing/2014/main" id="{247EC18E-5BA0-1B40-8083-B9CB4CF58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740" y="4130279"/>
                <a:ext cx="33161" cy="580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4" y="11"/>
                  </a:cxn>
                  <a:cxn ang="0">
                    <a:pos x="15" y="13"/>
                  </a:cxn>
                  <a:cxn ang="0">
                    <a:pos x="16" y="15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0" y="18"/>
                  </a:cxn>
                  <a:cxn ang="0">
                    <a:pos x="10" y="21"/>
                  </a:cxn>
                  <a:cxn ang="0">
                    <a:pos x="12" y="26"/>
                  </a:cxn>
                  <a:cxn ang="0">
                    <a:pos x="12" y="28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7" y="21"/>
                  </a:cxn>
                  <a:cxn ang="0">
                    <a:pos x="6" y="21"/>
                  </a:cxn>
                  <a:cxn ang="0">
                    <a:pos x="2" y="17"/>
                  </a:cxn>
                  <a:cxn ang="0">
                    <a:pos x="2" y="13"/>
                  </a:cxn>
                  <a:cxn ang="0">
                    <a:pos x="7" y="13"/>
                  </a:cxn>
                  <a:cxn ang="0">
                    <a:pos x="9" y="12"/>
                  </a:cxn>
                  <a:cxn ang="0">
                    <a:pos x="6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6" h="28">
                    <a:moveTo>
                      <a:pt x="4" y="0"/>
                    </a:moveTo>
                    <a:lnTo>
                      <a:pt x="6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11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318">
                <a:extLst>
                  <a:ext uri="{FF2B5EF4-FFF2-40B4-BE49-F238E27FC236}">
                    <a16:creationId xmlns:a16="http://schemas.microsoft.com/office/drawing/2014/main" id="{91D89967-313F-3041-8114-E5637F892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7523" y="4188310"/>
                <a:ext cx="18653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7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Group 1114">
              <a:extLst>
                <a:ext uri="{FF2B5EF4-FFF2-40B4-BE49-F238E27FC236}">
                  <a16:creationId xmlns:a16="http://schemas.microsoft.com/office/drawing/2014/main" id="{CABA5123-4EAC-5944-B76C-BD312D03CDE5}"/>
                </a:ext>
              </a:extLst>
            </p:cNvPr>
            <p:cNvGrpSpPr/>
            <p:nvPr/>
          </p:nvGrpSpPr>
          <p:grpSpPr>
            <a:xfrm>
              <a:off x="6389342" y="1817332"/>
              <a:ext cx="3937813" cy="2901547"/>
              <a:chOff x="6389342" y="1817332"/>
              <a:chExt cx="3937813" cy="2901547"/>
            </a:xfrm>
            <a:grpFill/>
          </p:grpSpPr>
          <p:sp>
            <p:nvSpPr>
              <p:cNvPr id="154" name="Freeform 1297">
                <a:extLst>
                  <a:ext uri="{FF2B5EF4-FFF2-40B4-BE49-F238E27FC236}">
                    <a16:creationId xmlns:a16="http://schemas.microsoft.com/office/drawing/2014/main" id="{070FE98B-AA43-7445-9330-571CC108A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385" y="4196600"/>
                <a:ext cx="47669" cy="9533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7"/>
                  </a:cxn>
                  <a:cxn ang="0">
                    <a:pos x="17" y="13"/>
                  </a:cxn>
                  <a:cxn ang="0">
                    <a:pos x="22" y="19"/>
                  </a:cxn>
                  <a:cxn ang="0">
                    <a:pos x="23" y="28"/>
                  </a:cxn>
                  <a:cxn ang="0">
                    <a:pos x="23" y="32"/>
                  </a:cxn>
                  <a:cxn ang="0">
                    <a:pos x="22" y="35"/>
                  </a:cxn>
                  <a:cxn ang="0">
                    <a:pos x="17" y="43"/>
                  </a:cxn>
                  <a:cxn ang="0">
                    <a:pos x="14" y="44"/>
                  </a:cxn>
                  <a:cxn ang="0">
                    <a:pos x="10" y="46"/>
                  </a:cxn>
                  <a:cxn ang="0">
                    <a:pos x="7" y="44"/>
                  </a:cxn>
                  <a:cxn ang="0">
                    <a:pos x="4" y="43"/>
                  </a:cxn>
                  <a:cxn ang="0">
                    <a:pos x="2" y="41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2" y="23"/>
                  </a:cxn>
                  <a:cxn ang="0">
                    <a:pos x="4" y="12"/>
                  </a:cxn>
                  <a:cxn ang="0">
                    <a:pos x="5" y="0"/>
                  </a:cxn>
                </a:cxnLst>
                <a:rect l="0" t="0" r="r" b="b"/>
                <a:pathLst>
                  <a:path w="23" h="46">
                    <a:moveTo>
                      <a:pt x="5" y="0"/>
                    </a:moveTo>
                    <a:lnTo>
                      <a:pt x="10" y="7"/>
                    </a:lnTo>
                    <a:lnTo>
                      <a:pt x="17" y="13"/>
                    </a:lnTo>
                    <a:lnTo>
                      <a:pt x="22" y="19"/>
                    </a:lnTo>
                    <a:lnTo>
                      <a:pt x="23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7" y="43"/>
                    </a:lnTo>
                    <a:lnTo>
                      <a:pt x="14" y="44"/>
                    </a:lnTo>
                    <a:lnTo>
                      <a:pt x="10" y="46"/>
                    </a:lnTo>
                    <a:lnTo>
                      <a:pt x="7" y="44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3"/>
                    </a:lnTo>
                    <a:lnTo>
                      <a:pt x="4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98">
                <a:extLst>
                  <a:ext uri="{FF2B5EF4-FFF2-40B4-BE49-F238E27FC236}">
                    <a16:creationId xmlns:a16="http://schemas.microsoft.com/office/drawing/2014/main" id="{5FE08EC5-7F88-8649-9DF2-AEDC8ACF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513" y="4296082"/>
                <a:ext cx="254922" cy="27564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3"/>
                  </a:cxn>
                  <a:cxn ang="0">
                    <a:pos x="24" y="4"/>
                  </a:cxn>
                  <a:cxn ang="0">
                    <a:pos x="34" y="11"/>
                  </a:cxn>
                  <a:cxn ang="0">
                    <a:pos x="40" y="20"/>
                  </a:cxn>
                  <a:cxn ang="0">
                    <a:pos x="41" y="21"/>
                  </a:cxn>
                  <a:cxn ang="0">
                    <a:pos x="46" y="23"/>
                  </a:cxn>
                  <a:cxn ang="0">
                    <a:pos x="54" y="29"/>
                  </a:cxn>
                  <a:cxn ang="0">
                    <a:pos x="64" y="39"/>
                  </a:cxn>
                  <a:cxn ang="0">
                    <a:pos x="80" y="49"/>
                  </a:cxn>
                  <a:cxn ang="0">
                    <a:pos x="85" y="50"/>
                  </a:cxn>
                  <a:cxn ang="0">
                    <a:pos x="93" y="57"/>
                  </a:cxn>
                  <a:cxn ang="0">
                    <a:pos x="92" y="60"/>
                  </a:cxn>
                  <a:cxn ang="0">
                    <a:pos x="95" y="62"/>
                  </a:cxn>
                  <a:cxn ang="0">
                    <a:pos x="99" y="65"/>
                  </a:cxn>
                  <a:cxn ang="0">
                    <a:pos x="98" y="72"/>
                  </a:cxn>
                  <a:cxn ang="0">
                    <a:pos x="105" y="76"/>
                  </a:cxn>
                  <a:cxn ang="0">
                    <a:pos x="107" y="83"/>
                  </a:cxn>
                  <a:cxn ang="0">
                    <a:pos x="110" y="87"/>
                  </a:cxn>
                  <a:cxn ang="0">
                    <a:pos x="114" y="91"/>
                  </a:cxn>
                  <a:cxn ang="0">
                    <a:pos x="120" y="94"/>
                  </a:cxn>
                  <a:cxn ang="0">
                    <a:pos x="123" y="98"/>
                  </a:cxn>
                  <a:cxn ang="0">
                    <a:pos x="120" y="117"/>
                  </a:cxn>
                  <a:cxn ang="0">
                    <a:pos x="118" y="131"/>
                  </a:cxn>
                  <a:cxn ang="0">
                    <a:pos x="114" y="133"/>
                  </a:cxn>
                  <a:cxn ang="0">
                    <a:pos x="107" y="131"/>
                  </a:cxn>
                  <a:cxn ang="0">
                    <a:pos x="102" y="125"/>
                  </a:cxn>
                  <a:cxn ang="0">
                    <a:pos x="100" y="122"/>
                  </a:cxn>
                  <a:cxn ang="0">
                    <a:pos x="70" y="96"/>
                  </a:cxn>
                  <a:cxn ang="0">
                    <a:pos x="62" y="79"/>
                  </a:cxn>
                  <a:cxn ang="0">
                    <a:pos x="55" y="69"/>
                  </a:cxn>
                  <a:cxn ang="0">
                    <a:pos x="54" y="65"/>
                  </a:cxn>
                  <a:cxn ang="0">
                    <a:pos x="48" y="64"/>
                  </a:cxn>
                  <a:cxn ang="0">
                    <a:pos x="44" y="58"/>
                  </a:cxn>
                  <a:cxn ang="0">
                    <a:pos x="41" y="49"/>
                  </a:cxn>
                  <a:cxn ang="0">
                    <a:pos x="38" y="43"/>
                  </a:cxn>
                  <a:cxn ang="0">
                    <a:pos x="26" y="35"/>
                  </a:cxn>
                  <a:cxn ang="0">
                    <a:pos x="24" y="29"/>
                  </a:cxn>
                  <a:cxn ang="0">
                    <a:pos x="20" y="23"/>
                  </a:cxn>
                  <a:cxn ang="0">
                    <a:pos x="16" y="20"/>
                  </a:cxn>
                  <a:cxn ang="0">
                    <a:pos x="9" y="19"/>
                  </a:cxn>
                  <a:cxn ang="0">
                    <a:pos x="3" y="9"/>
                  </a:cxn>
                  <a:cxn ang="0">
                    <a:pos x="0" y="0"/>
                  </a:cxn>
                </a:cxnLst>
                <a:rect l="0" t="0" r="r" b="b"/>
                <a:pathLst>
                  <a:path w="123" h="133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24" y="4"/>
                    </a:lnTo>
                    <a:lnTo>
                      <a:pt x="29" y="6"/>
                    </a:lnTo>
                    <a:lnTo>
                      <a:pt x="34" y="11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6" y="23"/>
                    </a:lnTo>
                    <a:lnTo>
                      <a:pt x="50" y="25"/>
                    </a:lnTo>
                    <a:lnTo>
                      <a:pt x="54" y="29"/>
                    </a:lnTo>
                    <a:lnTo>
                      <a:pt x="56" y="33"/>
                    </a:lnTo>
                    <a:lnTo>
                      <a:pt x="64" y="39"/>
                    </a:lnTo>
                    <a:lnTo>
                      <a:pt x="70" y="45"/>
                    </a:lnTo>
                    <a:lnTo>
                      <a:pt x="80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9" y="53"/>
                    </a:lnTo>
                    <a:lnTo>
                      <a:pt x="93" y="57"/>
                    </a:lnTo>
                    <a:lnTo>
                      <a:pt x="93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95" y="62"/>
                    </a:lnTo>
                    <a:lnTo>
                      <a:pt x="98" y="63"/>
                    </a:lnTo>
                    <a:lnTo>
                      <a:pt x="99" y="65"/>
                    </a:lnTo>
                    <a:lnTo>
                      <a:pt x="98" y="69"/>
                    </a:lnTo>
                    <a:lnTo>
                      <a:pt x="98" y="72"/>
                    </a:lnTo>
                    <a:lnTo>
                      <a:pt x="102" y="76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10" y="87"/>
                    </a:lnTo>
                    <a:lnTo>
                      <a:pt x="112" y="89"/>
                    </a:lnTo>
                    <a:lnTo>
                      <a:pt x="114" y="91"/>
                    </a:lnTo>
                    <a:lnTo>
                      <a:pt x="115" y="92"/>
                    </a:lnTo>
                    <a:lnTo>
                      <a:pt x="120" y="94"/>
                    </a:lnTo>
                    <a:lnTo>
                      <a:pt x="122" y="96"/>
                    </a:lnTo>
                    <a:lnTo>
                      <a:pt x="123" y="98"/>
                    </a:lnTo>
                    <a:lnTo>
                      <a:pt x="123" y="116"/>
                    </a:lnTo>
                    <a:lnTo>
                      <a:pt x="120" y="117"/>
                    </a:lnTo>
                    <a:lnTo>
                      <a:pt x="120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4" y="133"/>
                    </a:lnTo>
                    <a:lnTo>
                      <a:pt x="108" y="133"/>
                    </a:lnTo>
                    <a:lnTo>
                      <a:pt x="107" y="131"/>
                    </a:lnTo>
                    <a:lnTo>
                      <a:pt x="103" y="127"/>
                    </a:lnTo>
                    <a:lnTo>
                      <a:pt x="102" y="125"/>
                    </a:lnTo>
                    <a:lnTo>
                      <a:pt x="100" y="123"/>
                    </a:lnTo>
                    <a:lnTo>
                      <a:pt x="100" y="122"/>
                    </a:lnTo>
                    <a:lnTo>
                      <a:pt x="78" y="104"/>
                    </a:lnTo>
                    <a:lnTo>
                      <a:pt x="70" y="96"/>
                    </a:lnTo>
                    <a:lnTo>
                      <a:pt x="67" y="88"/>
                    </a:lnTo>
                    <a:lnTo>
                      <a:pt x="62" y="79"/>
                    </a:lnTo>
                    <a:lnTo>
                      <a:pt x="58" y="72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3" y="64"/>
                    </a:lnTo>
                    <a:lnTo>
                      <a:pt x="48" y="64"/>
                    </a:lnTo>
                    <a:lnTo>
                      <a:pt x="45" y="62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1" y="49"/>
                    </a:lnTo>
                    <a:lnTo>
                      <a:pt x="40" y="45"/>
                    </a:lnTo>
                    <a:lnTo>
                      <a:pt x="38" y="43"/>
                    </a:lnTo>
                    <a:lnTo>
                      <a:pt x="28" y="38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20" y="23"/>
                    </a:lnTo>
                    <a:lnTo>
                      <a:pt x="19" y="21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9" y="19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99">
                <a:extLst>
                  <a:ext uri="{FF2B5EF4-FFF2-40B4-BE49-F238E27FC236}">
                    <a16:creationId xmlns:a16="http://schemas.microsoft.com/office/drawing/2014/main" id="{5CA28CAE-64C4-8F40-A03E-C713973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974" y="4262922"/>
                <a:ext cx="244559" cy="26735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0" y="2"/>
                  </a:cxn>
                  <a:cxn ang="0">
                    <a:pos x="108" y="16"/>
                  </a:cxn>
                  <a:cxn ang="0">
                    <a:pos x="113" y="17"/>
                  </a:cxn>
                  <a:cxn ang="0">
                    <a:pos x="118" y="19"/>
                  </a:cxn>
                  <a:cxn ang="0">
                    <a:pos x="117" y="24"/>
                  </a:cxn>
                  <a:cxn ang="0">
                    <a:pos x="109" y="25"/>
                  </a:cxn>
                  <a:cxn ang="0">
                    <a:pos x="111" y="29"/>
                  </a:cxn>
                  <a:cxn ang="0">
                    <a:pos x="107" y="30"/>
                  </a:cxn>
                  <a:cxn ang="0">
                    <a:pos x="100" y="34"/>
                  </a:cxn>
                  <a:cxn ang="0">
                    <a:pos x="100" y="36"/>
                  </a:cxn>
                  <a:cxn ang="0">
                    <a:pos x="98" y="40"/>
                  </a:cxn>
                  <a:cxn ang="0">
                    <a:pos x="104" y="55"/>
                  </a:cxn>
                  <a:cxn ang="0">
                    <a:pos x="116" y="66"/>
                  </a:cxn>
                  <a:cxn ang="0">
                    <a:pos x="103" y="71"/>
                  </a:cxn>
                  <a:cxn ang="0">
                    <a:pos x="99" y="81"/>
                  </a:cxn>
                  <a:cxn ang="0">
                    <a:pos x="95" y="90"/>
                  </a:cxn>
                  <a:cxn ang="0">
                    <a:pos x="93" y="95"/>
                  </a:cxn>
                  <a:cxn ang="0">
                    <a:pos x="87" y="105"/>
                  </a:cxn>
                  <a:cxn ang="0">
                    <a:pos x="89" y="112"/>
                  </a:cxn>
                  <a:cxn ang="0">
                    <a:pos x="85" y="118"/>
                  </a:cxn>
                  <a:cxn ang="0">
                    <a:pos x="84" y="123"/>
                  </a:cxn>
                  <a:cxn ang="0">
                    <a:pos x="77" y="128"/>
                  </a:cxn>
                  <a:cxn ang="0">
                    <a:pos x="69" y="129"/>
                  </a:cxn>
                  <a:cxn ang="0">
                    <a:pos x="65" y="125"/>
                  </a:cxn>
                  <a:cxn ang="0">
                    <a:pos x="62" y="123"/>
                  </a:cxn>
                  <a:cxn ang="0">
                    <a:pos x="55" y="119"/>
                  </a:cxn>
                  <a:cxn ang="0">
                    <a:pos x="45" y="118"/>
                  </a:cxn>
                  <a:cxn ang="0">
                    <a:pos x="42" y="122"/>
                  </a:cxn>
                  <a:cxn ang="0">
                    <a:pos x="34" y="120"/>
                  </a:cxn>
                  <a:cxn ang="0">
                    <a:pos x="30" y="114"/>
                  </a:cxn>
                  <a:cxn ang="0">
                    <a:pos x="25" y="115"/>
                  </a:cxn>
                  <a:cxn ang="0">
                    <a:pos x="15" y="110"/>
                  </a:cxn>
                  <a:cxn ang="0">
                    <a:pos x="14" y="99"/>
                  </a:cxn>
                  <a:cxn ang="0">
                    <a:pos x="11" y="90"/>
                  </a:cxn>
                  <a:cxn ang="0">
                    <a:pos x="6" y="89"/>
                  </a:cxn>
                  <a:cxn ang="0">
                    <a:pos x="1" y="79"/>
                  </a:cxn>
                  <a:cxn ang="0">
                    <a:pos x="0" y="73"/>
                  </a:cxn>
                  <a:cxn ang="0">
                    <a:pos x="3" y="68"/>
                  </a:cxn>
                  <a:cxn ang="0">
                    <a:pos x="21" y="66"/>
                  </a:cxn>
                  <a:cxn ang="0">
                    <a:pos x="28" y="56"/>
                  </a:cxn>
                  <a:cxn ang="0">
                    <a:pos x="30" y="53"/>
                  </a:cxn>
                  <a:cxn ang="0">
                    <a:pos x="34" y="48"/>
                  </a:cxn>
                  <a:cxn ang="0">
                    <a:pos x="43" y="46"/>
                  </a:cxn>
                  <a:cxn ang="0">
                    <a:pos x="50" y="39"/>
                  </a:cxn>
                  <a:cxn ang="0">
                    <a:pos x="52" y="36"/>
                  </a:cxn>
                  <a:cxn ang="0">
                    <a:pos x="58" y="31"/>
                  </a:cxn>
                  <a:cxn ang="0">
                    <a:pos x="59" y="30"/>
                  </a:cxn>
                  <a:cxn ang="0">
                    <a:pos x="62" y="26"/>
                  </a:cxn>
                  <a:cxn ang="0">
                    <a:pos x="72" y="24"/>
                  </a:cxn>
                  <a:cxn ang="0">
                    <a:pos x="75" y="21"/>
                  </a:cxn>
                  <a:cxn ang="0">
                    <a:pos x="89" y="2"/>
                  </a:cxn>
                </a:cxnLst>
                <a:rect l="0" t="0" r="r" b="b"/>
                <a:pathLst>
                  <a:path w="118" h="129">
                    <a:moveTo>
                      <a:pt x="94" y="0"/>
                    </a:moveTo>
                    <a:lnTo>
                      <a:pt x="97" y="0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8" y="16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7" y="24"/>
                    </a:lnTo>
                    <a:lnTo>
                      <a:pt x="111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30"/>
                    </a:lnTo>
                    <a:lnTo>
                      <a:pt x="102" y="32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98" y="40"/>
                    </a:lnTo>
                    <a:lnTo>
                      <a:pt x="99" y="46"/>
                    </a:lnTo>
                    <a:lnTo>
                      <a:pt x="104" y="55"/>
                    </a:lnTo>
                    <a:lnTo>
                      <a:pt x="109" y="63"/>
                    </a:lnTo>
                    <a:lnTo>
                      <a:pt x="116" y="66"/>
                    </a:lnTo>
                    <a:lnTo>
                      <a:pt x="113" y="71"/>
                    </a:lnTo>
                    <a:lnTo>
                      <a:pt x="103" y="71"/>
                    </a:lnTo>
                    <a:lnTo>
                      <a:pt x="100" y="76"/>
                    </a:lnTo>
                    <a:lnTo>
                      <a:pt x="99" y="81"/>
                    </a:lnTo>
                    <a:lnTo>
                      <a:pt x="98" y="85"/>
                    </a:lnTo>
                    <a:lnTo>
                      <a:pt x="95" y="90"/>
                    </a:lnTo>
                    <a:lnTo>
                      <a:pt x="95" y="94"/>
                    </a:lnTo>
                    <a:lnTo>
                      <a:pt x="93" y="95"/>
                    </a:lnTo>
                    <a:lnTo>
                      <a:pt x="87" y="102"/>
                    </a:lnTo>
                    <a:lnTo>
                      <a:pt x="87" y="105"/>
                    </a:lnTo>
                    <a:lnTo>
                      <a:pt x="89" y="108"/>
                    </a:lnTo>
                    <a:lnTo>
                      <a:pt x="89" y="112"/>
                    </a:lnTo>
                    <a:lnTo>
                      <a:pt x="88" y="114"/>
                    </a:lnTo>
                    <a:lnTo>
                      <a:pt x="85" y="118"/>
                    </a:lnTo>
                    <a:lnTo>
                      <a:pt x="84" y="120"/>
                    </a:lnTo>
                    <a:lnTo>
                      <a:pt x="84" y="123"/>
                    </a:lnTo>
                    <a:lnTo>
                      <a:pt x="80" y="124"/>
                    </a:lnTo>
                    <a:lnTo>
                      <a:pt x="77" y="128"/>
                    </a:lnTo>
                    <a:lnTo>
                      <a:pt x="74" y="129"/>
                    </a:lnTo>
                    <a:lnTo>
                      <a:pt x="69" y="129"/>
                    </a:lnTo>
                    <a:lnTo>
                      <a:pt x="67" y="128"/>
                    </a:lnTo>
                    <a:lnTo>
                      <a:pt x="65" y="125"/>
                    </a:lnTo>
                    <a:lnTo>
                      <a:pt x="65" y="124"/>
                    </a:lnTo>
                    <a:lnTo>
                      <a:pt x="62" y="123"/>
                    </a:lnTo>
                    <a:lnTo>
                      <a:pt x="59" y="122"/>
                    </a:lnTo>
                    <a:lnTo>
                      <a:pt x="55" y="119"/>
                    </a:lnTo>
                    <a:lnTo>
                      <a:pt x="52" y="118"/>
                    </a:lnTo>
                    <a:lnTo>
                      <a:pt x="45" y="118"/>
                    </a:lnTo>
                    <a:lnTo>
                      <a:pt x="44" y="120"/>
                    </a:lnTo>
                    <a:lnTo>
                      <a:pt x="42" y="122"/>
                    </a:lnTo>
                    <a:lnTo>
                      <a:pt x="37" y="122"/>
                    </a:lnTo>
                    <a:lnTo>
                      <a:pt x="34" y="120"/>
                    </a:lnTo>
                    <a:lnTo>
                      <a:pt x="34" y="114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5" y="115"/>
                    </a:lnTo>
                    <a:lnTo>
                      <a:pt x="19" y="114"/>
                    </a:lnTo>
                    <a:lnTo>
                      <a:pt x="15" y="110"/>
                    </a:lnTo>
                    <a:lnTo>
                      <a:pt x="14" y="105"/>
                    </a:lnTo>
                    <a:lnTo>
                      <a:pt x="14" y="99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0" y="89"/>
                    </a:lnTo>
                    <a:lnTo>
                      <a:pt x="6" y="89"/>
                    </a:lnTo>
                    <a:lnTo>
                      <a:pt x="4" y="87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19" y="68"/>
                    </a:lnTo>
                    <a:lnTo>
                      <a:pt x="21" y="66"/>
                    </a:lnTo>
                    <a:lnTo>
                      <a:pt x="24" y="64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30" y="53"/>
                    </a:lnTo>
                    <a:lnTo>
                      <a:pt x="31" y="50"/>
                    </a:lnTo>
                    <a:lnTo>
                      <a:pt x="34" y="48"/>
                    </a:lnTo>
                    <a:lnTo>
                      <a:pt x="37" y="46"/>
                    </a:lnTo>
                    <a:lnTo>
                      <a:pt x="43" y="46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8" y="30"/>
                    </a:lnTo>
                    <a:lnTo>
                      <a:pt x="59" y="30"/>
                    </a:lnTo>
                    <a:lnTo>
                      <a:pt x="60" y="29"/>
                    </a:lnTo>
                    <a:lnTo>
                      <a:pt x="62" y="26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4" y="22"/>
                    </a:lnTo>
                    <a:lnTo>
                      <a:pt x="75" y="21"/>
                    </a:lnTo>
                    <a:lnTo>
                      <a:pt x="79" y="15"/>
                    </a:lnTo>
                    <a:lnTo>
                      <a:pt x="89" y="2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300">
                <a:extLst>
                  <a:ext uri="{FF2B5EF4-FFF2-40B4-BE49-F238E27FC236}">
                    <a16:creationId xmlns:a16="http://schemas.microsoft.com/office/drawing/2014/main" id="{F4AB0540-397E-7D43-A9E9-3385DD000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5242" y="4389347"/>
                <a:ext cx="151296" cy="18031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2" y="4"/>
                  </a:cxn>
                  <a:cxn ang="0">
                    <a:pos x="67" y="14"/>
                  </a:cxn>
                  <a:cxn ang="0">
                    <a:pos x="55" y="17"/>
                  </a:cxn>
                  <a:cxn ang="0">
                    <a:pos x="49" y="14"/>
                  </a:cxn>
                  <a:cxn ang="0">
                    <a:pos x="38" y="15"/>
                  </a:cxn>
                  <a:cxn ang="0">
                    <a:pos x="19" y="17"/>
                  </a:cxn>
                  <a:cxn ang="0">
                    <a:pos x="17" y="19"/>
                  </a:cxn>
                  <a:cxn ang="0">
                    <a:pos x="19" y="33"/>
                  </a:cxn>
                  <a:cxn ang="0">
                    <a:pos x="27" y="36"/>
                  </a:cxn>
                  <a:cxn ang="0">
                    <a:pos x="30" y="33"/>
                  </a:cxn>
                  <a:cxn ang="0">
                    <a:pos x="49" y="27"/>
                  </a:cxn>
                  <a:cxn ang="0">
                    <a:pos x="53" y="29"/>
                  </a:cxn>
                  <a:cxn ang="0">
                    <a:pos x="43" y="37"/>
                  </a:cxn>
                  <a:cxn ang="0">
                    <a:pos x="32" y="42"/>
                  </a:cxn>
                  <a:cxn ang="0">
                    <a:pos x="33" y="46"/>
                  </a:cxn>
                  <a:cxn ang="0">
                    <a:pos x="37" y="52"/>
                  </a:cxn>
                  <a:cxn ang="0">
                    <a:pos x="40" y="57"/>
                  </a:cxn>
                  <a:cxn ang="0">
                    <a:pos x="39" y="61"/>
                  </a:cxn>
                  <a:cxn ang="0">
                    <a:pos x="40" y="64"/>
                  </a:cxn>
                  <a:cxn ang="0">
                    <a:pos x="44" y="68"/>
                  </a:cxn>
                  <a:cxn ang="0">
                    <a:pos x="45" y="70"/>
                  </a:cxn>
                  <a:cxn ang="0">
                    <a:pos x="42" y="72"/>
                  </a:cxn>
                  <a:cxn ang="0">
                    <a:pos x="38" y="75"/>
                  </a:cxn>
                  <a:cxn ang="0">
                    <a:pos x="37" y="77"/>
                  </a:cxn>
                  <a:cxn ang="0">
                    <a:pos x="32" y="73"/>
                  </a:cxn>
                  <a:cxn ang="0">
                    <a:pos x="27" y="66"/>
                  </a:cxn>
                  <a:cxn ang="0">
                    <a:pos x="27" y="52"/>
                  </a:cxn>
                  <a:cxn ang="0">
                    <a:pos x="19" y="53"/>
                  </a:cxn>
                  <a:cxn ang="0">
                    <a:pos x="17" y="57"/>
                  </a:cxn>
                  <a:cxn ang="0">
                    <a:pos x="20" y="67"/>
                  </a:cxn>
                  <a:cxn ang="0">
                    <a:pos x="19" y="78"/>
                  </a:cxn>
                  <a:cxn ang="0">
                    <a:pos x="18" y="85"/>
                  </a:cxn>
                  <a:cxn ang="0">
                    <a:pos x="14" y="87"/>
                  </a:cxn>
                  <a:cxn ang="0">
                    <a:pos x="10" y="85"/>
                  </a:cxn>
                  <a:cxn ang="0">
                    <a:pos x="8" y="81"/>
                  </a:cxn>
                  <a:cxn ang="0">
                    <a:pos x="4" y="62"/>
                  </a:cxn>
                  <a:cxn ang="0">
                    <a:pos x="0" y="59"/>
                  </a:cxn>
                  <a:cxn ang="0">
                    <a:pos x="2" y="4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13"/>
                  </a:cxn>
                  <a:cxn ang="0">
                    <a:pos x="27" y="5"/>
                  </a:cxn>
                  <a:cxn ang="0">
                    <a:pos x="58" y="10"/>
                  </a:cxn>
                  <a:cxn ang="0">
                    <a:pos x="71" y="0"/>
                  </a:cxn>
                </a:cxnLst>
                <a:rect l="0" t="0" r="r" b="b"/>
                <a:pathLst>
                  <a:path w="73" h="87">
                    <a:moveTo>
                      <a:pt x="71" y="0"/>
                    </a:moveTo>
                    <a:lnTo>
                      <a:pt x="73" y="0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12"/>
                    </a:lnTo>
                    <a:lnTo>
                      <a:pt x="67" y="14"/>
                    </a:lnTo>
                    <a:lnTo>
                      <a:pt x="59" y="17"/>
                    </a:lnTo>
                    <a:lnTo>
                      <a:pt x="55" y="17"/>
                    </a:lnTo>
                    <a:lnTo>
                      <a:pt x="53" y="15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8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9" y="33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28" y="34"/>
                    </a:lnTo>
                    <a:lnTo>
                      <a:pt x="30" y="33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47" y="33"/>
                    </a:lnTo>
                    <a:lnTo>
                      <a:pt x="43" y="37"/>
                    </a:lnTo>
                    <a:lnTo>
                      <a:pt x="38" y="41"/>
                    </a:lnTo>
                    <a:lnTo>
                      <a:pt x="32" y="42"/>
                    </a:lnTo>
                    <a:lnTo>
                      <a:pt x="32" y="43"/>
                    </a:lnTo>
                    <a:lnTo>
                      <a:pt x="33" y="46"/>
                    </a:lnTo>
                    <a:lnTo>
                      <a:pt x="35" y="48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9" y="62"/>
                    </a:lnTo>
                    <a:lnTo>
                      <a:pt x="40" y="64"/>
                    </a:lnTo>
                    <a:lnTo>
                      <a:pt x="43" y="66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4" y="71"/>
                    </a:lnTo>
                    <a:lnTo>
                      <a:pt x="42" y="72"/>
                    </a:lnTo>
                    <a:lnTo>
                      <a:pt x="40" y="73"/>
                    </a:lnTo>
                    <a:lnTo>
                      <a:pt x="38" y="75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2" y="73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4" y="61"/>
                    </a:lnTo>
                    <a:lnTo>
                      <a:pt x="27" y="52"/>
                    </a:lnTo>
                    <a:lnTo>
                      <a:pt x="20" y="52"/>
                    </a:lnTo>
                    <a:lnTo>
                      <a:pt x="19" y="53"/>
                    </a:lnTo>
                    <a:lnTo>
                      <a:pt x="18" y="56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20" y="67"/>
                    </a:lnTo>
                    <a:lnTo>
                      <a:pt x="20" y="75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4" y="87"/>
                    </a:lnTo>
                    <a:lnTo>
                      <a:pt x="12" y="87"/>
                    </a:lnTo>
                    <a:lnTo>
                      <a:pt x="10" y="85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62"/>
                    </a:lnTo>
                    <a:lnTo>
                      <a:pt x="4" y="62"/>
                    </a:lnTo>
                    <a:lnTo>
                      <a:pt x="3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49"/>
                    </a:lnTo>
                    <a:lnTo>
                      <a:pt x="4" y="43"/>
                    </a:lnTo>
                    <a:lnTo>
                      <a:pt x="7" y="34"/>
                    </a:lnTo>
                    <a:lnTo>
                      <a:pt x="8" y="33"/>
                    </a:lnTo>
                    <a:lnTo>
                      <a:pt x="10" y="28"/>
                    </a:lnTo>
                    <a:lnTo>
                      <a:pt x="12" y="20"/>
                    </a:lnTo>
                    <a:lnTo>
                      <a:pt x="14" y="13"/>
                    </a:lnTo>
                    <a:lnTo>
                      <a:pt x="19" y="8"/>
                    </a:lnTo>
                    <a:lnTo>
                      <a:pt x="27" y="5"/>
                    </a:lnTo>
                    <a:lnTo>
                      <a:pt x="54" y="10"/>
                    </a:lnTo>
                    <a:lnTo>
                      <a:pt x="58" y="10"/>
                    </a:lnTo>
                    <a:lnTo>
                      <a:pt x="63" y="5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1">
                <a:extLst>
                  <a:ext uri="{FF2B5EF4-FFF2-40B4-BE49-F238E27FC236}">
                    <a16:creationId xmlns:a16="http://schemas.microsoft.com/office/drawing/2014/main" id="{99E4F5E6-C9A0-9C45-8718-3F730EB72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072" y="4571730"/>
                <a:ext cx="244559" cy="7046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0"/>
                  </a:cxn>
                  <a:cxn ang="0">
                    <a:pos x="29" y="3"/>
                  </a:cxn>
                  <a:cxn ang="0">
                    <a:pos x="35" y="7"/>
                  </a:cxn>
                  <a:cxn ang="0">
                    <a:pos x="43" y="10"/>
                  </a:cxn>
                  <a:cxn ang="0">
                    <a:pos x="51" y="13"/>
                  </a:cxn>
                  <a:cxn ang="0">
                    <a:pos x="56" y="10"/>
                  </a:cxn>
                  <a:cxn ang="0">
                    <a:pos x="58" y="9"/>
                  </a:cxn>
                  <a:cxn ang="0">
                    <a:pos x="63" y="7"/>
                  </a:cxn>
                  <a:cxn ang="0">
                    <a:pos x="66" y="7"/>
                  </a:cxn>
                  <a:cxn ang="0">
                    <a:pos x="70" y="9"/>
                  </a:cxn>
                  <a:cxn ang="0">
                    <a:pos x="75" y="12"/>
                  </a:cxn>
                  <a:cxn ang="0">
                    <a:pos x="78" y="14"/>
                  </a:cxn>
                  <a:cxn ang="0">
                    <a:pos x="82" y="14"/>
                  </a:cxn>
                  <a:cxn ang="0">
                    <a:pos x="94" y="13"/>
                  </a:cxn>
                  <a:cxn ang="0">
                    <a:pos x="97" y="13"/>
                  </a:cxn>
                  <a:cxn ang="0">
                    <a:pos x="95" y="14"/>
                  </a:cxn>
                  <a:cxn ang="0">
                    <a:pos x="94" y="14"/>
                  </a:cxn>
                  <a:cxn ang="0">
                    <a:pos x="92" y="15"/>
                  </a:cxn>
                  <a:cxn ang="0">
                    <a:pos x="82" y="15"/>
                  </a:cxn>
                  <a:cxn ang="0">
                    <a:pos x="89" y="21"/>
                  </a:cxn>
                  <a:cxn ang="0">
                    <a:pos x="100" y="21"/>
                  </a:cxn>
                  <a:cxn ang="0">
                    <a:pos x="102" y="23"/>
                  </a:cxn>
                  <a:cxn ang="0">
                    <a:pos x="102" y="24"/>
                  </a:cxn>
                  <a:cxn ang="0">
                    <a:pos x="104" y="26"/>
                  </a:cxn>
                  <a:cxn ang="0">
                    <a:pos x="112" y="26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28"/>
                  </a:cxn>
                  <a:cxn ang="0">
                    <a:pos x="118" y="29"/>
                  </a:cxn>
                  <a:cxn ang="0">
                    <a:pos x="118" y="31"/>
                  </a:cxn>
                  <a:cxn ang="0">
                    <a:pos x="117" y="32"/>
                  </a:cxn>
                  <a:cxn ang="0">
                    <a:pos x="115" y="34"/>
                  </a:cxn>
                  <a:cxn ang="0">
                    <a:pos x="113" y="34"/>
                  </a:cxn>
                  <a:cxn ang="0">
                    <a:pos x="110" y="33"/>
                  </a:cxn>
                  <a:cxn ang="0">
                    <a:pos x="108" y="31"/>
                  </a:cxn>
                  <a:cxn ang="0">
                    <a:pos x="105" y="31"/>
                  </a:cxn>
                  <a:cxn ang="0">
                    <a:pos x="105" y="34"/>
                  </a:cxn>
                  <a:cxn ang="0">
                    <a:pos x="84" y="31"/>
                  </a:cxn>
                  <a:cxn ang="0">
                    <a:pos x="63" y="29"/>
                  </a:cxn>
                  <a:cxn ang="0">
                    <a:pos x="58" y="27"/>
                  </a:cxn>
                  <a:cxn ang="0">
                    <a:pos x="55" y="24"/>
                  </a:cxn>
                  <a:cxn ang="0">
                    <a:pos x="53" y="23"/>
                  </a:cxn>
                  <a:cxn ang="0">
                    <a:pos x="41" y="23"/>
                  </a:cxn>
                  <a:cxn ang="0">
                    <a:pos x="30" y="21"/>
                  </a:cxn>
                  <a:cxn ang="0">
                    <a:pos x="16" y="21"/>
                  </a:cxn>
                  <a:cxn ang="0">
                    <a:pos x="14" y="19"/>
                  </a:cxn>
                  <a:cxn ang="0">
                    <a:pos x="11" y="17"/>
                  </a:cxn>
                  <a:cxn ang="0">
                    <a:pos x="9" y="13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8" y="2"/>
                  </a:cxn>
                  <a:cxn ang="0">
                    <a:pos x="19" y="0"/>
                  </a:cxn>
                </a:cxnLst>
                <a:rect l="0" t="0" r="r" b="b"/>
                <a:pathLst>
                  <a:path w="118" h="34">
                    <a:moveTo>
                      <a:pt x="19" y="0"/>
                    </a:moveTo>
                    <a:lnTo>
                      <a:pt x="20" y="0"/>
                    </a:lnTo>
                    <a:lnTo>
                      <a:pt x="29" y="3"/>
                    </a:lnTo>
                    <a:lnTo>
                      <a:pt x="35" y="7"/>
                    </a:lnTo>
                    <a:lnTo>
                      <a:pt x="43" y="10"/>
                    </a:lnTo>
                    <a:lnTo>
                      <a:pt x="51" y="13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70" y="9"/>
                    </a:lnTo>
                    <a:lnTo>
                      <a:pt x="75" y="12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94" y="13"/>
                    </a:lnTo>
                    <a:lnTo>
                      <a:pt x="97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2" y="15"/>
                    </a:lnTo>
                    <a:lnTo>
                      <a:pt x="82" y="15"/>
                    </a:lnTo>
                    <a:lnTo>
                      <a:pt x="89" y="21"/>
                    </a:lnTo>
                    <a:lnTo>
                      <a:pt x="100" y="21"/>
                    </a:lnTo>
                    <a:lnTo>
                      <a:pt x="102" y="23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12" y="26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28"/>
                    </a:lnTo>
                    <a:lnTo>
                      <a:pt x="118" y="29"/>
                    </a:lnTo>
                    <a:lnTo>
                      <a:pt x="118" y="31"/>
                    </a:lnTo>
                    <a:lnTo>
                      <a:pt x="117" y="32"/>
                    </a:lnTo>
                    <a:lnTo>
                      <a:pt x="115" y="34"/>
                    </a:lnTo>
                    <a:lnTo>
                      <a:pt x="113" y="34"/>
                    </a:lnTo>
                    <a:lnTo>
                      <a:pt x="110" y="33"/>
                    </a:lnTo>
                    <a:lnTo>
                      <a:pt x="108" y="31"/>
                    </a:lnTo>
                    <a:lnTo>
                      <a:pt x="105" y="31"/>
                    </a:lnTo>
                    <a:lnTo>
                      <a:pt x="105" y="34"/>
                    </a:lnTo>
                    <a:lnTo>
                      <a:pt x="84" y="31"/>
                    </a:lnTo>
                    <a:lnTo>
                      <a:pt x="63" y="29"/>
                    </a:lnTo>
                    <a:lnTo>
                      <a:pt x="58" y="27"/>
                    </a:lnTo>
                    <a:lnTo>
                      <a:pt x="55" y="24"/>
                    </a:lnTo>
                    <a:lnTo>
                      <a:pt x="53" y="23"/>
                    </a:lnTo>
                    <a:lnTo>
                      <a:pt x="41" y="23"/>
                    </a:lnTo>
                    <a:lnTo>
                      <a:pt x="30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1" y="17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02">
                <a:extLst>
                  <a:ext uri="{FF2B5EF4-FFF2-40B4-BE49-F238E27FC236}">
                    <a16:creationId xmlns:a16="http://schemas.microsoft.com/office/drawing/2014/main" id="{DA505046-65A1-4944-B27B-C762C0708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2186" y="4629761"/>
                <a:ext cx="74611" cy="1658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3"/>
                  </a:cxn>
                  <a:cxn ang="0">
                    <a:pos x="30" y="5"/>
                  </a:cxn>
                  <a:cxn ang="0">
                    <a:pos x="27" y="6"/>
                  </a:cxn>
                  <a:cxn ang="0">
                    <a:pos x="24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11" y="1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20" y="4"/>
                  </a:cxn>
                  <a:cxn ang="0">
                    <a:pos x="27" y="4"/>
                  </a:cxn>
                  <a:cxn ang="0">
                    <a:pos x="31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8">
                    <a:moveTo>
                      <a:pt x="36" y="0"/>
                    </a:moveTo>
                    <a:lnTo>
                      <a:pt x="34" y="3"/>
                    </a:lnTo>
                    <a:lnTo>
                      <a:pt x="30" y="5"/>
                    </a:lnTo>
                    <a:lnTo>
                      <a:pt x="27" y="6"/>
                    </a:lnTo>
                    <a:lnTo>
                      <a:pt x="24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1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1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03">
                <a:extLst>
                  <a:ext uri="{FF2B5EF4-FFF2-40B4-BE49-F238E27FC236}">
                    <a16:creationId xmlns:a16="http://schemas.microsoft.com/office/drawing/2014/main" id="{7168E1AF-B28A-3E4C-8C62-A4F7C344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647" y="4631832"/>
                <a:ext cx="51814" cy="186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0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7" y="5"/>
                  </a:cxn>
                  <a:cxn ang="0">
                    <a:pos x="15" y="7"/>
                  </a:cxn>
                  <a:cxn ang="0">
                    <a:pos x="14" y="8"/>
                  </a:cxn>
                  <a:cxn ang="0">
                    <a:pos x="11" y="9"/>
                  </a:cxn>
                  <a:cxn ang="0">
                    <a:pos x="6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2" y="3"/>
                  </a:cxn>
                  <a:cxn ang="0">
                    <a:pos x="15" y="4"/>
                  </a:cxn>
                  <a:cxn ang="0">
                    <a:pos x="15" y="0"/>
                  </a:cxn>
                </a:cxnLst>
                <a:rect l="0" t="0" r="r" b="b"/>
                <a:pathLst>
                  <a:path w="25" h="9">
                    <a:moveTo>
                      <a:pt x="15" y="0"/>
                    </a:moveTo>
                    <a:lnTo>
                      <a:pt x="25" y="0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6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2" y="3"/>
                    </a:lnTo>
                    <a:lnTo>
                      <a:pt x="15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04">
                <a:extLst>
                  <a:ext uri="{FF2B5EF4-FFF2-40B4-BE49-F238E27FC236}">
                    <a16:creationId xmlns:a16="http://schemas.microsoft.com/office/drawing/2014/main" id="{4D56E6B4-7B8A-EA4C-9327-5EA2642C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533" y="4656703"/>
                <a:ext cx="37306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4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8" h="12">
                    <a:moveTo>
                      <a:pt x="3" y="0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05">
                <a:extLst>
                  <a:ext uri="{FF2B5EF4-FFF2-40B4-BE49-F238E27FC236}">
                    <a16:creationId xmlns:a16="http://schemas.microsoft.com/office/drawing/2014/main" id="{323E39B2-6DFB-E348-9453-CB51DCBB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995" y="4631832"/>
                <a:ext cx="14508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06">
                <a:extLst>
                  <a:ext uri="{FF2B5EF4-FFF2-40B4-BE49-F238E27FC236}">
                    <a16:creationId xmlns:a16="http://schemas.microsoft.com/office/drawing/2014/main" id="{D35CF8BE-BE63-2B47-B3E7-36F3A633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232" y="4638051"/>
                <a:ext cx="87046" cy="4559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7" y="0"/>
                  </a:cxn>
                  <a:cxn ang="0">
                    <a:pos x="42" y="1"/>
                  </a:cxn>
                  <a:cxn ang="0">
                    <a:pos x="36" y="6"/>
                  </a:cxn>
                  <a:cxn ang="0">
                    <a:pos x="26" y="9"/>
                  </a:cxn>
                  <a:cxn ang="0">
                    <a:pos x="18" y="10"/>
                  </a:cxn>
                  <a:cxn ang="0">
                    <a:pos x="17" y="10"/>
                  </a:cxn>
                  <a:cxn ang="0">
                    <a:pos x="17" y="15"/>
                  </a:cxn>
                  <a:cxn ang="0">
                    <a:pos x="14" y="17"/>
                  </a:cxn>
                  <a:cxn ang="0">
                    <a:pos x="11" y="20"/>
                  </a:cxn>
                  <a:cxn ang="0">
                    <a:pos x="3" y="22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4" y="7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22" y="1"/>
                  </a:cxn>
                  <a:cxn ang="0">
                    <a:pos x="29" y="0"/>
                  </a:cxn>
                </a:cxnLst>
                <a:rect l="0" t="0" r="r" b="b"/>
                <a:pathLst>
                  <a:path w="42" h="22">
                    <a:moveTo>
                      <a:pt x="29" y="0"/>
                    </a:moveTo>
                    <a:lnTo>
                      <a:pt x="37" y="0"/>
                    </a:lnTo>
                    <a:lnTo>
                      <a:pt x="42" y="1"/>
                    </a:lnTo>
                    <a:lnTo>
                      <a:pt x="36" y="6"/>
                    </a:lnTo>
                    <a:lnTo>
                      <a:pt x="26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4" y="17"/>
                    </a:lnTo>
                    <a:lnTo>
                      <a:pt x="11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07">
                <a:extLst>
                  <a:ext uri="{FF2B5EF4-FFF2-40B4-BE49-F238E27FC236}">
                    <a16:creationId xmlns:a16="http://schemas.microsoft.com/office/drawing/2014/main" id="{4067EF24-4C2F-7446-90BE-DCB8AD1F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9335" y="4505409"/>
                <a:ext cx="24870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2" y="3"/>
                  </a:cxn>
                  <a:cxn ang="0">
                    <a:pos x="12" y="6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09">
                <a:extLst>
                  <a:ext uri="{FF2B5EF4-FFF2-40B4-BE49-F238E27FC236}">
                    <a16:creationId xmlns:a16="http://schemas.microsoft.com/office/drawing/2014/main" id="{66604F58-70EB-9B41-A981-6D3CFF953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569" y="4374838"/>
                <a:ext cx="26944" cy="6839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3" y="11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1" y="22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3" y="26"/>
                  </a:cxn>
                  <a:cxn ang="0">
                    <a:pos x="5" y="29"/>
                  </a:cxn>
                  <a:cxn ang="0">
                    <a:pos x="8" y="33"/>
                  </a:cxn>
                  <a:cxn ang="0">
                    <a:pos x="6" y="33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2" y="26"/>
                  </a:cxn>
                  <a:cxn ang="0">
                    <a:pos x="2" y="16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13" h="33">
                    <a:moveTo>
                      <a:pt x="3" y="0"/>
                    </a:moveTo>
                    <a:lnTo>
                      <a:pt x="6" y="7"/>
                    </a:lnTo>
                    <a:lnTo>
                      <a:pt x="10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10">
                <a:extLst>
                  <a:ext uri="{FF2B5EF4-FFF2-40B4-BE49-F238E27FC236}">
                    <a16:creationId xmlns:a16="http://schemas.microsoft.com/office/drawing/2014/main" id="{6AB0F59F-0BD8-964F-8B37-29C2CC7B7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4672" y="4706444"/>
                <a:ext cx="33161" cy="1243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11">
                <a:extLst>
                  <a:ext uri="{FF2B5EF4-FFF2-40B4-BE49-F238E27FC236}">
                    <a16:creationId xmlns:a16="http://schemas.microsoft.com/office/drawing/2014/main" id="{A8FDB4BF-E583-CA4C-AECE-7746C3FF7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144" y="4194529"/>
                <a:ext cx="107772" cy="10155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8"/>
                  </a:cxn>
                  <a:cxn ang="0">
                    <a:pos x="51" y="25"/>
                  </a:cxn>
                  <a:cxn ang="0">
                    <a:pos x="52" y="33"/>
                  </a:cxn>
                  <a:cxn ang="0">
                    <a:pos x="49" y="36"/>
                  </a:cxn>
                  <a:cxn ang="0">
                    <a:pos x="48" y="42"/>
                  </a:cxn>
                  <a:cxn ang="0">
                    <a:pos x="43" y="35"/>
                  </a:cxn>
                  <a:cxn ang="0">
                    <a:pos x="42" y="33"/>
                  </a:cxn>
                  <a:cxn ang="0">
                    <a:pos x="39" y="33"/>
                  </a:cxn>
                  <a:cxn ang="0">
                    <a:pos x="38" y="35"/>
                  </a:cxn>
                  <a:cxn ang="0">
                    <a:pos x="42" y="42"/>
                  </a:cxn>
                  <a:cxn ang="0">
                    <a:pos x="41" y="48"/>
                  </a:cxn>
                  <a:cxn ang="0">
                    <a:pos x="38" y="49"/>
                  </a:cxn>
                  <a:cxn ang="0">
                    <a:pos x="36" y="45"/>
                  </a:cxn>
                  <a:cxn ang="0">
                    <a:pos x="32" y="47"/>
                  </a:cxn>
                  <a:cxn ang="0">
                    <a:pos x="24" y="42"/>
                  </a:cxn>
                  <a:cxn ang="0">
                    <a:pos x="23" y="31"/>
                  </a:cxn>
                  <a:cxn ang="0">
                    <a:pos x="24" y="28"/>
                  </a:cxn>
                  <a:cxn ang="0">
                    <a:pos x="18" y="25"/>
                  </a:cxn>
                  <a:cxn ang="0">
                    <a:pos x="17" y="29"/>
                  </a:cxn>
                  <a:cxn ang="0">
                    <a:pos x="14" y="29"/>
                  </a:cxn>
                  <a:cxn ang="0">
                    <a:pos x="10" y="28"/>
                  </a:cxn>
                  <a:cxn ang="0">
                    <a:pos x="7" y="30"/>
                  </a:cxn>
                  <a:cxn ang="0">
                    <a:pos x="5" y="35"/>
                  </a:cxn>
                  <a:cxn ang="0">
                    <a:pos x="3" y="40"/>
                  </a:cxn>
                  <a:cxn ang="0">
                    <a:pos x="2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2" y="26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9" y="18"/>
                  </a:cxn>
                  <a:cxn ang="0">
                    <a:pos x="12" y="14"/>
                  </a:cxn>
                  <a:cxn ang="0">
                    <a:pos x="18" y="13"/>
                  </a:cxn>
                  <a:cxn ang="0">
                    <a:pos x="21" y="16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8" y="11"/>
                  </a:cxn>
                  <a:cxn ang="0">
                    <a:pos x="32" y="10"/>
                  </a:cxn>
                  <a:cxn ang="0">
                    <a:pos x="36" y="9"/>
                  </a:cxn>
                  <a:cxn ang="0">
                    <a:pos x="37" y="4"/>
                  </a:cxn>
                  <a:cxn ang="0">
                    <a:pos x="38" y="0"/>
                  </a:cxn>
                </a:cxnLst>
                <a:rect l="0" t="0" r="r" b="b"/>
                <a:pathLst>
                  <a:path w="52" h="49">
                    <a:moveTo>
                      <a:pt x="38" y="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46" y="8"/>
                    </a:lnTo>
                    <a:lnTo>
                      <a:pt x="49" y="16"/>
                    </a:lnTo>
                    <a:lnTo>
                      <a:pt x="51" y="25"/>
                    </a:lnTo>
                    <a:lnTo>
                      <a:pt x="52" y="30"/>
                    </a:lnTo>
                    <a:lnTo>
                      <a:pt x="52" y="33"/>
                    </a:lnTo>
                    <a:lnTo>
                      <a:pt x="51" y="34"/>
                    </a:lnTo>
                    <a:lnTo>
                      <a:pt x="49" y="36"/>
                    </a:lnTo>
                    <a:lnTo>
                      <a:pt x="48" y="38"/>
                    </a:lnTo>
                    <a:lnTo>
                      <a:pt x="48" y="42"/>
                    </a:lnTo>
                    <a:lnTo>
                      <a:pt x="44" y="38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1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42" y="42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4" y="47"/>
                    </a:lnTo>
                    <a:lnTo>
                      <a:pt x="32" y="47"/>
                    </a:lnTo>
                    <a:lnTo>
                      <a:pt x="27" y="44"/>
                    </a:lnTo>
                    <a:lnTo>
                      <a:pt x="24" y="42"/>
                    </a:lnTo>
                    <a:lnTo>
                      <a:pt x="23" y="38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3" y="25"/>
                    </a:lnTo>
                    <a:lnTo>
                      <a:pt x="18" y="25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7" y="30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5" y="38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4"/>
                    </a:lnTo>
                    <a:lnTo>
                      <a:pt x="38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312">
                <a:extLst>
                  <a:ext uri="{FF2B5EF4-FFF2-40B4-BE49-F238E27FC236}">
                    <a16:creationId xmlns:a16="http://schemas.microsoft.com/office/drawing/2014/main" id="{3C1F9B4C-5242-234D-A3CC-4542E6FD8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4517" y="4165513"/>
                <a:ext cx="55959" cy="5803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4" y="9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0" y="11"/>
                  </a:cxn>
                  <a:cxn ang="0">
                    <a:pos x="19" y="13"/>
                  </a:cxn>
                  <a:cxn ang="0">
                    <a:pos x="17" y="13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7" y="27"/>
                  </a:cxn>
                  <a:cxn ang="0">
                    <a:pos x="4" y="28"/>
                  </a:cxn>
                  <a:cxn ang="0">
                    <a:pos x="0" y="28"/>
                  </a:cxn>
                  <a:cxn ang="0">
                    <a:pos x="5" y="20"/>
                  </a:cxn>
                  <a:cxn ang="0">
                    <a:pos x="18" y="10"/>
                  </a:cxn>
                  <a:cxn ang="0">
                    <a:pos x="22" y="5"/>
                  </a:cxn>
                  <a:cxn ang="0">
                    <a:pos x="23" y="4"/>
                  </a:cxn>
                  <a:cxn ang="0">
                    <a:pos x="23" y="1"/>
                  </a:cxn>
                  <a:cxn ang="0">
                    <a:pos x="24" y="0"/>
                  </a:cxn>
                </a:cxnLst>
                <a:rect l="0" t="0" r="r" b="b"/>
                <a:pathLst>
                  <a:path w="27" h="28">
                    <a:moveTo>
                      <a:pt x="24" y="0"/>
                    </a:move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0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7" y="27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5" y="20"/>
                    </a:lnTo>
                    <a:lnTo>
                      <a:pt x="18" y="10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3" y="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313">
                <a:extLst>
                  <a:ext uri="{FF2B5EF4-FFF2-40B4-BE49-F238E27FC236}">
                    <a16:creationId xmlns:a16="http://schemas.microsoft.com/office/drawing/2014/main" id="{392A9A5E-9E78-E64B-ABE2-81AE4AA63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113" y="3981057"/>
                <a:ext cx="101555" cy="1492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5"/>
                  </a:cxn>
                  <a:cxn ang="0">
                    <a:pos x="23" y="28"/>
                  </a:cxn>
                  <a:cxn ang="0">
                    <a:pos x="18" y="34"/>
                  </a:cxn>
                  <a:cxn ang="0">
                    <a:pos x="17" y="43"/>
                  </a:cxn>
                  <a:cxn ang="0">
                    <a:pos x="21" y="50"/>
                  </a:cxn>
                  <a:cxn ang="0">
                    <a:pos x="26" y="55"/>
                  </a:cxn>
                  <a:cxn ang="0">
                    <a:pos x="28" y="51"/>
                  </a:cxn>
                  <a:cxn ang="0">
                    <a:pos x="33" y="54"/>
                  </a:cxn>
                  <a:cxn ang="0">
                    <a:pos x="36" y="59"/>
                  </a:cxn>
                  <a:cxn ang="0">
                    <a:pos x="40" y="58"/>
                  </a:cxn>
                  <a:cxn ang="0">
                    <a:pos x="42" y="56"/>
                  </a:cxn>
                  <a:cxn ang="0">
                    <a:pos x="43" y="58"/>
                  </a:cxn>
                  <a:cxn ang="0">
                    <a:pos x="42" y="60"/>
                  </a:cxn>
                  <a:cxn ang="0">
                    <a:pos x="41" y="63"/>
                  </a:cxn>
                  <a:cxn ang="0">
                    <a:pos x="43" y="62"/>
                  </a:cxn>
                  <a:cxn ang="0">
                    <a:pos x="45" y="65"/>
                  </a:cxn>
                  <a:cxn ang="0">
                    <a:pos x="49" y="67"/>
                  </a:cxn>
                  <a:cxn ang="0">
                    <a:pos x="47" y="72"/>
                  </a:cxn>
                  <a:cxn ang="0">
                    <a:pos x="45" y="68"/>
                  </a:cxn>
                  <a:cxn ang="0">
                    <a:pos x="36" y="62"/>
                  </a:cxn>
                  <a:cxn ang="0">
                    <a:pos x="31" y="59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11" y="54"/>
                  </a:cxn>
                  <a:cxn ang="0">
                    <a:pos x="11" y="51"/>
                  </a:cxn>
                  <a:cxn ang="0">
                    <a:pos x="12" y="49"/>
                  </a:cxn>
                  <a:cxn ang="0">
                    <a:pos x="10" y="45"/>
                  </a:cxn>
                  <a:cxn ang="0">
                    <a:pos x="6" y="48"/>
                  </a:cxn>
                  <a:cxn ang="0">
                    <a:pos x="2" y="45"/>
                  </a:cxn>
                  <a:cxn ang="0">
                    <a:pos x="0" y="41"/>
                  </a:cxn>
                  <a:cxn ang="0">
                    <a:pos x="1" y="29"/>
                  </a:cxn>
                  <a:cxn ang="0">
                    <a:pos x="5" y="19"/>
                  </a:cxn>
                  <a:cxn ang="0">
                    <a:pos x="3" y="11"/>
                  </a:cxn>
                  <a:cxn ang="0">
                    <a:pos x="2" y="5"/>
                  </a:cxn>
                  <a:cxn ang="0">
                    <a:pos x="6" y="0"/>
                  </a:cxn>
                </a:cxnLst>
                <a:rect l="0" t="0" r="r" b="b"/>
                <a:pathLst>
                  <a:path w="49" h="72">
                    <a:moveTo>
                      <a:pt x="6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22" y="15"/>
                    </a:lnTo>
                    <a:lnTo>
                      <a:pt x="23" y="19"/>
                    </a:lnTo>
                    <a:lnTo>
                      <a:pt x="23" y="28"/>
                    </a:lnTo>
                    <a:lnTo>
                      <a:pt x="22" y="30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43"/>
                    </a:lnTo>
                    <a:lnTo>
                      <a:pt x="20" y="46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26" y="54"/>
                    </a:lnTo>
                    <a:lnTo>
                      <a:pt x="28" y="51"/>
                    </a:lnTo>
                    <a:lnTo>
                      <a:pt x="32" y="51"/>
                    </a:lnTo>
                    <a:lnTo>
                      <a:pt x="33" y="54"/>
                    </a:lnTo>
                    <a:lnTo>
                      <a:pt x="36" y="56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2" y="56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3" y="62"/>
                    </a:lnTo>
                    <a:lnTo>
                      <a:pt x="43" y="64"/>
                    </a:lnTo>
                    <a:lnTo>
                      <a:pt x="45" y="65"/>
                    </a:lnTo>
                    <a:lnTo>
                      <a:pt x="47" y="67"/>
                    </a:lnTo>
                    <a:lnTo>
                      <a:pt x="49" y="67"/>
                    </a:lnTo>
                    <a:lnTo>
                      <a:pt x="49" y="70"/>
                    </a:lnTo>
                    <a:lnTo>
                      <a:pt x="47" y="72"/>
                    </a:lnTo>
                    <a:lnTo>
                      <a:pt x="45" y="69"/>
                    </a:lnTo>
                    <a:lnTo>
                      <a:pt x="45" y="68"/>
                    </a:lnTo>
                    <a:lnTo>
                      <a:pt x="40" y="63"/>
                    </a:lnTo>
                    <a:lnTo>
                      <a:pt x="36" y="62"/>
                    </a:lnTo>
                    <a:lnTo>
                      <a:pt x="32" y="58"/>
                    </a:lnTo>
                    <a:lnTo>
                      <a:pt x="31" y="59"/>
                    </a:lnTo>
                    <a:lnTo>
                      <a:pt x="31" y="63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3" y="56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3" y="58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0" y="45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5" y="19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315">
                <a:extLst>
                  <a:ext uri="{FF2B5EF4-FFF2-40B4-BE49-F238E27FC236}">
                    <a16:creationId xmlns:a16="http://schemas.microsoft.com/office/drawing/2014/main" id="{C38221D3-256B-8145-AFDA-DF14E292C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3999" y="4144788"/>
                <a:ext cx="29015" cy="3730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1" y="4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7" y="15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4" h="18">
                    <a:moveTo>
                      <a:pt x="2" y="0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4" y="16"/>
                    </a:lnTo>
                    <a:lnTo>
                      <a:pt x="1" y="18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316">
                <a:extLst>
                  <a:ext uri="{FF2B5EF4-FFF2-40B4-BE49-F238E27FC236}">
                    <a16:creationId xmlns:a16="http://schemas.microsoft.com/office/drawing/2014/main" id="{9A0832A4-F478-9640-A138-F5DF40D0F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8507" y="4167585"/>
                <a:ext cx="26944" cy="4766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3" y="4"/>
                  </a:cxn>
                  <a:cxn ang="0">
                    <a:pos x="13" y="8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9" y="18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0"/>
                  </a:cxn>
                </a:cxnLst>
                <a:rect l="0" t="0" r="r" b="b"/>
                <a:pathLst>
                  <a:path w="13" h="23">
                    <a:moveTo>
                      <a:pt x="8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317">
                <a:extLst>
                  <a:ext uri="{FF2B5EF4-FFF2-40B4-BE49-F238E27FC236}">
                    <a16:creationId xmlns:a16="http://schemas.microsoft.com/office/drawing/2014/main" id="{AE524BD2-3DF8-F044-B904-31C46B168A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3378" y="4171730"/>
                <a:ext cx="12435" cy="2901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14">
                    <a:moveTo>
                      <a:pt x="1" y="10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1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319">
                <a:extLst>
                  <a:ext uri="{FF2B5EF4-FFF2-40B4-BE49-F238E27FC236}">
                    <a16:creationId xmlns:a16="http://schemas.microsoft.com/office/drawing/2014/main" id="{FFCA8022-4A28-B74B-A51E-07DEAAE8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869" y="4130279"/>
                <a:ext cx="22799" cy="20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320">
                <a:extLst>
                  <a:ext uri="{FF2B5EF4-FFF2-40B4-BE49-F238E27FC236}">
                    <a16:creationId xmlns:a16="http://schemas.microsoft.com/office/drawing/2014/main" id="{BF5C32DE-1DAC-2244-837D-164707316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93" y="4105409"/>
                <a:ext cx="26944" cy="29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3" y="8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321">
                <a:extLst>
                  <a:ext uri="{FF2B5EF4-FFF2-40B4-BE49-F238E27FC236}">
                    <a16:creationId xmlns:a16="http://schemas.microsoft.com/office/drawing/2014/main" id="{01C9B46B-6CC4-9143-9508-9205C725B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5709" y="4111627"/>
                <a:ext cx="8290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322">
                <a:extLst>
                  <a:ext uri="{FF2B5EF4-FFF2-40B4-BE49-F238E27FC236}">
                    <a16:creationId xmlns:a16="http://schemas.microsoft.com/office/drawing/2014/main" id="{982D476F-E453-8848-874A-75EAD5B9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6331" y="3806964"/>
                <a:ext cx="39379" cy="7253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2"/>
                  </a:cxn>
                  <a:cxn ang="0">
                    <a:pos x="19" y="8"/>
                  </a:cxn>
                  <a:cxn ang="0">
                    <a:pos x="18" y="17"/>
                  </a:cxn>
                  <a:cxn ang="0">
                    <a:pos x="14" y="26"/>
                  </a:cxn>
                  <a:cxn ang="0">
                    <a:pos x="10" y="32"/>
                  </a:cxn>
                  <a:cxn ang="0">
                    <a:pos x="5" y="35"/>
                  </a:cxn>
                  <a:cxn ang="0">
                    <a:pos x="3" y="35"/>
                  </a:cxn>
                  <a:cxn ang="0">
                    <a:pos x="2" y="34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2" y="17"/>
                  </a:cxn>
                  <a:cxn ang="0">
                    <a:pos x="5" y="8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19" h="35">
                    <a:moveTo>
                      <a:pt x="14" y="0"/>
                    </a:moveTo>
                    <a:lnTo>
                      <a:pt x="18" y="2"/>
                    </a:lnTo>
                    <a:lnTo>
                      <a:pt x="19" y="8"/>
                    </a:lnTo>
                    <a:lnTo>
                      <a:pt x="18" y="17"/>
                    </a:lnTo>
                    <a:lnTo>
                      <a:pt x="14" y="26"/>
                    </a:lnTo>
                    <a:lnTo>
                      <a:pt x="10" y="32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323">
                <a:extLst>
                  <a:ext uri="{FF2B5EF4-FFF2-40B4-BE49-F238E27FC236}">
                    <a16:creationId xmlns:a16="http://schemas.microsoft.com/office/drawing/2014/main" id="{BA14297B-72D4-3E46-AF57-3A522CBD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8612" y="3935461"/>
                <a:ext cx="58031" cy="5388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28" y="7"/>
                  </a:cxn>
                  <a:cxn ang="0">
                    <a:pos x="26" y="9"/>
                  </a:cxn>
                  <a:cxn ang="0">
                    <a:pos x="25" y="13"/>
                  </a:cxn>
                  <a:cxn ang="0">
                    <a:pos x="20" y="21"/>
                  </a:cxn>
                  <a:cxn ang="0">
                    <a:pos x="16" y="23"/>
                  </a:cxn>
                  <a:cxn ang="0">
                    <a:pos x="13" y="24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5" y="9"/>
                  </a:cxn>
                  <a:cxn ang="0">
                    <a:pos x="18" y="2"/>
                  </a:cxn>
                  <a:cxn ang="0">
                    <a:pos x="23" y="0"/>
                  </a:cxn>
                </a:cxnLst>
                <a:rect l="0" t="0" r="r" b="b"/>
                <a:pathLst>
                  <a:path w="28" h="26">
                    <a:moveTo>
                      <a:pt x="23" y="0"/>
                    </a:moveTo>
                    <a:lnTo>
                      <a:pt x="24" y="2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6" y="9"/>
                    </a:lnTo>
                    <a:lnTo>
                      <a:pt x="25" y="13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5" y="9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324">
                <a:extLst>
                  <a:ext uri="{FF2B5EF4-FFF2-40B4-BE49-F238E27FC236}">
                    <a16:creationId xmlns:a16="http://schemas.microsoft.com/office/drawing/2014/main" id="{D4530CFA-B99F-5B4E-BF61-227BCAF44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9855" y="4466030"/>
                <a:ext cx="39379" cy="352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10" y="12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19" h="17">
                    <a:moveTo>
                      <a:pt x="7" y="0"/>
                    </a:moveTo>
                    <a:lnTo>
                      <a:pt x="9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325">
                <a:extLst>
                  <a:ext uri="{FF2B5EF4-FFF2-40B4-BE49-F238E27FC236}">
                    <a16:creationId xmlns:a16="http://schemas.microsoft.com/office/drawing/2014/main" id="{CB40EF40-C522-6F4C-BBF6-EAC6190E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958" y="4490900"/>
                <a:ext cx="16580" cy="16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326">
                <a:extLst>
                  <a:ext uri="{FF2B5EF4-FFF2-40B4-BE49-F238E27FC236}">
                    <a16:creationId xmlns:a16="http://schemas.microsoft.com/office/drawing/2014/main" id="{99AED55C-0994-434E-A76D-C94731A8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6488" y="4455668"/>
                <a:ext cx="16580" cy="227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5"/>
                  </a:cxn>
                  <a:cxn ang="0">
                    <a:pos x="7" y="6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7" y="10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7" y="6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327">
                <a:extLst>
                  <a:ext uri="{FF2B5EF4-FFF2-40B4-BE49-F238E27FC236}">
                    <a16:creationId xmlns:a16="http://schemas.microsoft.com/office/drawing/2014/main" id="{EFE55B77-A3D6-004C-BEEF-A972704BF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399" y="4403854"/>
                <a:ext cx="18653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6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328">
                <a:extLst>
                  <a:ext uri="{FF2B5EF4-FFF2-40B4-BE49-F238E27FC236}">
                    <a16:creationId xmlns:a16="http://schemas.microsoft.com/office/drawing/2014/main" id="{8517D196-484E-C840-8445-4084555B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382" y="3578986"/>
                <a:ext cx="55959" cy="7253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20" y="4"/>
                  </a:cxn>
                  <a:cxn ang="0">
                    <a:pos x="24" y="4"/>
                  </a:cxn>
                  <a:cxn ang="0">
                    <a:pos x="24" y="8"/>
                  </a:cxn>
                  <a:cxn ang="0">
                    <a:pos x="27" y="10"/>
                  </a:cxn>
                  <a:cxn ang="0">
                    <a:pos x="27" y="15"/>
                  </a:cxn>
                  <a:cxn ang="0">
                    <a:pos x="24" y="15"/>
                  </a:cxn>
                  <a:cxn ang="0">
                    <a:pos x="21" y="24"/>
                  </a:cxn>
                  <a:cxn ang="0">
                    <a:pos x="19" y="32"/>
                  </a:cxn>
                  <a:cxn ang="0">
                    <a:pos x="14" y="35"/>
                  </a:cxn>
                  <a:cxn ang="0">
                    <a:pos x="12" y="35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6" y="29"/>
                  </a:cxn>
                  <a:cxn ang="0">
                    <a:pos x="6" y="27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11" y="20"/>
                  </a:cxn>
                  <a:cxn ang="0">
                    <a:pos x="12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9" y="10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1" y="0"/>
                  </a:cxn>
                </a:cxnLst>
                <a:rect l="0" t="0" r="r" b="b"/>
                <a:pathLst>
                  <a:path w="27" h="35">
                    <a:moveTo>
                      <a:pt x="11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1" y="24"/>
                    </a:lnTo>
                    <a:lnTo>
                      <a:pt x="19" y="32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7" y="25"/>
                    </a:lnTo>
                    <a:lnTo>
                      <a:pt x="9" y="23"/>
                    </a:lnTo>
                    <a:lnTo>
                      <a:pt x="11" y="20"/>
                    </a:lnTo>
                    <a:lnTo>
                      <a:pt x="12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329">
                <a:extLst>
                  <a:ext uri="{FF2B5EF4-FFF2-40B4-BE49-F238E27FC236}">
                    <a16:creationId xmlns:a16="http://schemas.microsoft.com/office/drawing/2014/main" id="{C07ED07F-9174-0042-96FE-260837CB7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0631" y="3564478"/>
                <a:ext cx="58031" cy="435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8" y="3"/>
                  </a:cxn>
                  <a:cxn ang="0">
                    <a:pos x="28" y="7"/>
                  </a:cxn>
                  <a:cxn ang="0">
                    <a:pos x="25" y="12"/>
                  </a:cxn>
                  <a:cxn ang="0">
                    <a:pos x="24" y="13"/>
                  </a:cxn>
                  <a:cxn ang="0">
                    <a:pos x="20" y="13"/>
                  </a:cxn>
                  <a:cxn ang="0">
                    <a:pos x="18" y="11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1" y="18"/>
                  </a:cxn>
                  <a:cxn ang="0">
                    <a:pos x="6" y="21"/>
                  </a:cxn>
                  <a:cxn ang="0">
                    <a:pos x="4" y="18"/>
                  </a:cxn>
                  <a:cxn ang="0">
                    <a:pos x="4" y="15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6" y="2"/>
                  </a:cxn>
                  <a:cxn ang="0">
                    <a:pos x="18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1">
                    <a:moveTo>
                      <a:pt x="20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8" y="7"/>
                    </a:lnTo>
                    <a:lnTo>
                      <a:pt x="25" y="12"/>
                    </a:lnTo>
                    <a:lnTo>
                      <a:pt x="24" y="13"/>
                    </a:lnTo>
                    <a:lnTo>
                      <a:pt x="20" y="13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6" y="21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330">
                <a:extLst>
                  <a:ext uri="{FF2B5EF4-FFF2-40B4-BE49-F238E27FC236}">
                    <a16:creationId xmlns:a16="http://schemas.microsoft.com/office/drawing/2014/main" id="{AD590B25-63F3-5746-A7D4-90F7414FB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7470" y="3367587"/>
                <a:ext cx="269429" cy="221762"/>
              </a:xfrm>
              <a:custGeom>
                <a:avLst/>
                <a:gdLst/>
                <a:ahLst/>
                <a:cxnLst>
                  <a:cxn ang="0">
                    <a:pos x="73" y="57"/>
                  </a:cxn>
                  <a:cxn ang="0">
                    <a:pos x="73" y="56"/>
                  </a:cxn>
                  <a:cxn ang="0">
                    <a:pos x="120" y="0"/>
                  </a:cxn>
                  <a:cxn ang="0">
                    <a:pos x="123" y="2"/>
                  </a:cxn>
                  <a:cxn ang="0">
                    <a:pos x="124" y="7"/>
                  </a:cxn>
                  <a:cxn ang="0">
                    <a:pos x="125" y="14"/>
                  </a:cxn>
                  <a:cxn ang="0">
                    <a:pos x="130" y="25"/>
                  </a:cxn>
                  <a:cxn ang="0">
                    <a:pos x="129" y="30"/>
                  </a:cxn>
                  <a:cxn ang="0">
                    <a:pos x="124" y="41"/>
                  </a:cxn>
                  <a:cxn ang="0">
                    <a:pos x="119" y="42"/>
                  </a:cxn>
                  <a:cxn ang="0">
                    <a:pos x="118" y="62"/>
                  </a:cxn>
                  <a:cxn ang="0">
                    <a:pos x="113" y="68"/>
                  </a:cxn>
                  <a:cxn ang="0">
                    <a:pos x="114" y="75"/>
                  </a:cxn>
                  <a:cxn ang="0">
                    <a:pos x="115" y="78"/>
                  </a:cxn>
                  <a:cxn ang="0">
                    <a:pos x="110" y="82"/>
                  </a:cxn>
                  <a:cxn ang="0">
                    <a:pos x="105" y="81"/>
                  </a:cxn>
                  <a:cxn ang="0">
                    <a:pos x="99" y="85"/>
                  </a:cxn>
                  <a:cxn ang="0">
                    <a:pos x="95" y="90"/>
                  </a:cxn>
                  <a:cxn ang="0">
                    <a:pos x="93" y="88"/>
                  </a:cxn>
                  <a:cxn ang="0">
                    <a:pos x="86" y="90"/>
                  </a:cxn>
                  <a:cxn ang="0">
                    <a:pos x="83" y="93"/>
                  </a:cxn>
                  <a:cxn ang="0">
                    <a:pos x="75" y="92"/>
                  </a:cxn>
                  <a:cxn ang="0">
                    <a:pos x="73" y="88"/>
                  </a:cxn>
                  <a:cxn ang="0">
                    <a:pos x="69" y="86"/>
                  </a:cxn>
                  <a:cxn ang="0">
                    <a:pos x="66" y="91"/>
                  </a:cxn>
                  <a:cxn ang="0">
                    <a:pos x="69" y="95"/>
                  </a:cxn>
                  <a:cxn ang="0">
                    <a:pos x="66" y="96"/>
                  </a:cxn>
                  <a:cxn ang="0">
                    <a:pos x="63" y="98"/>
                  </a:cxn>
                  <a:cxn ang="0">
                    <a:pos x="58" y="105"/>
                  </a:cxn>
                  <a:cxn ang="0">
                    <a:pos x="54" y="105"/>
                  </a:cxn>
                  <a:cxn ang="0">
                    <a:pos x="51" y="102"/>
                  </a:cxn>
                  <a:cxn ang="0">
                    <a:pos x="53" y="96"/>
                  </a:cxn>
                  <a:cxn ang="0">
                    <a:pos x="49" y="91"/>
                  </a:cxn>
                  <a:cxn ang="0">
                    <a:pos x="39" y="88"/>
                  </a:cxn>
                  <a:cxn ang="0">
                    <a:pos x="37" y="92"/>
                  </a:cxn>
                  <a:cxn ang="0">
                    <a:pos x="30" y="93"/>
                  </a:cxn>
                  <a:cxn ang="0">
                    <a:pos x="17" y="97"/>
                  </a:cxn>
                  <a:cxn ang="0">
                    <a:pos x="0" y="98"/>
                  </a:cxn>
                  <a:cxn ang="0">
                    <a:pos x="4" y="96"/>
                  </a:cxn>
                  <a:cxn ang="0">
                    <a:pos x="11" y="90"/>
                  </a:cxn>
                  <a:cxn ang="0">
                    <a:pos x="27" y="78"/>
                  </a:cxn>
                  <a:cxn ang="0">
                    <a:pos x="59" y="76"/>
                  </a:cxn>
                  <a:cxn ang="0">
                    <a:pos x="66" y="66"/>
                  </a:cxn>
                  <a:cxn ang="0">
                    <a:pos x="69" y="62"/>
                  </a:cxn>
                  <a:cxn ang="0">
                    <a:pos x="71" y="58"/>
                  </a:cxn>
                  <a:cxn ang="0">
                    <a:pos x="73" y="62"/>
                  </a:cxn>
                  <a:cxn ang="0">
                    <a:pos x="79" y="61"/>
                  </a:cxn>
                  <a:cxn ang="0">
                    <a:pos x="85" y="57"/>
                  </a:cxn>
                  <a:cxn ang="0">
                    <a:pos x="100" y="43"/>
                  </a:cxn>
                  <a:cxn ang="0">
                    <a:pos x="108" y="23"/>
                  </a:cxn>
                  <a:cxn ang="0">
                    <a:pos x="106" y="20"/>
                  </a:cxn>
                  <a:cxn ang="0">
                    <a:pos x="105" y="15"/>
                  </a:cxn>
                  <a:cxn ang="0">
                    <a:pos x="109" y="8"/>
                  </a:cxn>
                  <a:cxn ang="0">
                    <a:pos x="115" y="4"/>
                  </a:cxn>
                  <a:cxn ang="0">
                    <a:pos x="116" y="7"/>
                  </a:cxn>
                  <a:cxn ang="0">
                    <a:pos x="120" y="5"/>
                  </a:cxn>
                  <a:cxn ang="0">
                    <a:pos x="118" y="4"/>
                  </a:cxn>
                </a:cxnLst>
                <a:rect l="0" t="0" r="r" b="b"/>
                <a:pathLst>
                  <a:path w="130" h="107">
                    <a:moveTo>
                      <a:pt x="73" y="56"/>
                    </a:moveTo>
                    <a:lnTo>
                      <a:pt x="73" y="57"/>
                    </a:lnTo>
                    <a:lnTo>
                      <a:pt x="71" y="58"/>
                    </a:lnTo>
                    <a:lnTo>
                      <a:pt x="73" y="56"/>
                    </a:lnTo>
                    <a:close/>
                    <a:moveTo>
                      <a:pt x="118" y="0"/>
                    </a:moveTo>
                    <a:lnTo>
                      <a:pt x="120" y="0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4" y="7"/>
                    </a:lnTo>
                    <a:lnTo>
                      <a:pt x="124" y="10"/>
                    </a:lnTo>
                    <a:lnTo>
                      <a:pt x="125" y="14"/>
                    </a:lnTo>
                    <a:lnTo>
                      <a:pt x="129" y="22"/>
                    </a:lnTo>
                    <a:lnTo>
                      <a:pt x="130" y="25"/>
                    </a:lnTo>
                    <a:lnTo>
                      <a:pt x="130" y="28"/>
                    </a:lnTo>
                    <a:lnTo>
                      <a:pt x="129" y="30"/>
                    </a:lnTo>
                    <a:lnTo>
                      <a:pt x="124" y="36"/>
                    </a:lnTo>
                    <a:lnTo>
                      <a:pt x="124" y="41"/>
                    </a:lnTo>
                    <a:lnTo>
                      <a:pt x="120" y="41"/>
                    </a:lnTo>
                    <a:lnTo>
                      <a:pt x="119" y="42"/>
                    </a:lnTo>
                    <a:lnTo>
                      <a:pt x="118" y="44"/>
                    </a:lnTo>
                    <a:lnTo>
                      <a:pt x="118" y="62"/>
                    </a:lnTo>
                    <a:lnTo>
                      <a:pt x="114" y="66"/>
                    </a:lnTo>
                    <a:lnTo>
                      <a:pt x="113" y="68"/>
                    </a:lnTo>
                    <a:lnTo>
                      <a:pt x="113" y="73"/>
                    </a:lnTo>
                    <a:lnTo>
                      <a:pt x="114" y="75"/>
                    </a:lnTo>
                    <a:lnTo>
                      <a:pt x="114" y="77"/>
                    </a:lnTo>
                    <a:lnTo>
                      <a:pt x="115" y="78"/>
                    </a:lnTo>
                    <a:lnTo>
                      <a:pt x="113" y="81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5" y="81"/>
                    </a:lnTo>
                    <a:lnTo>
                      <a:pt x="101" y="82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4" y="90"/>
                    </a:lnTo>
                    <a:lnTo>
                      <a:pt x="93" y="88"/>
                    </a:lnTo>
                    <a:lnTo>
                      <a:pt x="89" y="88"/>
                    </a:lnTo>
                    <a:lnTo>
                      <a:pt x="86" y="90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78" y="93"/>
                    </a:lnTo>
                    <a:lnTo>
                      <a:pt x="75" y="92"/>
                    </a:lnTo>
                    <a:lnTo>
                      <a:pt x="74" y="91"/>
                    </a:lnTo>
                    <a:lnTo>
                      <a:pt x="73" y="88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6" y="88"/>
                    </a:lnTo>
                    <a:lnTo>
                      <a:pt x="66" y="91"/>
                    </a:lnTo>
                    <a:lnTo>
                      <a:pt x="68" y="92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66" y="96"/>
                    </a:lnTo>
                    <a:lnTo>
                      <a:pt x="65" y="97"/>
                    </a:lnTo>
                    <a:lnTo>
                      <a:pt x="63" y="98"/>
                    </a:lnTo>
                    <a:lnTo>
                      <a:pt x="60" y="101"/>
                    </a:lnTo>
                    <a:lnTo>
                      <a:pt x="58" y="105"/>
                    </a:lnTo>
                    <a:lnTo>
                      <a:pt x="56" y="107"/>
                    </a:lnTo>
                    <a:lnTo>
                      <a:pt x="54" y="105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51" y="100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49" y="91"/>
                    </a:lnTo>
                    <a:lnTo>
                      <a:pt x="44" y="88"/>
                    </a:lnTo>
                    <a:lnTo>
                      <a:pt x="39" y="88"/>
                    </a:lnTo>
                    <a:lnTo>
                      <a:pt x="37" y="90"/>
                    </a:lnTo>
                    <a:lnTo>
                      <a:pt x="37" y="92"/>
                    </a:lnTo>
                    <a:lnTo>
                      <a:pt x="31" y="92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17" y="97"/>
                    </a:lnTo>
                    <a:lnTo>
                      <a:pt x="6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4" y="96"/>
                    </a:lnTo>
                    <a:lnTo>
                      <a:pt x="5" y="95"/>
                    </a:lnTo>
                    <a:lnTo>
                      <a:pt x="11" y="90"/>
                    </a:lnTo>
                    <a:lnTo>
                      <a:pt x="21" y="80"/>
                    </a:lnTo>
                    <a:lnTo>
                      <a:pt x="27" y="78"/>
                    </a:lnTo>
                    <a:lnTo>
                      <a:pt x="54" y="78"/>
                    </a:lnTo>
                    <a:lnTo>
                      <a:pt x="59" y="76"/>
                    </a:lnTo>
                    <a:lnTo>
                      <a:pt x="61" y="71"/>
                    </a:lnTo>
                    <a:lnTo>
                      <a:pt x="66" y="66"/>
                    </a:lnTo>
                    <a:lnTo>
                      <a:pt x="68" y="63"/>
                    </a:lnTo>
                    <a:lnTo>
                      <a:pt x="69" y="62"/>
                    </a:lnTo>
                    <a:lnTo>
                      <a:pt x="70" y="59"/>
                    </a:lnTo>
                    <a:lnTo>
                      <a:pt x="71" y="58"/>
                    </a:lnTo>
                    <a:lnTo>
                      <a:pt x="71" y="61"/>
                    </a:lnTo>
                    <a:lnTo>
                      <a:pt x="73" y="62"/>
                    </a:lnTo>
                    <a:lnTo>
                      <a:pt x="76" y="62"/>
                    </a:lnTo>
                    <a:lnTo>
                      <a:pt x="79" y="61"/>
                    </a:lnTo>
                    <a:lnTo>
                      <a:pt x="80" y="59"/>
                    </a:lnTo>
                    <a:lnTo>
                      <a:pt x="85" y="57"/>
                    </a:lnTo>
                    <a:lnTo>
                      <a:pt x="93" y="52"/>
                    </a:lnTo>
                    <a:lnTo>
                      <a:pt x="100" y="43"/>
                    </a:lnTo>
                    <a:lnTo>
                      <a:pt x="105" y="3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6" y="20"/>
                    </a:lnTo>
                    <a:lnTo>
                      <a:pt x="105" y="20"/>
                    </a:lnTo>
                    <a:lnTo>
                      <a:pt x="105" y="15"/>
                    </a:lnTo>
                    <a:lnTo>
                      <a:pt x="108" y="12"/>
                    </a:lnTo>
                    <a:lnTo>
                      <a:pt x="109" y="8"/>
                    </a:lnTo>
                    <a:lnTo>
                      <a:pt x="113" y="5"/>
                    </a:lnTo>
                    <a:lnTo>
                      <a:pt x="115" y="4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4"/>
                    </a:lnTo>
                    <a:lnTo>
                      <a:pt x="118" y="4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331">
                <a:extLst>
                  <a:ext uri="{FF2B5EF4-FFF2-40B4-BE49-F238E27FC236}">
                    <a16:creationId xmlns:a16="http://schemas.microsoft.com/office/drawing/2014/main" id="{5B6F3414-86F6-AA45-BD8D-18D455D59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5086" y="3247380"/>
                <a:ext cx="138860" cy="11813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0" y="7"/>
                  </a:cxn>
                  <a:cxn ang="0">
                    <a:pos x="38" y="13"/>
                  </a:cxn>
                  <a:cxn ang="0">
                    <a:pos x="45" y="18"/>
                  </a:cxn>
                  <a:cxn ang="0">
                    <a:pos x="55" y="21"/>
                  </a:cxn>
                  <a:cxn ang="0">
                    <a:pos x="58" y="21"/>
                  </a:cxn>
                  <a:cxn ang="0">
                    <a:pos x="60" y="19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3" y="22"/>
                  </a:cxn>
                  <a:cxn ang="0">
                    <a:pos x="62" y="24"/>
                  </a:cxn>
                  <a:cxn ang="0">
                    <a:pos x="64" y="29"/>
                  </a:cxn>
                  <a:cxn ang="0">
                    <a:pos x="67" y="31"/>
                  </a:cxn>
                  <a:cxn ang="0">
                    <a:pos x="63" y="33"/>
                  </a:cxn>
                  <a:cxn ang="0">
                    <a:pos x="59" y="34"/>
                  </a:cxn>
                  <a:cxn ang="0">
                    <a:pos x="54" y="34"/>
                  </a:cxn>
                  <a:cxn ang="0">
                    <a:pos x="47" y="37"/>
                  </a:cxn>
                  <a:cxn ang="0">
                    <a:pos x="42" y="42"/>
                  </a:cxn>
                  <a:cxn ang="0">
                    <a:pos x="40" y="46"/>
                  </a:cxn>
                  <a:cxn ang="0">
                    <a:pos x="39" y="48"/>
                  </a:cxn>
                  <a:cxn ang="0">
                    <a:pos x="34" y="46"/>
                  </a:cxn>
                  <a:cxn ang="0">
                    <a:pos x="30" y="43"/>
                  </a:cxn>
                  <a:cxn ang="0">
                    <a:pos x="27" y="42"/>
                  </a:cxn>
                  <a:cxn ang="0">
                    <a:pos x="22" y="38"/>
                  </a:cxn>
                  <a:cxn ang="0">
                    <a:pos x="20" y="39"/>
                  </a:cxn>
                  <a:cxn ang="0">
                    <a:pos x="19" y="42"/>
                  </a:cxn>
                  <a:cxn ang="0">
                    <a:pos x="14" y="42"/>
                  </a:cxn>
                  <a:cxn ang="0">
                    <a:pos x="11" y="41"/>
                  </a:cxn>
                  <a:cxn ang="0">
                    <a:pos x="8" y="41"/>
                  </a:cxn>
                  <a:cxn ang="0">
                    <a:pos x="6" y="42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0" y="49"/>
                  </a:cxn>
                  <a:cxn ang="0">
                    <a:pos x="11" y="49"/>
                  </a:cxn>
                  <a:cxn ang="0">
                    <a:pos x="13" y="51"/>
                  </a:cxn>
                  <a:cxn ang="0">
                    <a:pos x="14" y="51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6" y="55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3" y="38"/>
                  </a:cxn>
                  <a:cxn ang="0">
                    <a:pos x="8" y="33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18" y="28"/>
                  </a:cxn>
                  <a:cxn ang="0">
                    <a:pos x="23" y="16"/>
                  </a:cxn>
                  <a:cxn ang="0">
                    <a:pos x="23" y="8"/>
                  </a:cxn>
                  <a:cxn ang="0">
                    <a:pos x="22" y="7"/>
                  </a:cxn>
                  <a:cxn ang="0">
                    <a:pos x="22" y="3"/>
                  </a:cxn>
                  <a:cxn ang="0">
                    <a:pos x="24" y="0"/>
                  </a:cxn>
                </a:cxnLst>
                <a:rect l="0" t="0" r="r" b="b"/>
                <a:pathLst>
                  <a:path w="67" h="57">
                    <a:moveTo>
                      <a:pt x="24" y="0"/>
                    </a:moveTo>
                    <a:lnTo>
                      <a:pt x="30" y="7"/>
                    </a:lnTo>
                    <a:lnTo>
                      <a:pt x="38" y="13"/>
                    </a:lnTo>
                    <a:lnTo>
                      <a:pt x="45" y="18"/>
                    </a:lnTo>
                    <a:lnTo>
                      <a:pt x="55" y="21"/>
                    </a:lnTo>
                    <a:lnTo>
                      <a:pt x="58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62" y="24"/>
                    </a:lnTo>
                    <a:lnTo>
                      <a:pt x="64" y="29"/>
                    </a:lnTo>
                    <a:lnTo>
                      <a:pt x="67" y="31"/>
                    </a:lnTo>
                    <a:lnTo>
                      <a:pt x="63" y="33"/>
                    </a:lnTo>
                    <a:lnTo>
                      <a:pt x="59" y="34"/>
                    </a:lnTo>
                    <a:lnTo>
                      <a:pt x="54" y="34"/>
                    </a:lnTo>
                    <a:lnTo>
                      <a:pt x="47" y="37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9" y="48"/>
                    </a:lnTo>
                    <a:lnTo>
                      <a:pt x="34" y="46"/>
                    </a:lnTo>
                    <a:lnTo>
                      <a:pt x="30" y="43"/>
                    </a:lnTo>
                    <a:lnTo>
                      <a:pt x="27" y="42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9" y="42"/>
                    </a:lnTo>
                    <a:lnTo>
                      <a:pt x="14" y="42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6" y="42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3" y="51"/>
                    </a:lnTo>
                    <a:lnTo>
                      <a:pt x="14" y="51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6" y="55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3" y="38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18" y="28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2" y="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332">
                <a:extLst>
                  <a:ext uri="{FF2B5EF4-FFF2-40B4-BE49-F238E27FC236}">
                    <a16:creationId xmlns:a16="http://schemas.microsoft.com/office/drawing/2014/main" id="{68D85F23-30C3-D243-A5D0-095025D9C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9801" y="3276396"/>
                <a:ext cx="20725" cy="20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0" h="10">
                    <a:moveTo>
                      <a:pt x="9" y="0"/>
                    </a:moveTo>
                    <a:lnTo>
                      <a:pt x="10" y="2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333">
                <a:extLst>
                  <a:ext uri="{FF2B5EF4-FFF2-40B4-BE49-F238E27FC236}">
                    <a16:creationId xmlns:a16="http://schemas.microsoft.com/office/drawing/2014/main" id="{AC6679AD-D04C-2D47-9DF6-0B65D805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469" y="3245308"/>
                <a:ext cx="31089" cy="2279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5" y="4"/>
                  </a:cxn>
                  <a:cxn ang="0">
                    <a:pos x="11" y="4"/>
                  </a:cxn>
                  <a:cxn ang="0">
                    <a:pos x="6" y="6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9" y="0"/>
                  </a:cxn>
                </a:cxnLst>
                <a:rect l="0" t="0" r="r" b="b"/>
                <a:pathLst>
                  <a:path w="15" h="11">
                    <a:moveTo>
                      <a:pt x="9" y="0"/>
                    </a:moveTo>
                    <a:lnTo>
                      <a:pt x="15" y="0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334">
                <a:extLst>
                  <a:ext uri="{FF2B5EF4-FFF2-40B4-BE49-F238E27FC236}">
                    <a16:creationId xmlns:a16="http://schemas.microsoft.com/office/drawing/2014/main" id="{0294058E-6379-4F45-ACA0-4D250CE1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354" y="3222510"/>
                <a:ext cx="18653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7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9" y="0"/>
                    </a:lnTo>
                    <a:lnTo>
                      <a:pt x="7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335">
                <a:extLst>
                  <a:ext uri="{FF2B5EF4-FFF2-40B4-BE49-F238E27FC236}">
                    <a16:creationId xmlns:a16="http://schemas.microsoft.com/office/drawing/2014/main" id="{70C22562-48F9-8740-ACBE-9C3A7088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536" y="2963444"/>
                <a:ext cx="70466" cy="26735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9" y="19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0" y="51"/>
                  </a:cxn>
                  <a:cxn ang="0">
                    <a:pos x="23" y="56"/>
                  </a:cxn>
                  <a:cxn ang="0">
                    <a:pos x="29" y="70"/>
                  </a:cxn>
                  <a:cxn ang="0">
                    <a:pos x="34" y="83"/>
                  </a:cxn>
                  <a:cxn ang="0">
                    <a:pos x="32" y="82"/>
                  </a:cxn>
                  <a:cxn ang="0">
                    <a:pos x="30" y="80"/>
                  </a:cxn>
                  <a:cxn ang="0">
                    <a:pos x="28" y="78"/>
                  </a:cxn>
                  <a:cxn ang="0">
                    <a:pos x="25" y="78"/>
                  </a:cxn>
                  <a:cxn ang="0">
                    <a:pos x="19" y="81"/>
                  </a:cxn>
                  <a:cxn ang="0">
                    <a:pos x="15" y="86"/>
                  </a:cxn>
                  <a:cxn ang="0">
                    <a:pos x="13" y="93"/>
                  </a:cxn>
                  <a:cxn ang="0">
                    <a:pos x="13" y="102"/>
                  </a:cxn>
                  <a:cxn ang="0">
                    <a:pos x="15" y="110"/>
                  </a:cxn>
                  <a:cxn ang="0">
                    <a:pos x="20" y="116"/>
                  </a:cxn>
                  <a:cxn ang="0">
                    <a:pos x="24" y="122"/>
                  </a:cxn>
                  <a:cxn ang="0">
                    <a:pos x="24" y="124"/>
                  </a:cxn>
                  <a:cxn ang="0">
                    <a:pos x="23" y="124"/>
                  </a:cxn>
                  <a:cxn ang="0">
                    <a:pos x="20" y="121"/>
                  </a:cxn>
                  <a:cxn ang="0">
                    <a:pos x="19" y="119"/>
                  </a:cxn>
                  <a:cxn ang="0">
                    <a:pos x="14" y="119"/>
                  </a:cxn>
                  <a:cxn ang="0">
                    <a:pos x="10" y="122"/>
                  </a:cxn>
                  <a:cxn ang="0">
                    <a:pos x="10" y="125"/>
                  </a:cxn>
                  <a:cxn ang="0">
                    <a:pos x="7" y="129"/>
                  </a:cxn>
                  <a:cxn ang="0">
                    <a:pos x="5" y="129"/>
                  </a:cxn>
                  <a:cxn ang="0">
                    <a:pos x="5" y="111"/>
                  </a:cxn>
                  <a:cxn ang="0">
                    <a:pos x="7" y="106"/>
                  </a:cxn>
                  <a:cxn ang="0">
                    <a:pos x="7" y="92"/>
                  </a:cxn>
                  <a:cxn ang="0">
                    <a:pos x="5" y="90"/>
                  </a:cxn>
                  <a:cxn ang="0">
                    <a:pos x="5" y="82"/>
                  </a:cxn>
                  <a:cxn ang="0">
                    <a:pos x="7" y="80"/>
                  </a:cxn>
                  <a:cxn ang="0">
                    <a:pos x="7" y="49"/>
                  </a:cxn>
                  <a:cxn ang="0">
                    <a:pos x="5" y="46"/>
                  </a:cxn>
                  <a:cxn ang="0">
                    <a:pos x="0" y="36"/>
                  </a:cxn>
                  <a:cxn ang="0">
                    <a:pos x="2" y="27"/>
                  </a:cxn>
                  <a:cxn ang="0">
                    <a:pos x="4" y="18"/>
                  </a:cxn>
                  <a:cxn ang="0">
                    <a:pos x="9" y="14"/>
                  </a:cxn>
                  <a:cxn ang="0">
                    <a:pos x="9" y="13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34" h="129">
                    <a:moveTo>
                      <a:pt x="10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0" y="51"/>
                    </a:lnTo>
                    <a:lnTo>
                      <a:pt x="23" y="56"/>
                    </a:lnTo>
                    <a:lnTo>
                      <a:pt x="29" y="70"/>
                    </a:lnTo>
                    <a:lnTo>
                      <a:pt x="34" y="83"/>
                    </a:lnTo>
                    <a:lnTo>
                      <a:pt x="32" y="82"/>
                    </a:lnTo>
                    <a:lnTo>
                      <a:pt x="30" y="80"/>
                    </a:lnTo>
                    <a:lnTo>
                      <a:pt x="28" y="78"/>
                    </a:lnTo>
                    <a:lnTo>
                      <a:pt x="25" y="78"/>
                    </a:lnTo>
                    <a:lnTo>
                      <a:pt x="19" y="81"/>
                    </a:lnTo>
                    <a:lnTo>
                      <a:pt x="15" y="86"/>
                    </a:lnTo>
                    <a:lnTo>
                      <a:pt x="13" y="93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20" y="116"/>
                    </a:lnTo>
                    <a:lnTo>
                      <a:pt x="24" y="122"/>
                    </a:lnTo>
                    <a:lnTo>
                      <a:pt x="24" y="124"/>
                    </a:lnTo>
                    <a:lnTo>
                      <a:pt x="23" y="124"/>
                    </a:lnTo>
                    <a:lnTo>
                      <a:pt x="20" y="121"/>
                    </a:lnTo>
                    <a:lnTo>
                      <a:pt x="19" y="119"/>
                    </a:lnTo>
                    <a:lnTo>
                      <a:pt x="14" y="119"/>
                    </a:lnTo>
                    <a:lnTo>
                      <a:pt x="10" y="122"/>
                    </a:lnTo>
                    <a:lnTo>
                      <a:pt x="10" y="125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11"/>
                    </a:lnTo>
                    <a:lnTo>
                      <a:pt x="7" y="106"/>
                    </a:lnTo>
                    <a:lnTo>
                      <a:pt x="7" y="92"/>
                    </a:lnTo>
                    <a:lnTo>
                      <a:pt x="5" y="90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0" y="36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336">
                <a:extLst>
                  <a:ext uri="{FF2B5EF4-FFF2-40B4-BE49-F238E27FC236}">
                    <a16:creationId xmlns:a16="http://schemas.microsoft.com/office/drawing/2014/main" id="{5F082ED3-72A0-FC49-B663-9936A66D8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509" y="2302305"/>
                <a:ext cx="84975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1"/>
                  </a:cxn>
                  <a:cxn ang="0">
                    <a:pos x="32" y="2"/>
                  </a:cxn>
                  <a:cxn ang="0">
                    <a:pos x="39" y="6"/>
                  </a:cxn>
                  <a:cxn ang="0">
                    <a:pos x="41" y="10"/>
                  </a:cxn>
                  <a:cxn ang="0">
                    <a:pos x="37" y="12"/>
                  </a:cxn>
                  <a:cxn ang="0">
                    <a:pos x="30" y="15"/>
                  </a:cxn>
                  <a:cxn ang="0">
                    <a:pos x="10" y="17"/>
                  </a:cxn>
                  <a:cxn ang="0">
                    <a:pos x="4" y="17"/>
                  </a:cxn>
                  <a:cxn ang="0">
                    <a:pos x="1" y="16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41" h="17">
                    <a:moveTo>
                      <a:pt x="20" y="0"/>
                    </a:moveTo>
                    <a:lnTo>
                      <a:pt x="25" y="1"/>
                    </a:lnTo>
                    <a:lnTo>
                      <a:pt x="32" y="2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37" y="12"/>
                    </a:lnTo>
                    <a:lnTo>
                      <a:pt x="30" y="15"/>
                    </a:lnTo>
                    <a:lnTo>
                      <a:pt x="10" y="17"/>
                    </a:lnTo>
                    <a:lnTo>
                      <a:pt x="4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337">
                <a:extLst>
                  <a:ext uri="{FF2B5EF4-FFF2-40B4-BE49-F238E27FC236}">
                    <a16:creationId xmlns:a16="http://schemas.microsoft.com/office/drawing/2014/main" id="{89E3E61E-AD0B-C040-AF3B-3DDC6872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586" y="2372771"/>
                <a:ext cx="33161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4" y="9"/>
                  </a:cxn>
                  <a:cxn ang="0">
                    <a:pos x="12" y="9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338">
                <a:extLst>
                  <a:ext uri="{FF2B5EF4-FFF2-40B4-BE49-F238E27FC236}">
                    <a16:creationId xmlns:a16="http://schemas.microsoft.com/office/drawing/2014/main" id="{CF52FC65-0835-9449-8E55-16FF97BB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169" y="2103342"/>
                <a:ext cx="14508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3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7" y="3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339">
                <a:extLst>
                  <a:ext uri="{FF2B5EF4-FFF2-40B4-BE49-F238E27FC236}">
                    <a16:creationId xmlns:a16="http://schemas.microsoft.com/office/drawing/2014/main" id="{407D8E65-3565-7146-AB20-8940B1A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368" y="2163446"/>
                <a:ext cx="35234" cy="2487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6" y="3"/>
                  </a:cxn>
                  <a:cxn ang="0">
                    <a:pos x="17" y="4"/>
                  </a:cxn>
                  <a:cxn ang="0">
                    <a:pos x="17" y="9"/>
                  </a:cxn>
                  <a:cxn ang="0">
                    <a:pos x="12" y="12"/>
                  </a:cxn>
                  <a:cxn ang="0">
                    <a:pos x="5" y="12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2">
                    <a:moveTo>
                      <a:pt x="6" y="0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7" y="9"/>
                    </a:lnTo>
                    <a:lnTo>
                      <a:pt x="12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340">
                <a:extLst>
                  <a:ext uri="{FF2B5EF4-FFF2-40B4-BE49-F238E27FC236}">
                    <a16:creationId xmlns:a16="http://schemas.microsoft.com/office/drawing/2014/main" id="{24C6F4DE-C3E3-6D4E-A42F-584628ED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6850" y="1918887"/>
                <a:ext cx="147151" cy="8290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3" y="0"/>
                  </a:cxn>
                  <a:cxn ang="0">
                    <a:pos x="43" y="7"/>
                  </a:cxn>
                  <a:cxn ang="0">
                    <a:pos x="42" y="10"/>
                  </a:cxn>
                  <a:cxn ang="0">
                    <a:pos x="43" y="9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9" y="5"/>
                  </a:cxn>
                  <a:cxn ang="0">
                    <a:pos x="54" y="6"/>
                  </a:cxn>
                  <a:cxn ang="0">
                    <a:pos x="62" y="11"/>
                  </a:cxn>
                  <a:cxn ang="0">
                    <a:pos x="68" y="16"/>
                  </a:cxn>
                  <a:cxn ang="0">
                    <a:pos x="71" y="21"/>
                  </a:cxn>
                  <a:cxn ang="0">
                    <a:pos x="68" y="26"/>
                  </a:cxn>
                  <a:cxn ang="0">
                    <a:pos x="63" y="30"/>
                  </a:cxn>
                  <a:cxn ang="0">
                    <a:pos x="56" y="31"/>
                  </a:cxn>
                  <a:cxn ang="0">
                    <a:pos x="39" y="31"/>
                  </a:cxn>
                  <a:cxn ang="0">
                    <a:pos x="36" y="33"/>
                  </a:cxn>
                  <a:cxn ang="0">
                    <a:pos x="33" y="33"/>
                  </a:cxn>
                  <a:cxn ang="0">
                    <a:pos x="31" y="34"/>
                  </a:cxn>
                  <a:cxn ang="0">
                    <a:pos x="28" y="3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2" y="39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2" y="29"/>
                  </a:cxn>
                  <a:cxn ang="0">
                    <a:pos x="3" y="28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23" y="6"/>
                  </a:cxn>
                  <a:cxn ang="0">
                    <a:pos x="29" y="1"/>
                  </a:cxn>
                  <a:cxn ang="0">
                    <a:pos x="38" y="0"/>
                  </a:cxn>
                </a:cxnLst>
                <a:rect l="0" t="0" r="r" b="b"/>
                <a:pathLst>
                  <a:path w="71" h="40">
                    <a:moveTo>
                      <a:pt x="38" y="0"/>
                    </a:moveTo>
                    <a:lnTo>
                      <a:pt x="43" y="0"/>
                    </a:lnTo>
                    <a:lnTo>
                      <a:pt x="43" y="7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4" y="6"/>
                    </a:lnTo>
                    <a:lnTo>
                      <a:pt x="62" y="11"/>
                    </a:lnTo>
                    <a:lnTo>
                      <a:pt x="68" y="16"/>
                    </a:lnTo>
                    <a:lnTo>
                      <a:pt x="71" y="21"/>
                    </a:lnTo>
                    <a:lnTo>
                      <a:pt x="68" y="26"/>
                    </a:lnTo>
                    <a:lnTo>
                      <a:pt x="63" y="30"/>
                    </a:lnTo>
                    <a:lnTo>
                      <a:pt x="56" y="31"/>
                    </a:lnTo>
                    <a:lnTo>
                      <a:pt x="39" y="31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7" y="40"/>
                    </a:lnTo>
                    <a:lnTo>
                      <a:pt x="4" y="40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23" y="6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341">
                <a:extLst>
                  <a:ext uri="{FF2B5EF4-FFF2-40B4-BE49-F238E27FC236}">
                    <a16:creationId xmlns:a16="http://schemas.microsoft.com/office/drawing/2014/main" id="{8156C2CD-B17C-B04C-8C59-C707C30C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815" y="1879508"/>
                <a:ext cx="55959" cy="290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7" y="3"/>
                  </a:cxn>
                  <a:cxn ang="0">
                    <a:pos x="22" y="5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5" y="10"/>
                  </a:cxn>
                  <a:cxn ang="0">
                    <a:pos x="18" y="13"/>
                  </a:cxn>
                  <a:cxn ang="0">
                    <a:pos x="12" y="14"/>
                  </a:cxn>
                  <a:cxn ang="0">
                    <a:pos x="7" y="14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5" y="0"/>
                  </a:cxn>
                </a:cxnLst>
                <a:rect l="0" t="0" r="r" b="b"/>
                <a:pathLst>
                  <a:path w="27" h="14">
                    <a:moveTo>
                      <a:pt x="5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5" y="10"/>
                    </a:lnTo>
                    <a:lnTo>
                      <a:pt x="18" y="13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42">
                <a:extLst>
                  <a:ext uri="{FF2B5EF4-FFF2-40B4-BE49-F238E27FC236}">
                    <a16:creationId xmlns:a16="http://schemas.microsoft.com/office/drawing/2014/main" id="{7D6DEF6A-5B18-B74F-8091-77B145C8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395" y="1817332"/>
                <a:ext cx="201036" cy="14093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7" y="5"/>
                  </a:cxn>
                  <a:cxn ang="0">
                    <a:pos x="63" y="10"/>
                  </a:cxn>
                  <a:cxn ang="0">
                    <a:pos x="68" y="15"/>
                  </a:cxn>
                  <a:cxn ang="0">
                    <a:pos x="66" y="15"/>
                  </a:cxn>
                  <a:cxn ang="0">
                    <a:pos x="64" y="16"/>
                  </a:cxn>
                  <a:cxn ang="0">
                    <a:pos x="63" y="16"/>
                  </a:cxn>
                  <a:cxn ang="0">
                    <a:pos x="63" y="24"/>
                  </a:cxn>
                  <a:cxn ang="0">
                    <a:pos x="62" y="26"/>
                  </a:cxn>
                  <a:cxn ang="0">
                    <a:pos x="61" y="28"/>
                  </a:cxn>
                  <a:cxn ang="0">
                    <a:pos x="57" y="30"/>
                  </a:cxn>
                  <a:cxn ang="0">
                    <a:pos x="54" y="31"/>
                  </a:cxn>
                  <a:cxn ang="0">
                    <a:pos x="67" y="31"/>
                  </a:cxn>
                  <a:cxn ang="0">
                    <a:pos x="69" y="33"/>
                  </a:cxn>
                  <a:cxn ang="0">
                    <a:pos x="72" y="35"/>
                  </a:cxn>
                  <a:cxn ang="0">
                    <a:pos x="88" y="35"/>
                  </a:cxn>
                  <a:cxn ang="0">
                    <a:pos x="91" y="36"/>
                  </a:cxn>
                  <a:cxn ang="0">
                    <a:pos x="94" y="40"/>
                  </a:cxn>
                  <a:cxn ang="0">
                    <a:pos x="97" y="44"/>
                  </a:cxn>
                  <a:cxn ang="0">
                    <a:pos x="94" y="45"/>
                  </a:cxn>
                  <a:cxn ang="0">
                    <a:pos x="94" y="51"/>
                  </a:cxn>
                  <a:cxn ang="0">
                    <a:pos x="93" y="54"/>
                  </a:cxn>
                  <a:cxn ang="0">
                    <a:pos x="92" y="55"/>
                  </a:cxn>
                  <a:cxn ang="0">
                    <a:pos x="89" y="55"/>
                  </a:cxn>
                  <a:cxn ang="0">
                    <a:pos x="87" y="56"/>
                  </a:cxn>
                  <a:cxn ang="0">
                    <a:pos x="86" y="56"/>
                  </a:cxn>
                  <a:cxn ang="0">
                    <a:pos x="88" y="58"/>
                  </a:cxn>
                  <a:cxn ang="0">
                    <a:pos x="89" y="59"/>
                  </a:cxn>
                  <a:cxn ang="0">
                    <a:pos x="92" y="60"/>
                  </a:cxn>
                  <a:cxn ang="0">
                    <a:pos x="92" y="62"/>
                  </a:cxn>
                  <a:cxn ang="0">
                    <a:pos x="89" y="67"/>
                  </a:cxn>
                  <a:cxn ang="0">
                    <a:pos x="87" y="68"/>
                  </a:cxn>
                  <a:cxn ang="0">
                    <a:pos x="84" y="68"/>
                  </a:cxn>
                  <a:cxn ang="0">
                    <a:pos x="67" y="65"/>
                  </a:cxn>
                  <a:cxn ang="0">
                    <a:pos x="53" y="63"/>
                  </a:cxn>
                  <a:cxn ang="0">
                    <a:pos x="38" y="60"/>
                  </a:cxn>
                  <a:cxn ang="0">
                    <a:pos x="33" y="59"/>
                  </a:cxn>
                  <a:cxn ang="0">
                    <a:pos x="28" y="54"/>
                  </a:cxn>
                  <a:cxn ang="0">
                    <a:pos x="22" y="49"/>
                  </a:cxn>
                  <a:cxn ang="0">
                    <a:pos x="17" y="45"/>
                  </a:cxn>
                  <a:cxn ang="0">
                    <a:pos x="28" y="41"/>
                  </a:cxn>
                  <a:cxn ang="0">
                    <a:pos x="37" y="36"/>
                  </a:cxn>
                  <a:cxn ang="0">
                    <a:pos x="47" y="33"/>
                  </a:cxn>
                  <a:cxn ang="0">
                    <a:pos x="41" y="33"/>
                  </a:cxn>
                  <a:cxn ang="0">
                    <a:pos x="37" y="31"/>
                  </a:cxn>
                  <a:cxn ang="0">
                    <a:pos x="30" y="31"/>
                  </a:cxn>
                  <a:cxn ang="0">
                    <a:pos x="15" y="29"/>
                  </a:cxn>
                  <a:cxn ang="0">
                    <a:pos x="0" y="24"/>
                  </a:cxn>
                  <a:cxn ang="0">
                    <a:pos x="18" y="14"/>
                  </a:cxn>
                  <a:cxn ang="0">
                    <a:pos x="25" y="7"/>
                  </a:cxn>
                  <a:cxn ang="0">
                    <a:pos x="33" y="2"/>
                  </a:cxn>
                  <a:cxn ang="0">
                    <a:pos x="43" y="0"/>
                  </a:cxn>
                </a:cxnLst>
                <a:rect l="0" t="0" r="r" b="b"/>
                <a:pathLst>
                  <a:path w="97" h="68">
                    <a:moveTo>
                      <a:pt x="43" y="0"/>
                    </a:moveTo>
                    <a:lnTo>
                      <a:pt x="51" y="1"/>
                    </a:lnTo>
                    <a:lnTo>
                      <a:pt x="57" y="5"/>
                    </a:lnTo>
                    <a:lnTo>
                      <a:pt x="63" y="10"/>
                    </a:lnTo>
                    <a:lnTo>
                      <a:pt x="68" y="15"/>
                    </a:lnTo>
                    <a:lnTo>
                      <a:pt x="66" y="15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1" y="28"/>
                    </a:lnTo>
                    <a:lnTo>
                      <a:pt x="57" y="30"/>
                    </a:lnTo>
                    <a:lnTo>
                      <a:pt x="54" y="31"/>
                    </a:lnTo>
                    <a:lnTo>
                      <a:pt x="67" y="31"/>
                    </a:lnTo>
                    <a:lnTo>
                      <a:pt x="69" y="33"/>
                    </a:lnTo>
                    <a:lnTo>
                      <a:pt x="72" y="35"/>
                    </a:lnTo>
                    <a:lnTo>
                      <a:pt x="88" y="35"/>
                    </a:lnTo>
                    <a:lnTo>
                      <a:pt x="91" y="36"/>
                    </a:lnTo>
                    <a:lnTo>
                      <a:pt x="94" y="40"/>
                    </a:lnTo>
                    <a:lnTo>
                      <a:pt x="97" y="44"/>
                    </a:lnTo>
                    <a:lnTo>
                      <a:pt x="94" y="45"/>
                    </a:lnTo>
                    <a:lnTo>
                      <a:pt x="94" y="51"/>
                    </a:lnTo>
                    <a:lnTo>
                      <a:pt x="93" y="54"/>
                    </a:lnTo>
                    <a:lnTo>
                      <a:pt x="92" y="55"/>
                    </a:lnTo>
                    <a:lnTo>
                      <a:pt x="89" y="55"/>
                    </a:lnTo>
                    <a:lnTo>
                      <a:pt x="87" y="56"/>
                    </a:lnTo>
                    <a:lnTo>
                      <a:pt x="86" y="56"/>
                    </a:lnTo>
                    <a:lnTo>
                      <a:pt x="88" y="58"/>
                    </a:lnTo>
                    <a:lnTo>
                      <a:pt x="89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89" y="67"/>
                    </a:lnTo>
                    <a:lnTo>
                      <a:pt x="87" y="68"/>
                    </a:lnTo>
                    <a:lnTo>
                      <a:pt x="84" y="68"/>
                    </a:lnTo>
                    <a:lnTo>
                      <a:pt x="67" y="65"/>
                    </a:lnTo>
                    <a:lnTo>
                      <a:pt x="53" y="63"/>
                    </a:lnTo>
                    <a:lnTo>
                      <a:pt x="38" y="60"/>
                    </a:lnTo>
                    <a:lnTo>
                      <a:pt x="33" y="59"/>
                    </a:lnTo>
                    <a:lnTo>
                      <a:pt x="28" y="54"/>
                    </a:lnTo>
                    <a:lnTo>
                      <a:pt x="22" y="49"/>
                    </a:lnTo>
                    <a:lnTo>
                      <a:pt x="17" y="45"/>
                    </a:lnTo>
                    <a:lnTo>
                      <a:pt x="28" y="41"/>
                    </a:lnTo>
                    <a:lnTo>
                      <a:pt x="37" y="36"/>
                    </a:lnTo>
                    <a:lnTo>
                      <a:pt x="47" y="33"/>
                    </a:lnTo>
                    <a:lnTo>
                      <a:pt x="41" y="33"/>
                    </a:lnTo>
                    <a:lnTo>
                      <a:pt x="37" y="31"/>
                    </a:lnTo>
                    <a:lnTo>
                      <a:pt x="30" y="31"/>
                    </a:lnTo>
                    <a:lnTo>
                      <a:pt x="15" y="29"/>
                    </a:lnTo>
                    <a:lnTo>
                      <a:pt x="0" y="24"/>
                    </a:lnTo>
                    <a:lnTo>
                      <a:pt x="18" y="14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343">
                <a:extLst>
                  <a:ext uri="{FF2B5EF4-FFF2-40B4-BE49-F238E27FC236}">
                    <a16:creationId xmlns:a16="http://schemas.microsoft.com/office/drawing/2014/main" id="{E605A244-FF27-E449-9249-DFF392203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9442" y="2039094"/>
                <a:ext cx="24870" cy="1865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344">
                <a:extLst>
                  <a:ext uri="{FF2B5EF4-FFF2-40B4-BE49-F238E27FC236}">
                    <a16:creationId xmlns:a16="http://schemas.microsoft.com/office/drawing/2014/main" id="{42469C5C-38E2-4542-BAA9-3E0071038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090" y="1819405"/>
                <a:ext cx="33161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0"/>
                    </a:lnTo>
                    <a:lnTo>
                      <a:pt x="16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345">
                <a:extLst>
                  <a:ext uri="{FF2B5EF4-FFF2-40B4-BE49-F238E27FC236}">
                    <a16:creationId xmlns:a16="http://schemas.microsoft.com/office/drawing/2014/main" id="{F7DD2DB9-1F19-5144-9B31-3053A3D36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3016" y="1983135"/>
                <a:ext cx="26944" cy="145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2" y="3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13" h="7">
                    <a:moveTo>
                      <a:pt x="3" y="0"/>
                    </a:moveTo>
                    <a:lnTo>
                      <a:pt x="13" y="0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347">
                <a:extLst>
                  <a:ext uri="{FF2B5EF4-FFF2-40B4-BE49-F238E27FC236}">
                    <a16:creationId xmlns:a16="http://schemas.microsoft.com/office/drawing/2014/main" id="{9C836605-6F3D-D448-A7A0-94A4260F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8765" y="2084690"/>
                <a:ext cx="184456" cy="7046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5" y="3"/>
                  </a:cxn>
                  <a:cxn ang="0">
                    <a:pos x="35" y="11"/>
                  </a:cxn>
                  <a:cxn ang="0">
                    <a:pos x="42" y="13"/>
                  </a:cxn>
                  <a:cxn ang="0">
                    <a:pos x="42" y="9"/>
                  </a:cxn>
                  <a:cxn ang="0">
                    <a:pos x="46" y="2"/>
                  </a:cxn>
                  <a:cxn ang="0">
                    <a:pos x="49" y="2"/>
                  </a:cxn>
                  <a:cxn ang="0">
                    <a:pos x="57" y="3"/>
                  </a:cxn>
                  <a:cxn ang="0">
                    <a:pos x="80" y="11"/>
                  </a:cxn>
                  <a:cxn ang="0">
                    <a:pos x="89" y="13"/>
                  </a:cxn>
                  <a:cxn ang="0">
                    <a:pos x="87" y="17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69" y="27"/>
                  </a:cxn>
                  <a:cxn ang="0">
                    <a:pos x="66" y="28"/>
                  </a:cxn>
                  <a:cxn ang="0">
                    <a:pos x="64" y="31"/>
                  </a:cxn>
                  <a:cxn ang="0">
                    <a:pos x="59" y="31"/>
                  </a:cxn>
                  <a:cxn ang="0">
                    <a:pos x="57" y="28"/>
                  </a:cxn>
                  <a:cxn ang="0">
                    <a:pos x="55" y="27"/>
                  </a:cxn>
                  <a:cxn ang="0">
                    <a:pos x="51" y="27"/>
                  </a:cxn>
                  <a:cxn ang="0">
                    <a:pos x="50" y="28"/>
                  </a:cxn>
                  <a:cxn ang="0">
                    <a:pos x="47" y="29"/>
                  </a:cxn>
                  <a:cxn ang="0">
                    <a:pos x="42" y="29"/>
                  </a:cxn>
                  <a:cxn ang="0">
                    <a:pos x="38" y="33"/>
                  </a:cxn>
                  <a:cxn ang="0">
                    <a:pos x="33" y="33"/>
                  </a:cxn>
                  <a:cxn ang="0">
                    <a:pos x="28" y="28"/>
                  </a:cxn>
                  <a:cxn ang="0">
                    <a:pos x="25" y="32"/>
                  </a:cxn>
                  <a:cxn ang="0">
                    <a:pos x="20" y="34"/>
                  </a:cxn>
                  <a:cxn ang="0">
                    <a:pos x="10" y="32"/>
                  </a:cxn>
                  <a:cxn ang="0">
                    <a:pos x="2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0"/>
                  </a:cxn>
                </a:cxnLst>
                <a:rect l="0" t="0" r="r" b="b"/>
                <a:pathLst>
                  <a:path w="89" h="34">
                    <a:moveTo>
                      <a:pt x="13" y="0"/>
                    </a:moveTo>
                    <a:lnTo>
                      <a:pt x="17" y="0"/>
                    </a:lnTo>
                    <a:lnTo>
                      <a:pt x="25" y="3"/>
                    </a:lnTo>
                    <a:lnTo>
                      <a:pt x="35" y="11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46" y="2"/>
                    </a:lnTo>
                    <a:lnTo>
                      <a:pt x="49" y="2"/>
                    </a:lnTo>
                    <a:lnTo>
                      <a:pt x="57" y="3"/>
                    </a:lnTo>
                    <a:lnTo>
                      <a:pt x="80" y="11"/>
                    </a:lnTo>
                    <a:lnTo>
                      <a:pt x="89" y="13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69" y="27"/>
                    </a:lnTo>
                    <a:lnTo>
                      <a:pt x="66" y="28"/>
                    </a:lnTo>
                    <a:lnTo>
                      <a:pt x="64" y="31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7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47" y="29"/>
                    </a:lnTo>
                    <a:lnTo>
                      <a:pt x="42" y="29"/>
                    </a:lnTo>
                    <a:lnTo>
                      <a:pt x="38" y="33"/>
                    </a:lnTo>
                    <a:lnTo>
                      <a:pt x="33" y="33"/>
                    </a:lnTo>
                    <a:lnTo>
                      <a:pt x="28" y="28"/>
                    </a:lnTo>
                    <a:lnTo>
                      <a:pt x="25" y="32"/>
                    </a:lnTo>
                    <a:lnTo>
                      <a:pt x="20" y="34"/>
                    </a:lnTo>
                    <a:lnTo>
                      <a:pt x="10" y="32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349">
                <a:extLst>
                  <a:ext uri="{FF2B5EF4-FFF2-40B4-BE49-F238E27FC236}">
                    <a16:creationId xmlns:a16="http://schemas.microsoft.com/office/drawing/2014/main" id="{08FA141B-3ADC-3F45-B93C-524F0576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2190" y="4132353"/>
                <a:ext cx="26944" cy="103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0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5">
                    <a:moveTo>
                      <a:pt x="7" y="0"/>
                    </a:moveTo>
                    <a:lnTo>
                      <a:pt x="13" y="0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351">
                <a:extLst>
                  <a:ext uri="{FF2B5EF4-FFF2-40B4-BE49-F238E27FC236}">
                    <a16:creationId xmlns:a16="http://schemas.microsoft.com/office/drawing/2014/main" id="{A97CB7FB-704D-C44C-9503-68D13B13C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1304" y="2194533"/>
                <a:ext cx="80829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0" y="3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9" y="17"/>
                  </a:cxn>
                  <a:cxn ang="0">
                    <a:pos x="26" y="17"/>
                  </a:cxn>
                  <a:cxn ang="0">
                    <a:pos x="19" y="13"/>
                  </a:cxn>
                  <a:cxn ang="0">
                    <a:pos x="10" y="12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5" y="5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39" h="17">
                    <a:moveTo>
                      <a:pt x="20" y="0"/>
                    </a:moveTo>
                    <a:lnTo>
                      <a:pt x="26" y="2"/>
                    </a:lnTo>
                    <a:lnTo>
                      <a:pt x="30" y="3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9" y="17"/>
                    </a:lnTo>
                    <a:lnTo>
                      <a:pt x="26" y="17"/>
                    </a:lnTo>
                    <a:lnTo>
                      <a:pt x="19" y="13"/>
                    </a:lnTo>
                    <a:lnTo>
                      <a:pt x="10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352">
                <a:extLst>
                  <a:ext uri="{FF2B5EF4-FFF2-40B4-BE49-F238E27FC236}">
                    <a16:creationId xmlns:a16="http://schemas.microsoft.com/office/drawing/2014/main" id="{6253376F-3581-D645-9B0F-E64AF4F45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0526" y="2117850"/>
                <a:ext cx="109845" cy="35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4" y="2"/>
                  </a:cxn>
                  <a:cxn ang="0">
                    <a:pos x="26" y="5"/>
                  </a:cxn>
                  <a:cxn ang="0">
                    <a:pos x="37" y="6"/>
                  </a:cxn>
                  <a:cxn ang="0">
                    <a:pos x="46" y="7"/>
                  </a:cxn>
                  <a:cxn ang="0">
                    <a:pos x="51" y="7"/>
                  </a:cxn>
                  <a:cxn ang="0">
                    <a:pos x="53" y="10"/>
                  </a:cxn>
                  <a:cxn ang="0">
                    <a:pos x="53" y="11"/>
                  </a:cxn>
                  <a:cxn ang="0">
                    <a:pos x="52" y="13"/>
                  </a:cxn>
                  <a:cxn ang="0">
                    <a:pos x="51" y="15"/>
                  </a:cxn>
                  <a:cxn ang="0">
                    <a:pos x="48" y="16"/>
                  </a:cxn>
                  <a:cxn ang="0">
                    <a:pos x="44" y="16"/>
                  </a:cxn>
                  <a:cxn ang="0">
                    <a:pos x="41" y="17"/>
                  </a:cxn>
                  <a:cxn ang="0">
                    <a:pos x="34" y="17"/>
                  </a:cxn>
                  <a:cxn ang="0">
                    <a:pos x="26" y="16"/>
                  </a:cxn>
                  <a:cxn ang="0">
                    <a:pos x="17" y="13"/>
                  </a:cxn>
                  <a:cxn ang="0">
                    <a:pos x="8" y="8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53" h="17">
                    <a:moveTo>
                      <a:pt x="0" y="0"/>
                    </a:moveTo>
                    <a:lnTo>
                      <a:pt x="6" y="1"/>
                    </a:lnTo>
                    <a:lnTo>
                      <a:pt x="14" y="2"/>
                    </a:lnTo>
                    <a:lnTo>
                      <a:pt x="26" y="5"/>
                    </a:lnTo>
                    <a:lnTo>
                      <a:pt x="37" y="6"/>
                    </a:lnTo>
                    <a:lnTo>
                      <a:pt x="46" y="7"/>
                    </a:lnTo>
                    <a:lnTo>
                      <a:pt x="51" y="7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1" y="15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1" y="17"/>
                    </a:lnTo>
                    <a:lnTo>
                      <a:pt x="34" y="17"/>
                    </a:lnTo>
                    <a:lnTo>
                      <a:pt x="26" y="16"/>
                    </a:lnTo>
                    <a:lnTo>
                      <a:pt x="17" y="13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353">
                <a:extLst>
                  <a:ext uri="{FF2B5EF4-FFF2-40B4-BE49-F238E27FC236}">
                    <a16:creationId xmlns:a16="http://schemas.microsoft.com/office/drawing/2014/main" id="{917A1D6B-FCED-5146-917A-95A70F49B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159" y="2173808"/>
                <a:ext cx="24870" cy="207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3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358">
                <a:extLst>
                  <a:ext uri="{FF2B5EF4-FFF2-40B4-BE49-F238E27FC236}">
                    <a16:creationId xmlns:a16="http://schemas.microsoft.com/office/drawing/2014/main" id="{4CE5E2F7-446E-0B42-B380-B61B2AA94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342" y="2018369"/>
                <a:ext cx="3937813" cy="2379268"/>
              </a:xfrm>
              <a:custGeom>
                <a:avLst/>
                <a:gdLst/>
                <a:ahLst/>
                <a:cxnLst>
                  <a:cxn ang="0">
                    <a:pos x="944" y="103"/>
                  </a:cxn>
                  <a:cxn ang="0">
                    <a:pos x="1190" y="99"/>
                  </a:cxn>
                  <a:cxn ang="0">
                    <a:pos x="1318" y="137"/>
                  </a:cxn>
                  <a:cxn ang="0">
                    <a:pos x="1552" y="177"/>
                  </a:cxn>
                  <a:cxn ang="0">
                    <a:pos x="1861" y="229"/>
                  </a:cxn>
                  <a:cxn ang="0">
                    <a:pos x="1781" y="271"/>
                  </a:cxn>
                  <a:cxn ang="0">
                    <a:pos x="1645" y="362"/>
                  </a:cxn>
                  <a:cxn ang="0">
                    <a:pos x="1551" y="464"/>
                  </a:cxn>
                  <a:cxn ang="0">
                    <a:pos x="1576" y="352"/>
                  </a:cxn>
                  <a:cxn ang="0">
                    <a:pos x="1537" y="334"/>
                  </a:cxn>
                  <a:cxn ang="0">
                    <a:pos x="1286" y="430"/>
                  </a:cxn>
                  <a:cxn ang="0">
                    <a:pos x="1320" y="551"/>
                  </a:cxn>
                  <a:cxn ang="0">
                    <a:pos x="1178" y="673"/>
                  </a:cxn>
                  <a:cxn ang="0">
                    <a:pos x="1171" y="743"/>
                  </a:cxn>
                  <a:cxn ang="0">
                    <a:pos x="1163" y="703"/>
                  </a:cxn>
                  <a:cxn ang="0">
                    <a:pos x="1103" y="681"/>
                  </a:cxn>
                  <a:cxn ang="0">
                    <a:pos x="1063" y="693"/>
                  </a:cxn>
                  <a:cxn ang="0">
                    <a:pos x="1117" y="708"/>
                  </a:cxn>
                  <a:cxn ang="0">
                    <a:pos x="1094" y="758"/>
                  </a:cxn>
                  <a:cxn ang="0">
                    <a:pos x="1063" y="876"/>
                  </a:cxn>
                  <a:cxn ang="0">
                    <a:pos x="976" y="913"/>
                  </a:cxn>
                  <a:cxn ang="0">
                    <a:pos x="949" y="972"/>
                  </a:cxn>
                  <a:cxn ang="0">
                    <a:pos x="916" y="1064"/>
                  </a:cxn>
                  <a:cxn ang="0">
                    <a:pos x="881" y="1020"/>
                  </a:cxn>
                  <a:cxn ang="0">
                    <a:pos x="851" y="1054"/>
                  </a:cxn>
                  <a:cxn ang="0">
                    <a:pos x="905" y="1138"/>
                  </a:cxn>
                  <a:cxn ang="0">
                    <a:pos x="840" y="1064"/>
                  </a:cxn>
                  <a:cxn ang="0">
                    <a:pos x="827" y="970"/>
                  </a:cxn>
                  <a:cxn ang="0">
                    <a:pos x="791" y="953"/>
                  </a:cxn>
                  <a:cxn ang="0">
                    <a:pos x="714" y="905"/>
                  </a:cxn>
                  <a:cxn ang="0">
                    <a:pos x="626" y="981"/>
                  </a:cxn>
                  <a:cxn ang="0">
                    <a:pos x="599" y="1068"/>
                  </a:cxn>
                  <a:cxn ang="0">
                    <a:pos x="549" y="975"/>
                  </a:cxn>
                  <a:cxn ang="0">
                    <a:pos x="527" y="915"/>
                  </a:cxn>
                  <a:cxn ang="0">
                    <a:pos x="471" y="865"/>
                  </a:cxn>
                  <a:cxn ang="0">
                    <a:pos x="362" y="856"/>
                  </a:cxn>
                  <a:cxn ang="0">
                    <a:pos x="273" y="802"/>
                  </a:cxn>
                  <a:cxn ang="0">
                    <a:pos x="293" y="863"/>
                  </a:cxn>
                  <a:cxn ang="0">
                    <a:pos x="382" y="893"/>
                  </a:cxn>
                  <a:cxn ang="0">
                    <a:pos x="359" y="942"/>
                  </a:cxn>
                  <a:cxn ang="0">
                    <a:pos x="251" y="1006"/>
                  </a:cxn>
                  <a:cxn ang="0">
                    <a:pos x="189" y="963"/>
                  </a:cxn>
                  <a:cxn ang="0">
                    <a:pos x="127" y="865"/>
                  </a:cxn>
                  <a:cxn ang="0">
                    <a:pos x="111" y="751"/>
                  </a:cxn>
                  <a:cxn ang="0">
                    <a:pos x="74" y="724"/>
                  </a:cxn>
                  <a:cxn ang="0">
                    <a:pos x="13" y="704"/>
                  </a:cxn>
                  <a:cxn ang="0">
                    <a:pos x="35" y="658"/>
                  </a:cxn>
                  <a:cxn ang="0">
                    <a:pos x="181" y="649"/>
                  </a:cxn>
                  <a:cxn ang="0">
                    <a:pos x="251" y="675"/>
                  </a:cxn>
                  <a:cxn ang="0">
                    <a:pos x="315" y="715"/>
                  </a:cxn>
                  <a:cxn ang="0">
                    <a:pos x="322" y="646"/>
                  </a:cxn>
                  <a:cxn ang="0">
                    <a:pos x="329" y="595"/>
                  </a:cxn>
                  <a:cxn ang="0">
                    <a:pos x="353" y="583"/>
                  </a:cxn>
                  <a:cxn ang="0">
                    <a:pos x="392" y="588"/>
                  </a:cxn>
                  <a:cxn ang="0">
                    <a:pos x="367" y="548"/>
                  </a:cxn>
                  <a:cxn ang="0">
                    <a:pos x="362" y="493"/>
                  </a:cxn>
                  <a:cxn ang="0">
                    <a:pos x="370" y="386"/>
                  </a:cxn>
                  <a:cxn ang="0">
                    <a:pos x="391" y="297"/>
                  </a:cxn>
                  <a:cxn ang="0">
                    <a:pos x="429" y="195"/>
                  </a:cxn>
                  <a:cxn ang="0">
                    <a:pos x="473" y="143"/>
                  </a:cxn>
                  <a:cxn ang="0">
                    <a:pos x="559" y="206"/>
                  </a:cxn>
                  <a:cxn ang="0">
                    <a:pos x="593" y="124"/>
                  </a:cxn>
                  <a:cxn ang="0">
                    <a:pos x="746" y="46"/>
                  </a:cxn>
                </a:cxnLst>
                <a:rect l="0" t="0" r="r" b="b"/>
                <a:pathLst>
                  <a:path w="1900" h="1148">
                    <a:moveTo>
                      <a:pt x="906" y="0"/>
                    </a:moveTo>
                    <a:lnTo>
                      <a:pt x="917" y="1"/>
                    </a:lnTo>
                    <a:lnTo>
                      <a:pt x="926" y="6"/>
                    </a:lnTo>
                    <a:lnTo>
                      <a:pt x="933" y="14"/>
                    </a:lnTo>
                    <a:lnTo>
                      <a:pt x="936" y="22"/>
                    </a:lnTo>
                    <a:lnTo>
                      <a:pt x="979" y="22"/>
                    </a:lnTo>
                    <a:lnTo>
                      <a:pt x="1000" y="29"/>
                    </a:lnTo>
                    <a:lnTo>
                      <a:pt x="1013" y="35"/>
                    </a:lnTo>
                    <a:lnTo>
                      <a:pt x="1018" y="41"/>
                    </a:lnTo>
                    <a:lnTo>
                      <a:pt x="1018" y="49"/>
                    </a:lnTo>
                    <a:lnTo>
                      <a:pt x="1013" y="55"/>
                    </a:lnTo>
                    <a:lnTo>
                      <a:pt x="1005" y="61"/>
                    </a:lnTo>
                    <a:lnTo>
                      <a:pt x="994" y="68"/>
                    </a:lnTo>
                    <a:lnTo>
                      <a:pt x="981" y="74"/>
                    </a:lnTo>
                    <a:lnTo>
                      <a:pt x="959" y="87"/>
                    </a:lnTo>
                    <a:lnTo>
                      <a:pt x="950" y="90"/>
                    </a:lnTo>
                    <a:lnTo>
                      <a:pt x="945" y="95"/>
                    </a:lnTo>
                    <a:lnTo>
                      <a:pt x="945" y="97"/>
                    </a:lnTo>
                    <a:lnTo>
                      <a:pt x="944" y="98"/>
                    </a:lnTo>
                    <a:lnTo>
                      <a:pt x="944" y="103"/>
                    </a:lnTo>
                    <a:lnTo>
                      <a:pt x="945" y="104"/>
                    </a:lnTo>
                    <a:lnTo>
                      <a:pt x="949" y="104"/>
                    </a:lnTo>
                    <a:lnTo>
                      <a:pt x="961" y="98"/>
                    </a:lnTo>
                    <a:lnTo>
                      <a:pt x="973" y="90"/>
                    </a:lnTo>
                    <a:lnTo>
                      <a:pt x="986" y="79"/>
                    </a:lnTo>
                    <a:lnTo>
                      <a:pt x="994" y="85"/>
                    </a:lnTo>
                    <a:lnTo>
                      <a:pt x="1007" y="90"/>
                    </a:lnTo>
                    <a:lnTo>
                      <a:pt x="1039" y="98"/>
                    </a:lnTo>
                    <a:lnTo>
                      <a:pt x="1057" y="102"/>
                    </a:lnTo>
                    <a:lnTo>
                      <a:pt x="1071" y="104"/>
                    </a:lnTo>
                    <a:lnTo>
                      <a:pt x="1079" y="105"/>
                    </a:lnTo>
                    <a:lnTo>
                      <a:pt x="1123" y="105"/>
                    </a:lnTo>
                    <a:lnTo>
                      <a:pt x="1123" y="99"/>
                    </a:lnTo>
                    <a:lnTo>
                      <a:pt x="1128" y="92"/>
                    </a:lnTo>
                    <a:lnTo>
                      <a:pt x="1131" y="90"/>
                    </a:lnTo>
                    <a:lnTo>
                      <a:pt x="1135" y="89"/>
                    </a:lnTo>
                    <a:lnTo>
                      <a:pt x="1140" y="89"/>
                    </a:lnTo>
                    <a:lnTo>
                      <a:pt x="1163" y="92"/>
                    </a:lnTo>
                    <a:lnTo>
                      <a:pt x="1180" y="95"/>
                    </a:lnTo>
                    <a:lnTo>
                      <a:pt x="1190" y="99"/>
                    </a:lnTo>
                    <a:lnTo>
                      <a:pt x="1196" y="104"/>
                    </a:lnTo>
                    <a:lnTo>
                      <a:pt x="1197" y="108"/>
                    </a:lnTo>
                    <a:lnTo>
                      <a:pt x="1195" y="115"/>
                    </a:lnTo>
                    <a:lnTo>
                      <a:pt x="1191" y="119"/>
                    </a:lnTo>
                    <a:lnTo>
                      <a:pt x="1192" y="127"/>
                    </a:lnTo>
                    <a:lnTo>
                      <a:pt x="1195" y="136"/>
                    </a:lnTo>
                    <a:lnTo>
                      <a:pt x="1200" y="143"/>
                    </a:lnTo>
                    <a:lnTo>
                      <a:pt x="1206" y="149"/>
                    </a:lnTo>
                    <a:lnTo>
                      <a:pt x="1215" y="152"/>
                    </a:lnTo>
                    <a:lnTo>
                      <a:pt x="1220" y="149"/>
                    </a:lnTo>
                    <a:lnTo>
                      <a:pt x="1221" y="147"/>
                    </a:lnTo>
                    <a:lnTo>
                      <a:pt x="1222" y="143"/>
                    </a:lnTo>
                    <a:lnTo>
                      <a:pt x="1224" y="141"/>
                    </a:lnTo>
                    <a:lnTo>
                      <a:pt x="1225" y="137"/>
                    </a:lnTo>
                    <a:lnTo>
                      <a:pt x="1225" y="134"/>
                    </a:lnTo>
                    <a:lnTo>
                      <a:pt x="1234" y="136"/>
                    </a:lnTo>
                    <a:lnTo>
                      <a:pt x="1244" y="143"/>
                    </a:lnTo>
                    <a:lnTo>
                      <a:pt x="1251" y="144"/>
                    </a:lnTo>
                    <a:lnTo>
                      <a:pt x="1316" y="144"/>
                    </a:lnTo>
                    <a:lnTo>
                      <a:pt x="1318" y="137"/>
                    </a:lnTo>
                    <a:lnTo>
                      <a:pt x="1320" y="128"/>
                    </a:lnTo>
                    <a:lnTo>
                      <a:pt x="1325" y="122"/>
                    </a:lnTo>
                    <a:lnTo>
                      <a:pt x="1331" y="117"/>
                    </a:lnTo>
                    <a:lnTo>
                      <a:pt x="1342" y="113"/>
                    </a:lnTo>
                    <a:lnTo>
                      <a:pt x="1355" y="112"/>
                    </a:lnTo>
                    <a:lnTo>
                      <a:pt x="1385" y="114"/>
                    </a:lnTo>
                    <a:lnTo>
                      <a:pt x="1413" y="118"/>
                    </a:lnTo>
                    <a:lnTo>
                      <a:pt x="1438" y="126"/>
                    </a:lnTo>
                    <a:lnTo>
                      <a:pt x="1446" y="129"/>
                    </a:lnTo>
                    <a:lnTo>
                      <a:pt x="1451" y="134"/>
                    </a:lnTo>
                    <a:lnTo>
                      <a:pt x="1454" y="141"/>
                    </a:lnTo>
                    <a:lnTo>
                      <a:pt x="1459" y="146"/>
                    </a:lnTo>
                    <a:lnTo>
                      <a:pt x="1466" y="149"/>
                    </a:lnTo>
                    <a:lnTo>
                      <a:pt x="1476" y="151"/>
                    </a:lnTo>
                    <a:lnTo>
                      <a:pt x="1496" y="148"/>
                    </a:lnTo>
                    <a:lnTo>
                      <a:pt x="1506" y="148"/>
                    </a:lnTo>
                    <a:lnTo>
                      <a:pt x="1525" y="149"/>
                    </a:lnTo>
                    <a:lnTo>
                      <a:pt x="1537" y="154"/>
                    </a:lnTo>
                    <a:lnTo>
                      <a:pt x="1547" y="163"/>
                    </a:lnTo>
                    <a:lnTo>
                      <a:pt x="1552" y="177"/>
                    </a:lnTo>
                    <a:lnTo>
                      <a:pt x="1646" y="178"/>
                    </a:lnTo>
                    <a:lnTo>
                      <a:pt x="1650" y="180"/>
                    </a:lnTo>
                    <a:lnTo>
                      <a:pt x="1654" y="183"/>
                    </a:lnTo>
                    <a:lnTo>
                      <a:pt x="1659" y="187"/>
                    </a:lnTo>
                    <a:lnTo>
                      <a:pt x="1665" y="192"/>
                    </a:lnTo>
                    <a:lnTo>
                      <a:pt x="1669" y="195"/>
                    </a:lnTo>
                    <a:lnTo>
                      <a:pt x="1673" y="196"/>
                    </a:lnTo>
                    <a:lnTo>
                      <a:pt x="1675" y="195"/>
                    </a:lnTo>
                    <a:lnTo>
                      <a:pt x="1675" y="188"/>
                    </a:lnTo>
                    <a:lnTo>
                      <a:pt x="1673" y="178"/>
                    </a:lnTo>
                    <a:lnTo>
                      <a:pt x="1673" y="175"/>
                    </a:lnTo>
                    <a:lnTo>
                      <a:pt x="1678" y="172"/>
                    </a:lnTo>
                    <a:lnTo>
                      <a:pt x="1684" y="171"/>
                    </a:lnTo>
                    <a:lnTo>
                      <a:pt x="1693" y="171"/>
                    </a:lnTo>
                    <a:lnTo>
                      <a:pt x="1728" y="175"/>
                    </a:lnTo>
                    <a:lnTo>
                      <a:pt x="1759" y="183"/>
                    </a:lnTo>
                    <a:lnTo>
                      <a:pt x="1789" y="196"/>
                    </a:lnTo>
                    <a:lnTo>
                      <a:pt x="1815" y="210"/>
                    </a:lnTo>
                    <a:lnTo>
                      <a:pt x="1828" y="216"/>
                    </a:lnTo>
                    <a:lnTo>
                      <a:pt x="1861" y="229"/>
                    </a:lnTo>
                    <a:lnTo>
                      <a:pt x="1877" y="236"/>
                    </a:lnTo>
                    <a:lnTo>
                      <a:pt x="1890" y="245"/>
                    </a:lnTo>
                    <a:lnTo>
                      <a:pt x="1900" y="254"/>
                    </a:lnTo>
                    <a:lnTo>
                      <a:pt x="1882" y="259"/>
                    </a:lnTo>
                    <a:lnTo>
                      <a:pt x="1876" y="264"/>
                    </a:lnTo>
                    <a:lnTo>
                      <a:pt x="1872" y="270"/>
                    </a:lnTo>
                    <a:lnTo>
                      <a:pt x="1867" y="283"/>
                    </a:lnTo>
                    <a:lnTo>
                      <a:pt x="1862" y="285"/>
                    </a:lnTo>
                    <a:lnTo>
                      <a:pt x="1851" y="281"/>
                    </a:lnTo>
                    <a:lnTo>
                      <a:pt x="1838" y="273"/>
                    </a:lnTo>
                    <a:lnTo>
                      <a:pt x="1826" y="263"/>
                    </a:lnTo>
                    <a:lnTo>
                      <a:pt x="1812" y="254"/>
                    </a:lnTo>
                    <a:lnTo>
                      <a:pt x="1797" y="250"/>
                    </a:lnTo>
                    <a:lnTo>
                      <a:pt x="1794" y="250"/>
                    </a:lnTo>
                    <a:lnTo>
                      <a:pt x="1792" y="251"/>
                    </a:lnTo>
                    <a:lnTo>
                      <a:pt x="1792" y="254"/>
                    </a:lnTo>
                    <a:lnTo>
                      <a:pt x="1791" y="255"/>
                    </a:lnTo>
                    <a:lnTo>
                      <a:pt x="1791" y="264"/>
                    </a:lnTo>
                    <a:lnTo>
                      <a:pt x="1787" y="268"/>
                    </a:lnTo>
                    <a:lnTo>
                      <a:pt x="1781" y="271"/>
                    </a:lnTo>
                    <a:lnTo>
                      <a:pt x="1768" y="276"/>
                    </a:lnTo>
                    <a:lnTo>
                      <a:pt x="1763" y="281"/>
                    </a:lnTo>
                    <a:lnTo>
                      <a:pt x="1762" y="289"/>
                    </a:lnTo>
                    <a:lnTo>
                      <a:pt x="1763" y="292"/>
                    </a:lnTo>
                    <a:lnTo>
                      <a:pt x="1767" y="295"/>
                    </a:lnTo>
                    <a:lnTo>
                      <a:pt x="1772" y="299"/>
                    </a:lnTo>
                    <a:lnTo>
                      <a:pt x="1777" y="304"/>
                    </a:lnTo>
                    <a:lnTo>
                      <a:pt x="1779" y="308"/>
                    </a:lnTo>
                    <a:lnTo>
                      <a:pt x="1779" y="312"/>
                    </a:lnTo>
                    <a:lnTo>
                      <a:pt x="1776" y="315"/>
                    </a:lnTo>
                    <a:lnTo>
                      <a:pt x="1766" y="318"/>
                    </a:lnTo>
                    <a:lnTo>
                      <a:pt x="1749" y="319"/>
                    </a:lnTo>
                    <a:lnTo>
                      <a:pt x="1734" y="323"/>
                    </a:lnTo>
                    <a:lnTo>
                      <a:pt x="1719" y="332"/>
                    </a:lnTo>
                    <a:lnTo>
                      <a:pt x="1705" y="343"/>
                    </a:lnTo>
                    <a:lnTo>
                      <a:pt x="1690" y="354"/>
                    </a:lnTo>
                    <a:lnTo>
                      <a:pt x="1674" y="362"/>
                    </a:lnTo>
                    <a:lnTo>
                      <a:pt x="1656" y="366"/>
                    </a:lnTo>
                    <a:lnTo>
                      <a:pt x="1651" y="365"/>
                    </a:lnTo>
                    <a:lnTo>
                      <a:pt x="1645" y="362"/>
                    </a:lnTo>
                    <a:lnTo>
                      <a:pt x="1639" y="358"/>
                    </a:lnTo>
                    <a:lnTo>
                      <a:pt x="1630" y="356"/>
                    </a:lnTo>
                    <a:lnTo>
                      <a:pt x="1621" y="356"/>
                    </a:lnTo>
                    <a:lnTo>
                      <a:pt x="1613" y="358"/>
                    </a:lnTo>
                    <a:lnTo>
                      <a:pt x="1602" y="366"/>
                    </a:lnTo>
                    <a:lnTo>
                      <a:pt x="1592" y="378"/>
                    </a:lnTo>
                    <a:lnTo>
                      <a:pt x="1581" y="398"/>
                    </a:lnTo>
                    <a:lnTo>
                      <a:pt x="1580" y="402"/>
                    </a:lnTo>
                    <a:lnTo>
                      <a:pt x="1580" y="412"/>
                    </a:lnTo>
                    <a:lnTo>
                      <a:pt x="1581" y="415"/>
                    </a:lnTo>
                    <a:lnTo>
                      <a:pt x="1581" y="417"/>
                    </a:lnTo>
                    <a:lnTo>
                      <a:pt x="1579" y="422"/>
                    </a:lnTo>
                    <a:lnTo>
                      <a:pt x="1575" y="427"/>
                    </a:lnTo>
                    <a:lnTo>
                      <a:pt x="1570" y="434"/>
                    </a:lnTo>
                    <a:lnTo>
                      <a:pt x="1567" y="441"/>
                    </a:lnTo>
                    <a:lnTo>
                      <a:pt x="1565" y="446"/>
                    </a:lnTo>
                    <a:lnTo>
                      <a:pt x="1561" y="450"/>
                    </a:lnTo>
                    <a:lnTo>
                      <a:pt x="1556" y="454"/>
                    </a:lnTo>
                    <a:lnTo>
                      <a:pt x="1552" y="458"/>
                    </a:lnTo>
                    <a:lnTo>
                      <a:pt x="1551" y="464"/>
                    </a:lnTo>
                    <a:lnTo>
                      <a:pt x="1542" y="468"/>
                    </a:lnTo>
                    <a:lnTo>
                      <a:pt x="1535" y="475"/>
                    </a:lnTo>
                    <a:lnTo>
                      <a:pt x="1530" y="485"/>
                    </a:lnTo>
                    <a:lnTo>
                      <a:pt x="1520" y="503"/>
                    </a:lnTo>
                    <a:lnTo>
                      <a:pt x="1515" y="495"/>
                    </a:lnTo>
                    <a:lnTo>
                      <a:pt x="1511" y="484"/>
                    </a:lnTo>
                    <a:lnTo>
                      <a:pt x="1507" y="469"/>
                    </a:lnTo>
                    <a:lnTo>
                      <a:pt x="1505" y="454"/>
                    </a:lnTo>
                    <a:lnTo>
                      <a:pt x="1503" y="440"/>
                    </a:lnTo>
                    <a:lnTo>
                      <a:pt x="1503" y="430"/>
                    </a:lnTo>
                    <a:lnTo>
                      <a:pt x="1506" y="419"/>
                    </a:lnTo>
                    <a:lnTo>
                      <a:pt x="1512" y="409"/>
                    </a:lnTo>
                    <a:lnTo>
                      <a:pt x="1521" y="402"/>
                    </a:lnTo>
                    <a:lnTo>
                      <a:pt x="1528" y="397"/>
                    </a:lnTo>
                    <a:lnTo>
                      <a:pt x="1539" y="387"/>
                    </a:lnTo>
                    <a:lnTo>
                      <a:pt x="1549" y="375"/>
                    </a:lnTo>
                    <a:lnTo>
                      <a:pt x="1556" y="362"/>
                    </a:lnTo>
                    <a:lnTo>
                      <a:pt x="1562" y="357"/>
                    </a:lnTo>
                    <a:lnTo>
                      <a:pt x="1569" y="354"/>
                    </a:lnTo>
                    <a:lnTo>
                      <a:pt x="1576" y="352"/>
                    </a:lnTo>
                    <a:lnTo>
                      <a:pt x="1585" y="348"/>
                    </a:lnTo>
                    <a:lnTo>
                      <a:pt x="1596" y="341"/>
                    </a:lnTo>
                    <a:lnTo>
                      <a:pt x="1601" y="333"/>
                    </a:lnTo>
                    <a:lnTo>
                      <a:pt x="1602" y="328"/>
                    </a:lnTo>
                    <a:lnTo>
                      <a:pt x="1601" y="324"/>
                    </a:lnTo>
                    <a:lnTo>
                      <a:pt x="1594" y="319"/>
                    </a:lnTo>
                    <a:lnTo>
                      <a:pt x="1591" y="319"/>
                    </a:lnTo>
                    <a:lnTo>
                      <a:pt x="1580" y="333"/>
                    </a:lnTo>
                    <a:lnTo>
                      <a:pt x="1570" y="343"/>
                    </a:lnTo>
                    <a:lnTo>
                      <a:pt x="1564" y="348"/>
                    </a:lnTo>
                    <a:lnTo>
                      <a:pt x="1559" y="349"/>
                    </a:lnTo>
                    <a:lnTo>
                      <a:pt x="1555" y="349"/>
                    </a:lnTo>
                    <a:lnTo>
                      <a:pt x="1554" y="347"/>
                    </a:lnTo>
                    <a:lnTo>
                      <a:pt x="1552" y="343"/>
                    </a:lnTo>
                    <a:lnTo>
                      <a:pt x="1554" y="341"/>
                    </a:lnTo>
                    <a:lnTo>
                      <a:pt x="1555" y="337"/>
                    </a:lnTo>
                    <a:lnTo>
                      <a:pt x="1556" y="334"/>
                    </a:lnTo>
                    <a:lnTo>
                      <a:pt x="1547" y="333"/>
                    </a:lnTo>
                    <a:lnTo>
                      <a:pt x="1542" y="333"/>
                    </a:lnTo>
                    <a:lnTo>
                      <a:pt x="1537" y="334"/>
                    </a:lnTo>
                    <a:lnTo>
                      <a:pt x="1532" y="334"/>
                    </a:lnTo>
                    <a:lnTo>
                      <a:pt x="1517" y="336"/>
                    </a:lnTo>
                    <a:lnTo>
                      <a:pt x="1506" y="342"/>
                    </a:lnTo>
                    <a:lnTo>
                      <a:pt x="1497" y="351"/>
                    </a:lnTo>
                    <a:lnTo>
                      <a:pt x="1491" y="362"/>
                    </a:lnTo>
                    <a:lnTo>
                      <a:pt x="1486" y="377"/>
                    </a:lnTo>
                    <a:lnTo>
                      <a:pt x="1463" y="377"/>
                    </a:lnTo>
                    <a:lnTo>
                      <a:pt x="1456" y="376"/>
                    </a:lnTo>
                    <a:lnTo>
                      <a:pt x="1448" y="372"/>
                    </a:lnTo>
                    <a:lnTo>
                      <a:pt x="1439" y="370"/>
                    </a:lnTo>
                    <a:lnTo>
                      <a:pt x="1428" y="368"/>
                    </a:lnTo>
                    <a:lnTo>
                      <a:pt x="1417" y="368"/>
                    </a:lnTo>
                    <a:lnTo>
                      <a:pt x="1401" y="370"/>
                    </a:lnTo>
                    <a:lnTo>
                      <a:pt x="1382" y="372"/>
                    </a:lnTo>
                    <a:lnTo>
                      <a:pt x="1364" y="375"/>
                    </a:lnTo>
                    <a:lnTo>
                      <a:pt x="1352" y="377"/>
                    </a:lnTo>
                    <a:lnTo>
                      <a:pt x="1339" y="383"/>
                    </a:lnTo>
                    <a:lnTo>
                      <a:pt x="1326" y="392"/>
                    </a:lnTo>
                    <a:lnTo>
                      <a:pt x="1296" y="422"/>
                    </a:lnTo>
                    <a:lnTo>
                      <a:pt x="1286" y="430"/>
                    </a:lnTo>
                    <a:lnTo>
                      <a:pt x="1278" y="439"/>
                    </a:lnTo>
                    <a:lnTo>
                      <a:pt x="1274" y="448"/>
                    </a:lnTo>
                    <a:lnTo>
                      <a:pt x="1275" y="450"/>
                    </a:lnTo>
                    <a:lnTo>
                      <a:pt x="1278" y="456"/>
                    </a:lnTo>
                    <a:lnTo>
                      <a:pt x="1283" y="461"/>
                    </a:lnTo>
                    <a:lnTo>
                      <a:pt x="1290" y="465"/>
                    </a:lnTo>
                    <a:lnTo>
                      <a:pt x="1299" y="465"/>
                    </a:lnTo>
                    <a:lnTo>
                      <a:pt x="1310" y="460"/>
                    </a:lnTo>
                    <a:lnTo>
                      <a:pt x="1316" y="459"/>
                    </a:lnTo>
                    <a:lnTo>
                      <a:pt x="1323" y="464"/>
                    </a:lnTo>
                    <a:lnTo>
                      <a:pt x="1330" y="470"/>
                    </a:lnTo>
                    <a:lnTo>
                      <a:pt x="1334" y="479"/>
                    </a:lnTo>
                    <a:lnTo>
                      <a:pt x="1337" y="487"/>
                    </a:lnTo>
                    <a:lnTo>
                      <a:pt x="1334" y="499"/>
                    </a:lnTo>
                    <a:lnTo>
                      <a:pt x="1329" y="509"/>
                    </a:lnTo>
                    <a:lnTo>
                      <a:pt x="1326" y="517"/>
                    </a:lnTo>
                    <a:lnTo>
                      <a:pt x="1325" y="524"/>
                    </a:lnTo>
                    <a:lnTo>
                      <a:pt x="1326" y="532"/>
                    </a:lnTo>
                    <a:lnTo>
                      <a:pt x="1325" y="539"/>
                    </a:lnTo>
                    <a:lnTo>
                      <a:pt x="1320" y="551"/>
                    </a:lnTo>
                    <a:lnTo>
                      <a:pt x="1314" y="562"/>
                    </a:lnTo>
                    <a:lnTo>
                      <a:pt x="1306" y="570"/>
                    </a:lnTo>
                    <a:lnTo>
                      <a:pt x="1298" y="580"/>
                    </a:lnTo>
                    <a:lnTo>
                      <a:pt x="1289" y="593"/>
                    </a:lnTo>
                    <a:lnTo>
                      <a:pt x="1279" y="609"/>
                    </a:lnTo>
                    <a:lnTo>
                      <a:pt x="1268" y="621"/>
                    </a:lnTo>
                    <a:lnTo>
                      <a:pt x="1256" y="631"/>
                    </a:lnTo>
                    <a:lnTo>
                      <a:pt x="1245" y="635"/>
                    </a:lnTo>
                    <a:lnTo>
                      <a:pt x="1235" y="635"/>
                    </a:lnTo>
                    <a:lnTo>
                      <a:pt x="1226" y="632"/>
                    </a:lnTo>
                    <a:lnTo>
                      <a:pt x="1220" y="631"/>
                    </a:lnTo>
                    <a:lnTo>
                      <a:pt x="1217" y="631"/>
                    </a:lnTo>
                    <a:lnTo>
                      <a:pt x="1209" y="639"/>
                    </a:lnTo>
                    <a:lnTo>
                      <a:pt x="1204" y="646"/>
                    </a:lnTo>
                    <a:lnTo>
                      <a:pt x="1199" y="656"/>
                    </a:lnTo>
                    <a:lnTo>
                      <a:pt x="1193" y="661"/>
                    </a:lnTo>
                    <a:lnTo>
                      <a:pt x="1190" y="664"/>
                    </a:lnTo>
                    <a:lnTo>
                      <a:pt x="1185" y="669"/>
                    </a:lnTo>
                    <a:lnTo>
                      <a:pt x="1181" y="671"/>
                    </a:lnTo>
                    <a:lnTo>
                      <a:pt x="1178" y="673"/>
                    </a:lnTo>
                    <a:lnTo>
                      <a:pt x="1175" y="673"/>
                    </a:lnTo>
                    <a:lnTo>
                      <a:pt x="1175" y="676"/>
                    </a:lnTo>
                    <a:lnTo>
                      <a:pt x="1176" y="680"/>
                    </a:lnTo>
                    <a:lnTo>
                      <a:pt x="1177" y="683"/>
                    </a:lnTo>
                    <a:lnTo>
                      <a:pt x="1182" y="688"/>
                    </a:lnTo>
                    <a:lnTo>
                      <a:pt x="1190" y="697"/>
                    </a:lnTo>
                    <a:lnTo>
                      <a:pt x="1195" y="708"/>
                    </a:lnTo>
                    <a:lnTo>
                      <a:pt x="1197" y="722"/>
                    </a:lnTo>
                    <a:lnTo>
                      <a:pt x="1197" y="727"/>
                    </a:lnTo>
                    <a:lnTo>
                      <a:pt x="1196" y="731"/>
                    </a:lnTo>
                    <a:lnTo>
                      <a:pt x="1195" y="733"/>
                    </a:lnTo>
                    <a:lnTo>
                      <a:pt x="1192" y="736"/>
                    </a:lnTo>
                    <a:lnTo>
                      <a:pt x="1188" y="737"/>
                    </a:lnTo>
                    <a:lnTo>
                      <a:pt x="1187" y="737"/>
                    </a:lnTo>
                    <a:lnTo>
                      <a:pt x="1185" y="738"/>
                    </a:lnTo>
                    <a:lnTo>
                      <a:pt x="1181" y="738"/>
                    </a:lnTo>
                    <a:lnTo>
                      <a:pt x="1178" y="739"/>
                    </a:lnTo>
                    <a:lnTo>
                      <a:pt x="1176" y="742"/>
                    </a:lnTo>
                    <a:lnTo>
                      <a:pt x="1173" y="743"/>
                    </a:lnTo>
                    <a:lnTo>
                      <a:pt x="1171" y="743"/>
                    </a:lnTo>
                    <a:lnTo>
                      <a:pt x="1168" y="746"/>
                    </a:lnTo>
                    <a:lnTo>
                      <a:pt x="1162" y="746"/>
                    </a:lnTo>
                    <a:lnTo>
                      <a:pt x="1162" y="743"/>
                    </a:lnTo>
                    <a:lnTo>
                      <a:pt x="1165" y="741"/>
                    </a:lnTo>
                    <a:lnTo>
                      <a:pt x="1162" y="738"/>
                    </a:lnTo>
                    <a:lnTo>
                      <a:pt x="1162" y="734"/>
                    </a:lnTo>
                    <a:lnTo>
                      <a:pt x="1165" y="729"/>
                    </a:lnTo>
                    <a:lnTo>
                      <a:pt x="1166" y="728"/>
                    </a:lnTo>
                    <a:lnTo>
                      <a:pt x="1166" y="727"/>
                    </a:lnTo>
                    <a:lnTo>
                      <a:pt x="1165" y="724"/>
                    </a:lnTo>
                    <a:lnTo>
                      <a:pt x="1165" y="722"/>
                    </a:lnTo>
                    <a:lnTo>
                      <a:pt x="1163" y="719"/>
                    </a:lnTo>
                    <a:lnTo>
                      <a:pt x="1162" y="719"/>
                    </a:lnTo>
                    <a:lnTo>
                      <a:pt x="1160" y="717"/>
                    </a:lnTo>
                    <a:lnTo>
                      <a:pt x="1160" y="713"/>
                    </a:lnTo>
                    <a:lnTo>
                      <a:pt x="1162" y="713"/>
                    </a:lnTo>
                    <a:lnTo>
                      <a:pt x="1165" y="712"/>
                    </a:lnTo>
                    <a:lnTo>
                      <a:pt x="1166" y="709"/>
                    </a:lnTo>
                    <a:lnTo>
                      <a:pt x="1166" y="708"/>
                    </a:lnTo>
                    <a:lnTo>
                      <a:pt x="1163" y="703"/>
                    </a:lnTo>
                    <a:lnTo>
                      <a:pt x="1161" y="700"/>
                    </a:lnTo>
                    <a:lnTo>
                      <a:pt x="1157" y="699"/>
                    </a:lnTo>
                    <a:lnTo>
                      <a:pt x="1153" y="699"/>
                    </a:lnTo>
                    <a:lnTo>
                      <a:pt x="1151" y="702"/>
                    </a:lnTo>
                    <a:lnTo>
                      <a:pt x="1150" y="702"/>
                    </a:lnTo>
                    <a:lnTo>
                      <a:pt x="1147" y="699"/>
                    </a:lnTo>
                    <a:lnTo>
                      <a:pt x="1146" y="697"/>
                    </a:lnTo>
                    <a:lnTo>
                      <a:pt x="1146" y="692"/>
                    </a:lnTo>
                    <a:lnTo>
                      <a:pt x="1150" y="688"/>
                    </a:lnTo>
                    <a:lnTo>
                      <a:pt x="1150" y="676"/>
                    </a:lnTo>
                    <a:lnTo>
                      <a:pt x="1146" y="676"/>
                    </a:lnTo>
                    <a:lnTo>
                      <a:pt x="1143" y="675"/>
                    </a:lnTo>
                    <a:lnTo>
                      <a:pt x="1142" y="674"/>
                    </a:lnTo>
                    <a:lnTo>
                      <a:pt x="1140" y="673"/>
                    </a:lnTo>
                    <a:lnTo>
                      <a:pt x="1137" y="673"/>
                    </a:lnTo>
                    <a:lnTo>
                      <a:pt x="1127" y="675"/>
                    </a:lnTo>
                    <a:lnTo>
                      <a:pt x="1119" y="679"/>
                    </a:lnTo>
                    <a:lnTo>
                      <a:pt x="1111" y="683"/>
                    </a:lnTo>
                    <a:lnTo>
                      <a:pt x="1103" y="685"/>
                    </a:lnTo>
                    <a:lnTo>
                      <a:pt x="1103" y="681"/>
                    </a:lnTo>
                    <a:lnTo>
                      <a:pt x="1106" y="679"/>
                    </a:lnTo>
                    <a:lnTo>
                      <a:pt x="1108" y="674"/>
                    </a:lnTo>
                    <a:lnTo>
                      <a:pt x="1111" y="670"/>
                    </a:lnTo>
                    <a:lnTo>
                      <a:pt x="1111" y="668"/>
                    </a:lnTo>
                    <a:lnTo>
                      <a:pt x="1108" y="663"/>
                    </a:lnTo>
                    <a:lnTo>
                      <a:pt x="1103" y="660"/>
                    </a:lnTo>
                    <a:lnTo>
                      <a:pt x="1101" y="660"/>
                    </a:lnTo>
                    <a:lnTo>
                      <a:pt x="1097" y="664"/>
                    </a:lnTo>
                    <a:lnTo>
                      <a:pt x="1097" y="665"/>
                    </a:lnTo>
                    <a:lnTo>
                      <a:pt x="1093" y="670"/>
                    </a:lnTo>
                    <a:lnTo>
                      <a:pt x="1083" y="678"/>
                    </a:lnTo>
                    <a:lnTo>
                      <a:pt x="1079" y="680"/>
                    </a:lnTo>
                    <a:lnTo>
                      <a:pt x="1074" y="683"/>
                    </a:lnTo>
                    <a:lnTo>
                      <a:pt x="1071" y="683"/>
                    </a:lnTo>
                    <a:lnTo>
                      <a:pt x="1068" y="684"/>
                    </a:lnTo>
                    <a:lnTo>
                      <a:pt x="1066" y="684"/>
                    </a:lnTo>
                    <a:lnTo>
                      <a:pt x="1063" y="685"/>
                    </a:lnTo>
                    <a:lnTo>
                      <a:pt x="1062" y="688"/>
                    </a:lnTo>
                    <a:lnTo>
                      <a:pt x="1062" y="690"/>
                    </a:lnTo>
                    <a:lnTo>
                      <a:pt x="1063" y="693"/>
                    </a:lnTo>
                    <a:lnTo>
                      <a:pt x="1064" y="694"/>
                    </a:lnTo>
                    <a:lnTo>
                      <a:pt x="1069" y="697"/>
                    </a:lnTo>
                    <a:lnTo>
                      <a:pt x="1073" y="700"/>
                    </a:lnTo>
                    <a:lnTo>
                      <a:pt x="1074" y="703"/>
                    </a:lnTo>
                    <a:lnTo>
                      <a:pt x="1074" y="704"/>
                    </a:lnTo>
                    <a:lnTo>
                      <a:pt x="1076" y="707"/>
                    </a:lnTo>
                    <a:lnTo>
                      <a:pt x="1081" y="709"/>
                    </a:lnTo>
                    <a:lnTo>
                      <a:pt x="1089" y="709"/>
                    </a:lnTo>
                    <a:lnTo>
                      <a:pt x="1091" y="708"/>
                    </a:lnTo>
                    <a:lnTo>
                      <a:pt x="1091" y="707"/>
                    </a:lnTo>
                    <a:lnTo>
                      <a:pt x="1092" y="704"/>
                    </a:lnTo>
                    <a:lnTo>
                      <a:pt x="1093" y="703"/>
                    </a:lnTo>
                    <a:lnTo>
                      <a:pt x="1093" y="702"/>
                    </a:lnTo>
                    <a:lnTo>
                      <a:pt x="1094" y="700"/>
                    </a:lnTo>
                    <a:lnTo>
                      <a:pt x="1097" y="700"/>
                    </a:lnTo>
                    <a:lnTo>
                      <a:pt x="1099" y="702"/>
                    </a:lnTo>
                    <a:lnTo>
                      <a:pt x="1103" y="705"/>
                    </a:lnTo>
                    <a:lnTo>
                      <a:pt x="1106" y="707"/>
                    </a:lnTo>
                    <a:lnTo>
                      <a:pt x="1114" y="707"/>
                    </a:lnTo>
                    <a:lnTo>
                      <a:pt x="1117" y="708"/>
                    </a:lnTo>
                    <a:lnTo>
                      <a:pt x="1118" y="709"/>
                    </a:lnTo>
                    <a:lnTo>
                      <a:pt x="1111" y="714"/>
                    </a:lnTo>
                    <a:lnTo>
                      <a:pt x="1102" y="717"/>
                    </a:lnTo>
                    <a:lnTo>
                      <a:pt x="1094" y="722"/>
                    </a:lnTo>
                    <a:lnTo>
                      <a:pt x="1089" y="728"/>
                    </a:lnTo>
                    <a:lnTo>
                      <a:pt x="1088" y="731"/>
                    </a:lnTo>
                    <a:lnTo>
                      <a:pt x="1087" y="732"/>
                    </a:lnTo>
                    <a:lnTo>
                      <a:pt x="1084" y="733"/>
                    </a:lnTo>
                    <a:lnTo>
                      <a:pt x="1083" y="734"/>
                    </a:lnTo>
                    <a:lnTo>
                      <a:pt x="1081" y="736"/>
                    </a:lnTo>
                    <a:lnTo>
                      <a:pt x="1081" y="738"/>
                    </a:lnTo>
                    <a:lnTo>
                      <a:pt x="1082" y="742"/>
                    </a:lnTo>
                    <a:lnTo>
                      <a:pt x="1083" y="744"/>
                    </a:lnTo>
                    <a:lnTo>
                      <a:pt x="1087" y="747"/>
                    </a:lnTo>
                    <a:lnTo>
                      <a:pt x="1089" y="748"/>
                    </a:lnTo>
                    <a:lnTo>
                      <a:pt x="1092" y="748"/>
                    </a:lnTo>
                    <a:lnTo>
                      <a:pt x="1092" y="756"/>
                    </a:lnTo>
                    <a:lnTo>
                      <a:pt x="1093" y="756"/>
                    </a:lnTo>
                    <a:lnTo>
                      <a:pt x="1093" y="757"/>
                    </a:lnTo>
                    <a:lnTo>
                      <a:pt x="1094" y="758"/>
                    </a:lnTo>
                    <a:lnTo>
                      <a:pt x="1096" y="761"/>
                    </a:lnTo>
                    <a:lnTo>
                      <a:pt x="1096" y="763"/>
                    </a:lnTo>
                    <a:lnTo>
                      <a:pt x="1097" y="766"/>
                    </a:lnTo>
                    <a:lnTo>
                      <a:pt x="1102" y="773"/>
                    </a:lnTo>
                    <a:lnTo>
                      <a:pt x="1106" y="781"/>
                    </a:lnTo>
                    <a:lnTo>
                      <a:pt x="1108" y="790"/>
                    </a:lnTo>
                    <a:lnTo>
                      <a:pt x="1109" y="801"/>
                    </a:lnTo>
                    <a:lnTo>
                      <a:pt x="1108" y="810"/>
                    </a:lnTo>
                    <a:lnTo>
                      <a:pt x="1104" y="817"/>
                    </a:lnTo>
                    <a:lnTo>
                      <a:pt x="1103" y="825"/>
                    </a:lnTo>
                    <a:lnTo>
                      <a:pt x="1098" y="829"/>
                    </a:lnTo>
                    <a:lnTo>
                      <a:pt x="1092" y="835"/>
                    </a:lnTo>
                    <a:lnTo>
                      <a:pt x="1087" y="842"/>
                    </a:lnTo>
                    <a:lnTo>
                      <a:pt x="1083" y="848"/>
                    </a:lnTo>
                    <a:lnTo>
                      <a:pt x="1081" y="854"/>
                    </a:lnTo>
                    <a:lnTo>
                      <a:pt x="1077" y="861"/>
                    </a:lnTo>
                    <a:lnTo>
                      <a:pt x="1073" y="868"/>
                    </a:lnTo>
                    <a:lnTo>
                      <a:pt x="1067" y="870"/>
                    </a:lnTo>
                    <a:lnTo>
                      <a:pt x="1064" y="875"/>
                    </a:lnTo>
                    <a:lnTo>
                      <a:pt x="1063" y="876"/>
                    </a:lnTo>
                    <a:lnTo>
                      <a:pt x="1060" y="878"/>
                    </a:lnTo>
                    <a:lnTo>
                      <a:pt x="1054" y="881"/>
                    </a:lnTo>
                    <a:lnTo>
                      <a:pt x="1049" y="886"/>
                    </a:lnTo>
                    <a:lnTo>
                      <a:pt x="1043" y="892"/>
                    </a:lnTo>
                    <a:lnTo>
                      <a:pt x="1037" y="895"/>
                    </a:lnTo>
                    <a:lnTo>
                      <a:pt x="1027" y="897"/>
                    </a:lnTo>
                    <a:lnTo>
                      <a:pt x="1024" y="897"/>
                    </a:lnTo>
                    <a:lnTo>
                      <a:pt x="1022" y="895"/>
                    </a:lnTo>
                    <a:lnTo>
                      <a:pt x="1019" y="893"/>
                    </a:lnTo>
                    <a:lnTo>
                      <a:pt x="1015" y="893"/>
                    </a:lnTo>
                    <a:lnTo>
                      <a:pt x="1015" y="895"/>
                    </a:lnTo>
                    <a:lnTo>
                      <a:pt x="1013" y="898"/>
                    </a:lnTo>
                    <a:lnTo>
                      <a:pt x="1012" y="900"/>
                    </a:lnTo>
                    <a:lnTo>
                      <a:pt x="1005" y="904"/>
                    </a:lnTo>
                    <a:lnTo>
                      <a:pt x="999" y="905"/>
                    </a:lnTo>
                    <a:lnTo>
                      <a:pt x="991" y="908"/>
                    </a:lnTo>
                    <a:lnTo>
                      <a:pt x="989" y="909"/>
                    </a:lnTo>
                    <a:lnTo>
                      <a:pt x="985" y="909"/>
                    </a:lnTo>
                    <a:lnTo>
                      <a:pt x="981" y="910"/>
                    </a:lnTo>
                    <a:lnTo>
                      <a:pt x="976" y="913"/>
                    </a:lnTo>
                    <a:lnTo>
                      <a:pt x="975" y="915"/>
                    </a:lnTo>
                    <a:lnTo>
                      <a:pt x="975" y="919"/>
                    </a:lnTo>
                    <a:lnTo>
                      <a:pt x="974" y="920"/>
                    </a:lnTo>
                    <a:lnTo>
                      <a:pt x="974" y="922"/>
                    </a:lnTo>
                    <a:lnTo>
                      <a:pt x="971" y="922"/>
                    </a:lnTo>
                    <a:lnTo>
                      <a:pt x="969" y="919"/>
                    </a:lnTo>
                    <a:lnTo>
                      <a:pt x="969" y="912"/>
                    </a:lnTo>
                    <a:lnTo>
                      <a:pt x="961" y="909"/>
                    </a:lnTo>
                    <a:lnTo>
                      <a:pt x="958" y="909"/>
                    </a:lnTo>
                    <a:lnTo>
                      <a:pt x="950" y="907"/>
                    </a:lnTo>
                    <a:lnTo>
                      <a:pt x="944" y="913"/>
                    </a:lnTo>
                    <a:lnTo>
                      <a:pt x="936" y="919"/>
                    </a:lnTo>
                    <a:lnTo>
                      <a:pt x="929" y="924"/>
                    </a:lnTo>
                    <a:lnTo>
                      <a:pt x="924" y="932"/>
                    </a:lnTo>
                    <a:lnTo>
                      <a:pt x="921" y="941"/>
                    </a:lnTo>
                    <a:lnTo>
                      <a:pt x="921" y="942"/>
                    </a:lnTo>
                    <a:lnTo>
                      <a:pt x="925" y="946"/>
                    </a:lnTo>
                    <a:lnTo>
                      <a:pt x="934" y="956"/>
                    </a:lnTo>
                    <a:lnTo>
                      <a:pt x="940" y="964"/>
                    </a:lnTo>
                    <a:lnTo>
                      <a:pt x="949" y="972"/>
                    </a:lnTo>
                    <a:lnTo>
                      <a:pt x="958" y="982"/>
                    </a:lnTo>
                    <a:lnTo>
                      <a:pt x="963" y="996"/>
                    </a:lnTo>
                    <a:lnTo>
                      <a:pt x="965" y="1011"/>
                    </a:lnTo>
                    <a:lnTo>
                      <a:pt x="964" y="1019"/>
                    </a:lnTo>
                    <a:lnTo>
                      <a:pt x="961" y="1025"/>
                    </a:lnTo>
                    <a:lnTo>
                      <a:pt x="960" y="1031"/>
                    </a:lnTo>
                    <a:lnTo>
                      <a:pt x="950" y="1035"/>
                    </a:lnTo>
                    <a:lnTo>
                      <a:pt x="944" y="1039"/>
                    </a:lnTo>
                    <a:lnTo>
                      <a:pt x="935" y="1044"/>
                    </a:lnTo>
                    <a:lnTo>
                      <a:pt x="934" y="1045"/>
                    </a:lnTo>
                    <a:lnTo>
                      <a:pt x="933" y="1047"/>
                    </a:lnTo>
                    <a:lnTo>
                      <a:pt x="931" y="1049"/>
                    </a:lnTo>
                    <a:lnTo>
                      <a:pt x="930" y="1051"/>
                    </a:lnTo>
                    <a:lnTo>
                      <a:pt x="929" y="1053"/>
                    </a:lnTo>
                    <a:lnTo>
                      <a:pt x="925" y="1053"/>
                    </a:lnTo>
                    <a:lnTo>
                      <a:pt x="925" y="1056"/>
                    </a:lnTo>
                    <a:lnTo>
                      <a:pt x="922" y="1058"/>
                    </a:lnTo>
                    <a:lnTo>
                      <a:pt x="921" y="1060"/>
                    </a:lnTo>
                    <a:lnTo>
                      <a:pt x="917" y="1064"/>
                    </a:lnTo>
                    <a:lnTo>
                      <a:pt x="916" y="1064"/>
                    </a:lnTo>
                    <a:lnTo>
                      <a:pt x="914" y="1061"/>
                    </a:lnTo>
                    <a:lnTo>
                      <a:pt x="912" y="1059"/>
                    </a:lnTo>
                    <a:lnTo>
                      <a:pt x="912" y="1051"/>
                    </a:lnTo>
                    <a:lnTo>
                      <a:pt x="914" y="1050"/>
                    </a:lnTo>
                    <a:lnTo>
                      <a:pt x="912" y="1047"/>
                    </a:lnTo>
                    <a:lnTo>
                      <a:pt x="911" y="1044"/>
                    </a:lnTo>
                    <a:lnTo>
                      <a:pt x="905" y="1044"/>
                    </a:lnTo>
                    <a:lnTo>
                      <a:pt x="900" y="1041"/>
                    </a:lnTo>
                    <a:lnTo>
                      <a:pt x="897" y="1039"/>
                    </a:lnTo>
                    <a:lnTo>
                      <a:pt x="897" y="1036"/>
                    </a:lnTo>
                    <a:lnTo>
                      <a:pt x="895" y="1036"/>
                    </a:lnTo>
                    <a:lnTo>
                      <a:pt x="892" y="1035"/>
                    </a:lnTo>
                    <a:lnTo>
                      <a:pt x="891" y="1034"/>
                    </a:lnTo>
                    <a:lnTo>
                      <a:pt x="891" y="1032"/>
                    </a:lnTo>
                    <a:lnTo>
                      <a:pt x="890" y="1031"/>
                    </a:lnTo>
                    <a:lnTo>
                      <a:pt x="890" y="1029"/>
                    </a:lnTo>
                    <a:lnTo>
                      <a:pt x="889" y="1027"/>
                    </a:lnTo>
                    <a:lnTo>
                      <a:pt x="887" y="1025"/>
                    </a:lnTo>
                    <a:lnTo>
                      <a:pt x="884" y="1022"/>
                    </a:lnTo>
                    <a:lnTo>
                      <a:pt x="881" y="1020"/>
                    </a:lnTo>
                    <a:lnTo>
                      <a:pt x="870" y="1016"/>
                    </a:lnTo>
                    <a:lnTo>
                      <a:pt x="869" y="1015"/>
                    </a:lnTo>
                    <a:lnTo>
                      <a:pt x="869" y="1014"/>
                    </a:lnTo>
                    <a:lnTo>
                      <a:pt x="867" y="1012"/>
                    </a:lnTo>
                    <a:lnTo>
                      <a:pt x="867" y="1011"/>
                    </a:lnTo>
                    <a:lnTo>
                      <a:pt x="866" y="1009"/>
                    </a:lnTo>
                    <a:lnTo>
                      <a:pt x="864" y="1007"/>
                    </a:lnTo>
                    <a:lnTo>
                      <a:pt x="860" y="1006"/>
                    </a:lnTo>
                    <a:lnTo>
                      <a:pt x="856" y="1006"/>
                    </a:lnTo>
                    <a:lnTo>
                      <a:pt x="855" y="1007"/>
                    </a:lnTo>
                    <a:lnTo>
                      <a:pt x="855" y="1014"/>
                    </a:lnTo>
                    <a:lnTo>
                      <a:pt x="856" y="1015"/>
                    </a:lnTo>
                    <a:lnTo>
                      <a:pt x="856" y="1019"/>
                    </a:lnTo>
                    <a:lnTo>
                      <a:pt x="855" y="1026"/>
                    </a:lnTo>
                    <a:lnTo>
                      <a:pt x="851" y="1032"/>
                    </a:lnTo>
                    <a:lnTo>
                      <a:pt x="846" y="1037"/>
                    </a:lnTo>
                    <a:lnTo>
                      <a:pt x="845" y="1045"/>
                    </a:lnTo>
                    <a:lnTo>
                      <a:pt x="845" y="1049"/>
                    </a:lnTo>
                    <a:lnTo>
                      <a:pt x="846" y="1051"/>
                    </a:lnTo>
                    <a:lnTo>
                      <a:pt x="851" y="1054"/>
                    </a:lnTo>
                    <a:lnTo>
                      <a:pt x="852" y="1055"/>
                    </a:lnTo>
                    <a:lnTo>
                      <a:pt x="855" y="1056"/>
                    </a:lnTo>
                    <a:lnTo>
                      <a:pt x="858" y="1060"/>
                    </a:lnTo>
                    <a:lnTo>
                      <a:pt x="858" y="1064"/>
                    </a:lnTo>
                    <a:lnTo>
                      <a:pt x="857" y="1064"/>
                    </a:lnTo>
                    <a:lnTo>
                      <a:pt x="861" y="1075"/>
                    </a:lnTo>
                    <a:lnTo>
                      <a:pt x="862" y="1078"/>
                    </a:lnTo>
                    <a:lnTo>
                      <a:pt x="869" y="1083"/>
                    </a:lnTo>
                    <a:lnTo>
                      <a:pt x="876" y="1086"/>
                    </a:lnTo>
                    <a:lnTo>
                      <a:pt x="884" y="1092"/>
                    </a:lnTo>
                    <a:lnTo>
                      <a:pt x="891" y="1095"/>
                    </a:lnTo>
                    <a:lnTo>
                      <a:pt x="896" y="1103"/>
                    </a:lnTo>
                    <a:lnTo>
                      <a:pt x="897" y="1112"/>
                    </a:lnTo>
                    <a:lnTo>
                      <a:pt x="897" y="1115"/>
                    </a:lnTo>
                    <a:lnTo>
                      <a:pt x="896" y="1117"/>
                    </a:lnTo>
                    <a:lnTo>
                      <a:pt x="896" y="1123"/>
                    </a:lnTo>
                    <a:lnTo>
                      <a:pt x="897" y="1125"/>
                    </a:lnTo>
                    <a:lnTo>
                      <a:pt x="901" y="1129"/>
                    </a:lnTo>
                    <a:lnTo>
                      <a:pt x="904" y="1134"/>
                    </a:lnTo>
                    <a:lnTo>
                      <a:pt x="905" y="1138"/>
                    </a:lnTo>
                    <a:lnTo>
                      <a:pt x="905" y="1141"/>
                    </a:lnTo>
                    <a:lnTo>
                      <a:pt x="906" y="1142"/>
                    </a:lnTo>
                    <a:lnTo>
                      <a:pt x="907" y="1146"/>
                    </a:lnTo>
                    <a:lnTo>
                      <a:pt x="902" y="1146"/>
                    </a:lnTo>
                    <a:lnTo>
                      <a:pt x="901" y="1147"/>
                    </a:lnTo>
                    <a:lnTo>
                      <a:pt x="900" y="1147"/>
                    </a:lnTo>
                    <a:lnTo>
                      <a:pt x="899" y="1148"/>
                    </a:lnTo>
                    <a:lnTo>
                      <a:pt x="897" y="1148"/>
                    </a:lnTo>
                    <a:lnTo>
                      <a:pt x="894" y="1144"/>
                    </a:lnTo>
                    <a:lnTo>
                      <a:pt x="892" y="1144"/>
                    </a:lnTo>
                    <a:lnTo>
                      <a:pt x="880" y="1137"/>
                    </a:lnTo>
                    <a:lnTo>
                      <a:pt x="871" y="1127"/>
                    </a:lnTo>
                    <a:lnTo>
                      <a:pt x="864" y="1114"/>
                    </a:lnTo>
                    <a:lnTo>
                      <a:pt x="860" y="1099"/>
                    </a:lnTo>
                    <a:lnTo>
                      <a:pt x="855" y="1084"/>
                    </a:lnTo>
                    <a:lnTo>
                      <a:pt x="852" y="1079"/>
                    </a:lnTo>
                    <a:lnTo>
                      <a:pt x="850" y="1073"/>
                    </a:lnTo>
                    <a:lnTo>
                      <a:pt x="846" y="1066"/>
                    </a:lnTo>
                    <a:lnTo>
                      <a:pt x="842" y="1064"/>
                    </a:lnTo>
                    <a:lnTo>
                      <a:pt x="840" y="1064"/>
                    </a:lnTo>
                    <a:lnTo>
                      <a:pt x="840" y="1065"/>
                    </a:lnTo>
                    <a:lnTo>
                      <a:pt x="838" y="1065"/>
                    </a:lnTo>
                    <a:lnTo>
                      <a:pt x="837" y="1064"/>
                    </a:lnTo>
                    <a:lnTo>
                      <a:pt x="837" y="1061"/>
                    </a:lnTo>
                    <a:lnTo>
                      <a:pt x="840" y="1046"/>
                    </a:lnTo>
                    <a:lnTo>
                      <a:pt x="841" y="1046"/>
                    </a:lnTo>
                    <a:lnTo>
                      <a:pt x="840" y="1045"/>
                    </a:lnTo>
                    <a:lnTo>
                      <a:pt x="840" y="1040"/>
                    </a:lnTo>
                    <a:lnTo>
                      <a:pt x="841" y="1036"/>
                    </a:lnTo>
                    <a:lnTo>
                      <a:pt x="841" y="1031"/>
                    </a:lnTo>
                    <a:lnTo>
                      <a:pt x="840" y="1019"/>
                    </a:lnTo>
                    <a:lnTo>
                      <a:pt x="832" y="998"/>
                    </a:lnTo>
                    <a:lnTo>
                      <a:pt x="831" y="988"/>
                    </a:lnTo>
                    <a:lnTo>
                      <a:pt x="830" y="988"/>
                    </a:lnTo>
                    <a:lnTo>
                      <a:pt x="828" y="987"/>
                    </a:lnTo>
                    <a:lnTo>
                      <a:pt x="828" y="985"/>
                    </a:lnTo>
                    <a:lnTo>
                      <a:pt x="830" y="982"/>
                    </a:lnTo>
                    <a:lnTo>
                      <a:pt x="830" y="973"/>
                    </a:lnTo>
                    <a:lnTo>
                      <a:pt x="828" y="971"/>
                    </a:lnTo>
                    <a:lnTo>
                      <a:pt x="827" y="970"/>
                    </a:lnTo>
                    <a:lnTo>
                      <a:pt x="826" y="970"/>
                    </a:lnTo>
                    <a:lnTo>
                      <a:pt x="823" y="968"/>
                    </a:lnTo>
                    <a:lnTo>
                      <a:pt x="822" y="967"/>
                    </a:lnTo>
                    <a:lnTo>
                      <a:pt x="822" y="966"/>
                    </a:lnTo>
                    <a:lnTo>
                      <a:pt x="821" y="963"/>
                    </a:lnTo>
                    <a:lnTo>
                      <a:pt x="820" y="962"/>
                    </a:lnTo>
                    <a:lnTo>
                      <a:pt x="815" y="968"/>
                    </a:lnTo>
                    <a:lnTo>
                      <a:pt x="811" y="975"/>
                    </a:lnTo>
                    <a:lnTo>
                      <a:pt x="806" y="980"/>
                    </a:lnTo>
                    <a:lnTo>
                      <a:pt x="798" y="981"/>
                    </a:lnTo>
                    <a:lnTo>
                      <a:pt x="796" y="981"/>
                    </a:lnTo>
                    <a:lnTo>
                      <a:pt x="793" y="980"/>
                    </a:lnTo>
                    <a:lnTo>
                      <a:pt x="793" y="978"/>
                    </a:lnTo>
                    <a:lnTo>
                      <a:pt x="792" y="976"/>
                    </a:lnTo>
                    <a:lnTo>
                      <a:pt x="792" y="967"/>
                    </a:lnTo>
                    <a:lnTo>
                      <a:pt x="793" y="964"/>
                    </a:lnTo>
                    <a:lnTo>
                      <a:pt x="793" y="957"/>
                    </a:lnTo>
                    <a:lnTo>
                      <a:pt x="792" y="956"/>
                    </a:lnTo>
                    <a:lnTo>
                      <a:pt x="792" y="954"/>
                    </a:lnTo>
                    <a:lnTo>
                      <a:pt x="791" y="953"/>
                    </a:lnTo>
                    <a:lnTo>
                      <a:pt x="786" y="942"/>
                    </a:lnTo>
                    <a:lnTo>
                      <a:pt x="779" y="932"/>
                    </a:lnTo>
                    <a:lnTo>
                      <a:pt x="776" y="928"/>
                    </a:lnTo>
                    <a:lnTo>
                      <a:pt x="772" y="925"/>
                    </a:lnTo>
                    <a:lnTo>
                      <a:pt x="768" y="922"/>
                    </a:lnTo>
                    <a:lnTo>
                      <a:pt x="766" y="918"/>
                    </a:lnTo>
                    <a:lnTo>
                      <a:pt x="763" y="910"/>
                    </a:lnTo>
                    <a:lnTo>
                      <a:pt x="763" y="905"/>
                    </a:lnTo>
                    <a:lnTo>
                      <a:pt x="762" y="902"/>
                    </a:lnTo>
                    <a:lnTo>
                      <a:pt x="761" y="899"/>
                    </a:lnTo>
                    <a:lnTo>
                      <a:pt x="758" y="897"/>
                    </a:lnTo>
                    <a:lnTo>
                      <a:pt x="747" y="893"/>
                    </a:lnTo>
                    <a:lnTo>
                      <a:pt x="744" y="900"/>
                    </a:lnTo>
                    <a:lnTo>
                      <a:pt x="741" y="905"/>
                    </a:lnTo>
                    <a:lnTo>
                      <a:pt x="733" y="908"/>
                    </a:lnTo>
                    <a:lnTo>
                      <a:pt x="723" y="908"/>
                    </a:lnTo>
                    <a:lnTo>
                      <a:pt x="720" y="907"/>
                    </a:lnTo>
                    <a:lnTo>
                      <a:pt x="718" y="904"/>
                    </a:lnTo>
                    <a:lnTo>
                      <a:pt x="715" y="903"/>
                    </a:lnTo>
                    <a:lnTo>
                      <a:pt x="714" y="905"/>
                    </a:lnTo>
                    <a:lnTo>
                      <a:pt x="712" y="908"/>
                    </a:lnTo>
                    <a:lnTo>
                      <a:pt x="704" y="912"/>
                    </a:lnTo>
                    <a:lnTo>
                      <a:pt x="703" y="913"/>
                    </a:lnTo>
                    <a:lnTo>
                      <a:pt x="702" y="918"/>
                    </a:lnTo>
                    <a:lnTo>
                      <a:pt x="702" y="922"/>
                    </a:lnTo>
                    <a:lnTo>
                      <a:pt x="700" y="924"/>
                    </a:lnTo>
                    <a:lnTo>
                      <a:pt x="698" y="927"/>
                    </a:lnTo>
                    <a:lnTo>
                      <a:pt x="689" y="933"/>
                    </a:lnTo>
                    <a:lnTo>
                      <a:pt x="680" y="938"/>
                    </a:lnTo>
                    <a:lnTo>
                      <a:pt x="673" y="943"/>
                    </a:lnTo>
                    <a:lnTo>
                      <a:pt x="649" y="967"/>
                    </a:lnTo>
                    <a:lnTo>
                      <a:pt x="648" y="970"/>
                    </a:lnTo>
                    <a:lnTo>
                      <a:pt x="645" y="972"/>
                    </a:lnTo>
                    <a:lnTo>
                      <a:pt x="643" y="973"/>
                    </a:lnTo>
                    <a:lnTo>
                      <a:pt x="640" y="976"/>
                    </a:lnTo>
                    <a:lnTo>
                      <a:pt x="639" y="976"/>
                    </a:lnTo>
                    <a:lnTo>
                      <a:pt x="635" y="977"/>
                    </a:lnTo>
                    <a:lnTo>
                      <a:pt x="633" y="978"/>
                    </a:lnTo>
                    <a:lnTo>
                      <a:pt x="629" y="980"/>
                    </a:lnTo>
                    <a:lnTo>
                      <a:pt x="626" y="981"/>
                    </a:lnTo>
                    <a:lnTo>
                      <a:pt x="623" y="985"/>
                    </a:lnTo>
                    <a:lnTo>
                      <a:pt x="623" y="993"/>
                    </a:lnTo>
                    <a:lnTo>
                      <a:pt x="624" y="997"/>
                    </a:lnTo>
                    <a:lnTo>
                      <a:pt x="625" y="1002"/>
                    </a:lnTo>
                    <a:lnTo>
                      <a:pt x="625" y="1006"/>
                    </a:lnTo>
                    <a:lnTo>
                      <a:pt x="624" y="1020"/>
                    </a:lnTo>
                    <a:lnTo>
                      <a:pt x="621" y="1031"/>
                    </a:lnTo>
                    <a:lnTo>
                      <a:pt x="623" y="1041"/>
                    </a:lnTo>
                    <a:lnTo>
                      <a:pt x="621" y="1042"/>
                    </a:lnTo>
                    <a:lnTo>
                      <a:pt x="621" y="1044"/>
                    </a:lnTo>
                    <a:lnTo>
                      <a:pt x="616" y="1044"/>
                    </a:lnTo>
                    <a:lnTo>
                      <a:pt x="614" y="1046"/>
                    </a:lnTo>
                    <a:lnTo>
                      <a:pt x="613" y="1049"/>
                    </a:lnTo>
                    <a:lnTo>
                      <a:pt x="611" y="1053"/>
                    </a:lnTo>
                    <a:lnTo>
                      <a:pt x="611" y="1055"/>
                    </a:lnTo>
                    <a:lnTo>
                      <a:pt x="609" y="1058"/>
                    </a:lnTo>
                    <a:lnTo>
                      <a:pt x="606" y="1059"/>
                    </a:lnTo>
                    <a:lnTo>
                      <a:pt x="605" y="1059"/>
                    </a:lnTo>
                    <a:lnTo>
                      <a:pt x="601" y="1063"/>
                    </a:lnTo>
                    <a:lnTo>
                      <a:pt x="599" y="1068"/>
                    </a:lnTo>
                    <a:lnTo>
                      <a:pt x="596" y="1070"/>
                    </a:lnTo>
                    <a:lnTo>
                      <a:pt x="591" y="1070"/>
                    </a:lnTo>
                    <a:lnTo>
                      <a:pt x="590" y="1068"/>
                    </a:lnTo>
                    <a:lnTo>
                      <a:pt x="590" y="1066"/>
                    </a:lnTo>
                    <a:lnTo>
                      <a:pt x="589" y="1066"/>
                    </a:lnTo>
                    <a:lnTo>
                      <a:pt x="586" y="1064"/>
                    </a:lnTo>
                    <a:lnTo>
                      <a:pt x="586" y="1063"/>
                    </a:lnTo>
                    <a:lnTo>
                      <a:pt x="581" y="1049"/>
                    </a:lnTo>
                    <a:lnTo>
                      <a:pt x="576" y="1036"/>
                    </a:lnTo>
                    <a:lnTo>
                      <a:pt x="569" y="1025"/>
                    </a:lnTo>
                    <a:lnTo>
                      <a:pt x="566" y="1022"/>
                    </a:lnTo>
                    <a:lnTo>
                      <a:pt x="565" y="1017"/>
                    </a:lnTo>
                    <a:lnTo>
                      <a:pt x="565" y="1014"/>
                    </a:lnTo>
                    <a:lnTo>
                      <a:pt x="562" y="1006"/>
                    </a:lnTo>
                    <a:lnTo>
                      <a:pt x="560" y="1002"/>
                    </a:lnTo>
                    <a:lnTo>
                      <a:pt x="559" y="1000"/>
                    </a:lnTo>
                    <a:lnTo>
                      <a:pt x="559" y="997"/>
                    </a:lnTo>
                    <a:lnTo>
                      <a:pt x="557" y="993"/>
                    </a:lnTo>
                    <a:lnTo>
                      <a:pt x="554" y="985"/>
                    </a:lnTo>
                    <a:lnTo>
                      <a:pt x="549" y="975"/>
                    </a:lnTo>
                    <a:lnTo>
                      <a:pt x="545" y="964"/>
                    </a:lnTo>
                    <a:lnTo>
                      <a:pt x="541" y="952"/>
                    </a:lnTo>
                    <a:lnTo>
                      <a:pt x="539" y="941"/>
                    </a:lnTo>
                    <a:lnTo>
                      <a:pt x="539" y="939"/>
                    </a:lnTo>
                    <a:lnTo>
                      <a:pt x="537" y="937"/>
                    </a:lnTo>
                    <a:lnTo>
                      <a:pt x="537" y="936"/>
                    </a:lnTo>
                    <a:lnTo>
                      <a:pt x="539" y="932"/>
                    </a:lnTo>
                    <a:lnTo>
                      <a:pt x="539" y="929"/>
                    </a:lnTo>
                    <a:lnTo>
                      <a:pt x="540" y="927"/>
                    </a:lnTo>
                    <a:lnTo>
                      <a:pt x="540" y="919"/>
                    </a:lnTo>
                    <a:lnTo>
                      <a:pt x="539" y="914"/>
                    </a:lnTo>
                    <a:lnTo>
                      <a:pt x="536" y="910"/>
                    </a:lnTo>
                    <a:lnTo>
                      <a:pt x="536" y="905"/>
                    </a:lnTo>
                    <a:lnTo>
                      <a:pt x="539" y="903"/>
                    </a:lnTo>
                    <a:lnTo>
                      <a:pt x="539" y="902"/>
                    </a:lnTo>
                    <a:lnTo>
                      <a:pt x="535" y="902"/>
                    </a:lnTo>
                    <a:lnTo>
                      <a:pt x="532" y="907"/>
                    </a:lnTo>
                    <a:lnTo>
                      <a:pt x="531" y="910"/>
                    </a:lnTo>
                    <a:lnTo>
                      <a:pt x="529" y="913"/>
                    </a:lnTo>
                    <a:lnTo>
                      <a:pt x="527" y="915"/>
                    </a:lnTo>
                    <a:lnTo>
                      <a:pt x="522" y="920"/>
                    </a:lnTo>
                    <a:lnTo>
                      <a:pt x="518" y="920"/>
                    </a:lnTo>
                    <a:lnTo>
                      <a:pt x="511" y="918"/>
                    </a:lnTo>
                    <a:lnTo>
                      <a:pt x="505" y="913"/>
                    </a:lnTo>
                    <a:lnTo>
                      <a:pt x="500" y="907"/>
                    </a:lnTo>
                    <a:lnTo>
                      <a:pt x="495" y="902"/>
                    </a:lnTo>
                    <a:lnTo>
                      <a:pt x="497" y="900"/>
                    </a:lnTo>
                    <a:lnTo>
                      <a:pt x="505" y="900"/>
                    </a:lnTo>
                    <a:lnTo>
                      <a:pt x="507" y="899"/>
                    </a:lnTo>
                    <a:lnTo>
                      <a:pt x="508" y="898"/>
                    </a:lnTo>
                    <a:lnTo>
                      <a:pt x="510" y="895"/>
                    </a:lnTo>
                    <a:lnTo>
                      <a:pt x="511" y="894"/>
                    </a:lnTo>
                    <a:lnTo>
                      <a:pt x="507" y="893"/>
                    </a:lnTo>
                    <a:lnTo>
                      <a:pt x="501" y="893"/>
                    </a:lnTo>
                    <a:lnTo>
                      <a:pt x="492" y="890"/>
                    </a:lnTo>
                    <a:lnTo>
                      <a:pt x="483" y="885"/>
                    </a:lnTo>
                    <a:lnTo>
                      <a:pt x="477" y="879"/>
                    </a:lnTo>
                    <a:lnTo>
                      <a:pt x="476" y="876"/>
                    </a:lnTo>
                    <a:lnTo>
                      <a:pt x="473" y="873"/>
                    </a:lnTo>
                    <a:lnTo>
                      <a:pt x="471" y="865"/>
                    </a:lnTo>
                    <a:lnTo>
                      <a:pt x="470" y="864"/>
                    </a:lnTo>
                    <a:lnTo>
                      <a:pt x="467" y="863"/>
                    </a:lnTo>
                    <a:lnTo>
                      <a:pt x="451" y="863"/>
                    </a:lnTo>
                    <a:lnTo>
                      <a:pt x="449" y="864"/>
                    </a:lnTo>
                    <a:lnTo>
                      <a:pt x="447" y="865"/>
                    </a:lnTo>
                    <a:lnTo>
                      <a:pt x="444" y="865"/>
                    </a:lnTo>
                    <a:lnTo>
                      <a:pt x="433" y="863"/>
                    </a:lnTo>
                    <a:lnTo>
                      <a:pt x="431" y="865"/>
                    </a:lnTo>
                    <a:lnTo>
                      <a:pt x="414" y="865"/>
                    </a:lnTo>
                    <a:lnTo>
                      <a:pt x="403" y="864"/>
                    </a:lnTo>
                    <a:lnTo>
                      <a:pt x="389" y="863"/>
                    </a:lnTo>
                    <a:lnTo>
                      <a:pt x="377" y="861"/>
                    </a:lnTo>
                    <a:lnTo>
                      <a:pt x="375" y="861"/>
                    </a:lnTo>
                    <a:lnTo>
                      <a:pt x="373" y="860"/>
                    </a:lnTo>
                    <a:lnTo>
                      <a:pt x="370" y="860"/>
                    </a:lnTo>
                    <a:lnTo>
                      <a:pt x="368" y="859"/>
                    </a:lnTo>
                    <a:lnTo>
                      <a:pt x="365" y="859"/>
                    </a:lnTo>
                    <a:lnTo>
                      <a:pt x="364" y="858"/>
                    </a:lnTo>
                    <a:lnTo>
                      <a:pt x="363" y="858"/>
                    </a:lnTo>
                    <a:lnTo>
                      <a:pt x="362" y="856"/>
                    </a:lnTo>
                    <a:lnTo>
                      <a:pt x="359" y="851"/>
                    </a:lnTo>
                    <a:lnTo>
                      <a:pt x="359" y="848"/>
                    </a:lnTo>
                    <a:lnTo>
                      <a:pt x="353" y="841"/>
                    </a:lnTo>
                    <a:lnTo>
                      <a:pt x="348" y="841"/>
                    </a:lnTo>
                    <a:lnTo>
                      <a:pt x="345" y="842"/>
                    </a:lnTo>
                    <a:lnTo>
                      <a:pt x="344" y="844"/>
                    </a:lnTo>
                    <a:lnTo>
                      <a:pt x="343" y="846"/>
                    </a:lnTo>
                    <a:lnTo>
                      <a:pt x="342" y="848"/>
                    </a:lnTo>
                    <a:lnTo>
                      <a:pt x="322" y="848"/>
                    </a:lnTo>
                    <a:lnTo>
                      <a:pt x="314" y="842"/>
                    </a:lnTo>
                    <a:lnTo>
                      <a:pt x="308" y="836"/>
                    </a:lnTo>
                    <a:lnTo>
                      <a:pt x="304" y="834"/>
                    </a:lnTo>
                    <a:lnTo>
                      <a:pt x="301" y="832"/>
                    </a:lnTo>
                    <a:lnTo>
                      <a:pt x="298" y="832"/>
                    </a:lnTo>
                    <a:lnTo>
                      <a:pt x="295" y="831"/>
                    </a:lnTo>
                    <a:lnTo>
                      <a:pt x="291" y="829"/>
                    </a:lnTo>
                    <a:lnTo>
                      <a:pt x="290" y="827"/>
                    </a:lnTo>
                    <a:lnTo>
                      <a:pt x="290" y="822"/>
                    </a:lnTo>
                    <a:lnTo>
                      <a:pt x="280" y="807"/>
                    </a:lnTo>
                    <a:lnTo>
                      <a:pt x="273" y="802"/>
                    </a:lnTo>
                    <a:lnTo>
                      <a:pt x="265" y="800"/>
                    </a:lnTo>
                    <a:lnTo>
                      <a:pt x="263" y="800"/>
                    </a:lnTo>
                    <a:lnTo>
                      <a:pt x="260" y="802"/>
                    </a:lnTo>
                    <a:lnTo>
                      <a:pt x="256" y="810"/>
                    </a:lnTo>
                    <a:lnTo>
                      <a:pt x="256" y="819"/>
                    </a:lnTo>
                    <a:lnTo>
                      <a:pt x="258" y="822"/>
                    </a:lnTo>
                    <a:lnTo>
                      <a:pt x="261" y="831"/>
                    </a:lnTo>
                    <a:lnTo>
                      <a:pt x="266" y="840"/>
                    </a:lnTo>
                    <a:lnTo>
                      <a:pt x="274" y="848"/>
                    </a:lnTo>
                    <a:lnTo>
                      <a:pt x="281" y="851"/>
                    </a:lnTo>
                    <a:lnTo>
                      <a:pt x="281" y="855"/>
                    </a:lnTo>
                    <a:lnTo>
                      <a:pt x="283" y="856"/>
                    </a:lnTo>
                    <a:lnTo>
                      <a:pt x="283" y="859"/>
                    </a:lnTo>
                    <a:lnTo>
                      <a:pt x="284" y="861"/>
                    </a:lnTo>
                    <a:lnTo>
                      <a:pt x="286" y="860"/>
                    </a:lnTo>
                    <a:lnTo>
                      <a:pt x="288" y="859"/>
                    </a:lnTo>
                    <a:lnTo>
                      <a:pt x="289" y="856"/>
                    </a:lnTo>
                    <a:lnTo>
                      <a:pt x="291" y="854"/>
                    </a:lnTo>
                    <a:lnTo>
                      <a:pt x="293" y="856"/>
                    </a:lnTo>
                    <a:lnTo>
                      <a:pt x="293" y="863"/>
                    </a:lnTo>
                    <a:lnTo>
                      <a:pt x="291" y="865"/>
                    </a:lnTo>
                    <a:lnTo>
                      <a:pt x="289" y="868"/>
                    </a:lnTo>
                    <a:lnTo>
                      <a:pt x="289" y="871"/>
                    </a:lnTo>
                    <a:lnTo>
                      <a:pt x="291" y="876"/>
                    </a:lnTo>
                    <a:lnTo>
                      <a:pt x="296" y="879"/>
                    </a:lnTo>
                    <a:lnTo>
                      <a:pt x="300" y="879"/>
                    </a:lnTo>
                    <a:lnTo>
                      <a:pt x="304" y="880"/>
                    </a:lnTo>
                    <a:lnTo>
                      <a:pt x="306" y="880"/>
                    </a:lnTo>
                    <a:lnTo>
                      <a:pt x="320" y="879"/>
                    </a:lnTo>
                    <a:lnTo>
                      <a:pt x="329" y="874"/>
                    </a:lnTo>
                    <a:lnTo>
                      <a:pt x="337" y="868"/>
                    </a:lnTo>
                    <a:lnTo>
                      <a:pt x="343" y="860"/>
                    </a:lnTo>
                    <a:lnTo>
                      <a:pt x="350" y="853"/>
                    </a:lnTo>
                    <a:lnTo>
                      <a:pt x="350" y="868"/>
                    </a:lnTo>
                    <a:lnTo>
                      <a:pt x="357" y="876"/>
                    </a:lnTo>
                    <a:lnTo>
                      <a:pt x="364" y="881"/>
                    </a:lnTo>
                    <a:lnTo>
                      <a:pt x="375" y="885"/>
                    </a:lnTo>
                    <a:lnTo>
                      <a:pt x="378" y="886"/>
                    </a:lnTo>
                    <a:lnTo>
                      <a:pt x="380" y="892"/>
                    </a:lnTo>
                    <a:lnTo>
                      <a:pt x="382" y="893"/>
                    </a:lnTo>
                    <a:lnTo>
                      <a:pt x="383" y="895"/>
                    </a:lnTo>
                    <a:lnTo>
                      <a:pt x="383" y="894"/>
                    </a:lnTo>
                    <a:lnTo>
                      <a:pt x="384" y="895"/>
                    </a:lnTo>
                    <a:lnTo>
                      <a:pt x="387" y="897"/>
                    </a:lnTo>
                    <a:lnTo>
                      <a:pt x="388" y="898"/>
                    </a:lnTo>
                    <a:lnTo>
                      <a:pt x="391" y="899"/>
                    </a:lnTo>
                    <a:lnTo>
                      <a:pt x="391" y="900"/>
                    </a:lnTo>
                    <a:lnTo>
                      <a:pt x="389" y="907"/>
                    </a:lnTo>
                    <a:lnTo>
                      <a:pt x="385" y="912"/>
                    </a:lnTo>
                    <a:lnTo>
                      <a:pt x="380" y="917"/>
                    </a:lnTo>
                    <a:lnTo>
                      <a:pt x="379" y="923"/>
                    </a:lnTo>
                    <a:lnTo>
                      <a:pt x="375" y="923"/>
                    </a:lnTo>
                    <a:lnTo>
                      <a:pt x="372" y="924"/>
                    </a:lnTo>
                    <a:lnTo>
                      <a:pt x="367" y="929"/>
                    </a:lnTo>
                    <a:lnTo>
                      <a:pt x="367" y="932"/>
                    </a:lnTo>
                    <a:lnTo>
                      <a:pt x="365" y="934"/>
                    </a:lnTo>
                    <a:lnTo>
                      <a:pt x="365" y="938"/>
                    </a:lnTo>
                    <a:lnTo>
                      <a:pt x="364" y="939"/>
                    </a:lnTo>
                    <a:lnTo>
                      <a:pt x="363" y="942"/>
                    </a:lnTo>
                    <a:lnTo>
                      <a:pt x="359" y="942"/>
                    </a:lnTo>
                    <a:lnTo>
                      <a:pt x="357" y="944"/>
                    </a:lnTo>
                    <a:lnTo>
                      <a:pt x="355" y="947"/>
                    </a:lnTo>
                    <a:lnTo>
                      <a:pt x="354" y="948"/>
                    </a:lnTo>
                    <a:lnTo>
                      <a:pt x="352" y="953"/>
                    </a:lnTo>
                    <a:lnTo>
                      <a:pt x="347" y="953"/>
                    </a:lnTo>
                    <a:lnTo>
                      <a:pt x="342" y="958"/>
                    </a:lnTo>
                    <a:lnTo>
                      <a:pt x="340" y="961"/>
                    </a:lnTo>
                    <a:lnTo>
                      <a:pt x="338" y="963"/>
                    </a:lnTo>
                    <a:lnTo>
                      <a:pt x="338" y="966"/>
                    </a:lnTo>
                    <a:lnTo>
                      <a:pt x="330" y="967"/>
                    </a:lnTo>
                    <a:lnTo>
                      <a:pt x="320" y="970"/>
                    </a:lnTo>
                    <a:lnTo>
                      <a:pt x="311" y="972"/>
                    </a:lnTo>
                    <a:lnTo>
                      <a:pt x="304" y="976"/>
                    </a:lnTo>
                    <a:lnTo>
                      <a:pt x="301" y="981"/>
                    </a:lnTo>
                    <a:lnTo>
                      <a:pt x="303" y="983"/>
                    </a:lnTo>
                    <a:lnTo>
                      <a:pt x="304" y="985"/>
                    </a:lnTo>
                    <a:lnTo>
                      <a:pt x="271" y="995"/>
                    </a:lnTo>
                    <a:lnTo>
                      <a:pt x="266" y="997"/>
                    </a:lnTo>
                    <a:lnTo>
                      <a:pt x="259" y="1002"/>
                    </a:lnTo>
                    <a:lnTo>
                      <a:pt x="251" y="1006"/>
                    </a:lnTo>
                    <a:lnTo>
                      <a:pt x="245" y="1010"/>
                    </a:lnTo>
                    <a:lnTo>
                      <a:pt x="232" y="1010"/>
                    </a:lnTo>
                    <a:lnTo>
                      <a:pt x="229" y="1012"/>
                    </a:lnTo>
                    <a:lnTo>
                      <a:pt x="226" y="1015"/>
                    </a:lnTo>
                    <a:lnTo>
                      <a:pt x="221" y="1017"/>
                    </a:lnTo>
                    <a:lnTo>
                      <a:pt x="216" y="1017"/>
                    </a:lnTo>
                    <a:lnTo>
                      <a:pt x="214" y="1019"/>
                    </a:lnTo>
                    <a:lnTo>
                      <a:pt x="212" y="1019"/>
                    </a:lnTo>
                    <a:lnTo>
                      <a:pt x="202" y="1014"/>
                    </a:lnTo>
                    <a:lnTo>
                      <a:pt x="201" y="1014"/>
                    </a:lnTo>
                    <a:lnTo>
                      <a:pt x="202" y="1012"/>
                    </a:lnTo>
                    <a:lnTo>
                      <a:pt x="202" y="1011"/>
                    </a:lnTo>
                    <a:lnTo>
                      <a:pt x="196" y="998"/>
                    </a:lnTo>
                    <a:lnTo>
                      <a:pt x="194" y="988"/>
                    </a:lnTo>
                    <a:lnTo>
                      <a:pt x="191" y="986"/>
                    </a:lnTo>
                    <a:lnTo>
                      <a:pt x="191" y="980"/>
                    </a:lnTo>
                    <a:lnTo>
                      <a:pt x="192" y="977"/>
                    </a:lnTo>
                    <a:lnTo>
                      <a:pt x="192" y="968"/>
                    </a:lnTo>
                    <a:lnTo>
                      <a:pt x="191" y="966"/>
                    </a:lnTo>
                    <a:lnTo>
                      <a:pt x="189" y="963"/>
                    </a:lnTo>
                    <a:lnTo>
                      <a:pt x="186" y="962"/>
                    </a:lnTo>
                    <a:lnTo>
                      <a:pt x="178" y="954"/>
                    </a:lnTo>
                    <a:lnTo>
                      <a:pt x="173" y="947"/>
                    </a:lnTo>
                    <a:lnTo>
                      <a:pt x="168" y="938"/>
                    </a:lnTo>
                    <a:lnTo>
                      <a:pt x="167" y="931"/>
                    </a:lnTo>
                    <a:lnTo>
                      <a:pt x="156" y="925"/>
                    </a:lnTo>
                    <a:lnTo>
                      <a:pt x="151" y="917"/>
                    </a:lnTo>
                    <a:lnTo>
                      <a:pt x="150" y="903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5" y="888"/>
                    </a:lnTo>
                    <a:lnTo>
                      <a:pt x="143" y="884"/>
                    </a:lnTo>
                    <a:lnTo>
                      <a:pt x="141" y="883"/>
                    </a:lnTo>
                    <a:lnTo>
                      <a:pt x="136" y="878"/>
                    </a:lnTo>
                    <a:lnTo>
                      <a:pt x="131" y="878"/>
                    </a:lnTo>
                    <a:lnTo>
                      <a:pt x="130" y="876"/>
                    </a:lnTo>
                    <a:lnTo>
                      <a:pt x="128" y="874"/>
                    </a:lnTo>
                    <a:lnTo>
                      <a:pt x="128" y="869"/>
                    </a:lnTo>
                    <a:lnTo>
                      <a:pt x="127" y="868"/>
                    </a:lnTo>
                    <a:lnTo>
                      <a:pt x="127" y="865"/>
                    </a:lnTo>
                    <a:lnTo>
                      <a:pt x="126" y="861"/>
                    </a:lnTo>
                    <a:lnTo>
                      <a:pt x="121" y="856"/>
                    </a:lnTo>
                    <a:lnTo>
                      <a:pt x="108" y="836"/>
                    </a:lnTo>
                    <a:lnTo>
                      <a:pt x="107" y="835"/>
                    </a:lnTo>
                    <a:lnTo>
                      <a:pt x="106" y="832"/>
                    </a:lnTo>
                    <a:lnTo>
                      <a:pt x="101" y="827"/>
                    </a:lnTo>
                    <a:lnTo>
                      <a:pt x="101" y="824"/>
                    </a:lnTo>
                    <a:lnTo>
                      <a:pt x="102" y="820"/>
                    </a:lnTo>
                    <a:lnTo>
                      <a:pt x="102" y="816"/>
                    </a:lnTo>
                    <a:lnTo>
                      <a:pt x="103" y="812"/>
                    </a:lnTo>
                    <a:lnTo>
                      <a:pt x="103" y="809"/>
                    </a:lnTo>
                    <a:lnTo>
                      <a:pt x="94" y="787"/>
                    </a:lnTo>
                    <a:lnTo>
                      <a:pt x="94" y="786"/>
                    </a:lnTo>
                    <a:lnTo>
                      <a:pt x="97" y="783"/>
                    </a:lnTo>
                    <a:lnTo>
                      <a:pt x="98" y="783"/>
                    </a:lnTo>
                    <a:lnTo>
                      <a:pt x="98" y="782"/>
                    </a:lnTo>
                    <a:lnTo>
                      <a:pt x="102" y="771"/>
                    </a:lnTo>
                    <a:lnTo>
                      <a:pt x="104" y="761"/>
                    </a:lnTo>
                    <a:lnTo>
                      <a:pt x="107" y="756"/>
                    </a:lnTo>
                    <a:lnTo>
                      <a:pt x="111" y="751"/>
                    </a:lnTo>
                    <a:lnTo>
                      <a:pt x="114" y="747"/>
                    </a:lnTo>
                    <a:lnTo>
                      <a:pt x="116" y="741"/>
                    </a:lnTo>
                    <a:lnTo>
                      <a:pt x="116" y="736"/>
                    </a:lnTo>
                    <a:lnTo>
                      <a:pt x="114" y="732"/>
                    </a:lnTo>
                    <a:lnTo>
                      <a:pt x="113" y="727"/>
                    </a:lnTo>
                    <a:lnTo>
                      <a:pt x="113" y="722"/>
                    </a:lnTo>
                    <a:lnTo>
                      <a:pt x="114" y="720"/>
                    </a:lnTo>
                    <a:lnTo>
                      <a:pt x="116" y="720"/>
                    </a:lnTo>
                    <a:lnTo>
                      <a:pt x="116" y="715"/>
                    </a:lnTo>
                    <a:lnTo>
                      <a:pt x="114" y="717"/>
                    </a:lnTo>
                    <a:lnTo>
                      <a:pt x="112" y="718"/>
                    </a:lnTo>
                    <a:lnTo>
                      <a:pt x="111" y="719"/>
                    </a:lnTo>
                    <a:lnTo>
                      <a:pt x="104" y="719"/>
                    </a:lnTo>
                    <a:lnTo>
                      <a:pt x="102" y="718"/>
                    </a:lnTo>
                    <a:lnTo>
                      <a:pt x="101" y="715"/>
                    </a:lnTo>
                    <a:lnTo>
                      <a:pt x="96" y="719"/>
                    </a:lnTo>
                    <a:lnTo>
                      <a:pt x="92" y="722"/>
                    </a:lnTo>
                    <a:lnTo>
                      <a:pt x="87" y="724"/>
                    </a:lnTo>
                    <a:lnTo>
                      <a:pt x="79" y="726"/>
                    </a:lnTo>
                    <a:lnTo>
                      <a:pt x="74" y="724"/>
                    </a:lnTo>
                    <a:lnTo>
                      <a:pt x="69" y="720"/>
                    </a:lnTo>
                    <a:lnTo>
                      <a:pt x="66" y="717"/>
                    </a:lnTo>
                    <a:lnTo>
                      <a:pt x="59" y="715"/>
                    </a:lnTo>
                    <a:lnTo>
                      <a:pt x="57" y="715"/>
                    </a:lnTo>
                    <a:lnTo>
                      <a:pt x="54" y="717"/>
                    </a:lnTo>
                    <a:lnTo>
                      <a:pt x="53" y="719"/>
                    </a:lnTo>
                    <a:lnTo>
                      <a:pt x="50" y="722"/>
                    </a:lnTo>
                    <a:lnTo>
                      <a:pt x="49" y="724"/>
                    </a:lnTo>
                    <a:lnTo>
                      <a:pt x="48" y="726"/>
                    </a:lnTo>
                    <a:lnTo>
                      <a:pt x="45" y="726"/>
                    </a:lnTo>
                    <a:lnTo>
                      <a:pt x="40" y="724"/>
                    </a:lnTo>
                    <a:lnTo>
                      <a:pt x="35" y="720"/>
                    </a:lnTo>
                    <a:lnTo>
                      <a:pt x="30" y="718"/>
                    </a:lnTo>
                    <a:lnTo>
                      <a:pt x="22" y="718"/>
                    </a:lnTo>
                    <a:lnTo>
                      <a:pt x="24" y="715"/>
                    </a:lnTo>
                    <a:lnTo>
                      <a:pt x="23" y="714"/>
                    </a:lnTo>
                    <a:lnTo>
                      <a:pt x="20" y="713"/>
                    </a:lnTo>
                    <a:lnTo>
                      <a:pt x="18" y="710"/>
                    </a:lnTo>
                    <a:lnTo>
                      <a:pt x="15" y="709"/>
                    </a:lnTo>
                    <a:lnTo>
                      <a:pt x="13" y="704"/>
                    </a:lnTo>
                    <a:lnTo>
                      <a:pt x="14" y="703"/>
                    </a:lnTo>
                    <a:lnTo>
                      <a:pt x="12" y="700"/>
                    </a:lnTo>
                    <a:lnTo>
                      <a:pt x="8" y="698"/>
                    </a:lnTo>
                    <a:lnTo>
                      <a:pt x="0" y="695"/>
                    </a:lnTo>
                    <a:lnTo>
                      <a:pt x="4" y="692"/>
                    </a:lnTo>
                    <a:lnTo>
                      <a:pt x="7" y="690"/>
                    </a:lnTo>
                    <a:lnTo>
                      <a:pt x="8" y="689"/>
                    </a:lnTo>
                    <a:lnTo>
                      <a:pt x="9" y="687"/>
                    </a:lnTo>
                    <a:lnTo>
                      <a:pt x="9" y="679"/>
                    </a:lnTo>
                    <a:lnTo>
                      <a:pt x="4" y="679"/>
                    </a:lnTo>
                    <a:lnTo>
                      <a:pt x="2" y="678"/>
                    </a:lnTo>
                    <a:lnTo>
                      <a:pt x="2" y="676"/>
                    </a:lnTo>
                    <a:lnTo>
                      <a:pt x="4" y="671"/>
                    </a:lnTo>
                    <a:lnTo>
                      <a:pt x="9" y="668"/>
                    </a:lnTo>
                    <a:lnTo>
                      <a:pt x="27" y="665"/>
                    </a:lnTo>
                    <a:lnTo>
                      <a:pt x="34" y="664"/>
                    </a:lnTo>
                    <a:lnTo>
                      <a:pt x="39" y="663"/>
                    </a:lnTo>
                    <a:lnTo>
                      <a:pt x="37" y="660"/>
                    </a:lnTo>
                    <a:lnTo>
                      <a:pt x="35" y="660"/>
                    </a:lnTo>
                    <a:lnTo>
                      <a:pt x="35" y="658"/>
                    </a:lnTo>
                    <a:lnTo>
                      <a:pt x="38" y="656"/>
                    </a:lnTo>
                    <a:lnTo>
                      <a:pt x="62" y="656"/>
                    </a:lnTo>
                    <a:lnTo>
                      <a:pt x="64" y="654"/>
                    </a:lnTo>
                    <a:lnTo>
                      <a:pt x="68" y="653"/>
                    </a:lnTo>
                    <a:lnTo>
                      <a:pt x="72" y="650"/>
                    </a:lnTo>
                    <a:lnTo>
                      <a:pt x="74" y="648"/>
                    </a:lnTo>
                    <a:lnTo>
                      <a:pt x="81" y="646"/>
                    </a:lnTo>
                    <a:lnTo>
                      <a:pt x="89" y="645"/>
                    </a:lnTo>
                    <a:lnTo>
                      <a:pt x="98" y="645"/>
                    </a:lnTo>
                    <a:lnTo>
                      <a:pt x="104" y="646"/>
                    </a:lnTo>
                    <a:lnTo>
                      <a:pt x="112" y="649"/>
                    </a:lnTo>
                    <a:lnTo>
                      <a:pt x="118" y="650"/>
                    </a:lnTo>
                    <a:lnTo>
                      <a:pt x="121" y="654"/>
                    </a:lnTo>
                    <a:lnTo>
                      <a:pt x="127" y="656"/>
                    </a:lnTo>
                    <a:lnTo>
                      <a:pt x="133" y="658"/>
                    </a:lnTo>
                    <a:lnTo>
                      <a:pt x="138" y="659"/>
                    </a:lnTo>
                    <a:lnTo>
                      <a:pt x="162" y="659"/>
                    </a:lnTo>
                    <a:lnTo>
                      <a:pt x="168" y="658"/>
                    </a:lnTo>
                    <a:lnTo>
                      <a:pt x="175" y="653"/>
                    </a:lnTo>
                    <a:lnTo>
                      <a:pt x="181" y="649"/>
                    </a:lnTo>
                    <a:lnTo>
                      <a:pt x="190" y="648"/>
                    </a:lnTo>
                    <a:lnTo>
                      <a:pt x="195" y="648"/>
                    </a:lnTo>
                    <a:lnTo>
                      <a:pt x="200" y="650"/>
                    </a:lnTo>
                    <a:lnTo>
                      <a:pt x="202" y="653"/>
                    </a:lnTo>
                    <a:lnTo>
                      <a:pt x="202" y="655"/>
                    </a:lnTo>
                    <a:lnTo>
                      <a:pt x="205" y="660"/>
                    </a:lnTo>
                    <a:lnTo>
                      <a:pt x="206" y="664"/>
                    </a:lnTo>
                    <a:lnTo>
                      <a:pt x="209" y="666"/>
                    </a:lnTo>
                    <a:lnTo>
                      <a:pt x="214" y="669"/>
                    </a:lnTo>
                    <a:lnTo>
                      <a:pt x="215" y="670"/>
                    </a:lnTo>
                    <a:lnTo>
                      <a:pt x="216" y="670"/>
                    </a:lnTo>
                    <a:lnTo>
                      <a:pt x="221" y="674"/>
                    </a:lnTo>
                    <a:lnTo>
                      <a:pt x="225" y="679"/>
                    </a:lnTo>
                    <a:lnTo>
                      <a:pt x="230" y="683"/>
                    </a:lnTo>
                    <a:lnTo>
                      <a:pt x="236" y="685"/>
                    </a:lnTo>
                    <a:lnTo>
                      <a:pt x="240" y="685"/>
                    </a:lnTo>
                    <a:lnTo>
                      <a:pt x="242" y="684"/>
                    </a:lnTo>
                    <a:lnTo>
                      <a:pt x="244" y="681"/>
                    </a:lnTo>
                    <a:lnTo>
                      <a:pt x="249" y="676"/>
                    </a:lnTo>
                    <a:lnTo>
                      <a:pt x="251" y="675"/>
                    </a:lnTo>
                    <a:lnTo>
                      <a:pt x="252" y="675"/>
                    </a:lnTo>
                    <a:lnTo>
                      <a:pt x="254" y="674"/>
                    </a:lnTo>
                    <a:lnTo>
                      <a:pt x="256" y="674"/>
                    </a:lnTo>
                    <a:lnTo>
                      <a:pt x="258" y="676"/>
                    </a:lnTo>
                    <a:lnTo>
                      <a:pt x="258" y="678"/>
                    </a:lnTo>
                    <a:lnTo>
                      <a:pt x="259" y="680"/>
                    </a:lnTo>
                    <a:lnTo>
                      <a:pt x="260" y="681"/>
                    </a:lnTo>
                    <a:lnTo>
                      <a:pt x="260" y="687"/>
                    </a:lnTo>
                    <a:lnTo>
                      <a:pt x="265" y="692"/>
                    </a:lnTo>
                    <a:lnTo>
                      <a:pt x="266" y="694"/>
                    </a:lnTo>
                    <a:lnTo>
                      <a:pt x="266" y="702"/>
                    </a:lnTo>
                    <a:lnTo>
                      <a:pt x="269" y="707"/>
                    </a:lnTo>
                    <a:lnTo>
                      <a:pt x="279" y="707"/>
                    </a:lnTo>
                    <a:lnTo>
                      <a:pt x="281" y="708"/>
                    </a:lnTo>
                    <a:lnTo>
                      <a:pt x="283" y="710"/>
                    </a:lnTo>
                    <a:lnTo>
                      <a:pt x="284" y="712"/>
                    </a:lnTo>
                    <a:lnTo>
                      <a:pt x="285" y="714"/>
                    </a:lnTo>
                    <a:lnTo>
                      <a:pt x="290" y="717"/>
                    </a:lnTo>
                    <a:lnTo>
                      <a:pt x="304" y="717"/>
                    </a:lnTo>
                    <a:lnTo>
                      <a:pt x="315" y="715"/>
                    </a:lnTo>
                    <a:lnTo>
                      <a:pt x="324" y="714"/>
                    </a:lnTo>
                    <a:lnTo>
                      <a:pt x="324" y="707"/>
                    </a:lnTo>
                    <a:lnTo>
                      <a:pt x="319" y="702"/>
                    </a:lnTo>
                    <a:lnTo>
                      <a:pt x="319" y="697"/>
                    </a:lnTo>
                    <a:lnTo>
                      <a:pt x="322" y="694"/>
                    </a:lnTo>
                    <a:lnTo>
                      <a:pt x="323" y="692"/>
                    </a:lnTo>
                    <a:lnTo>
                      <a:pt x="323" y="689"/>
                    </a:lnTo>
                    <a:lnTo>
                      <a:pt x="322" y="684"/>
                    </a:lnTo>
                    <a:lnTo>
                      <a:pt x="320" y="680"/>
                    </a:lnTo>
                    <a:lnTo>
                      <a:pt x="316" y="676"/>
                    </a:lnTo>
                    <a:lnTo>
                      <a:pt x="313" y="674"/>
                    </a:lnTo>
                    <a:lnTo>
                      <a:pt x="308" y="673"/>
                    </a:lnTo>
                    <a:lnTo>
                      <a:pt x="309" y="668"/>
                    </a:lnTo>
                    <a:lnTo>
                      <a:pt x="314" y="663"/>
                    </a:lnTo>
                    <a:lnTo>
                      <a:pt x="316" y="661"/>
                    </a:lnTo>
                    <a:lnTo>
                      <a:pt x="328" y="661"/>
                    </a:lnTo>
                    <a:lnTo>
                      <a:pt x="327" y="659"/>
                    </a:lnTo>
                    <a:lnTo>
                      <a:pt x="325" y="655"/>
                    </a:lnTo>
                    <a:lnTo>
                      <a:pt x="323" y="650"/>
                    </a:lnTo>
                    <a:lnTo>
                      <a:pt x="322" y="646"/>
                    </a:lnTo>
                    <a:lnTo>
                      <a:pt x="319" y="646"/>
                    </a:lnTo>
                    <a:lnTo>
                      <a:pt x="316" y="648"/>
                    </a:lnTo>
                    <a:lnTo>
                      <a:pt x="314" y="650"/>
                    </a:lnTo>
                    <a:lnTo>
                      <a:pt x="310" y="651"/>
                    </a:lnTo>
                    <a:lnTo>
                      <a:pt x="308" y="653"/>
                    </a:lnTo>
                    <a:lnTo>
                      <a:pt x="306" y="642"/>
                    </a:lnTo>
                    <a:lnTo>
                      <a:pt x="301" y="634"/>
                    </a:lnTo>
                    <a:lnTo>
                      <a:pt x="295" y="626"/>
                    </a:lnTo>
                    <a:lnTo>
                      <a:pt x="289" y="617"/>
                    </a:lnTo>
                    <a:lnTo>
                      <a:pt x="288" y="616"/>
                    </a:lnTo>
                    <a:lnTo>
                      <a:pt x="285" y="615"/>
                    </a:lnTo>
                    <a:lnTo>
                      <a:pt x="280" y="610"/>
                    </a:lnTo>
                    <a:lnTo>
                      <a:pt x="280" y="606"/>
                    </a:lnTo>
                    <a:lnTo>
                      <a:pt x="284" y="605"/>
                    </a:lnTo>
                    <a:lnTo>
                      <a:pt x="290" y="601"/>
                    </a:lnTo>
                    <a:lnTo>
                      <a:pt x="299" y="597"/>
                    </a:lnTo>
                    <a:lnTo>
                      <a:pt x="308" y="596"/>
                    </a:lnTo>
                    <a:lnTo>
                      <a:pt x="315" y="597"/>
                    </a:lnTo>
                    <a:lnTo>
                      <a:pt x="323" y="597"/>
                    </a:lnTo>
                    <a:lnTo>
                      <a:pt x="329" y="595"/>
                    </a:lnTo>
                    <a:lnTo>
                      <a:pt x="328" y="592"/>
                    </a:lnTo>
                    <a:lnTo>
                      <a:pt x="325" y="590"/>
                    </a:lnTo>
                    <a:lnTo>
                      <a:pt x="325" y="583"/>
                    </a:lnTo>
                    <a:lnTo>
                      <a:pt x="328" y="582"/>
                    </a:lnTo>
                    <a:lnTo>
                      <a:pt x="328" y="585"/>
                    </a:lnTo>
                    <a:lnTo>
                      <a:pt x="329" y="585"/>
                    </a:lnTo>
                    <a:lnTo>
                      <a:pt x="329" y="586"/>
                    </a:lnTo>
                    <a:lnTo>
                      <a:pt x="330" y="587"/>
                    </a:lnTo>
                    <a:lnTo>
                      <a:pt x="334" y="588"/>
                    </a:lnTo>
                    <a:lnTo>
                      <a:pt x="337" y="590"/>
                    </a:lnTo>
                    <a:lnTo>
                      <a:pt x="338" y="590"/>
                    </a:lnTo>
                    <a:lnTo>
                      <a:pt x="342" y="587"/>
                    </a:lnTo>
                    <a:lnTo>
                      <a:pt x="342" y="586"/>
                    </a:lnTo>
                    <a:lnTo>
                      <a:pt x="344" y="583"/>
                    </a:lnTo>
                    <a:lnTo>
                      <a:pt x="347" y="583"/>
                    </a:lnTo>
                    <a:lnTo>
                      <a:pt x="348" y="582"/>
                    </a:lnTo>
                    <a:lnTo>
                      <a:pt x="349" y="582"/>
                    </a:lnTo>
                    <a:lnTo>
                      <a:pt x="350" y="583"/>
                    </a:lnTo>
                    <a:lnTo>
                      <a:pt x="352" y="582"/>
                    </a:lnTo>
                    <a:lnTo>
                      <a:pt x="353" y="583"/>
                    </a:lnTo>
                    <a:lnTo>
                      <a:pt x="355" y="585"/>
                    </a:lnTo>
                    <a:lnTo>
                      <a:pt x="358" y="583"/>
                    </a:lnTo>
                    <a:lnTo>
                      <a:pt x="359" y="582"/>
                    </a:lnTo>
                    <a:lnTo>
                      <a:pt x="362" y="582"/>
                    </a:lnTo>
                    <a:lnTo>
                      <a:pt x="363" y="581"/>
                    </a:lnTo>
                    <a:lnTo>
                      <a:pt x="365" y="582"/>
                    </a:lnTo>
                    <a:lnTo>
                      <a:pt x="367" y="583"/>
                    </a:lnTo>
                    <a:lnTo>
                      <a:pt x="367" y="587"/>
                    </a:lnTo>
                    <a:lnTo>
                      <a:pt x="368" y="587"/>
                    </a:lnTo>
                    <a:lnTo>
                      <a:pt x="369" y="588"/>
                    </a:lnTo>
                    <a:lnTo>
                      <a:pt x="373" y="588"/>
                    </a:lnTo>
                    <a:lnTo>
                      <a:pt x="375" y="590"/>
                    </a:lnTo>
                    <a:lnTo>
                      <a:pt x="375" y="591"/>
                    </a:lnTo>
                    <a:lnTo>
                      <a:pt x="379" y="591"/>
                    </a:lnTo>
                    <a:lnTo>
                      <a:pt x="380" y="590"/>
                    </a:lnTo>
                    <a:lnTo>
                      <a:pt x="382" y="587"/>
                    </a:lnTo>
                    <a:lnTo>
                      <a:pt x="383" y="586"/>
                    </a:lnTo>
                    <a:lnTo>
                      <a:pt x="385" y="588"/>
                    </a:lnTo>
                    <a:lnTo>
                      <a:pt x="389" y="590"/>
                    </a:lnTo>
                    <a:lnTo>
                      <a:pt x="392" y="588"/>
                    </a:lnTo>
                    <a:lnTo>
                      <a:pt x="393" y="587"/>
                    </a:lnTo>
                    <a:lnTo>
                      <a:pt x="397" y="587"/>
                    </a:lnTo>
                    <a:lnTo>
                      <a:pt x="398" y="580"/>
                    </a:lnTo>
                    <a:lnTo>
                      <a:pt x="399" y="578"/>
                    </a:lnTo>
                    <a:lnTo>
                      <a:pt x="398" y="577"/>
                    </a:lnTo>
                    <a:lnTo>
                      <a:pt x="398" y="576"/>
                    </a:lnTo>
                    <a:lnTo>
                      <a:pt x="392" y="576"/>
                    </a:lnTo>
                    <a:lnTo>
                      <a:pt x="391" y="575"/>
                    </a:lnTo>
                    <a:lnTo>
                      <a:pt x="391" y="573"/>
                    </a:lnTo>
                    <a:lnTo>
                      <a:pt x="387" y="572"/>
                    </a:lnTo>
                    <a:lnTo>
                      <a:pt x="385" y="572"/>
                    </a:lnTo>
                    <a:lnTo>
                      <a:pt x="385" y="570"/>
                    </a:lnTo>
                    <a:lnTo>
                      <a:pt x="382" y="568"/>
                    </a:lnTo>
                    <a:lnTo>
                      <a:pt x="382" y="567"/>
                    </a:lnTo>
                    <a:lnTo>
                      <a:pt x="380" y="562"/>
                    </a:lnTo>
                    <a:lnTo>
                      <a:pt x="379" y="559"/>
                    </a:lnTo>
                    <a:lnTo>
                      <a:pt x="373" y="559"/>
                    </a:lnTo>
                    <a:lnTo>
                      <a:pt x="369" y="561"/>
                    </a:lnTo>
                    <a:lnTo>
                      <a:pt x="369" y="557"/>
                    </a:lnTo>
                    <a:lnTo>
                      <a:pt x="367" y="548"/>
                    </a:lnTo>
                    <a:lnTo>
                      <a:pt x="365" y="543"/>
                    </a:lnTo>
                    <a:lnTo>
                      <a:pt x="367" y="539"/>
                    </a:lnTo>
                    <a:lnTo>
                      <a:pt x="370" y="533"/>
                    </a:lnTo>
                    <a:lnTo>
                      <a:pt x="375" y="528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75" y="517"/>
                    </a:lnTo>
                    <a:lnTo>
                      <a:pt x="368" y="520"/>
                    </a:lnTo>
                    <a:lnTo>
                      <a:pt x="364" y="524"/>
                    </a:lnTo>
                    <a:lnTo>
                      <a:pt x="355" y="522"/>
                    </a:lnTo>
                    <a:lnTo>
                      <a:pt x="352" y="515"/>
                    </a:lnTo>
                    <a:lnTo>
                      <a:pt x="349" y="508"/>
                    </a:lnTo>
                    <a:lnTo>
                      <a:pt x="353" y="505"/>
                    </a:lnTo>
                    <a:lnTo>
                      <a:pt x="358" y="509"/>
                    </a:lnTo>
                    <a:lnTo>
                      <a:pt x="365" y="509"/>
                    </a:lnTo>
                    <a:lnTo>
                      <a:pt x="369" y="507"/>
                    </a:lnTo>
                    <a:lnTo>
                      <a:pt x="370" y="500"/>
                    </a:lnTo>
                    <a:lnTo>
                      <a:pt x="370" y="493"/>
                    </a:lnTo>
                    <a:lnTo>
                      <a:pt x="365" y="492"/>
                    </a:lnTo>
                    <a:lnTo>
                      <a:pt x="362" y="493"/>
                    </a:lnTo>
                    <a:lnTo>
                      <a:pt x="355" y="492"/>
                    </a:lnTo>
                    <a:lnTo>
                      <a:pt x="352" y="485"/>
                    </a:lnTo>
                    <a:lnTo>
                      <a:pt x="352" y="478"/>
                    </a:lnTo>
                    <a:lnTo>
                      <a:pt x="355" y="470"/>
                    </a:lnTo>
                    <a:lnTo>
                      <a:pt x="359" y="459"/>
                    </a:lnTo>
                    <a:lnTo>
                      <a:pt x="365" y="454"/>
                    </a:lnTo>
                    <a:lnTo>
                      <a:pt x="370" y="446"/>
                    </a:lnTo>
                    <a:lnTo>
                      <a:pt x="372" y="441"/>
                    </a:lnTo>
                    <a:lnTo>
                      <a:pt x="369" y="434"/>
                    </a:lnTo>
                    <a:lnTo>
                      <a:pt x="363" y="427"/>
                    </a:lnTo>
                    <a:lnTo>
                      <a:pt x="360" y="424"/>
                    </a:lnTo>
                    <a:lnTo>
                      <a:pt x="363" y="421"/>
                    </a:lnTo>
                    <a:lnTo>
                      <a:pt x="360" y="416"/>
                    </a:lnTo>
                    <a:lnTo>
                      <a:pt x="363" y="415"/>
                    </a:lnTo>
                    <a:lnTo>
                      <a:pt x="367" y="412"/>
                    </a:lnTo>
                    <a:lnTo>
                      <a:pt x="372" y="402"/>
                    </a:lnTo>
                    <a:lnTo>
                      <a:pt x="370" y="395"/>
                    </a:lnTo>
                    <a:lnTo>
                      <a:pt x="367" y="390"/>
                    </a:lnTo>
                    <a:lnTo>
                      <a:pt x="367" y="385"/>
                    </a:lnTo>
                    <a:lnTo>
                      <a:pt x="370" y="386"/>
                    </a:lnTo>
                    <a:lnTo>
                      <a:pt x="372" y="382"/>
                    </a:lnTo>
                    <a:lnTo>
                      <a:pt x="370" y="377"/>
                    </a:lnTo>
                    <a:lnTo>
                      <a:pt x="370" y="373"/>
                    </a:lnTo>
                    <a:lnTo>
                      <a:pt x="369" y="366"/>
                    </a:lnTo>
                    <a:lnTo>
                      <a:pt x="369" y="365"/>
                    </a:lnTo>
                    <a:lnTo>
                      <a:pt x="370" y="357"/>
                    </a:lnTo>
                    <a:lnTo>
                      <a:pt x="369" y="352"/>
                    </a:lnTo>
                    <a:lnTo>
                      <a:pt x="368" y="354"/>
                    </a:lnTo>
                    <a:lnTo>
                      <a:pt x="367" y="354"/>
                    </a:lnTo>
                    <a:lnTo>
                      <a:pt x="367" y="352"/>
                    </a:lnTo>
                    <a:lnTo>
                      <a:pt x="372" y="339"/>
                    </a:lnTo>
                    <a:lnTo>
                      <a:pt x="370" y="329"/>
                    </a:lnTo>
                    <a:lnTo>
                      <a:pt x="373" y="323"/>
                    </a:lnTo>
                    <a:lnTo>
                      <a:pt x="374" y="317"/>
                    </a:lnTo>
                    <a:lnTo>
                      <a:pt x="377" y="310"/>
                    </a:lnTo>
                    <a:lnTo>
                      <a:pt x="375" y="305"/>
                    </a:lnTo>
                    <a:lnTo>
                      <a:pt x="377" y="302"/>
                    </a:lnTo>
                    <a:lnTo>
                      <a:pt x="380" y="300"/>
                    </a:lnTo>
                    <a:lnTo>
                      <a:pt x="385" y="300"/>
                    </a:lnTo>
                    <a:lnTo>
                      <a:pt x="391" y="297"/>
                    </a:lnTo>
                    <a:lnTo>
                      <a:pt x="396" y="288"/>
                    </a:lnTo>
                    <a:lnTo>
                      <a:pt x="404" y="281"/>
                    </a:lnTo>
                    <a:lnTo>
                      <a:pt x="414" y="273"/>
                    </a:lnTo>
                    <a:lnTo>
                      <a:pt x="417" y="264"/>
                    </a:lnTo>
                    <a:lnTo>
                      <a:pt x="422" y="256"/>
                    </a:lnTo>
                    <a:lnTo>
                      <a:pt x="427" y="255"/>
                    </a:lnTo>
                    <a:lnTo>
                      <a:pt x="433" y="251"/>
                    </a:lnTo>
                    <a:lnTo>
                      <a:pt x="436" y="246"/>
                    </a:lnTo>
                    <a:lnTo>
                      <a:pt x="436" y="243"/>
                    </a:lnTo>
                    <a:lnTo>
                      <a:pt x="438" y="241"/>
                    </a:lnTo>
                    <a:lnTo>
                      <a:pt x="441" y="241"/>
                    </a:lnTo>
                    <a:lnTo>
                      <a:pt x="442" y="235"/>
                    </a:lnTo>
                    <a:lnTo>
                      <a:pt x="442" y="225"/>
                    </a:lnTo>
                    <a:lnTo>
                      <a:pt x="436" y="225"/>
                    </a:lnTo>
                    <a:lnTo>
                      <a:pt x="432" y="221"/>
                    </a:lnTo>
                    <a:lnTo>
                      <a:pt x="432" y="215"/>
                    </a:lnTo>
                    <a:lnTo>
                      <a:pt x="434" y="212"/>
                    </a:lnTo>
                    <a:lnTo>
                      <a:pt x="436" y="205"/>
                    </a:lnTo>
                    <a:lnTo>
                      <a:pt x="432" y="200"/>
                    </a:lnTo>
                    <a:lnTo>
                      <a:pt x="429" y="195"/>
                    </a:lnTo>
                    <a:lnTo>
                      <a:pt x="431" y="188"/>
                    </a:lnTo>
                    <a:lnTo>
                      <a:pt x="429" y="183"/>
                    </a:lnTo>
                    <a:lnTo>
                      <a:pt x="428" y="181"/>
                    </a:lnTo>
                    <a:lnTo>
                      <a:pt x="431" y="182"/>
                    </a:lnTo>
                    <a:lnTo>
                      <a:pt x="434" y="183"/>
                    </a:lnTo>
                    <a:lnTo>
                      <a:pt x="437" y="183"/>
                    </a:lnTo>
                    <a:lnTo>
                      <a:pt x="444" y="186"/>
                    </a:lnTo>
                    <a:lnTo>
                      <a:pt x="462" y="195"/>
                    </a:lnTo>
                    <a:lnTo>
                      <a:pt x="471" y="200"/>
                    </a:lnTo>
                    <a:lnTo>
                      <a:pt x="480" y="204"/>
                    </a:lnTo>
                    <a:lnTo>
                      <a:pt x="487" y="206"/>
                    </a:lnTo>
                    <a:lnTo>
                      <a:pt x="492" y="207"/>
                    </a:lnTo>
                    <a:lnTo>
                      <a:pt x="495" y="206"/>
                    </a:lnTo>
                    <a:lnTo>
                      <a:pt x="495" y="202"/>
                    </a:lnTo>
                    <a:lnTo>
                      <a:pt x="490" y="193"/>
                    </a:lnTo>
                    <a:lnTo>
                      <a:pt x="482" y="186"/>
                    </a:lnTo>
                    <a:lnTo>
                      <a:pt x="477" y="176"/>
                    </a:lnTo>
                    <a:lnTo>
                      <a:pt x="472" y="165"/>
                    </a:lnTo>
                    <a:lnTo>
                      <a:pt x="471" y="152"/>
                    </a:lnTo>
                    <a:lnTo>
                      <a:pt x="473" y="143"/>
                    </a:lnTo>
                    <a:lnTo>
                      <a:pt x="480" y="134"/>
                    </a:lnTo>
                    <a:lnTo>
                      <a:pt x="490" y="124"/>
                    </a:lnTo>
                    <a:lnTo>
                      <a:pt x="500" y="117"/>
                    </a:lnTo>
                    <a:lnTo>
                      <a:pt x="511" y="112"/>
                    </a:lnTo>
                    <a:lnTo>
                      <a:pt x="521" y="112"/>
                    </a:lnTo>
                    <a:lnTo>
                      <a:pt x="534" y="115"/>
                    </a:lnTo>
                    <a:lnTo>
                      <a:pt x="540" y="118"/>
                    </a:lnTo>
                    <a:lnTo>
                      <a:pt x="541" y="122"/>
                    </a:lnTo>
                    <a:lnTo>
                      <a:pt x="539" y="127"/>
                    </a:lnTo>
                    <a:lnTo>
                      <a:pt x="535" y="132"/>
                    </a:lnTo>
                    <a:lnTo>
                      <a:pt x="534" y="138"/>
                    </a:lnTo>
                    <a:lnTo>
                      <a:pt x="534" y="146"/>
                    </a:lnTo>
                    <a:lnTo>
                      <a:pt x="535" y="158"/>
                    </a:lnTo>
                    <a:lnTo>
                      <a:pt x="537" y="172"/>
                    </a:lnTo>
                    <a:lnTo>
                      <a:pt x="540" y="187"/>
                    </a:lnTo>
                    <a:lnTo>
                      <a:pt x="544" y="200"/>
                    </a:lnTo>
                    <a:lnTo>
                      <a:pt x="549" y="209"/>
                    </a:lnTo>
                    <a:lnTo>
                      <a:pt x="555" y="212"/>
                    </a:lnTo>
                    <a:lnTo>
                      <a:pt x="559" y="211"/>
                    </a:lnTo>
                    <a:lnTo>
                      <a:pt x="559" y="206"/>
                    </a:lnTo>
                    <a:lnTo>
                      <a:pt x="557" y="200"/>
                    </a:lnTo>
                    <a:lnTo>
                      <a:pt x="554" y="192"/>
                    </a:lnTo>
                    <a:lnTo>
                      <a:pt x="551" y="185"/>
                    </a:lnTo>
                    <a:lnTo>
                      <a:pt x="550" y="177"/>
                    </a:lnTo>
                    <a:lnTo>
                      <a:pt x="556" y="165"/>
                    </a:lnTo>
                    <a:lnTo>
                      <a:pt x="556" y="157"/>
                    </a:lnTo>
                    <a:lnTo>
                      <a:pt x="552" y="149"/>
                    </a:lnTo>
                    <a:lnTo>
                      <a:pt x="547" y="143"/>
                    </a:lnTo>
                    <a:lnTo>
                      <a:pt x="544" y="136"/>
                    </a:lnTo>
                    <a:lnTo>
                      <a:pt x="554" y="131"/>
                    </a:lnTo>
                    <a:lnTo>
                      <a:pt x="561" y="122"/>
                    </a:lnTo>
                    <a:lnTo>
                      <a:pt x="565" y="112"/>
                    </a:lnTo>
                    <a:lnTo>
                      <a:pt x="567" y="115"/>
                    </a:lnTo>
                    <a:lnTo>
                      <a:pt x="569" y="122"/>
                    </a:lnTo>
                    <a:lnTo>
                      <a:pt x="570" y="127"/>
                    </a:lnTo>
                    <a:lnTo>
                      <a:pt x="572" y="133"/>
                    </a:lnTo>
                    <a:lnTo>
                      <a:pt x="575" y="136"/>
                    </a:lnTo>
                    <a:lnTo>
                      <a:pt x="579" y="137"/>
                    </a:lnTo>
                    <a:lnTo>
                      <a:pt x="585" y="133"/>
                    </a:lnTo>
                    <a:lnTo>
                      <a:pt x="593" y="124"/>
                    </a:lnTo>
                    <a:lnTo>
                      <a:pt x="606" y="124"/>
                    </a:lnTo>
                    <a:lnTo>
                      <a:pt x="616" y="126"/>
                    </a:lnTo>
                    <a:lnTo>
                      <a:pt x="624" y="127"/>
                    </a:lnTo>
                    <a:lnTo>
                      <a:pt x="629" y="127"/>
                    </a:lnTo>
                    <a:lnTo>
                      <a:pt x="634" y="124"/>
                    </a:lnTo>
                    <a:lnTo>
                      <a:pt x="631" y="119"/>
                    </a:lnTo>
                    <a:lnTo>
                      <a:pt x="630" y="114"/>
                    </a:lnTo>
                    <a:lnTo>
                      <a:pt x="629" y="110"/>
                    </a:lnTo>
                    <a:lnTo>
                      <a:pt x="628" y="108"/>
                    </a:lnTo>
                    <a:lnTo>
                      <a:pt x="630" y="99"/>
                    </a:lnTo>
                    <a:lnTo>
                      <a:pt x="638" y="94"/>
                    </a:lnTo>
                    <a:lnTo>
                      <a:pt x="649" y="90"/>
                    </a:lnTo>
                    <a:lnTo>
                      <a:pt x="660" y="89"/>
                    </a:lnTo>
                    <a:lnTo>
                      <a:pt x="692" y="89"/>
                    </a:lnTo>
                    <a:lnTo>
                      <a:pt x="697" y="87"/>
                    </a:lnTo>
                    <a:lnTo>
                      <a:pt x="702" y="80"/>
                    </a:lnTo>
                    <a:lnTo>
                      <a:pt x="705" y="73"/>
                    </a:lnTo>
                    <a:lnTo>
                      <a:pt x="709" y="66"/>
                    </a:lnTo>
                    <a:lnTo>
                      <a:pt x="725" y="55"/>
                    </a:lnTo>
                    <a:lnTo>
                      <a:pt x="746" y="46"/>
                    </a:lnTo>
                    <a:lnTo>
                      <a:pt x="766" y="41"/>
                    </a:lnTo>
                    <a:lnTo>
                      <a:pt x="783" y="37"/>
                    </a:lnTo>
                    <a:lnTo>
                      <a:pt x="800" y="35"/>
                    </a:lnTo>
                    <a:lnTo>
                      <a:pt x="810" y="32"/>
                    </a:lnTo>
                    <a:lnTo>
                      <a:pt x="810" y="37"/>
                    </a:lnTo>
                    <a:lnTo>
                      <a:pt x="815" y="40"/>
                    </a:lnTo>
                    <a:lnTo>
                      <a:pt x="823" y="40"/>
                    </a:lnTo>
                    <a:lnTo>
                      <a:pt x="832" y="37"/>
                    </a:lnTo>
                    <a:lnTo>
                      <a:pt x="852" y="30"/>
                    </a:lnTo>
                    <a:lnTo>
                      <a:pt x="865" y="24"/>
                    </a:lnTo>
                    <a:lnTo>
                      <a:pt x="871" y="17"/>
                    </a:lnTo>
                    <a:lnTo>
                      <a:pt x="879" y="11"/>
                    </a:lnTo>
                    <a:lnTo>
                      <a:pt x="886" y="6"/>
                    </a:lnTo>
                    <a:lnTo>
                      <a:pt x="895" y="1"/>
                    </a:lnTo>
                    <a:lnTo>
                      <a:pt x="9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Freeform 1380">
              <a:extLst>
                <a:ext uri="{FF2B5EF4-FFF2-40B4-BE49-F238E27FC236}">
                  <a16:creationId xmlns:a16="http://schemas.microsoft.com/office/drawing/2014/main" id="{B9EFC887-4F30-D34B-80C0-A1A2874C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574" y="1840131"/>
              <a:ext cx="167876" cy="5181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0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55" y="5"/>
                </a:cxn>
                <a:cxn ang="0">
                  <a:pos x="58" y="5"/>
                </a:cxn>
                <a:cxn ang="0">
                  <a:pos x="61" y="4"/>
                </a:cxn>
                <a:cxn ang="0">
                  <a:pos x="64" y="1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76" y="3"/>
                </a:cxn>
                <a:cxn ang="0">
                  <a:pos x="81" y="5"/>
                </a:cxn>
                <a:cxn ang="0">
                  <a:pos x="81" y="8"/>
                </a:cxn>
                <a:cxn ang="0">
                  <a:pos x="80" y="9"/>
                </a:cxn>
                <a:cxn ang="0">
                  <a:pos x="76" y="9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70" y="13"/>
                </a:cxn>
                <a:cxn ang="0">
                  <a:pos x="68" y="13"/>
                </a:cxn>
                <a:cxn ang="0">
                  <a:pos x="66" y="12"/>
                </a:cxn>
                <a:cxn ang="0">
                  <a:pos x="66" y="14"/>
                </a:cxn>
                <a:cxn ang="0">
                  <a:pos x="64" y="15"/>
                </a:cxn>
                <a:cxn ang="0">
                  <a:pos x="55" y="15"/>
                </a:cxn>
                <a:cxn ang="0">
                  <a:pos x="50" y="18"/>
                </a:cxn>
                <a:cxn ang="0">
                  <a:pos x="48" y="23"/>
                </a:cxn>
                <a:cxn ang="0">
                  <a:pos x="46" y="24"/>
                </a:cxn>
                <a:cxn ang="0">
                  <a:pos x="44" y="25"/>
                </a:cxn>
                <a:cxn ang="0">
                  <a:pos x="42" y="23"/>
                </a:cxn>
                <a:cxn ang="0">
                  <a:pos x="40" y="20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29" y="17"/>
                </a:cxn>
                <a:cxn ang="0">
                  <a:pos x="34" y="14"/>
                </a:cxn>
                <a:cxn ang="0">
                  <a:pos x="35" y="14"/>
                </a:cxn>
                <a:cxn ang="0">
                  <a:pos x="37" y="13"/>
                </a:cxn>
                <a:cxn ang="0">
                  <a:pos x="31" y="13"/>
                </a:cxn>
                <a:cxn ang="0">
                  <a:pos x="30" y="12"/>
                </a:cxn>
                <a:cxn ang="0">
                  <a:pos x="31" y="10"/>
                </a:cxn>
                <a:cxn ang="0">
                  <a:pos x="34" y="10"/>
                </a:cxn>
                <a:cxn ang="0">
                  <a:pos x="36" y="8"/>
                </a:cxn>
                <a:cxn ang="0">
                  <a:pos x="31" y="7"/>
                </a:cxn>
                <a:cxn ang="0">
                  <a:pos x="27" y="5"/>
                </a:cxn>
                <a:cxn ang="0">
                  <a:pos x="24" y="5"/>
                </a:cxn>
                <a:cxn ang="0">
                  <a:pos x="20" y="7"/>
                </a:cxn>
                <a:cxn ang="0">
                  <a:pos x="16" y="9"/>
                </a:cxn>
                <a:cxn ang="0">
                  <a:pos x="12" y="10"/>
                </a:cxn>
                <a:cxn ang="0">
                  <a:pos x="5" y="10"/>
                </a:cxn>
                <a:cxn ang="0">
                  <a:pos x="0" y="8"/>
                </a:cxn>
                <a:cxn ang="0">
                  <a:pos x="5" y="4"/>
                </a:cxn>
                <a:cxn ang="0">
                  <a:pos x="14" y="1"/>
                </a:cxn>
                <a:cxn ang="0">
                  <a:pos x="24" y="0"/>
                </a:cxn>
              </a:cxnLst>
              <a:rect l="0" t="0" r="r" b="b"/>
              <a:pathLst>
                <a:path w="81" h="25">
                  <a:moveTo>
                    <a:pt x="24" y="0"/>
                  </a:moveTo>
                  <a:lnTo>
                    <a:pt x="31" y="0"/>
                  </a:lnTo>
                  <a:lnTo>
                    <a:pt x="40" y="1"/>
                  </a:lnTo>
                  <a:lnTo>
                    <a:pt x="48" y="4"/>
                  </a:lnTo>
                  <a:lnTo>
                    <a:pt x="55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1" y="8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55" y="15"/>
                  </a:lnTo>
                  <a:lnTo>
                    <a:pt x="50" y="18"/>
                  </a:lnTo>
                  <a:lnTo>
                    <a:pt x="48" y="23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2" y="23"/>
                  </a:lnTo>
                  <a:lnTo>
                    <a:pt x="40" y="20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5" y="4"/>
                  </a:lnTo>
                  <a:lnTo>
                    <a:pt x="14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1112">
              <a:extLst>
                <a:ext uri="{FF2B5EF4-FFF2-40B4-BE49-F238E27FC236}">
                  <a16:creationId xmlns:a16="http://schemas.microsoft.com/office/drawing/2014/main" id="{F51B5121-4BEF-774D-AE93-75BCCD4777BD}"/>
                </a:ext>
              </a:extLst>
            </p:cNvPr>
            <p:cNvGrpSpPr/>
            <p:nvPr/>
          </p:nvGrpSpPr>
          <p:grpSpPr>
            <a:xfrm>
              <a:off x="5601779" y="1788317"/>
              <a:ext cx="1875644" cy="1772016"/>
              <a:chOff x="5601779" y="1788317"/>
              <a:chExt cx="1875644" cy="1772016"/>
            </a:xfrm>
            <a:grpFill/>
          </p:grpSpPr>
          <p:sp>
            <p:nvSpPr>
              <p:cNvPr id="121" name="Freeform 1232">
                <a:extLst>
                  <a:ext uri="{FF2B5EF4-FFF2-40B4-BE49-F238E27FC236}">
                    <a16:creationId xmlns:a16="http://schemas.microsoft.com/office/drawing/2014/main" id="{E2C1C06E-EA04-434D-9765-B1974EC5F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601" y="3545825"/>
                <a:ext cx="53886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6" y="2"/>
                  </a:cxn>
                  <a:cxn ang="0">
                    <a:pos x="23" y="4"/>
                  </a:cxn>
                  <a:cxn ang="0">
                    <a:pos x="13" y="4"/>
                  </a:cxn>
                  <a:cxn ang="0">
                    <a:pos x="9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26" h="4">
                    <a:moveTo>
                      <a:pt x="0" y="0"/>
                    </a:moveTo>
                    <a:lnTo>
                      <a:pt x="14" y="0"/>
                    </a:lnTo>
                    <a:lnTo>
                      <a:pt x="26" y="2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9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346">
                <a:extLst>
                  <a:ext uri="{FF2B5EF4-FFF2-40B4-BE49-F238E27FC236}">
                    <a16:creationId xmlns:a16="http://schemas.microsoft.com/office/drawing/2014/main" id="{53F85DE5-90A7-1748-A935-9D8E86C8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024" y="1806970"/>
                <a:ext cx="60104" cy="3937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9" y="14"/>
                  </a:cxn>
                  <a:cxn ang="0">
                    <a:pos x="24" y="15"/>
                  </a:cxn>
                  <a:cxn ang="0">
                    <a:pos x="18" y="16"/>
                  </a:cxn>
                  <a:cxn ang="0">
                    <a:pos x="11" y="19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1"/>
                  </a:cxn>
                  <a:cxn ang="0">
                    <a:pos x="23" y="0"/>
                  </a:cxn>
                </a:cxnLst>
                <a:rect l="0" t="0" r="r" b="b"/>
                <a:pathLst>
                  <a:path w="29" h="19">
                    <a:moveTo>
                      <a:pt x="23" y="0"/>
                    </a:moveTo>
                    <a:lnTo>
                      <a:pt x="29" y="14"/>
                    </a:lnTo>
                    <a:lnTo>
                      <a:pt x="24" y="15"/>
                    </a:lnTo>
                    <a:lnTo>
                      <a:pt x="18" y="16"/>
                    </a:lnTo>
                    <a:lnTo>
                      <a:pt x="11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9" y="4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348">
                <a:extLst>
                  <a:ext uri="{FF2B5EF4-FFF2-40B4-BE49-F238E27FC236}">
                    <a16:creationId xmlns:a16="http://schemas.microsoft.com/office/drawing/2014/main" id="{FE13F5A1-137B-904E-ABD0-EB9818FC4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709" y="3535463"/>
                <a:ext cx="49741" cy="2487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3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9" y="12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12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3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12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350">
                <a:extLst>
                  <a:ext uri="{FF2B5EF4-FFF2-40B4-BE49-F238E27FC236}">
                    <a16:creationId xmlns:a16="http://schemas.microsoft.com/office/drawing/2014/main" id="{67FE36A0-9641-5740-BCC4-F701B35D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189" y="2219404"/>
                <a:ext cx="35234" cy="2487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3" y="3"/>
                  </a:cxn>
                  <a:cxn ang="0">
                    <a:pos x="14" y="6"/>
                  </a:cxn>
                  <a:cxn ang="0">
                    <a:pos x="17" y="8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7" y="0"/>
                  </a:cxn>
                </a:cxnLst>
                <a:rect l="0" t="0" r="r" b="b"/>
                <a:pathLst>
                  <a:path w="17" h="12">
                    <a:moveTo>
                      <a:pt x="7" y="0"/>
                    </a:moveTo>
                    <a:lnTo>
                      <a:pt x="9" y="0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354">
                <a:extLst>
                  <a:ext uri="{FF2B5EF4-FFF2-40B4-BE49-F238E27FC236}">
                    <a16:creationId xmlns:a16="http://schemas.microsoft.com/office/drawing/2014/main" id="{992CB4C7-CBCF-BC4B-B9D2-0E0E22F0D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869" y="3203858"/>
                <a:ext cx="14508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" h="1">
                    <a:moveTo>
                      <a:pt x="1" y="0"/>
                    </a:moveTo>
                    <a:lnTo>
                      <a:pt x="7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355">
                <a:extLst>
                  <a:ext uri="{FF2B5EF4-FFF2-40B4-BE49-F238E27FC236}">
                    <a16:creationId xmlns:a16="http://schemas.microsoft.com/office/drawing/2014/main" id="{8CA0BCE3-6AC8-274B-BD78-46BE45DCC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583" y="2437020"/>
                <a:ext cx="18653" cy="103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356">
                <a:extLst>
                  <a:ext uri="{FF2B5EF4-FFF2-40B4-BE49-F238E27FC236}">
                    <a16:creationId xmlns:a16="http://schemas.microsoft.com/office/drawing/2014/main" id="{A965D819-9E25-1447-B29B-27CFD84C3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324" y="2426657"/>
                <a:ext cx="26944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1" y="4"/>
                  </a:cxn>
                  <a:cxn ang="0">
                    <a:pos x="13" y="5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7" y="15"/>
                  </a:cxn>
                  <a:cxn ang="0">
                    <a:pos x="5" y="17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13" h="17">
                    <a:moveTo>
                      <a:pt x="1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1357">
                <a:extLst>
                  <a:ext uri="{FF2B5EF4-FFF2-40B4-BE49-F238E27FC236}">
                    <a16:creationId xmlns:a16="http://schemas.microsoft.com/office/drawing/2014/main" id="{7C933DCA-58D7-DD44-98BA-2CDD2FDCF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2812" y="3201784"/>
                <a:ext cx="10363" cy="20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359">
                <a:extLst>
                  <a:ext uri="{FF2B5EF4-FFF2-40B4-BE49-F238E27FC236}">
                    <a16:creationId xmlns:a16="http://schemas.microsoft.com/office/drawing/2014/main" id="{CA344746-F054-0246-929D-F6149527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755" y="3205930"/>
                <a:ext cx="12435" cy="829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60">
                <a:extLst>
                  <a:ext uri="{FF2B5EF4-FFF2-40B4-BE49-F238E27FC236}">
                    <a16:creationId xmlns:a16="http://schemas.microsoft.com/office/drawing/2014/main" id="{8C824073-A886-3A4D-907C-17C78B679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889872"/>
                <a:ext cx="335750" cy="184456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2" y="16"/>
                  </a:cxn>
                  <a:cxn ang="0">
                    <a:pos x="87" y="11"/>
                  </a:cxn>
                  <a:cxn ang="0">
                    <a:pos x="94" y="15"/>
                  </a:cxn>
                  <a:cxn ang="0">
                    <a:pos x="93" y="21"/>
                  </a:cxn>
                  <a:cxn ang="0">
                    <a:pos x="111" y="27"/>
                  </a:cxn>
                  <a:cxn ang="0">
                    <a:pos x="131" y="39"/>
                  </a:cxn>
                  <a:cxn ang="0">
                    <a:pos x="134" y="43"/>
                  </a:cxn>
                  <a:cxn ang="0">
                    <a:pos x="147" y="49"/>
                  </a:cxn>
                  <a:cxn ang="0">
                    <a:pos x="157" y="57"/>
                  </a:cxn>
                  <a:cxn ang="0">
                    <a:pos x="162" y="59"/>
                  </a:cxn>
                  <a:cxn ang="0">
                    <a:pos x="136" y="68"/>
                  </a:cxn>
                  <a:cxn ang="0">
                    <a:pos x="118" y="66"/>
                  </a:cxn>
                  <a:cxn ang="0">
                    <a:pos x="122" y="58"/>
                  </a:cxn>
                  <a:cxn ang="0">
                    <a:pos x="122" y="53"/>
                  </a:cxn>
                  <a:cxn ang="0">
                    <a:pos x="116" y="43"/>
                  </a:cxn>
                  <a:cxn ang="0">
                    <a:pos x="118" y="40"/>
                  </a:cxn>
                  <a:cxn ang="0">
                    <a:pos x="104" y="38"/>
                  </a:cxn>
                  <a:cxn ang="0">
                    <a:pos x="92" y="58"/>
                  </a:cxn>
                  <a:cxn ang="0">
                    <a:pos x="88" y="66"/>
                  </a:cxn>
                  <a:cxn ang="0">
                    <a:pos x="83" y="68"/>
                  </a:cxn>
                  <a:cxn ang="0">
                    <a:pos x="72" y="89"/>
                  </a:cxn>
                  <a:cxn ang="0">
                    <a:pos x="43" y="72"/>
                  </a:cxn>
                  <a:cxn ang="0">
                    <a:pos x="58" y="63"/>
                  </a:cxn>
                  <a:cxn ang="0">
                    <a:pos x="68" y="62"/>
                  </a:cxn>
                  <a:cxn ang="0">
                    <a:pos x="59" y="59"/>
                  </a:cxn>
                  <a:cxn ang="0">
                    <a:pos x="38" y="60"/>
                  </a:cxn>
                  <a:cxn ang="0">
                    <a:pos x="34" y="54"/>
                  </a:cxn>
                  <a:cxn ang="0">
                    <a:pos x="47" y="50"/>
                  </a:cxn>
                  <a:cxn ang="0">
                    <a:pos x="67" y="40"/>
                  </a:cxn>
                  <a:cxn ang="0">
                    <a:pos x="52" y="38"/>
                  </a:cxn>
                  <a:cxn ang="0">
                    <a:pos x="44" y="39"/>
                  </a:cxn>
                  <a:cxn ang="0">
                    <a:pos x="40" y="45"/>
                  </a:cxn>
                  <a:cxn ang="0">
                    <a:pos x="26" y="45"/>
                  </a:cxn>
                  <a:cxn ang="0">
                    <a:pos x="21" y="38"/>
                  </a:cxn>
                  <a:cxn ang="0">
                    <a:pos x="14" y="27"/>
                  </a:cxn>
                  <a:cxn ang="0">
                    <a:pos x="6" y="23"/>
                  </a:cxn>
                  <a:cxn ang="0">
                    <a:pos x="0" y="15"/>
                  </a:cxn>
                  <a:cxn ang="0">
                    <a:pos x="5" y="9"/>
                  </a:cxn>
                  <a:cxn ang="0">
                    <a:pos x="23" y="5"/>
                  </a:cxn>
                  <a:cxn ang="0">
                    <a:pos x="30" y="13"/>
                  </a:cxn>
                  <a:cxn ang="0">
                    <a:pos x="39" y="18"/>
                  </a:cxn>
                  <a:cxn ang="0">
                    <a:pos x="38" y="13"/>
                  </a:cxn>
                  <a:cxn ang="0">
                    <a:pos x="49" y="6"/>
                  </a:cxn>
                  <a:cxn ang="0">
                    <a:pos x="55" y="16"/>
                  </a:cxn>
                  <a:cxn ang="0">
                    <a:pos x="63" y="24"/>
                  </a:cxn>
                  <a:cxn ang="0">
                    <a:pos x="58" y="11"/>
                  </a:cxn>
                  <a:cxn ang="0">
                    <a:pos x="62" y="0"/>
                  </a:cxn>
                </a:cxnLst>
                <a:rect l="0" t="0" r="r" b="b"/>
                <a:pathLst>
                  <a:path w="162" h="89">
                    <a:moveTo>
                      <a:pt x="62" y="0"/>
                    </a:moveTo>
                    <a:lnTo>
                      <a:pt x="69" y="0"/>
                    </a:lnTo>
                    <a:lnTo>
                      <a:pt x="80" y="4"/>
                    </a:lnTo>
                    <a:lnTo>
                      <a:pt x="83" y="9"/>
                    </a:lnTo>
                    <a:lnTo>
                      <a:pt x="83" y="13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5" y="14"/>
                    </a:lnTo>
                    <a:lnTo>
                      <a:pt x="87" y="11"/>
                    </a:lnTo>
                    <a:lnTo>
                      <a:pt x="92" y="11"/>
                    </a:lnTo>
                    <a:lnTo>
                      <a:pt x="93" y="13"/>
                    </a:lnTo>
                    <a:lnTo>
                      <a:pt x="94" y="15"/>
                    </a:lnTo>
                    <a:lnTo>
                      <a:pt x="94" y="18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8" y="21"/>
                    </a:lnTo>
                    <a:lnTo>
                      <a:pt x="103" y="23"/>
                    </a:lnTo>
                    <a:lnTo>
                      <a:pt x="111" y="27"/>
                    </a:lnTo>
                    <a:lnTo>
                      <a:pt x="119" y="30"/>
                    </a:lnTo>
                    <a:lnTo>
                      <a:pt x="126" y="35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4" y="43"/>
                    </a:lnTo>
                    <a:lnTo>
                      <a:pt x="133" y="45"/>
                    </a:lnTo>
                    <a:lnTo>
                      <a:pt x="147" y="45"/>
                    </a:lnTo>
                    <a:lnTo>
                      <a:pt x="147" y="49"/>
                    </a:lnTo>
                    <a:lnTo>
                      <a:pt x="148" y="52"/>
                    </a:lnTo>
                    <a:lnTo>
                      <a:pt x="149" y="53"/>
                    </a:lnTo>
                    <a:lnTo>
                      <a:pt x="157" y="57"/>
                    </a:lnTo>
                    <a:lnTo>
                      <a:pt x="158" y="57"/>
                    </a:lnTo>
                    <a:lnTo>
                      <a:pt x="161" y="58"/>
                    </a:lnTo>
                    <a:lnTo>
                      <a:pt x="162" y="59"/>
                    </a:lnTo>
                    <a:lnTo>
                      <a:pt x="144" y="69"/>
                    </a:lnTo>
                    <a:lnTo>
                      <a:pt x="136" y="73"/>
                    </a:lnTo>
                    <a:lnTo>
                      <a:pt x="136" y="68"/>
                    </a:lnTo>
                    <a:lnTo>
                      <a:pt x="137" y="67"/>
                    </a:lnTo>
                    <a:lnTo>
                      <a:pt x="133" y="66"/>
                    </a:lnTo>
                    <a:lnTo>
                      <a:pt x="118" y="66"/>
                    </a:lnTo>
                    <a:lnTo>
                      <a:pt x="121" y="60"/>
                    </a:lnTo>
                    <a:lnTo>
                      <a:pt x="122" y="59"/>
                    </a:lnTo>
                    <a:lnTo>
                      <a:pt x="122" y="58"/>
                    </a:lnTo>
                    <a:lnTo>
                      <a:pt x="123" y="57"/>
                    </a:lnTo>
                    <a:lnTo>
                      <a:pt x="124" y="54"/>
                    </a:lnTo>
                    <a:lnTo>
                      <a:pt x="122" y="53"/>
                    </a:lnTo>
                    <a:lnTo>
                      <a:pt x="121" y="50"/>
                    </a:lnTo>
                    <a:lnTo>
                      <a:pt x="118" y="48"/>
                    </a:lnTo>
                    <a:lnTo>
                      <a:pt x="116" y="43"/>
                    </a:lnTo>
                    <a:lnTo>
                      <a:pt x="118" y="42"/>
                    </a:lnTo>
                    <a:lnTo>
                      <a:pt x="122" y="42"/>
                    </a:lnTo>
                    <a:lnTo>
                      <a:pt x="118" y="40"/>
                    </a:lnTo>
                    <a:lnTo>
                      <a:pt x="116" y="39"/>
                    </a:lnTo>
                    <a:lnTo>
                      <a:pt x="112" y="35"/>
                    </a:lnTo>
                    <a:lnTo>
                      <a:pt x="104" y="38"/>
                    </a:lnTo>
                    <a:lnTo>
                      <a:pt x="99" y="43"/>
                    </a:lnTo>
                    <a:lnTo>
                      <a:pt x="94" y="49"/>
                    </a:lnTo>
                    <a:lnTo>
                      <a:pt x="92" y="58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4" y="67"/>
                    </a:lnTo>
                    <a:lnTo>
                      <a:pt x="83" y="68"/>
                    </a:lnTo>
                    <a:lnTo>
                      <a:pt x="78" y="74"/>
                    </a:lnTo>
                    <a:lnTo>
                      <a:pt x="75" y="83"/>
                    </a:lnTo>
                    <a:lnTo>
                      <a:pt x="72" y="89"/>
                    </a:lnTo>
                    <a:lnTo>
                      <a:pt x="57" y="82"/>
                    </a:lnTo>
                    <a:lnTo>
                      <a:pt x="48" y="77"/>
                    </a:lnTo>
                    <a:lnTo>
                      <a:pt x="43" y="72"/>
                    </a:lnTo>
                    <a:lnTo>
                      <a:pt x="40" y="64"/>
                    </a:lnTo>
                    <a:lnTo>
                      <a:pt x="55" y="64"/>
                    </a:lnTo>
                    <a:lnTo>
                      <a:pt x="58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59" y="59"/>
                    </a:lnTo>
                    <a:lnTo>
                      <a:pt x="45" y="59"/>
                    </a:lnTo>
                    <a:lnTo>
                      <a:pt x="43" y="60"/>
                    </a:lnTo>
                    <a:lnTo>
                      <a:pt x="38" y="60"/>
                    </a:lnTo>
                    <a:lnTo>
                      <a:pt x="35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47" y="50"/>
                    </a:lnTo>
                    <a:lnTo>
                      <a:pt x="53" y="47"/>
                    </a:lnTo>
                    <a:lnTo>
                      <a:pt x="60" y="44"/>
                    </a:lnTo>
                    <a:lnTo>
                      <a:pt x="67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2" y="38"/>
                    </a:lnTo>
                    <a:lnTo>
                      <a:pt x="50" y="37"/>
                    </a:lnTo>
                    <a:lnTo>
                      <a:pt x="47" y="37"/>
                    </a:lnTo>
                    <a:lnTo>
                      <a:pt x="44" y="39"/>
                    </a:lnTo>
                    <a:lnTo>
                      <a:pt x="43" y="42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8" y="47"/>
                    </a:lnTo>
                    <a:lnTo>
                      <a:pt x="30" y="47"/>
                    </a:lnTo>
                    <a:lnTo>
                      <a:pt x="26" y="45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1" y="38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23" y="5"/>
                    </a:lnTo>
                    <a:lnTo>
                      <a:pt x="34" y="6"/>
                    </a:lnTo>
                    <a:lnTo>
                      <a:pt x="33" y="9"/>
                    </a:lnTo>
                    <a:lnTo>
                      <a:pt x="30" y="13"/>
                    </a:lnTo>
                    <a:lnTo>
                      <a:pt x="35" y="15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3" y="11"/>
                    </a:lnTo>
                    <a:lnTo>
                      <a:pt x="55" y="16"/>
                    </a:lnTo>
                    <a:lnTo>
                      <a:pt x="58" y="20"/>
                    </a:lnTo>
                    <a:lnTo>
                      <a:pt x="59" y="23"/>
                    </a:lnTo>
                    <a:lnTo>
                      <a:pt x="63" y="24"/>
                    </a:lnTo>
                    <a:lnTo>
                      <a:pt x="62" y="20"/>
                    </a:lnTo>
                    <a:lnTo>
                      <a:pt x="59" y="15"/>
                    </a:lnTo>
                    <a:lnTo>
                      <a:pt x="58" y="11"/>
                    </a:lnTo>
                    <a:lnTo>
                      <a:pt x="58" y="4"/>
                    </a:lnTo>
                    <a:lnTo>
                      <a:pt x="59" y="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361">
                <a:extLst>
                  <a:ext uri="{FF2B5EF4-FFF2-40B4-BE49-F238E27FC236}">
                    <a16:creationId xmlns:a16="http://schemas.microsoft.com/office/drawing/2014/main" id="{DD5907CE-3DB5-034C-95AC-B6F2F6B8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524" y="1860856"/>
                <a:ext cx="221762" cy="8082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3" y="0"/>
                  </a:cxn>
                  <a:cxn ang="0">
                    <a:pos x="63" y="10"/>
                  </a:cxn>
                  <a:cxn ang="0">
                    <a:pos x="65" y="10"/>
                  </a:cxn>
                  <a:cxn ang="0">
                    <a:pos x="67" y="9"/>
                  </a:cxn>
                  <a:cxn ang="0">
                    <a:pos x="69" y="8"/>
                  </a:cxn>
                  <a:cxn ang="0">
                    <a:pos x="70" y="7"/>
                  </a:cxn>
                  <a:cxn ang="0">
                    <a:pos x="88" y="7"/>
                  </a:cxn>
                  <a:cxn ang="0">
                    <a:pos x="93" y="8"/>
                  </a:cxn>
                  <a:cxn ang="0">
                    <a:pos x="97" y="9"/>
                  </a:cxn>
                  <a:cxn ang="0">
                    <a:pos x="102" y="12"/>
                  </a:cxn>
                  <a:cxn ang="0">
                    <a:pos x="104" y="15"/>
                  </a:cxn>
                  <a:cxn ang="0">
                    <a:pos x="107" y="18"/>
                  </a:cxn>
                  <a:cxn ang="0">
                    <a:pos x="98" y="24"/>
                  </a:cxn>
                  <a:cxn ang="0">
                    <a:pos x="87" y="30"/>
                  </a:cxn>
                  <a:cxn ang="0">
                    <a:pos x="74" y="37"/>
                  </a:cxn>
                  <a:cxn ang="0">
                    <a:pos x="64" y="39"/>
                  </a:cxn>
                  <a:cxn ang="0">
                    <a:pos x="59" y="39"/>
                  </a:cxn>
                  <a:cxn ang="0">
                    <a:pos x="55" y="37"/>
                  </a:cxn>
                  <a:cxn ang="0">
                    <a:pos x="53" y="35"/>
                  </a:cxn>
                  <a:cxn ang="0">
                    <a:pos x="50" y="32"/>
                  </a:cxn>
                  <a:cxn ang="0">
                    <a:pos x="27" y="32"/>
                  </a:cxn>
                  <a:cxn ang="0">
                    <a:pos x="24" y="30"/>
                  </a:cxn>
                  <a:cxn ang="0">
                    <a:pos x="23" y="29"/>
                  </a:cxn>
                  <a:cxn ang="0">
                    <a:pos x="22" y="27"/>
                  </a:cxn>
                  <a:cxn ang="0">
                    <a:pos x="22" y="24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32" y="23"/>
                  </a:cxn>
                  <a:cxn ang="0">
                    <a:pos x="28" y="22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2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3" y="12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0" y="2"/>
                  </a:cxn>
                  <a:cxn ang="0">
                    <a:pos x="32" y="2"/>
                  </a:cxn>
                  <a:cxn ang="0">
                    <a:pos x="33" y="3"/>
                  </a:cxn>
                  <a:cxn ang="0">
                    <a:pos x="35" y="4"/>
                  </a:cxn>
                  <a:cxn ang="0">
                    <a:pos x="38" y="7"/>
                  </a:cxn>
                  <a:cxn ang="0">
                    <a:pos x="42" y="8"/>
                  </a:cxn>
                  <a:cxn ang="0">
                    <a:pos x="47" y="10"/>
                  </a:cxn>
                  <a:cxn ang="0">
                    <a:pos x="48" y="10"/>
                  </a:cxn>
                  <a:cxn ang="0">
                    <a:pos x="53" y="8"/>
                  </a:cxn>
                  <a:cxn ang="0">
                    <a:pos x="54" y="5"/>
                  </a:cxn>
                  <a:cxn ang="0">
                    <a:pos x="57" y="3"/>
                  </a:cxn>
                  <a:cxn ang="0">
                    <a:pos x="58" y="0"/>
                  </a:cxn>
                </a:cxnLst>
                <a:rect l="0" t="0" r="r" b="b"/>
                <a:pathLst>
                  <a:path w="107" h="39">
                    <a:moveTo>
                      <a:pt x="58" y="0"/>
                    </a:moveTo>
                    <a:lnTo>
                      <a:pt x="63" y="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7" y="9"/>
                    </a:lnTo>
                    <a:lnTo>
                      <a:pt x="69" y="8"/>
                    </a:lnTo>
                    <a:lnTo>
                      <a:pt x="70" y="7"/>
                    </a:lnTo>
                    <a:lnTo>
                      <a:pt x="88" y="7"/>
                    </a:lnTo>
                    <a:lnTo>
                      <a:pt x="93" y="8"/>
                    </a:lnTo>
                    <a:lnTo>
                      <a:pt x="97" y="9"/>
                    </a:lnTo>
                    <a:lnTo>
                      <a:pt x="102" y="12"/>
                    </a:lnTo>
                    <a:lnTo>
                      <a:pt x="104" y="15"/>
                    </a:lnTo>
                    <a:lnTo>
                      <a:pt x="107" y="18"/>
                    </a:lnTo>
                    <a:lnTo>
                      <a:pt x="98" y="24"/>
                    </a:lnTo>
                    <a:lnTo>
                      <a:pt x="87" y="30"/>
                    </a:lnTo>
                    <a:lnTo>
                      <a:pt x="74" y="37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5" y="37"/>
                    </a:lnTo>
                    <a:lnTo>
                      <a:pt x="53" y="35"/>
                    </a:lnTo>
                    <a:lnTo>
                      <a:pt x="50" y="32"/>
                    </a:lnTo>
                    <a:lnTo>
                      <a:pt x="27" y="32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28" y="22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3" y="12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42" y="8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3" y="8"/>
                    </a:lnTo>
                    <a:lnTo>
                      <a:pt x="54" y="5"/>
                    </a:lnTo>
                    <a:lnTo>
                      <a:pt x="57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362">
                <a:extLst>
                  <a:ext uri="{FF2B5EF4-FFF2-40B4-BE49-F238E27FC236}">
                    <a16:creationId xmlns:a16="http://schemas.microsoft.com/office/drawing/2014/main" id="{ED78B728-AB3C-1D4C-9F22-F637C9852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359" y="1952048"/>
                <a:ext cx="31089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9" y="14"/>
                  </a:cxn>
                  <a:cxn ang="0">
                    <a:pos x="6" y="12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5" h="17">
                    <a:moveTo>
                      <a:pt x="1" y="0"/>
                    </a:moveTo>
                    <a:lnTo>
                      <a:pt x="14" y="13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363">
                <a:extLst>
                  <a:ext uri="{FF2B5EF4-FFF2-40B4-BE49-F238E27FC236}">
                    <a16:creationId xmlns:a16="http://schemas.microsoft.com/office/drawing/2014/main" id="{5587BC8B-9449-CD47-BFBD-D109E20E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949974"/>
                <a:ext cx="2073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365">
                <a:extLst>
                  <a:ext uri="{FF2B5EF4-FFF2-40B4-BE49-F238E27FC236}">
                    <a16:creationId xmlns:a16="http://schemas.microsoft.com/office/drawing/2014/main" id="{82FA0936-92F6-A24E-BCEB-78FDDF29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779" y="2837019"/>
                <a:ext cx="20725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lnTo>
                      <a:pt x="10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366">
                <a:extLst>
                  <a:ext uri="{FF2B5EF4-FFF2-40B4-BE49-F238E27FC236}">
                    <a16:creationId xmlns:a16="http://schemas.microsoft.com/office/drawing/2014/main" id="{812DCCED-F218-3A40-A94C-459636DCA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14" y="2826657"/>
                <a:ext cx="198963" cy="28808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9" y="17"/>
                  </a:cxn>
                  <a:cxn ang="0">
                    <a:pos x="49" y="31"/>
                  </a:cxn>
                  <a:cxn ang="0">
                    <a:pos x="41" y="42"/>
                  </a:cxn>
                  <a:cxn ang="0">
                    <a:pos x="44" y="45"/>
                  </a:cxn>
                  <a:cxn ang="0">
                    <a:pos x="54" y="49"/>
                  </a:cxn>
                  <a:cxn ang="0">
                    <a:pos x="61" y="63"/>
                  </a:cxn>
                  <a:cxn ang="0">
                    <a:pos x="77" y="78"/>
                  </a:cxn>
                  <a:cxn ang="0">
                    <a:pos x="81" y="88"/>
                  </a:cxn>
                  <a:cxn ang="0">
                    <a:pos x="79" y="97"/>
                  </a:cxn>
                  <a:cxn ang="0">
                    <a:pos x="88" y="93"/>
                  </a:cxn>
                  <a:cxn ang="0">
                    <a:pos x="96" y="102"/>
                  </a:cxn>
                  <a:cxn ang="0">
                    <a:pos x="88" y="113"/>
                  </a:cxn>
                  <a:cxn ang="0">
                    <a:pos x="92" y="119"/>
                  </a:cxn>
                  <a:cxn ang="0">
                    <a:pos x="86" y="127"/>
                  </a:cxn>
                  <a:cxn ang="0">
                    <a:pos x="58" y="129"/>
                  </a:cxn>
                  <a:cxn ang="0">
                    <a:pos x="39" y="130"/>
                  </a:cxn>
                  <a:cxn ang="0">
                    <a:pos x="31" y="132"/>
                  </a:cxn>
                  <a:cxn ang="0">
                    <a:pos x="20" y="137"/>
                  </a:cxn>
                  <a:cxn ang="0">
                    <a:pos x="14" y="137"/>
                  </a:cxn>
                  <a:cxn ang="0">
                    <a:pos x="32" y="122"/>
                  </a:cxn>
                  <a:cxn ang="0">
                    <a:pos x="42" y="119"/>
                  </a:cxn>
                  <a:cxn ang="0">
                    <a:pos x="42" y="114"/>
                  </a:cxn>
                  <a:cxn ang="0">
                    <a:pos x="37" y="118"/>
                  </a:cxn>
                  <a:cxn ang="0">
                    <a:pos x="28" y="114"/>
                  </a:cxn>
                  <a:cxn ang="0">
                    <a:pos x="20" y="114"/>
                  </a:cxn>
                  <a:cxn ang="0">
                    <a:pos x="17" y="113"/>
                  </a:cxn>
                  <a:cxn ang="0">
                    <a:pos x="23" y="105"/>
                  </a:cxn>
                  <a:cxn ang="0">
                    <a:pos x="26" y="91"/>
                  </a:cxn>
                  <a:cxn ang="0">
                    <a:pos x="34" y="88"/>
                  </a:cxn>
                  <a:cxn ang="0">
                    <a:pos x="43" y="75"/>
                  </a:cxn>
                  <a:cxn ang="0">
                    <a:pos x="37" y="74"/>
                  </a:cxn>
                  <a:cxn ang="0">
                    <a:pos x="36" y="66"/>
                  </a:cxn>
                  <a:cxn ang="0">
                    <a:pos x="31" y="64"/>
                  </a:cxn>
                  <a:cxn ang="0">
                    <a:pos x="17" y="64"/>
                  </a:cxn>
                  <a:cxn ang="0">
                    <a:pos x="20" y="46"/>
                  </a:cxn>
                  <a:cxn ang="0">
                    <a:pos x="14" y="45"/>
                  </a:cxn>
                  <a:cxn ang="0">
                    <a:pos x="14" y="50"/>
                  </a:cxn>
                  <a:cxn ang="0">
                    <a:pos x="12" y="42"/>
                  </a:cxn>
                  <a:cxn ang="0">
                    <a:pos x="10" y="37"/>
                  </a:cxn>
                  <a:cxn ang="0">
                    <a:pos x="7" y="32"/>
                  </a:cxn>
                  <a:cxn ang="0">
                    <a:pos x="5" y="25"/>
                  </a:cxn>
                  <a:cxn ang="0">
                    <a:pos x="0" y="19"/>
                  </a:cxn>
                  <a:cxn ang="0">
                    <a:pos x="10" y="21"/>
                  </a:cxn>
                  <a:cxn ang="0">
                    <a:pos x="9" y="15"/>
                  </a:cxn>
                  <a:cxn ang="0">
                    <a:pos x="14" y="12"/>
                  </a:cxn>
                  <a:cxn ang="0">
                    <a:pos x="17" y="6"/>
                  </a:cxn>
                  <a:cxn ang="0">
                    <a:pos x="20" y="0"/>
                  </a:cxn>
                </a:cxnLst>
                <a:rect l="0" t="0" r="r" b="b"/>
                <a:pathLst>
                  <a:path w="96" h="139">
                    <a:moveTo>
                      <a:pt x="20" y="0"/>
                    </a:move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6" y="7"/>
                    </a:lnTo>
                    <a:lnTo>
                      <a:pt x="33" y="8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9" y="17"/>
                    </a:lnTo>
                    <a:lnTo>
                      <a:pt x="53" y="17"/>
                    </a:lnTo>
                    <a:lnTo>
                      <a:pt x="53" y="25"/>
                    </a:lnTo>
                    <a:lnTo>
                      <a:pt x="49" y="31"/>
                    </a:lnTo>
                    <a:lnTo>
                      <a:pt x="46" y="36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39" y="45"/>
                    </a:lnTo>
                    <a:lnTo>
                      <a:pt x="44" y="45"/>
                    </a:lnTo>
                    <a:lnTo>
                      <a:pt x="47" y="46"/>
                    </a:lnTo>
                    <a:lnTo>
                      <a:pt x="49" y="46"/>
                    </a:lnTo>
                    <a:lnTo>
                      <a:pt x="54" y="49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77" y="78"/>
                    </a:lnTo>
                    <a:lnTo>
                      <a:pt x="77" y="81"/>
                    </a:lnTo>
                    <a:lnTo>
                      <a:pt x="79" y="86"/>
                    </a:lnTo>
                    <a:lnTo>
                      <a:pt x="81" y="88"/>
                    </a:lnTo>
                    <a:lnTo>
                      <a:pt x="82" y="90"/>
                    </a:lnTo>
                    <a:lnTo>
                      <a:pt x="79" y="93"/>
                    </a:lnTo>
                    <a:lnTo>
                      <a:pt x="79" y="97"/>
                    </a:lnTo>
                    <a:lnTo>
                      <a:pt x="82" y="94"/>
                    </a:lnTo>
                    <a:lnTo>
                      <a:pt x="84" y="93"/>
                    </a:lnTo>
                    <a:lnTo>
                      <a:pt x="88" y="93"/>
                    </a:lnTo>
                    <a:lnTo>
                      <a:pt x="92" y="94"/>
                    </a:lnTo>
                    <a:lnTo>
                      <a:pt x="96" y="98"/>
                    </a:lnTo>
                    <a:lnTo>
                      <a:pt x="96" y="102"/>
                    </a:lnTo>
                    <a:lnTo>
                      <a:pt x="93" y="107"/>
                    </a:lnTo>
                    <a:lnTo>
                      <a:pt x="91" y="109"/>
                    </a:lnTo>
                    <a:lnTo>
                      <a:pt x="88" y="113"/>
                    </a:lnTo>
                    <a:lnTo>
                      <a:pt x="83" y="118"/>
                    </a:lnTo>
                    <a:lnTo>
                      <a:pt x="87" y="119"/>
                    </a:lnTo>
                    <a:lnTo>
                      <a:pt x="92" y="119"/>
                    </a:lnTo>
                    <a:lnTo>
                      <a:pt x="92" y="122"/>
                    </a:lnTo>
                    <a:lnTo>
                      <a:pt x="90" y="124"/>
                    </a:lnTo>
                    <a:lnTo>
                      <a:pt x="86" y="127"/>
                    </a:lnTo>
                    <a:lnTo>
                      <a:pt x="83" y="128"/>
                    </a:lnTo>
                    <a:lnTo>
                      <a:pt x="64" y="128"/>
                    </a:lnTo>
                    <a:lnTo>
                      <a:pt x="58" y="129"/>
                    </a:lnTo>
                    <a:lnTo>
                      <a:pt x="43" y="132"/>
                    </a:lnTo>
                    <a:lnTo>
                      <a:pt x="41" y="132"/>
                    </a:lnTo>
                    <a:lnTo>
                      <a:pt x="39" y="130"/>
                    </a:lnTo>
                    <a:lnTo>
                      <a:pt x="37" y="129"/>
                    </a:lnTo>
                    <a:lnTo>
                      <a:pt x="36" y="129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9" y="137"/>
                    </a:lnTo>
                    <a:lnTo>
                      <a:pt x="20" y="137"/>
                    </a:lnTo>
                    <a:lnTo>
                      <a:pt x="18" y="139"/>
                    </a:lnTo>
                    <a:lnTo>
                      <a:pt x="14" y="139"/>
                    </a:lnTo>
                    <a:lnTo>
                      <a:pt x="14" y="137"/>
                    </a:lnTo>
                    <a:lnTo>
                      <a:pt x="27" y="124"/>
                    </a:lnTo>
                    <a:lnTo>
                      <a:pt x="28" y="122"/>
                    </a:lnTo>
                    <a:lnTo>
                      <a:pt x="32" y="122"/>
                    </a:lnTo>
                    <a:lnTo>
                      <a:pt x="34" y="120"/>
                    </a:lnTo>
                    <a:lnTo>
                      <a:pt x="39" y="120"/>
                    </a:lnTo>
                    <a:lnTo>
                      <a:pt x="42" y="119"/>
                    </a:lnTo>
                    <a:lnTo>
                      <a:pt x="43" y="118"/>
                    </a:lnTo>
                    <a:lnTo>
                      <a:pt x="43" y="115"/>
                    </a:lnTo>
                    <a:lnTo>
                      <a:pt x="42" y="114"/>
                    </a:lnTo>
                    <a:lnTo>
                      <a:pt x="41" y="115"/>
                    </a:lnTo>
                    <a:lnTo>
                      <a:pt x="38" y="117"/>
                    </a:lnTo>
                    <a:lnTo>
                      <a:pt x="37" y="118"/>
                    </a:lnTo>
                    <a:lnTo>
                      <a:pt x="32" y="118"/>
                    </a:lnTo>
                    <a:lnTo>
                      <a:pt x="29" y="117"/>
                    </a:lnTo>
                    <a:lnTo>
                      <a:pt x="28" y="114"/>
                    </a:lnTo>
                    <a:lnTo>
                      <a:pt x="26" y="113"/>
                    </a:lnTo>
                    <a:lnTo>
                      <a:pt x="22" y="113"/>
                    </a:lnTo>
                    <a:lnTo>
                      <a:pt x="20" y="114"/>
                    </a:lnTo>
                    <a:lnTo>
                      <a:pt x="20" y="115"/>
                    </a:lnTo>
                    <a:lnTo>
                      <a:pt x="19" y="115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22" y="108"/>
                    </a:lnTo>
                    <a:lnTo>
                      <a:pt x="23" y="105"/>
                    </a:lnTo>
                    <a:lnTo>
                      <a:pt x="28" y="103"/>
                    </a:lnTo>
                    <a:lnTo>
                      <a:pt x="28" y="97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34" y="88"/>
                    </a:lnTo>
                    <a:lnTo>
                      <a:pt x="42" y="83"/>
                    </a:lnTo>
                    <a:lnTo>
                      <a:pt x="43" y="80"/>
                    </a:lnTo>
                    <a:lnTo>
                      <a:pt x="43" y="75"/>
                    </a:lnTo>
                    <a:lnTo>
                      <a:pt x="41" y="75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4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9" y="66"/>
                    </a:lnTo>
                    <a:lnTo>
                      <a:pt x="17" y="64"/>
                    </a:lnTo>
                    <a:lnTo>
                      <a:pt x="17" y="60"/>
                    </a:lnTo>
                    <a:lnTo>
                      <a:pt x="20" y="5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9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367">
                <a:extLst>
                  <a:ext uri="{FF2B5EF4-FFF2-40B4-BE49-F238E27FC236}">
                    <a16:creationId xmlns:a16="http://schemas.microsoft.com/office/drawing/2014/main" id="{E9A74D47-2890-1447-A0E1-D850B95B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665" y="2973806"/>
                <a:ext cx="12435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368">
                <a:extLst>
                  <a:ext uri="{FF2B5EF4-FFF2-40B4-BE49-F238E27FC236}">
                    <a16:creationId xmlns:a16="http://schemas.microsoft.com/office/drawing/2014/main" id="{6B184463-01B1-F541-B8C0-21A51A540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00" y="3469142"/>
                <a:ext cx="64249" cy="3937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5" y="0"/>
                  </a:cxn>
                  <a:cxn ang="0">
                    <a:pos x="31" y="0"/>
                  </a:cxn>
                  <a:cxn ang="0">
                    <a:pos x="30" y="4"/>
                  </a:cxn>
                  <a:cxn ang="0">
                    <a:pos x="29" y="7"/>
                  </a:cxn>
                  <a:cxn ang="0">
                    <a:pos x="27" y="8"/>
                  </a:cxn>
                  <a:cxn ang="0">
                    <a:pos x="27" y="10"/>
                  </a:cxn>
                  <a:cxn ang="0">
                    <a:pos x="29" y="12"/>
                  </a:cxn>
                  <a:cxn ang="0">
                    <a:pos x="30" y="14"/>
                  </a:cxn>
                  <a:cxn ang="0">
                    <a:pos x="30" y="17"/>
                  </a:cxn>
                  <a:cxn ang="0">
                    <a:pos x="27" y="19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19" y="14"/>
                  </a:cxn>
                  <a:cxn ang="0">
                    <a:pos x="15" y="12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19">
                    <a:moveTo>
                      <a:pt x="3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0" y="4"/>
                    </a:lnTo>
                    <a:lnTo>
                      <a:pt x="29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19" y="14"/>
                    </a:lnTo>
                    <a:lnTo>
                      <a:pt x="15" y="12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369">
                <a:extLst>
                  <a:ext uri="{FF2B5EF4-FFF2-40B4-BE49-F238E27FC236}">
                    <a16:creationId xmlns:a16="http://schemas.microsoft.com/office/drawing/2014/main" id="{D29FAE62-E15E-9B47-94C9-96175FD82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4835" y="3332355"/>
                <a:ext cx="22799" cy="435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7" y="21"/>
                  </a:cxn>
                  <a:cxn ang="0">
                    <a:pos x="6" y="20"/>
                  </a:cxn>
                  <a:cxn ang="0">
                    <a:pos x="5" y="17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8" y="0"/>
                  </a:cxn>
                </a:cxnLst>
                <a:rect l="0" t="0" r="r" b="b"/>
                <a:pathLst>
                  <a:path w="11" h="21">
                    <a:moveTo>
                      <a:pt x="8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7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370">
                <a:extLst>
                  <a:ext uri="{FF2B5EF4-FFF2-40B4-BE49-F238E27FC236}">
                    <a16:creationId xmlns:a16="http://schemas.microsoft.com/office/drawing/2014/main" id="{4D169ACD-FA89-BE45-862C-53CDB7452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618" y="3382096"/>
                <a:ext cx="33161" cy="6217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6"/>
                  </a:cxn>
                  <a:cxn ang="0">
                    <a:pos x="16" y="8"/>
                  </a:cxn>
                  <a:cxn ang="0">
                    <a:pos x="16" y="18"/>
                  </a:cxn>
                  <a:cxn ang="0">
                    <a:pos x="15" y="22"/>
                  </a:cxn>
                  <a:cxn ang="0">
                    <a:pos x="14" y="25"/>
                  </a:cxn>
                  <a:cxn ang="0">
                    <a:pos x="9" y="30"/>
                  </a:cxn>
                  <a:cxn ang="0">
                    <a:pos x="4" y="30"/>
                  </a:cxn>
                  <a:cxn ang="0">
                    <a:pos x="3" y="27"/>
                  </a:cxn>
                  <a:cxn ang="0">
                    <a:pos x="1" y="26"/>
                  </a:cxn>
                  <a:cxn ang="0">
                    <a:pos x="1" y="21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8" y="0"/>
                  </a:cxn>
                </a:cxnLst>
                <a:rect l="0" t="0" r="r" b="b"/>
                <a:pathLst>
                  <a:path w="16" h="30">
                    <a:moveTo>
                      <a:pt x="8" y="0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18"/>
                    </a:lnTo>
                    <a:lnTo>
                      <a:pt x="15" y="22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4" y="30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371">
                <a:extLst>
                  <a:ext uri="{FF2B5EF4-FFF2-40B4-BE49-F238E27FC236}">
                    <a16:creationId xmlns:a16="http://schemas.microsoft.com/office/drawing/2014/main" id="{8BCE3D20-4DB6-DC41-981A-82B9AA92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903" y="3417328"/>
                <a:ext cx="18653" cy="1658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9" h="8">
                    <a:moveTo>
                      <a:pt x="6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372">
                <a:extLst>
                  <a:ext uri="{FF2B5EF4-FFF2-40B4-BE49-F238E27FC236}">
                    <a16:creationId xmlns:a16="http://schemas.microsoft.com/office/drawing/2014/main" id="{230EFE41-BEA1-914F-B42F-3EC411F24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995" y="2932355"/>
                <a:ext cx="20725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10" y="7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373">
                <a:extLst>
                  <a:ext uri="{FF2B5EF4-FFF2-40B4-BE49-F238E27FC236}">
                    <a16:creationId xmlns:a16="http://schemas.microsoft.com/office/drawing/2014/main" id="{64F11803-AC2C-3348-BC0B-9D9D1D35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866" y="2909558"/>
                <a:ext cx="39379" cy="5388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9" y="10"/>
                  </a:cxn>
                  <a:cxn ang="0">
                    <a:pos x="17" y="11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2" y="24"/>
                  </a:cxn>
                  <a:cxn ang="0">
                    <a:pos x="9" y="26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3" y="23"/>
                  </a:cxn>
                  <a:cxn ang="0">
                    <a:pos x="3" y="24"/>
                  </a:cxn>
                  <a:cxn ang="0">
                    <a:pos x="8" y="21"/>
                  </a:cxn>
                  <a:cxn ang="0">
                    <a:pos x="9" y="20"/>
                  </a:cxn>
                  <a:cxn ang="0">
                    <a:pos x="9" y="19"/>
                  </a:cxn>
                  <a:cxn ang="0">
                    <a:pos x="7" y="18"/>
                  </a:cxn>
                  <a:cxn ang="0">
                    <a:pos x="3" y="15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8" y="0"/>
                  </a:cxn>
                </a:cxnLst>
                <a:rect l="0" t="0" r="r" b="b"/>
                <a:pathLst>
                  <a:path w="19" h="26">
                    <a:moveTo>
                      <a:pt x="8" y="0"/>
                    </a:move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3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374">
                <a:extLst>
                  <a:ext uri="{FF2B5EF4-FFF2-40B4-BE49-F238E27FC236}">
                    <a16:creationId xmlns:a16="http://schemas.microsoft.com/office/drawing/2014/main" id="{5F8DFAB3-7B13-6540-BA80-F337029F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814" y="2847382"/>
                <a:ext cx="18653" cy="3108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5" y="4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375">
                <a:extLst>
                  <a:ext uri="{FF2B5EF4-FFF2-40B4-BE49-F238E27FC236}">
                    <a16:creationId xmlns:a16="http://schemas.microsoft.com/office/drawing/2014/main" id="{080C57DD-3781-F54B-B7B8-7ED0EDFA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788" y="2805931"/>
                <a:ext cx="29015" cy="3523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5" y="10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0" y="0"/>
                  </a:cxn>
                </a:cxnLst>
                <a:rect l="0" t="0" r="r" b="b"/>
                <a:pathLst>
                  <a:path w="14" h="17">
                    <a:moveTo>
                      <a:pt x="10" y="0"/>
                    </a:move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376">
                <a:extLst>
                  <a:ext uri="{FF2B5EF4-FFF2-40B4-BE49-F238E27FC236}">
                    <a16:creationId xmlns:a16="http://schemas.microsoft.com/office/drawing/2014/main" id="{B9467A10-1525-7E4C-8113-721CAB7018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5454" y="2345829"/>
                <a:ext cx="6218" cy="621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3" y="3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377">
                <a:extLst>
                  <a:ext uri="{FF2B5EF4-FFF2-40B4-BE49-F238E27FC236}">
                    <a16:creationId xmlns:a16="http://schemas.microsoft.com/office/drawing/2014/main" id="{204A6DDF-7E3D-9A48-8F79-16D233EE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1672" y="2352046"/>
                <a:ext cx="2073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78">
                <a:extLst>
                  <a:ext uri="{FF2B5EF4-FFF2-40B4-BE49-F238E27FC236}">
                    <a16:creationId xmlns:a16="http://schemas.microsoft.com/office/drawing/2014/main" id="{0DA7162A-7192-4C46-A452-CE442BBEE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666" y="2047384"/>
                <a:ext cx="420725" cy="308808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201" y="6"/>
                  </a:cxn>
                  <a:cxn ang="0">
                    <a:pos x="203" y="10"/>
                  </a:cxn>
                  <a:cxn ang="0">
                    <a:pos x="194" y="20"/>
                  </a:cxn>
                  <a:cxn ang="0">
                    <a:pos x="177" y="26"/>
                  </a:cxn>
                  <a:cxn ang="0">
                    <a:pos x="149" y="36"/>
                  </a:cxn>
                  <a:cxn ang="0">
                    <a:pos x="124" y="41"/>
                  </a:cxn>
                  <a:cxn ang="0">
                    <a:pos x="122" y="45"/>
                  </a:cxn>
                  <a:cxn ang="0">
                    <a:pos x="119" y="49"/>
                  </a:cxn>
                  <a:cxn ang="0">
                    <a:pos x="115" y="51"/>
                  </a:cxn>
                  <a:cxn ang="0">
                    <a:pos x="104" y="56"/>
                  </a:cxn>
                  <a:cxn ang="0">
                    <a:pos x="83" y="68"/>
                  </a:cxn>
                  <a:cxn ang="0">
                    <a:pos x="58" y="90"/>
                  </a:cxn>
                  <a:cxn ang="0">
                    <a:pos x="46" y="120"/>
                  </a:cxn>
                  <a:cxn ang="0">
                    <a:pos x="54" y="137"/>
                  </a:cxn>
                  <a:cxn ang="0">
                    <a:pos x="69" y="148"/>
                  </a:cxn>
                  <a:cxn ang="0">
                    <a:pos x="70" y="149"/>
                  </a:cxn>
                  <a:cxn ang="0">
                    <a:pos x="38" y="148"/>
                  </a:cxn>
                  <a:cxn ang="0">
                    <a:pos x="35" y="147"/>
                  </a:cxn>
                  <a:cxn ang="0">
                    <a:pos x="24" y="144"/>
                  </a:cxn>
                  <a:cxn ang="0">
                    <a:pos x="22" y="134"/>
                  </a:cxn>
                  <a:cxn ang="0">
                    <a:pos x="19" y="132"/>
                  </a:cxn>
                  <a:cxn ang="0">
                    <a:pos x="5" y="130"/>
                  </a:cxn>
                  <a:cxn ang="0">
                    <a:pos x="0" y="124"/>
                  </a:cxn>
                  <a:cxn ang="0">
                    <a:pos x="4" y="117"/>
                  </a:cxn>
                  <a:cxn ang="0">
                    <a:pos x="10" y="112"/>
                  </a:cxn>
                  <a:cxn ang="0">
                    <a:pos x="12" y="101"/>
                  </a:cxn>
                  <a:cxn ang="0">
                    <a:pos x="17" y="95"/>
                  </a:cxn>
                  <a:cxn ang="0">
                    <a:pos x="25" y="91"/>
                  </a:cxn>
                  <a:cxn ang="0">
                    <a:pos x="31" y="90"/>
                  </a:cxn>
                  <a:cxn ang="0">
                    <a:pos x="25" y="81"/>
                  </a:cxn>
                  <a:cxn ang="0">
                    <a:pos x="36" y="70"/>
                  </a:cxn>
                  <a:cxn ang="0">
                    <a:pos x="46" y="56"/>
                  </a:cxn>
                  <a:cxn ang="0">
                    <a:pos x="45" y="52"/>
                  </a:cxn>
                  <a:cxn ang="0">
                    <a:pos x="44" y="49"/>
                  </a:cxn>
                  <a:cxn ang="0">
                    <a:pos x="46" y="45"/>
                  </a:cxn>
                  <a:cxn ang="0">
                    <a:pos x="56" y="44"/>
                  </a:cxn>
                  <a:cxn ang="0">
                    <a:pos x="64" y="42"/>
                  </a:cxn>
                  <a:cxn ang="0">
                    <a:pos x="80" y="32"/>
                  </a:cxn>
                  <a:cxn ang="0">
                    <a:pos x="100" y="23"/>
                  </a:cxn>
                  <a:cxn ang="0">
                    <a:pos x="105" y="21"/>
                  </a:cxn>
                  <a:cxn ang="0">
                    <a:pos x="117" y="18"/>
                  </a:cxn>
                  <a:cxn ang="0">
                    <a:pos x="123" y="23"/>
                  </a:cxn>
                  <a:cxn ang="0">
                    <a:pos x="138" y="21"/>
                  </a:cxn>
                  <a:cxn ang="0">
                    <a:pos x="174" y="2"/>
                  </a:cxn>
                </a:cxnLst>
                <a:rect l="0" t="0" r="r" b="b"/>
                <a:pathLst>
                  <a:path w="203" h="149">
                    <a:moveTo>
                      <a:pt x="187" y="0"/>
                    </a:moveTo>
                    <a:lnTo>
                      <a:pt x="189" y="0"/>
                    </a:lnTo>
                    <a:lnTo>
                      <a:pt x="193" y="1"/>
                    </a:lnTo>
                    <a:lnTo>
                      <a:pt x="201" y="6"/>
                    </a:lnTo>
                    <a:lnTo>
                      <a:pt x="202" y="7"/>
                    </a:lnTo>
                    <a:lnTo>
                      <a:pt x="203" y="10"/>
                    </a:lnTo>
                    <a:lnTo>
                      <a:pt x="201" y="16"/>
                    </a:lnTo>
                    <a:lnTo>
                      <a:pt x="194" y="20"/>
                    </a:lnTo>
                    <a:lnTo>
                      <a:pt x="187" y="23"/>
                    </a:lnTo>
                    <a:lnTo>
                      <a:pt x="177" y="26"/>
                    </a:lnTo>
                    <a:lnTo>
                      <a:pt x="168" y="29"/>
                    </a:lnTo>
                    <a:lnTo>
                      <a:pt x="149" y="36"/>
                    </a:lnTo>
                    <a:lnTo>
                      <a:pt x="137" y="37"/>
                    </a:lnTo>
                    <a:lnTo>
                      <a:pt x="124" y="41"/>
                    </a:lnTo>
                    <a:lnTo>
                      <a:pt x="123" y="42"/>
                    </a:lnTo>
                    <a:lnTo>
                      <a:pt x="122" y="45"/>
                    </a:lnTo>
                    <a:lnTo>
                      <a:pt x="120" y="46"/>
                    </a:lnTo>
                    <a:lnTo>
                      <a:pt x="119" y="49"/>
                    </a:lnTo>
                    <a:lnTo>
                      <a:pt x="118" y="50"/>
                    </a:lnTo>
                    <a:lnTo>
                      <a:pt x="115" y="51"/>
                    </a:lnTo>
                    <a:lnTo>
                      <a:pt x="109" y="52"/>
                    </a:lnTo>
                    <a:lnTo>
                      <a:pt x="104" y="56"/>
                    </a:lnTo>
                    <a:lnTo>
                      <a:pt x="100" y="59"/>
                    </a:lnTo>
                    <a:lnTo>
                      <a:pt x="83" y="68"/>
                    </a:lnTo>
                    <a:lnTo>
                      <a:pt x="69" y="78"/>
                    </a:lnTo>
                    <a:lnTo>
                      <a:pt x="58" y="90"/>
                    </a:lnTo>
                    <a:lnTo>
                      <a:pt x="50" y="105"/>
                    </a:lnTo>
                    <a:lnTo>
                      <a:pt x="46" y="120"/>
                    </a:lnTo>
                    <a:lnTo>
                      <a:pt x="49" y="130"/>
                    </a:lnTo>
                    <a:lnTo>
                      <a:pt x="54" y="137"/>
                    </a:lnTo>
                    <a:lnTo>
                      <a:pt x="61" y="142"/>
                    </a:lnTo>
                    <a:lnTo>
                      <a:pt x="69" y="148"/>
                    </a:lnTo>
                    <a:lnTo>
                      <a:pt x="70" y="148"/>
                    </a:lnTo>
                    <a:lnTo>
                      <a:pt x="70" y="149"/>
                    </a:lnTo>
                    <a:lnTo>
                      <a:pt x="39" y="149"/>
                    </a:lnTo>
                    <a:lnTo>
                      <a:pt x="38" y="148"/>
                    </a:lnTo>
                    <a:lnTo>
                      <a:pt x="36" y="148"/>
                    </a:lnTo>
                    <a:lnTo>
                      <a:pt x="35" y="147"/>
                    </a:lnTo>
                    <a:lnTo>
                      <a:pt x="25" y="147"/>
                    </a:lnTo>
                    <a:lnTo>
                      <a:pt x="24" y="144"/>
                    </a:lnTo>
                    <a:lnTo>
                      <a:pt x="24" y="137"/>
                    </a:lnTo>
                    <a:lnTo>
                      <a:pt x="22" y="134"/>
                    </a:lnTo>
                    <a:lnTo>
                      <a:pt x="21" y="133"/>
                    </a:lnTo>
                    <a:lnTo>
                      <a:pt x="19" y="132"/>
                    </a:lnTo>
                    <a:lnTo>
                      <a:pt x="6" y="132"/>
                    </a:lnTo>
                    <a:lnTo>
                      <a:pt x="5" y="130"/>
                    </a:lnTo>
                    <a:lnTo>
                      <a:pt x="2" y="129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17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2" y="110"/>
                    </a:lnTo>
                    <a:lnTo>
                      <a:pt x="12" y="101"/>
                    </a:lnTo>
                    <a:lnTo>
                      <a:pt x="15" y="96"/>
                    </a:lnTo>
                    <a:lnTo>
                      <a:pt x="17" y="95"/>
                    </a:lnTo>
                    <a:lnTo>
                      <a:pt x="21" y="93"/>
                    </a:lnTo>
                    <a:lnTo>
                      <a:pt x="25" y="91"/>
                    </a:lnTo>
                    <a:lnTo>
                      <a:pt x="29" y="91"/>
                    </a:lnTo>
                    <a:lnTo>
                      <a:pt x="31" y="90"/>
                    </a:lnTo>
                    <a:lnTo>
                      <a:pt x="29" y="85"/>
                    </a:lnTo>
                    <a:lnTo>
                      <a:pt x="25" y="81"/>
                    </a:lnTo>
                    <a:lnTo>
                      <a:pt x="29" y="76"/>
                    </a:lnTo>
                    <a:lnTo>
                      <a:pt x="36" y="70"/>
                    </a:lnTo>
                    <a:lnTo>
                      <a:pt x="43" y="64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4" y="49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51" y="45"/>
                    </a:lnTo>
                    <a:lnTo>
                      <a:pt x="56" y="44"/>
                    </a:lnTo>
                    <a:lnTo>
                      <a:pt x="60" y="42"/>
                    </a:lnTo>
                    <a:lnTo>
                      <a:pt x="64" y="42"/>
                    </a:lnTo>
                    <a:lnTo>
                      <a:pt x="71" y="40"/>
                    </a:lnTo>
                    <a:lnTo>
                      <a:pt x="80" y="32"/>
                    </a:lnTo>
                    <a:lnTo>
                      <a:pt x="90" y="26"/>
                    </a:lnTo>
                    <a:lnTo>
                      <a:pt x="100" y="23"/>
                    </a:lnTo>
                    <a:lnTo>
                      <a:pt x="103" y="23"/>
                    </a:lnTo>
                    <a:lnTo>
                      <a:pt x="105" y="21"/>
                    </a:lnTo>
                    <a:lnTo>
                      <a:pt x="110" y="18"/>
                    </a:lnTo>
                    <a:lnTo>
                      <a:pt x="117" y="18"/>
                    </a:lnTo>
                    <a:lnTo>
                      <a:pt x="119" y="20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38" y="21"/>
                    </a:lnTo>
                    <a:lnTo>
                      <a:pt x="163" y="8"/>
                    </a:lnTo>
                    <a:lnTo>
                      <a:pt x="174" y="2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79">
                <a:extLst>
                  <a:ext uri="{FF2B5EF4-FFF2-40B4-BE49-F238E27FC236}">
                    <a16:creationId xmlns:a16="http://schemas.microsoft.com/office/drawing/2014/main" id="{CF9D02BE-EEA9-294E-B49D-6F745D611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361" y="1869146"/>
                <a:ext cx="621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81">
                <a:extLst>
                  <a:ext uri="{FF2B5EF4-FFF2-40B4-BE49-F238E27FC236}">
                    <a16:creationId xmlns:a16="http://schemas.microsoft.com/office/drawing/2014/main" id="{BD85D854-9731-9A46-85E2-743E8289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268" y="1831841"/>
                <a:ext cx="64249" cy="3730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0"/>
                  </a:cxn>
                  <a:cxn ang="0">
                    <a:pos x="18" y="4"/>
                  </a:cxn>
                  <a:cxn ang="0">
                    <a:pos x="31" y="4"/>
                  </a:cxn>
                  <a:cxn ang="0">
                    <a:pos x="31" y="9"/>
                  </a:cxn>
                  <a:cxn ang="0">
                    <a:pos x="28" y="12"/>
                  </a:cxn>
                  <a:cxn ang="0">
                    <a:pos x="21" y="12"/>
                  </a:cxn>
                  <a:cxn ang="0">
                    <a:pos x="23" y="17"/>
                  </a:cxn>
                  <a:cxn ang="0">
                    <a:pos x="18" y="18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18">
                    <a:moveTo>
                      <a:pt x="8" y="0"/>
                    </a:moveTo>
                    <a:lnTo>
                      <a:pt x="22" y="0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31" y="9"/>
                    </a:lnTo>
                    <a:lnTo>
                      <a:pt x="28" y="12"/>
                    </a:lnTo>
                    <a:lnTo>
                      <a:pt x="21" y="12"/>
                    </a:lnTo>
                    <a:lnTo>
                      <a:pt x="23" y="17"/>
                    </a:lnTo>
                    <a:lnTo>
                      <a:pt x="18" y="18"/>
                    </a:lnTo>
                    <a:lnTo>
                      <a:pt x="4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82">
                <a:extLst>
                  <a:ext uri="{FF2B5EF4-FFF2-40B4-BE49-F238E27FC236}">
                    <a16:creationId xmlns:a16="http://schemas.microsoft.com/office/drawing/2014/main" id="{7148CF26-E3EC-D94E-8427-DC885741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293" y="1865001"/>
                <a:ext cx="68394" cy="2279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0"/>
                  </a:cxn>
                  <a:cxn ang="0">
                    <a:pos x="28" y="1"/>
                  </a:cxn>
                  <a:cxn ang="0">
                    <a:pos x="30" y="3"/>
                  </a:cxn>
                  <a:cxn ang="0">
                    <a:pos x="33" y="5"/>
                  </a:cxn>
                  <a:cxn ang="0">
                    <a:pos x="29" y="5"/>
                  </a:cxn>
                  <a:cxn ang="0">
                    <a:pos x="28" y="6"/>
                  </a:cxn>
                  <a:cxn ang="0">
                    <a:pos x="25" y="7"/>
                  </a:cxn>
                  <a:cxn ang="0">
                    <a:pos x="21" y="11"/>
                  </a:cxn>
                  <a:cxn ang="0">
                    <a:pos x="16" y="11"/>
                  </a:cxn>
                  <a:cxn ang="0">
                    <a:pos x="15" y="8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9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11">
                    <a:moveTo>
                      <a:pt x="16" y="0"/>
                    </a:moveTo>
                    <a:lnTo>
                      <a:pt x="25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29" y="5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83">
                <a:extLst>
                  <a:ext uri="{FF2B5EF4-FFF2-40B4-BE49-F238E27FC236}">
                    <a16:creationId xmlns:a16="http://schemas.microsoft.com/office/drawing/2014/main" id="{ACAEAB4E-4619-AA4E-9272-E0D71AC87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061" y="1788317"/>
                <a:ext cx="99482" cy="7046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7" y="0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3" y="10"/>
                  </a:cxn>
                  <a:cxn ang="0">
                    <a:pos x="40" y="13"/>
                  </a:cxn>
                  <a:cxn ang="0">
                    <a:pos x="35" y="15"/>
                  </a:cxn>
                  <a:cxn ang="0">
                    <a:pos x="31" y="16"/>
                  </a:cxn>
                  <a:cxn ang="0">
                    <a:pos x="27" y="19"/>
                  </a:cxn>
                  <a:cxn ang="0">
                    <a:pos x="25" y="21"/>
                  </a:cxn>
                  <a:cxn ang="0">
                    <a:pos x="33" y="23"/>
                  </a:cxn>
                  <a:cxn ang="0">
                    <a:pos x="48" y="28"/>
                  </a:cxn>
                  <a:cxn ang="0">
                    <a:pos x="46" y="29"/>
                  </a:cxn>
                  <a:cxn ang="0">
                    <a:pos x="36" y="29"/>
                  </a:cxn>
                  <a:cxn ang="0">
                    <a:pos x="28" y="32"/>
                  </a:cxn>
                  <a:cxn ang="0">
                    <a:pos x="23" y="33"/>
                  </a:cxn>
                  <a:cxn ang="0">
                    <a:pos x="20" y="34"/>
                  </a:cxn>
                  <a:cxn ang="0">
                    <a:pos x="8" y="30"/>
                  </a:cxn>
                  <a:cxn ang="0">
                    <a:pos x="2" y="28"/>
                  </a:cxn>
                  <a:cxn ang="0">
                    <a:pos x="0" y="26"/>
                  </a:cxn>
                  <a:cxn ang="0">
                    <a:pos x="5" y="21"/>
                  </a:cxn>
                  <a:cxn ang="0">
                    <a:pos x="22" y="21"/>
                  </a:cxn>
                  <a:cxn ang="0">
                    <a:pos x="20" y="20"/>
                  </a:cxn>
                  <a:cxn ang="0">
                    <a:pos x="18" y="20"/>
                  </a:cxn>
                  <a:cxn ang="0">
                    <a:pos x="17" y="19"/>
                  </a:cxn>
                  <a:cxn ang="0">
                    <a:pos x="16" y="19"/>
                  </a:cxn>
                  <a:cxn ang="0">
                    <a:pos x="15" y="20"/>
                  </a:cxn>
                  <a:cxn ang="0">
                    <a:pos x="15" y="15"/>
                  </a:cxn>
                  <a:cxn ang="0">
                    <a:pos x="22" y="14"/>
                  </a:cxn>
                  <a:cxn ang="0">
                    <a:pos x="32" y="9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41" y="3"/>
                  </a:cxn>
                  <a:cxn ang="0">
                    <a:pos x="46" y="0"/>
                  </a:cxn>
                </a:cxnLst>
                <a:rect l="0" t="0" r="r" b="b"/>
                <a:pathLst>
                  <a:path w="48" h="34">
                    <a:moveTo>
                      <a:pt x="46" y="0"/>
                    </a:moveTo>
                    <a:lnTo>
                      <a:pt x="47" y="0"/>
                    </a:lnTo>
                    <a:lnTo>
                      <a:pt x="47" y="5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33" y="23"/>
                    </a:lnTo>
                    <a:lnTo>
                      <a:pt x="48" y="28"/>
                    </a:lnTo>
                    <a:lnTo>
                      <a:pt x="46" y="29"/>
                    </a:lnTo>
                    <a:lnTo>
                      <a:pt x="36" y="29"/>
                    </a:lnTo>
                    <a:lnTo>
                      <a:pt x="28" y="32"/>
                    </a:lnTo>
                    <a:lnTo>
                      <a:pt x="23" y="33"/>
                    </a:lnTo>
                    <a:lnTo>
                      <a:pt x="20" y="34"/>
                    </a:lnTo>
                    <a:lnTo>
                      <a:pt x="8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2" y="9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1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84">
                <a:extLst>
                  <a:ext uri="{FF2B5EF4-FFF2-40B4-BE49-F238E27FC236}">
                    <a16:creationId xmlns:a16="http://schemas.microsoft.com/office/drawing/2014/main" id="{484CF71D-631B-E649-A118-0A52BC50C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5765" y="2397642"/>
                <a:ext cx="49741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7" y="4"/>
                  </a:cxn>
                  <a:cxn ang="0">
                    <a:pos x="20" y="5"/>
                  </a:cxn>
                  <a:cxn ang="0">
                    <a:pos x="24" y="7"/>
                  </a:cxn>
                  <a:cxn ang="0">
                    <a:pos x="24" y="12"/>
                  </a:cxn>
                  <a:cxn ang="0">
                    <a:pos x="16" y="17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24" h="19">
                    <a:moveTo>
                      <a:pt x="9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4" y="7"/>
                    </a:lnTo>
                    <a:lnTo>
                      <a:pt x="24" y="12"/>
                    </a:lnTo>
                    <a:lnTo>
                      <a:pt x="16" y="17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85">
                <a:extLst>
                  <a:ext uri="{FF2B5EF4-FFF2-40B4-BE49-F238E27FC236}">
                    <a16:creationId xmlns:a16="http://schemas.microsoft.com/office/drawing/2014/main" id="{575DAEAE-89FC-004D-891A-470BE6B8B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6542" y="2364481"/>
                <a:ext cx="39379" cy="290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3" y="3"/>
                  </a:cxn>
                  <a:cxn ang="0">
                    <a:pos x="19" y="9"/>
                  </a:cxn>
                  <a:cxn ang="0">
                    <a:pos x="19" y="13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7" y="11"/>
                  </a:cxn>
                  <a:cxn ang="0">
                    <a:pos x="4" y="1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9" h="14">
                    <a:moveTo>
                      <a:pt x="3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0" name="Freeform 1386">
              <a:extLst>
                <a:ext uri="{FF2B5EF4-FFF2-40B4-BE49-F238E27FC236}">
                  <a16:creationId xmlns:a16="http://schemas.microsoft.com/office/drawing/2014/main" id="{0DAF7A4C-1C51-9B45-B8E8-4ADA27416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893" y="2335466"/>
              <a:ext cx="1757508" cy="1189634"/>
            </a:xfrm>
            <a:custGeom>
              <a:avLst/>
              <a:gdLst/>
              <a:ahLst/>
              <a:cxnLst>
                <a:cxn ang="0">
                  <a:pos x="278" y="43"/>
                </a:cxn>
                <a:cxn ang="0">
                  <a:pos x="451" y="14"/>
                </a:cxn>
                <a:cxn ang="0">
                  <a:pos x="582" y="79"/>
                </a:cxn>
                <a:cxn ang="0">
                  <a:pos x="556" y="126"/>
                </a:cxn>
                <a:cxn ang="0">
                  <a:pos x="617" y="61"/>
                </a:cxn>
                <a:cxn ang="0">
                  <a:pos x="714" y="45"/>
                </a:cxn>
                <a:cxn ang="0">
                  <a:pos x="779" y="52"/>
                </a:cxn>
                <a:cxn ang="0">
                  <a:pos x="805" y="37"/>
                </a:cxn>
                <a:cxn ang="0">
                  <a:pos x="848" y="82"/>
                </a:cxn>
                <a:cxn ang="0">
                  <a:pos x="783" y="157"/>
                </a:cxn>
                <a:cxn ang="0">
                  <a:pos x="773" y="237"/>
                </a:cxn>
                <a:cxn ang="0">
                  <a:pos x="761" y="339"/>
                </a:cxn>
                <a:cxn ang="0">
                  <a:pos x="781" y="375"/>
                </a:cxn>
                <a:cxn ang="0">
                  <a:pos x="798" y="423"/>
                </a:cxn>
                <a:cxn ang="0">
                  <a:pos x="775" y="435"/>
                </a:cxn>
                <a:cxn ang="0">
                  <a:pos x="748" y="433"/>
                </a:cxn>
                <a:cxn ang="0">
                  <a:pos x="721" y="423"/>
                </a:cxn>
                <a:cxn ang="0">
                  <a:pos x="669" y="428"/>
                </a:cxn>
                <a:cxn ang="0">
                  <a:pos x="669" y="498"/>
                </a:cxn>
                <a:cxn ang="0">
                  <a:pos x="648" y="531"/>
                </a:cxn>
                <a:cxn ang="0">
                  <a:pos x="587" y="497"/>
                </a:cxn>
                <a:cxn ang="0">
                  <a:pos x="542" y="427"/>
                </a:cxn>
                <a:cxn ang="0">
                  <a:pos x="520" y="448"/>
                </a:cxn>
                <a:cxn ang="0">
                  <a:pos x="448" y="445"/>
                </a:cxn>
                <a:cxn ang="0">
                  <a:pos x="426" y="507"/>
                </a:cxn>
                <a:cxn ang="0">
                  <a:pos x="371" y="515"/>
                </a:cxn>
                <a:cxn ang="0">
                  <a:pos x="382" y="549"/>
                </a:cxn>
                <a:cxn ang="0">
                  <a:pos x="366" y="564"/>
                </a:cxn>
                <a:cxn ang="0">
                  <a:pos x="331" y="517"/>
                </a:cxn>
                <a:cxn ang="0">
                  <a:pos x="263" y="448"/>
                </a:cxn>
                <a:cxn ang="0">
                  <a:pos x="265" y="473"/>
                </a:cxn>
                <a:cxn ang="0">
                  <a:pos x="301" y="505"/>
                </a:cxn>
                <a:cxn ang="0">
                  <a:pos x="303" y="534"/>
                </a:cxn>
                <a:cxn ang="0">
                  <a:pos x="291" y="530"/>
                </a:cxn>
                <a:cxn ang="0">
                  <a:pos x="243" y="491"/>
                </a:cxn>
                <a:cxn ang="0">
                  <a:pos x="163" y="473"/>
                </a:cxn>
                <a:cxn ang="0">
                  <a:pos x="105" y="534"/>
                </a:cxn>
                <a:cxn ang="0">
                  <a:pos x="35" y="564"/>
                </a:cxn>
                <a:cxn ang="0">
                  <a:pos x="9" y="496"/>
                </a:cxn>
                <a:cxn ang="0">
                  <a:pos x="93" y="473"/>
                </a:cxn>
                <a:cxn ang="0">
                  <a:pos x="80" y="415"/>
                </a:cxn>
                <a:cxn ang="0">
                  <a:pos x="90" y="393"/>
                </a:cxn>
                <a:cxn ang="0">
                  <a:pos x="135" y="361"/>
                </a:cxn>
                <a:cxn ang="0">
                  <a:pos x="199" y="320"/>
                </a:cxn>
                <a:cxn ang="0">
                  <a:pos x="224" y="262"/>
                </a:cxn>
                <a:cxn ang="0">
                  <a:pos x="227" y="307"/>
                </a:cxn>
                <a:cxn ang="0">
                  <a:pos x="273" y="313"/>
                </a:cxn>
                <a:cxn ang="0">
                  <a:pos x="336" y="298"/>
                </a:cxn>
                <a:cxn ang="0">
                  <a:pos x="386" y="256"/>
                </a:cxn>
                <a:cxn ang="0">
                  <a:pos x="431" y="196"/>
                </a:cxn>
                <a:cxn ang="0">
                  <a:pos x="355" y="185"/>
                </a:cxn>
                <a:cxn ang="0">
                  <a:pos x="398" y="112"/>
                </a:cxn>
                <a:cxn ang="0">
                  <a:pos x="301" y="184"/>
                </a:cxn>
                <a:cxn ang="0">
                  <a:pos x="296" y="245"/>
                </a:cxn>
                <a:cxn ang="0">
                  <a:pos x="256" y="289"/>
                </a:cxn>
                <a:cxn ang="0">
                  <a:pos x="231" y="222"/>
                </a:cxn>
                <a:cxn ang="0">
                  <a:pos x="177" y="220"/>
                </a:cxn>
                <a:cxn ang="0">
                  <a:pos x="182" y="166"/>
                </a:cxn>
                <a:cxn ang="0">
                  <a:pos x="249" y="103"/>
                </a:cxn>
                <a:cxn ang="0">
                  <a:pos x="305" y="48"/>
                </a:cxn>
                <a:cxn ang="0">
                  <a:pos x="335" y="24"/>
                </a:cxn>
                <a:cxn ang="0">
                  <a:pos x="371" y="4"/>
                </a:cxn>
                <a:cxn ang="0">
                  <a:pos x="409" y="6"/>
                </a:cxn>
              </a:cxnLst>
              <a:rect l="0" t="0" r="r" b="b"/>
              <a:pathLst>
                <a:path w="848" h="574">
                  <a:moveTo>
                    <a:pt x="288" y="39"/>
                  </a:moveTo>
                  <a:lnTo>
                    <a:pt x="290" y="42"/>
                  </a:lnTo>
                  <a:lnTo>
                    <a:pt x="290" y="47"/>
                  </a:lnTo>
                  <a:lnTo>
                    <a:pt x="293" y="47"/>
                  </a:lnTo>
                  <a:lnTo>
                    <a:pt x="296" y="48"/>
                  </a:lnTo>
                  <a:lnTo>
                    <a:pt x="297" y="49"/>
                  </a:lnTo>
                  <a:lnTo>
                    <a:pt x="288" y="52"/>
                  </a:lnTo>
                  <a:lnTo>
                    <a:pt x="281" y="56"/>
                  </a:lnTo>
                  <a:lnTo>
                    <a:pt x="273" y="57"/>
                  </a:lnTo>
                  <a:lnTo>
                    <a:pt x="275" y="54"/>
                  </a:lnTo>
                  <a:lnTo>
                    <a:pt x="280" y="52"/>
                  </a:lnTo>
                  <a:lnTo>
                    <a:pt x="281" y="51"/>
                  </a:lnTo>
                  <a:lnTo>
                    <a:pt x="278" y="51"/>
                  </a:lnTo>
                  <a:lnTo>
                    <a:pt x="277" y="49"/>
                  </a:lnTo>
                  <a:lnTo>
                    <a:pt x="275" y="49"/>
                  </a:lnTo>
                  <a:lnTo>
                    <a:pt x="277" y="44"/>
                  </a:lnTo>
                  <a:lnTo>
                    <a:pt x="278" y="43"/>
                  </a:lnTo>
                  <a:lnTo>
                    <a:pt x="283" y="43"/>
                  </a:lnTo>
                  <a:lnTo>
                    <a:pt x="285" y="44"/>
                  </a:lnTo>
                  <a:lnTo>
                    <a:pt x="287" y="42"/>
                  </a:lnTo>
                  <a:lnTo>
                    <a:pt x="288" y="39"/>
                  </a:lnTo>
                  <a:close/>
                  <a:moveTo>
                    <a:pt x="429" y="0"/>
                  </a:moveTo>
                  <a:lnTo>
                    <a:pt x="429" y="8"/>
                  </a:lnTo>
                  <a:lnTo>
                    <a:pt x="430" y="9"/>
                  </a:lnTo>
                  <a:lnTo>
                    <a:pt x="433" y="9"/>
                  </a:lnTo>
                  <a:lnTo>
                    <a:pt x="434" y="6"/>
                  </a:lnTo>
                  <a:lnTo>
                    <a:pt x="435" y="5"/>
                  </a:lnTo>
                  <a:lnTo>
                    <a:pt x="436" y="3"/>
                  </a:lnTo>
                  <a:lnTo>
                    <a:pt x="440" y="3"/>
                  </a:lnTo>
                  <a:lnTo>
                    <a:pt x="445" y="5"/>
                  </a:lnTo>
                  <a:lnTo>
                    <a:pt x="448" y="8"/>
                  </a:lnTo>
                  <a:lnTo>
                    <a:pt x="451" y="9"/>
                  </a:lnTo>
                  <a:lnTo>
                    <a:pt x="453" y="10"/>
                  </a:lnTo>
                  <a:lnTo>
                    <a:pt x="451" y="14"/>
                  </a:lnTo>
                  <a:lnTo>
                    <a:pt x="444" y="18"/>
                  </a:lnTo>
                  <a:lnTo>
                    <a:pt x="441" y="18"/>
                  </a:lnTo>
                  <a:lnTo>
                    <a:pt x="436" y="19"/>
                  </a:lnTo>
                  <a:lnTo>
                    <a:pt x="439" y="22"/>
                  </a:lnTo>
                  <a:lnTo>
                    <a:pt x="441" y="23"/>
                  </a:lnTo>
                  <a:lnTo>
                    <a:pt x="444" y="25"/>
                  </a:lnTo>
                  <a:lnTo>
                    <a:pt x="446" y="27"/>
                  </a:lnTo>
                  <a:lnTo>
                    <a:pt x="450" y="27"/>
                  </a:lnTo>
                  <a:lnTo>
                    <a:pt x="453" y="28"/>
                  </a:lnTo>
                  <a:lnTo>
                    <a:pt x="468" y="28"/>
                  </a:lnTo>
                  <a:lnTo>
                    <a:pt x="477" y="29"/>
                  </a:lnTo>
                  <a:lnTo>
                    <a:pt x="489" y="34"/>
                  </a:lnTo>
                  <a:lnTo>
                    <a:pt x="534" y="53"/>
                  </a:lnTo>
                  <a:lnTo>
                    <a:pt x="546" y="57"/>
                  </a:lnTo>
                  <a:lnTo>
                    <a:pt x="564" y="64"/>
                  </a:lnTo>
                  <a:lnTo>
                    <a:pt x="576" y="72"/>
                  </a:lnTo>
                  <a:lnTo>
                    <a:pt x="582" y="79"/>
                  </a:lnTo>
                  <a:lnTo>
                    <a:pt x="582" y="86"/>
                  </a:lnTo>
                  <a:lnTo>
                    <a:pt x="578" y="92"/>
                  </a:lnTo>
                  <a:lnTo>
                    <a:pt x="572" y="97"/>
                  </a:lnTo>
                  <a:lnTo>
                    <a:pt x="563" y="101"/>
                  </a:lnTo>
                  <a:lnTo>
                    <a:pt x="556" y="102"/>
                  </a:lnTo>
                  <a:lnTo>
                    <a:pt x="547" y="101"/>
                  </a:lnTo>
                  <a:lnTo>
                    <a:pt x="532" y="98"/>
                  </a:lnTo>
                  <a:lnTo>
                    <a:pt x="518" y="97"/>
                  </a:lnTo>
                  <a:lnTo>
                    <a:pt x="503" y="97"/>
                  </a:lnTo>
                  <a:lnTo>
                    <a:pt x="505" y="103"/>
                  </a:lnTo>
                  <a:lnTo>
                    <a:pt x="508" y="112"/>
                  </a:lnTo>
                  <a:lnTo>
                    <a:pt x="515" y="127"/>
                  </a:lnTo>
                  <a:lnTo>
                    <a:pt x="522" y="134"/>
                  </a:lnTo>
                  <a:lnTo>
                    <a:pt x="531" y="136"/>
                  </a:lnTo>
                  <a:lnTo>
                    <a:pt x="531" y="120"/>
                  </a:lnTo>
                  <a:lnTo>
                    <a:pt x="544" y="125"/>
                  </a:lnTo>
                  <a:lnTo>
                    <a:pt x="556" y="126"/>
                  </a:lnTo>
                  <a:lnTo>
                    <a:pt x="563" y="123"/>
                  </a:lnTo>
                  <a:lnTo>
                    <a:pt x="568" y="120"/>
                  </a:lnTo>
                  <a:lnTo>
                    <a:pt x="576" y="110"/>
                  </a:lnTo>
                  <a:lnTo>
                    <a:pt x="578" y="103"/>
                  </a:lnTo>
                  <a:lnTo>
                    <a:pt x="581" y="100"/>
                  </a:lnTo>
                  <a:lnTo>
                    <a:pt x="584" y="97"/>
                  </a:lnTo>
                  <a:lnTo>
                    <a:pt x="591" y="96"/>
                  </a:lnTo>
                  <a:lnTo>
                    <a:pt x="597" y="97"/>
                  </a:lnTo>
                  <a:lnTo>
                    <a:pt x="611" y="97"/>
                  </a:lnTo>
                  <a:lnTo>
                    <a:pt x="615" y="95"/>
                  </a:lnTo>
                  <a:lnTo>
                    <a:pt x="616" y="90"/>
                  </a:lnTo>
                  <a:lnTo>
                    <a:pt x="616" y="86"/>
                  </a:lnTo>
                  <a:lnTo>
                    <a:pt x="615" y="83"/>
                  </a:lnTo>
                  <a:lnTo>
                    <a:pt x="612" y="81"/>
                  </a:lnTo>
                  <a:lnTo>
                    <a:pt x="611" y="78"/>
                  </a:lnTo>
                  <a:lnTo>
                    <a:pt x="611" y="77"/>
                  </a:lnTo>
                  <a:lnTo>
                    <a:pt x="617" y="61"/>
                  </a:lnTo>
                  <a:lnTo>
                    <a:pt x="622" y="52"/>
                  </a:lnTo>
                  <a:lnTo>
                    <a:pt x="627" y="48"/>
                  </a:lnTo>
                  <a:lnTo>
                    <a:pt x="630" y="49"/>
                  </a:lnTo>
                  <a:lnTo>
                    <a:pt x="632" y="54"/>
                  </a:lnTo>
                  <a:lnTo>
                    <a:pt x="633" y="61"/>
                  </a:lnTo>
                  <a:lnTo>
                    <a:pt x="632" y="68"/>
                  </a:lnTo>
                  <a:lnTo>
                    <a:pt x="631" y="74"/>
                  </a:lnTo>
                  <a:lnTo>
                    <a:pt x="631" y="79"/>
                  </a:lnTo>
                  <a:lnTo>
                    <a:pt x="638" y="83"/>
                  </a:lnTo>
                  <a:lnTo>
                    <a:pt x="641" y="83"/>
                  </a:lnTo>
                  <a:lnTo>
                    <a:pt x="647" y="82"/>
                  </a:lnTo>
                  <a:lnTo>
                    <a:pt x="657" y="77"/>
                  </a:lnTo>
                  <a:lnTo>
                    <a:pt x="667" y="69"/>
                  </a:lnTo>
                  <a:lnTo>
                    <a:pt x="680" y="62"/>
                  </a:lnTo>
                  <a:lnTo>
                    <a:pt x="692" y="56"/>
                  </a:lnTo>
                  <a:lnTo>
                    <a:pt x="704" y="49"/>
                  </a:lnTo>
                  <a:lnTo>
                    <a:pt x="714" y="45"/>
                  </a:lnTo>
                  <a:lnTo>
                    <a:pt x="721" y="47"/>
                  </a:lnTo>
                  <a:lnTo>
                    <a:pt x="726" y="52"/>
                  </a:lnTo>
                  <a:lnTo>
                    <a:pt x="731" y="54"/>
                  </a:lnTo>
                  <a:lnTo>
                    <a:pt x="736" y="54"/>
                  </a:lnTo>
                  <a:lnTo>
                    <a:pt x="740" y="56"/>
                  </a:lnTo>
                  <a:lnTo>
                    <a:pt x="745" y="54"/>
                  </a:lnTo>
                  <a:lnTo>
                    <a:pt x="749" y="54"/>
                  </a:lnTo>
                  <a:lnTo>
                    <a:pt x="750" y="53"/>
                  </a:lnTo>
                  <a:lnTo>
                    <a:pt x="756" y="53"/>
                  </a:lnTo>
                  <a:lnTo>
                    <a:pt x="758" y="54"/>
                  </a:lnTo>
                  <a:lnTo>
                    <a:pt x="760" y="54"/>
                  </a:lnTo>
                  <a:lnTo>
                    <a:pt x="763" y="49"/>
                  </a:lnTo>
                  <a:lnTo>
                    <a:pt x="769" y="48"/>
                  </a:lnTo>
                  <a:lnTo>
                    <a:pt x="774" y="45"/>
                  </a:lnTo>
                  <a:lnTo>
                    <a:pt x="779" y="44"/>
                  </a:lnTo>
                  <a:lnTo>
                    <a:pt x="781" y="49"/>
                  </a:lnTo>
                  <a:lnTo>
                    <a:pt x="779" y="52"/>
                  </a:lnTo>
                  <a:lnTo>
                    <a:pt x="778" y="54"/>
                  </a:lnTo>
                  <a:lnTo>
                    <a:pt x="778" y="57"/>
                  </a:lnTo>
                  <a:lnTo>
                    <a:pt x="780" y="59"/>
                  </a:lnTo>
                  <a:lnTo>
                    <a:pt x="783" y="61"/>
                  </a:lnTo>
                  <a:lnTo>
                    <a:pt x="785" y="59"/>
                  </a:lnTo>
                  <a:lnTo>
                    <a:pt x="788" y="57"/>
                  </a:lnTo>
                  <a:lnTo>
                    <a:pt x="788" y="54"/>
                  </a:lnTo>
                  <a:lnTo>
                    <a:pt x="786" y="53"/>
                  </a:lnTo>
                  <a:lnTo>
                    <a:pt x="786" y="51"/>
                  </a:lnTo>
                  <a:lnTo>
                    <a:pt x="791" y="49"/>
                  </a:lnTo>
                  <a:lnTo>
                    <a:pt x="794" y="51"/>
                  </a:lnTo>
                  <a:lnTo>
                    <a:pt x="795" y="52"/>
                  </a:lnTo>
                  <a:lnTo>
                    <a:pt x="798" y="53"/>
                  </a:lnTo>
                  <a:lnTo>
                    <a:pt x="802" y="53"/>
                  </a:lnTo>
                  <a:lnTo>
                    <a:pt x="803" y="52"/>
                  </a:lnTo>
                  <a:lnTo>
                    <a:pt x="805" y="44"/>
                  </a:lnTo>
                  <a:lnTo>
                    <a:pt x="805" y="37"/>
                  </a:lnTo>
                  <a:lnTo>
                    <a:pt x="803" y="32"/>
                  </a:lnTo>
                  <a:lnTo>
                    <a:pt x="803" y="29"/>
                  </a:lnTo>
                  <a:lnTo>
                    <a:pt x="805" y="27"/>
                  </a:lnTo>
                  <a:lnTo>
                    <a:pt x="812" y="25"/>
                  </a:lnTo>
                  <a:lnTo>
                    <a:pt x="820" y="25"/>
                  </a:lnTo>
                  <a:lnTo>
                    <a:pt x="834" y="28"/>
                  </a:lnTo>
                  <a:lnTo>
                    <a:pt x="835" y="30"/>
                  </a:lnTo>
                  <a:lnTo>
                    <a:pt x="837" y="35"/>
                  </a:lnTo>
                  <a:lnTo>
                    <a:pt x="835" y="42"/>
                  </a:lnTo>
                  <a:lnTo>
                    <a:pt x="838" y="47"/>
                  </a:lnTo>
                  <a:lnTo>
                    <a:pt x="842" y="52"/>
                  </a:lnTo>
                  <a:lnTo>
                    <a:pt x="840" y="59"/>
                  </a:lnTo>
                  <a:lnTo>
                    <a:pt x="838" y="62"/>
                  </a:lnTo>
                  <a:lnTo>
                    <a:pt x="838" y="68"/>
                  </a:lnTo>
                  <a:lnTo>
                    <a:pt x="842" y="72"/>
                  </a:lnTo>
                  <a:lnTo>
                    <a:pt x="848" y="72"/>
                  </a:lnTo>
                  <a:lnTo>
                    <a:pt x="848" y="82"/>
                  </a:lnTo>
                  <a:lnTo>
                    <a:pt x="847" y="88"/>
                  </a:lnTo>
                  <a:lnTo>
                    <a:pt x="844" y="88"/>
                  </a:lnTo>
                  <a:lnTo>
                    <a:pt x="842" y="90"/>
                  </a:lnTo>
                  <a:lnTo>
                    <a:pt x="842" y="93"/>
                  </a:lnTo>
                  <a:lnTo>
                    <a:pt x="839" y="98"/>
                  </a:lnTo>
                  <a:lnTo>
                    <a:pt x="833" y="102"/>
                  </a:lnTo>
                  <a:lnTo>
                    <a:pt x="828" y="103"/>
                  </a:lnTo>
                  <a:lnTo>
                    <a:pt x="823" y="111"/>
                  </a:lnTo>
                  <a:lnTo>
                    <a:pt x="820" y="120"/>
                  </a:lnTo>
                  <a:lnTo>
                    <a:pt x="810" y="128"/>
                  </a:lnTo>
                  <a:lnTo>
                    <a:pt x="802" y="135"/>
                  </a:lnTo>
                  <a:lnTo>
                    <a:pt x="797" y="144"/>
                  </a:lnTo>
                  <a:lnTo>
                    <a:pt x="791" y="147"/>
                  </a:lnTo>
                  <a:lnTo>
                    <a:pt x="786" y="147"/>
                  </a:lnTo>
                  <a:lnTo>
                    <a:pt x="783" y="149"/>
                  </a:lnTo>
                  <a:lnTo>
                    <a:pt x="781" y="152"/>
                  </a:lnTo>
                  <a:lnTo>
                    <a:pt x="783" y="157"/>
                  </a:lnTo>
                  <a:lnTo>
                    <a:pt x="780" y="164"/>
                  </a:lnTo>
                  <a:lnTo>
                    <a:pt x="779" y="170"/>
                  </a:lnTo>
                  <a:lnTo>
                    <a:pt x="776" y="176"/>
                  </a:lnTo>
                  <a:lnTo>
                    <a:pt x="778" y="186"/>
                  </a:lnTo>
                  <a:lnTo>
                    <a:pt x="773" y="199"/>
                  </a:lnTo>
                  <a:lnTo>
                    <a:pt x="773" y="201"/>
                  </a:lnTo>
                  <a:lnTo>
                    <a:pt x="774" y="201"/>
                  </a:lnTo>
                  <a:lnTo>
                    <a:pt x="775" y="199"/>
                  </a:lnTo>
                  <a:lnTo>
                    <a:pt x="776" y="204"/>
                  </a:lnTo>
                  <a:lnTo>
                    <a:pt x="775" y="212"/>
                  </a:lnTo>
                  <a:lnTo>
                    <a:pt x="775" y="213"/>
                  </a:lnTo>
                  <a:lnTo>
                    <a:pt x="776" y="220"/>
                  </a:lnTo>
                  <a:lnTo>
                    <a:pt x="776" y="224"/>
                  </a:lnTo>
                  <a:lnTo>
                    <a:pt x="778" y="229"/>
                  </a:lnTo>
                  <a:lnTo>
                    <a:pt x="776" y="233"/>
                  </a:lnTo>
                  <a:lnTo>
                    <a:pt x="773" y="232"/>
                  </a:lnTo>
                  <a:lnTo>
                    <a:pt x="773" y="237"/>
                  </a:lnTo>
                  <a:lnTo>
                    <a:pt x="776" y="242"/>
                  </a:lnTo>
                  <a:lnTo>
                    <a:pt x="778" y="249"/>
                  </a:lnTo>
                  <a:lnTo>
                    <a:pt x="773" y="259"/>
                  </a:lnTo>
                  <a:lnTo>
                    <a:pt x="769" y="262"/>
                  </a:lnTo>
                  <a:lnTo>
                    <a:pt x="766" y="263"/>
                  </a:lnTo>
                  <a:lnTo>
                    <a:pt x="769" y="268"/>
                  </a:lnTo>
                  <a:lnTo>
                    <a:pt x="766" y="271"/>
                  </a:lnTo>
                  <a:lnTo>
                    <a:pt x="769" y="274"/>
                  </a:lnTo>
                  <a:lnTo>
                    <a:pt x="775" y="281"/>
                  </a:lnTo>
                  <a:lnTo>
                    <a:pt x="778" y="288"/>
                  </a:lnTo>
                  <a:lnTo>
                    <a:pt x="776" y="293"/>
                  </a:lnTo>
                  <a:lnTo>
                    <a:pt x="771" y="301"/>
                  </a:lnTo>
                  <a:lnTo>
                    <a:pt x="765" y="306"/>
                  </a:lnTo>
                  <a:lnTo>
                    <a:pt x="761" y="317"/>
                  </a:lnTo>
                  <a:lnTo>
                    <a:pt x="758" y="325"/>
                  </a:lnTo>
                  <a:lnTo>
                    <a:pt x="758" y="332"/>
                  </a:lnTo>
                  <a:lnTo>
                    <a:pt x="761" y="339"/>
                  </a:lnTo>
                  <a:lnTo>
                    <a:pt x="768" y="340"/>
                  </a:lnTo>
                  <a:lnTo>
                    <a:pt x="771" y="339"/>
                  </a:lnTo>
                  <a:lnTo>
                    <a:pt x="776" y="340"/>
                  </a:lnTo>
                  <a:lnTo>
                    <a:pt x="776" y="347"/>
                  </a:lnTo>
                  <a:lnTo>
                    <a:pt x="775" y="354"/>
                  </a:lnTo>
                  <a:lnTo>
                    <a:pt x="771" y="356"/>
                  </a:lnTo>
                  <a:lnTo>
                    <a:pt x="764" y="356"/>
                  </a:lnTo>
                  <a:lnTo>
                    <a:pt x="759" y="352"/>
                  </a:lnTo>
                  <a:lnTo>
                    <a:pt x="755" y="355"/>
                  </a:lnTo>
                  <a:lnTo>
                    <a:pt x="758" y="362"/>
                  </a:lnTo>
                  <a:lnTo>
                    <a:pt x="761" y="369"/>
                  </a:lnTo>
                  <a:lnTo>
                    <a:pt x="770" y="371"/>
                  </a:lnTo>
                  <a:lnTo>
                    <a:pt x="774" y="367"/>
                  </a:lnTo>
                  <a:lnTo>
                    <a:pt x="781" y="364"/>
                  </a:lnTo>
                  <a:lnTo>
                    <a:pt x="784" y="365"/>
                  </a:lnTo>
                  <a:lnTo>
                    <a:pt x="783" y="367"/>
                  </a:lnTo>
                  <a:lnTo>
                    <a:pt x="781" y="375"/>
                  </a:lnTo>
                  <a:lnTo>
                    <a:pt x="776" y="380"/>
                  </a:lnTo>
                  <a:lnTo>
                    <a:pt x="773" y="386"/>
                  </a:lnTo>
                  <a:lnTo>
                    <a:pt x="771" y="390"/>
                  </a:lnTo>
                  <a:lnTo>
                    <a:pt x="773" y="395"/>
                  </a:lnTo>
                  <a:lnTo>
                    <a:pt x="775" y="404"/>
                  </a:lnTo>
                  <a:lnTo>
                    <a:pt x="775" y="408"/>
                  </a:lnTo>
                  <a:lnTo>
                    <a:pt x="779" y="406"/>
                  </a:lnTo>
                  <a:lnTo>
                    <a:pt x="785" y="406"/>
                  </a:lnTo>
                  <a:lnTo>
                    <a:pt x="786" y="409"/>
                  </a:lnTo>
                  <a:lnTo>
                    <a:pt x="788" y="414"/>
                  </a:lnTo>
                  <a:lnTo>
                    <a:pt x="788" y="415"/>
                  </a:lnTo>
                  <a:lnTo>
                    <a:pt x="791" y="417"/>
                  </a:lnTo>
                  <a:lnTo>
                    <a:pt x="791" y="419"/>
                  </a:lnTo>
                  <a:lnTo>
                    <a:pt x="793" y="419"/>
                  </a:lnTo>
                  <a:lnTo>
                    <a:pt x="797" y="420"/>
                  </a:lnTo>
                  <a:lnTo>
                    <a:pt x="797" y="422"/>
                  </a:lnTo>
                  <a:lnTo>
                    <a:pt x="798" y="423"/>
                  </a:lnTo>
                  <a:lnTo>
                    <a:pt x="804" y="423"/>
                  </a:lnTo>
                  <a:lnTo>
                    <a:pt x="804" y="424"/>
                  </a:lnTo>
                  <a:lnTo>
                    <a:pt x="805" y="425"/>
                  </a:lnTo>
                  <a:lnTo>
                    <a:pt x="804" y="427"/>
                  </a:lnTo>
                  <a:lnTo>
                    <a:pt x="803" y="434"/>
                  </a:lnTo>
                  <a:lnTo>
                    <a:pt x="799" y="434"/>
                  </a:lnTo>
                  <a:lnTo>
                    <a:pt x="798" y="435"/>
                  </a:lnTo>
                  <a:lnTo>
                    <a:pt x="795" y="437"/>
                  </a:lnTo>
                  <a:lnTo>
                    <a:pt x="791" y="435"/>
                  </a:lnTo>
                  <a:lnTo>
                    <a:pt x="789" y="433"/>
                  </a:lnTo>
                  <a:lnTo>
                    <a:pt x="788" y="434"/>
                  </a:lnTo>
                  <a:lnTo>
                    <a:pt x="786" y="437"/>
                  </a:lnTo>
                  <a:lnTo>
                    <a:pt x="785" y="438"/>
                  </a:lnTo>
                  <a:lnTo>
                    <a:pt x="781" y="438"/>
                  </a:lnTo>
                  <a:lnTo>
                    <a:pt x="781" y="437"/>
                  </a:lnTo>
                  <a:lnTo>
                    <a:pt x="779" y="435"/>
                  </a:lnTo>
                  <a:lnTo>
                    <a:pt x="775" y="435"/>
                  </a:lnTo>
                  <a:lnTo>
                    <a:pt x="774" y="434"/>
                  </a:lnTo>
                  <a:lnTo>
                    <a:pt x="773" y="434"/>
                  </a:lnTo>
                  <a:lnTo>
                    <a:pt x="773" y="430"/>
                  </a:lnTo>
                  <a:lnTo>
                    <a:pt x="771" y="429"/>
                  </a:lnTo>
                  <a:lnTo>
                    <a:pt x="769" y="428"/>
                  </a:lnTo>
                  <a:lnTo>
                    <a:pt x="768" y="429"/>
                  </a:lnTo>
                  <a:lnTo>
                    <a:pt x="765" y="429"/>
                  </a:lnTo>
                  <a:lnTo>
                    <a:pt x="764" y="430"/>
                  </a:lnTo>
                  <a:lnTo>
                    <a:pt x="761" y="432"/>
                  </a:lnTo>
                  <a:lnTo>
                    <a:pt x="759" y="430"/>
                  </a:lnTo>
                  <a:lnTo>
                    <a:pt x="758" y="429"/>
                  </a:lnTo>
                  <a:lnTo>
                    <a:pt x="756" y="430"/>
                  </a:lnTo>
                  <a:lnTo>
                    <a:pt x="755" y="429"/>
                  </a:lnTo>
                  <a:lnTo>
                    <a:pt x="754" y="429"/>
                  </a:lnTo>
                  <a:lnTo>
                    <a:pt x="753" y="430"/>
                  </a:lnTo>
                  <a:lnTo>
                    <a:pt x="750" y="430"/>
                  </a:lnTo>
                  <a:lnTo>
                    <a:pt x="748" y="433"/>
                  </a:lnTo>
                  <a:lnTo>
                    <a:pt x="748" y="434"/>
                  </a:lnTo>
                  <a:lnTo>
                    <a:pt x="744" y="437"/>
                  </a:lnTo>
                  <a:lnTo>
                    <a:pt x="743" y="437"/>
                  </a:lnTo>
                  <a:lnTo>
                    <a:pt x="740" y="435"/>
                  </a:lnTo>
                  <a:lnTo>
                    <a:pt x="736" y="434"/>
                  </a:lnTo>
                  <a:lnTo>
                    <a:pt x="735" y="433"/>
                  </a:lnTo>
                  <a:lnTo>
                    <a:pt x="735" y="432"/>
                  </a:lnTo>
                  <a:lnTo>
                    <a:pt x="734" y="432"/>
                  </a:lnTo>
                  <a:lnTo>
                    <a:pt x="734" y="429"/>
                  </a:lnTo>
                  <a:lnTo>
                    <a:pt x="731" y="430"/>
                  </a:lnTo>
                  <a:lnTo>
                    <a:pt x="731" y="437"/>
                  </a:lnTo>
                  <a:lnTo>
                    <a:pt x="730" y="433"/>
                  </a:lnTo>
                  <a:lnTo>
                    <a:pt x="728" y="430"/>
                  </a:lnTo>
                  <a:lnTo>
                    <a:pt x="726" y="428"/>
                  </a:lnTo>
                  <a:lnTo>
                    <a:pt x="724" y="425"/>
                  </a:lnTo>
                  <a:lnTo>
                    <a:pt x="721" y="424"/>
                  </a:lnTo>
                  <a:lnTo>
                    <a:pt x="721" y="423"/>
                  </a:lnTo>
                  <a:lnTo>
                    <a:pt x="719" y="420"/>
                  </a:lnTo>
                  <a:lnTo>
                    <a:pt x="716" y="420"/>
                  </a:lnTo>
                  <a:lnTo>
                    <a:pt x="715" y="422"/>
                  </a:lnTo>
                  <a:lnTo>
                    <a:pt x="714" y="420"/>
                  </a:lnTo>
                  <a:lnTo>
                    <a:pt x="710" y="420"/>
                  </a:lnTo>
                  <a:lnTo>
                    <a:pt x="707" y="419"/>
                  </a:lnTo>
                  <a:lnTo>
                    <a:pt x="707" y="418"/>
                  </a:lnTo>
                  <a:lnTo>
                    <a:pt x="702" y="418"/>
                  </a:lnTo>
                  <a:lnTo>
                    <a:pt x="702" y="419"/>
                  </a:lnTo>
                  <a:lnTo>
                    <a:pt x="690" y="419"/>
                  </a:lnTo>
                  <a:lnTo>
                    <a:pt x="689" y="420"/>
                  </a:lnTo>
                  <a:lnTo>
                    <a:pt x="687" y="420"/>
                  </a:lnTo>
                  <a:lnTo>
                    <a:pt x="685" y="422"/>
                  </a:lnTo>
                  <a:lnTo>
                    <a:pt x="679" y="424"/>
                  </a:lnTo>
                  <a:lnTo>
                    <a:pt x="671" y="427"/>
                  </a:lnTo>
                  <a:lnTo>
                    <a:pt x="670" y="427"/>
                  </a:lnTo>
                  <a:lnTo>
                    <a:pt x="669" y="428"/>
                  </a:lnTo>
                  <a:lnTo>
                    <a:pt x="665" y="429"/>
                  </a:lnTo>
                  <a:lnTo>
                    <a:pt x="657" y="433"/>
                  </a:lnTo>
                  <a:lnTo>
                    <a:pt x="656" y="433"/>
                  </a:lnTo>
                  <a:lnTo>
                    <a:pt x="655" y="434"/>
                  </a:lnTo>
                  <a:lnTo>
                    <a:pt x="653" y="437"/>
                  </a:lnTo>
                  <a:lnTo>
                    <a:pt x="651" y="440"/>
                  </a:lnTo>
                  <a:lnTo>
                    <a:pt x="650" y="444"/>
                  </a:lnTo>
                  <a:lnTo>
                    <a:pt x="647" y="447"/>
                  </a:lnTo>
                  <a:lnTo>
                    <a:pt x="646" y="450"/>
                  </a:lnTo>
                  <a:lnTo>
                    <a:pt x="646" y="452"/>
                  </a:lnTo>
                  <a:lnTo>
                    <a:pt x="647" y="454"/>
                  </a:lnTo>
                  <a:lnTo>
                    <a:pt x="648" y="458"/>
                  </a:lnTo>
                  <a:lnTo>
                    <a:pt x="651" y="461"/>
                  </a:lnTo>
                  <a:lnTo>
                    <a:pt x="655" y="468"/>
                  </a:lnTo>
                  <a:lnTo>
                    <a:pt x="657" y="477"/>
                  </a:lnTo>
                  <a:lnTo>
                    <a:pt x="661" y="488"/>
                  </a:lnTo>
                  <a:lnTo>
                    <a:pt x="669" y="498"/>
                  </a:lnTo>
                  <a:lnTo>
                    <a:pt x="676" y="507"/>
                  </a:lnTo>
                  <a:lnTo>
                    <a:pt x="682" y="512"/>
                  </a:lnTo>
                  <a:lnTo>
                    <a:pt x="677" y="517"/>
                  </a:lnTo>
                  <a:lnTo>
                    <a:pt x="675" y="525"/>
                  </a:lnTo>
                  <a:lnTo>
                    <a:pt x="671" y="532"/>
                  </a:lnTo>
                  <a:lnTo>
                    <a:pt x="666" y="531"/>
                  </a:lnTo>
                  <a:lnTo>
                    <a:pt x="666" y="528"/>
                  </a:lnTo>
                  <a:lnTo>
                    <a:pt x="665" y="527"/>
                  </a:lnTo>
                  <a:lnTo>
                    <a:pt x="664" y="525"/>
                  </a:lnTo>
                  <a:lnTo>
                    <a:pt x="664" y="523"/>
                  </a:lnTo>
                  <a:lnTo>
                    <a:pt x="662" y="521"/>
                  </a:lnTo>
                  <a:lnTo>
                    <a:pt x="660" y="521"/>
                  </a:lnTo>
                  <a:lnTo>
                    <a:pt x="658" y="522"/>
                  </a:lnTo>
                  <a:lnTo>
                    <a:pt x="657" y="522"/>
                  </a:lnTo>
                  <a:lnTo>
                    <a:pt x="655" y="523"/>
                  </a:lnTo>
                  <a:lnTo>
                    <a:pt x="650" y="528"/>
                  </a:lnTo>
                  <a:lnTo>
                    <a:pt x="648" y="531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36" y="530"/>
                  </a:lnTo>
                  <a:lnTo>
                    <a:pt x="631" y="526"/>
                  </a:lnTo>
                  <a:lnTo>
                    <a:pt x="627" y="521"/>
                  </a:lnTo>
                  <a:lnTo>
                    <a:pt x="622" y="517"/>
                  </a:lnTo>
                  <a:lnTo>
                    <a:pt x="621" y="517"/>
                  </a:lnTo>
                  <a:lnTo>
                    <a:pt x="620" y="516"/>
                  </a:lnTo>
                  <a:lnTo>
                    <a:pt x="615" y="513"/>
                  </a:lnTo>
                  <a:lnTo>
                    <a:pt x="612" y="511"/>
                  </a:lnTo>
                  <a:lnTo>
                    <a:pt x="611" y="507"/>
                  </a:lnTo>
                  <a:lnTo>
                    <a:pt x="608" y="502"/>
                  </a:lnTo>
                  <a:lnTo>
                    <a:pt x="608" y="500"/>
                  </a:lnTo>
                  <a:lnTo>
                    <a:pt x="606" y="497"/>
                  </a:lnTo>
                  <a:lnTo>
                    <a:pt x="601" y="495"/>
                  </a:lnTo>
                  <a:lnTo>
                    <a:pt x="592" y="495"/>
                  </a:lnTo>
                  <a:lnTo>
                    <a:pt x="587" y="497"/>
                  </a:lnTo>
                  <a:lnTo>
                    <a:pt x="586" y="497"/>
                  </a:lnTo>
                  <a:lnTo>
                    <a:pt x="583" y="487"/>
                  </a:lnTo>
                  <a:lnTo>
                    <a:pt x="578" y="478"/>
                  </a:lnTo>
                  <a:lnTo>
                    <a:pt x="571" y="472"/>
                  </a:lnTo>
                  <a:lnTo>
                    <a:pt x="562" y="467"/>
                  </a:lnTo>
                  <a:lnTo>
                    <a:pt x="552" y="463"/>
                  </a:lnTo>
                  <a:lnTo>
                    <a:pt x="542" y="458"/>
                  </a:lnTo>
                  <a:lnTo>
                    <a:pt x="534" y="452"/>
                  </a:lnTo>
                  <a:lnTo>
                    <a:pt x="529" y="444"/>
                  </a:lnTo>
                  <a:lnTo>
                    <a:pt x="536" y="442"/>
                  </a:lnTo>
                  <a:lnTo>
                    <a:pt x="539" y="440"/>
                  </a:lnTo>
                  <a:lnTo>
                    <a:pt x="543" y="438"/>
                  </a:lnTo>
                  <a:lnTo>
                    <a:pt x="544" y="435"/>
                  </a:lnTo>
                  <a:lnTo>
                    <a:pt x="544" y="432"/>
                  </a:lnTo>
                  <a:lnTo>
                    <a:pt x="543" y="429"/>
                  </a:lnTo>
                  <a:lnTo>
                    <a:pt x="542" y="428"/>
                  </a:lnTo>
                  <a:lnTo>
                    <a:pt x="542" y="427"/>
                  </a:lnTo>
                  <a:lnTo>
                    <a:pt x="541" y="425"/>
                  </a:lnTo>
                  <a:lnTo>
                    <a:pt x="543" y="423"/>
                  </a:lnTo>
                  <a:lnTo>
                    <a:pt x="546" y="422"/>
                  </a:lnTo>
                  <a:lnTo>
                    <a:pt x="547" y="419"/>
                  </a:lnTo>
                  <a:lnTo>
                    <a:pt x="548" y="418"/>
                  </a:lnTo>
                  <a:lnTo>
                    <a:pt x="541" y="420"/>
                  </a:lnTo>
                  <a:lnTo>
                    <a:pt x="529" y="425"/>
                  </a:lnTo>
                  <a:lnTo>
                    <a:pt x="519" y="429"/>
                  </a:lnTo>
                  <a:lnTo>
                    <a:pt x="508" y="437"/>
                  </a:lnTo>
                  <a:lnTo>
                    <a:pt x="508" y="439"/>
                  </a:lnTo>
                  <a:lnTo>
                    <a:pt x="509" y="440"/>
                  </a:lnTo>
                  <a:lnTo>
                    <a:pt x="512" y="442"/>
                  </a:lnTo>
                  <a:lnTo>
                    <a:pt x="513" y="443"/>
                  </a:lnTo>
                  <a:lnTo>
                    <a:pt x="520" y="443"/>
                  </a:lnTo>
                  <a:lnTo>
                    <a:pt x="523" y="444"/>
                  </a:lnTo>
                  <a:lnTo>
                    <a:pt x="526" y="444"/>
                  </a:lnTo>
                  <a:lnTo>
                    <a:pt x="520" y="448"/>
                  </a:lnTo>
                  <a:lnTo>
                    <a:pt x="513" y="452"/>
                  </a:lnTo>
                  <a:lnTo>
                    <a:pt x="504" y="456"/>
                  </a:lnTo>
                  <a:lnTo>
                    <a:pt x="498" y="457"/>
                  </a:lnTo>
                  <a:lnTo>
                    <a:pt x="494" y="454"/>
                  </a:lnTo>
                  <a:lnTo>
                    <a:pt x="488" y="449"/>
                  </a:lnTo>
                  <a:lnTo>
                    <a:pt x="483" y="442"/>
                  </a:lnTo>
                  <a:lnTo>
                    <a:pt x="477" y="434"/>
                  </a:lnTo>
                  <a:lnTo>
                    <a:pt x="470" y="429"/>
                  </a:lnTo>
                  <a:lnTo>
                    <a:pt x="467" y="427"/>
                  </a:lnTo>
                  <a:lnTo>
                    <a:pt x="463" y="427"/>
                  </a:lnTo>
                  <a:lnTo>
                    <a:pt x="460" y="429"/>
                  </a:lnTo>
                  <a:lnTo>
                    <a:pt x="458" y="430"/>
                  </a:lnTo>
                  <a:lnTo>
                    <a:pt x="455" y="433"/>
                  </a:lnTo>
                  <a:lnTo>
                    <a:pt x="454" y="435"/>
                  </a:lnTo>
                  <a:lnTo>
                    <a:pt x="451" y="438"/>
                  </a:lnTo>
                  <a:lnTo>
                    <a:pt x="448" y="439"/>
                  </a:lnTo>
                  <a:lnTo>
                    <a:pt x="448" y="445"/>
                  </a:lnTo>
                  <a:lnTo>
                    <a:pt x="445" y="447"/>
                  </a:lnTo>
                  <a:lnTo>
                    <a:pt x="443" y="447"/>
                  </a:lnTo>
                  <a:lnTo>
                    <a:pt x="441" y="448"/>
                  </a:lnTo>
                  <a:lnTo>
                    <a:pt x="439" y="449"/>
                  </a:lnTo>
                  <a:lnTo>
                    <a:pt x="439" y="454"/>
                  </a:lnTo>
                  <a:lnTo>
                    <a:pt x="438" y="457"/>
                  </a:lnTo>
                  <a:lnTo>
                    <a:pt x="436" y="457"/>
                  </a:lnTo>
                  <a:lnTo>
                    <a:pt x="436" y="468"/>
                  </a:lnTo>
                  <a:lnTo>
                    <a:pt x="431" y="476"/>
                  </a:lnTo>
                  <a:lnTo>
                    <a:pt x="428" y="479"/>
                  </a:lnTo>
                  <a:lnTo>
                    <a:pt x="425" y="487"/>
                  </a:lnTo>
                  <a:lnTo>
                    <a:pt x="428" y="495"/>
                  </a:lnTo>
                  <a:lnTo>
                    <a:pt x="431" y="497"/>
                  </a:lnTo>
                  <a:lnTo>
                    <a:pt x="439" y="505"/>
                  </a:lnTo>
                  <a:lnTo>
                    <a:pt x="438" y="506"/>
                  </a:lnTo>
                  <a:lnTo>
                    <a:pt x="430" y="506"/>
                  </a:lnTo>
                  <a:lnTo>
                    <a:pt x="426" y="507"/>
                  </a:lnTo>
                  <a:lnTo>
                    <a:pt x="423" y="507"/>
                  </a:lnTo>
                  <a:lnTo>
                    <a:pt x="420" y="508"/>
                  </a:lnTo>
                  <a:lnTo>
                    <a:pt x="414" y="515"/>
                  </a:lnTo>
                  <a:lnTo>
                    <a:pt x="409" y="515"/>
                  </a:lnTo>
                  <a:lnTo>
                    <a:pt x="405" y="512"/>
                  </a:lnTo>
                  <a:lnTo>
                    <a:pt x="400" y="510"/>
                  </a:lnTo>
                  <a:lnTo>
                    <a:pt x="398" y="507"/>
                  </a:lnTo>
                  <a:lnTo>
                    <a:pt x="390" y="507"/>
                  </a:lnTo>
                  <a:lnTo>
                    <a:pt x="387" y="508"/>
                  </a:lnTo>
                  <a:lnTo>
                    <a:pt x="386" y="510"/>
                  </a:lnTo>
                  <a:lnTo>
                    <a:pt x="381" y="512"/>
                  </a:lnTo>
                  <a:lnTo>
                    <a:pt x="381" y="521"/>
                  </a:lnTo>
                  <a:lnTo>
                    <a:pt x="379" y="521"/>
                  </a:lnTo>
                  <a:lnTo>
                    <a:pt x="376" y="520"/>
                  </a:lnTo>
                  <a:lnTo>
                    <a:pt x="375" y="517"/>
                  </a:lnTo>
                  <a:lnTo>
                    <a:pt x="374" y="516"/>
                  </a:lnTo>
                  <a:lnTo>
                    <a:pt x="371" y="515"/>
                  </a:lnTo>
                  <a:lnTo>
                    <a:pt x="369" y="515"/>
                  </a:lnTo>
                  <a:lnTo>
                    <a:pt x="367" y="516"/>
                  </a:lnTo>
                  <a:lnTo>
                    <a:pt x="366" y="518"/>
                  </a:lnTo>
                  <a:lnTo>
                    <a:pt x="366" y="520"/>
                  </a:lnTo>
                  <a:lnTo>
                    <a:pt x="374" y="528"/>
                  </a:lnTo>
                  <a:lnTo>
                    <a:pt x="374" y="531"/>
                  </a:lnTo>
                  <a:lnTo>
                    <a:pt x="372" y="532"/>
                  </a:lnTo>
                  <a:lnTo>
                    <a:pt x="372" y="535"/>
                  </a:lnTo>
                  <a:lnTo>
                    <a:pt x="375" y="536"/>
                  </a:lnTo>
                  <a:lnTo>
                    <a:pt x="376" y="539"/>
                  </a:lnTo>
                  <a:lnTo>
                    <a:pt x="379" y="541"/>
                  </a:lnTo>
                  <a:lnTo>
                    <a:pt x="382" y="542"/>
                  </a:lnTo>
                  <a:lnTo>
                    <a:pt x="384" y="545"/>
                  </a:lnTo>
                  <a:lnTo>
                    <a:pt x="386" y="545"/>
                  </a:lnTo>
                  <a:lnTo>
                    <a:pt x="387" y="546"/>
                  </a:lnTo>
                  <a:lnTo>
                    <a:pt x="387" y="549"/>
                  </a:lnTo>
                  <a:lnTo>
                    <a:pt x="382" y="549"/>
                  </a:lnTo>
                  <a:lnTo>
                    <a:pt x="381" y="550"/>
                  </a:lnTo>
                  <a:lnTo>
                    <a:pt x="381" y="551"/>
                  </a:lnTo>
                  <a:lnTo>
                    <a:pt x="380" y="551"/>
                  </a:lnTo>
                  <a:lnTo>
                    <a:pt x="377" y="550"/>
                  </a:lnTo>
                  <a:lnTo>
                    <a:pt x="374" y="547"/>
                  </a:lnTo>
                  <a:lnTo>
                    <a:pt x="371" y="546"/>
                  </a:lnTo>
                  <a:lnTo>
                    <a:pt x="370" y="545"/>
                  </a:lnTo>
                  <a:lnTo>
                    <a:pt x="370" y="547"/>
                  </a:lnTo>
                  <a:lnTo>
                    <a:pt x="371" y="549"/>
                  </a:lnTo>
                  <a:lnTo>
                    <a:pt x="371" y="551"/>
                  </a:lnTo>
                  <a:lnTo>
                    <a:pt x="372" y="552"/>
                  </a:lnTo>
                  <a:lnTo>
                    <a:pt x="372" y="556"/>
                  </a:lnTo>
                  <a:lnTo>
                    <a:pt x="371" y="557"/>
                  </a:lnTo>
                  <a:lnTo>
                    <a:pt x="371" y="560"/>
                  </a:lnTo>
                  <a:lnTo>
                    <a:pt x="370" y="561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1" y="562"/>
                  </a:lnTo>
                  <a:lnTo>
                    <a:pt x="357" y="560"/>
                  </a:lnTo>
                  <a:lnTo>
                    <a:pt x="355" y="556"/>
                  </a:lnTo>
                  <a:lnTo>
                    <a:pt x="354" y="551"/>
                  </a:lnTo>
                  <a:lnTo>
                    <a:pt x="354" y="549"/>
                  </a:lnTo>
                  <a:lnTo>
                    <a:pt x="355" y="547"/>
                  </a:lnTo>
                  <a:lnTo>
                    <a:pt x="357" y="546"/>
                  </a:lnTo>
                  <a:lnTo>
                    <a:pt x="359" y="546"/>
                  </a:lnTo>
                  <a:lnTo>
                    <a:pt x="360" y="545"/>
                  </a:lnTo>
                  <a:lnTo>
                    <a:pt x="351" y="545"/>
                  </a:lnTo>
                  <a:lnTo>
                    <a:pt x="351" y="542"/>
                  </a:lnTo>
                  <a:lnTo>
                    <a:pt x="350" y="541"/>
                  </a:lnTo>
                  <a:lnTo>
                    <a:pt x="350" y="540"/>
                  </a:lnTo>
                  <a:lnTo>
                    <a:pt x="349" y="536"/>
                  </a:lnTo>
                  <a:lnTo>
                    <a:pt x="346" y="534"/>
                  </a:lnTo>
                  <a:lnTo>
                    <a:pt x="344" y="530"/>
                  </a:lnTo>
                  <a:lnTo>
                    <a:pt x="331" y="517"/>
                  </a:lnTo>
                  <a:lnTo>
                    <a:pt x="330" y="513"/>
                  </a:lnTo>
                  <a:lnTo>
                    <a:pt x="330" y="500"/>
                  </a:lnTo>
                  <a:lnTo>
                    <a:pt x="329" y="496"/>
                  </a:lnTo>
                  <a:lnTo>
                    <a:pt x="327" y="493"/>
                  </a:lnTo>
                  <a:lnTo>
                    <a:pt x="322" y="486"/>
                  </a:lnTo>
                  <a:lnTo>
                    <a:pt x="318" y="483"/>
                  </a:lnTo>
                  <a:lnTo>
                    <a:pt x="316" y="482"/>
                  </a:lnTo>
                  <a:lnTo>
                    <a:pt x="308" y="479"/>
                  </a:lnTo>
                  <a:lnTo>
                    <a:pt x="306" y="478"/>
                  </a:lnTo>
                  <a:lnTo>
                    <a:pt x="303" y="473"/>
                  </a:lnTo>
                  <a:lnTo>
                    <a:pt x="297" y="473"/>
                  </a:lnTo>
                  <a:lnTo>
                    <a:pt x="291" y="471"/>
                  </a:lnTo>
                  <a:lnTo>
                    <a:pt x="285" y="464"/>
                  </a:lnTo>
                  <a:lnTo>
                    <a:pt x="280" y="457"/>
                  </a:lnTo>
                  <a:lnTo>
                    <a:pt x="278" y="449"/>
                  </a:lnTo>
                  <a:lnTo>
                    <a:pt x="265" y="449"/>
                  </a:lnTo>
                  <a:lnTo>
                    <a:pt x="263" y="448"/>
                  </a:lnTo>
                  <a:lnTo>
                    <a:pt x="262" y="445"/>
                  </a:lnTo>
                  <a:lnTo>
                    <a:pt x="262" y="440"/>
                  </a:lnTo>
                  <a:lnTo>
                    <a:pt x="261" y="439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3" y="442"/>
                  </a:lnTo>
                  <a:lnTo>
                    <a:pt x="251" y="443"/>
                  </a:lnTo>
                  <a:lnTo>
                    <a:pt x="249" y="443"/>
                  </a:lnTo>
                  <a:lnTo>
                    <a:pt x="247" y="445"/>
                  </a:lnTo>
                  <a:lnTo>
                    <a:pt x="247" y="447"/>
                  </a:lnTo>
                  <a:lnTo>
                    <a:pt x="248" y="448"/>
                  </a:lnTo>
                  <a:lnTo>
                    <a:pt x="249" y="448"/>
                  </a:lnTo>
                  <a:lnTo>
                    <a:pt x="248" y="452"/>
                  </a:lnTo>
                  <a:lnTo>
                    <a:pt x="248" y="459"/>
                  </a:lnTo>
                  <a:lnTo>
                    <a:pt x="249" y="462"/>
                  </a:lnTo>
                  <a:lnTo>
                    <a:pt x="257" y="466"/>
                  </a:lnTo>
                  <a:lnTo>
                    <a:pt x="265" y="473"/>
                  </a:lnTo>
                  <a:lnTo>
                    <a:pt x="267" y="478"/>
                  </a:lnTo>
                  <a:lnTo>
                    <a:pt x="268" y="483"/>
                  </a:lnTo>
                  <a:lnTo>
                    <a:pt x="271" y="487"/>
                  </a:lnTo>
                  <a:lnTo>
                    <a:pt x="272" y="491"/>
                  </a:lnTo>
                  <a:lnTo>
                    <a:pt x="275" y="492"/>
                  </a:lnTo>
                  <a:lnTo>
                    <a:pt x="278" y="493"/>
                  </a:lnTo>
                  <a:lnTo>
                    <a:pt x="281" y="495"/>
                  </a:lnTo>
                  <a:lnTo>
                    <a:pt x="285" y="495"/>
                  </a:lnTo>
                  <a:lnTo>
                    <a:pt x="287" y="493"/>
                  </a:lnTo>
                  <a:lnTo>
                    <a:pt x="291" y="493"/>
                  </a:lnTo>
                  <a:lnTo>
                    <a:pt x="291" y="495"/>
                  </a:lnTo>
                  <a:lnTo>
                    <a:pt x="290" y="497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5" y="502"/>
                  </a:lnTo>
                  <a:lnTo>
                    <a:pt x="300" y="505"/>
                  </a:lnTo>
                  <a:lnTo>
                    <a:pt x="301" y="505"/>
                  </a:lnTo>
                  <a:lnTo>
                    <a:pt x="305" y="506"/>
                  </a:lnTo>
                  <a:lnTo>
                    <a:pt x="307" y="508"/>
                  </a:lnTo>
                  <a:lnTo>
                    <a:pt x="311" y="510"/>
                  </a:lnTo>
                  <a:lnTo>
                    <a:pt x="316" y="515"/>
                  </a:lnTo>
                  <a:lnTo>
                    <a:pt x="317" y="517"/>
                  </a:lnTo>
                  <a:lnTo>
                    <a:pt x="317" y="521"/>
                  </a:lnTo>
                  <a:lnTo>
                    <a:pt x="315" y="520"/>
                  </a:lnTo>
                  <a:lnTo>
                    <a:pt x="311" y="516"/>
                  </a:lnTo>
                  <a:lnTo>
                    <a:pt x="308" y="515"/>
                  </a:lnTo>
                  <a:lnTo>
                    <a:pt x="301" y="515"/>
                  </a:lnTo>
                  <a:lnTo>
                    <a:pt x="298" y="516"/>
                  </a:lnTo>
                  <a:lnTo>
                    <a:pt x="296" y="521"/>
                  </a:lnTo>
                  <a:lnTo>
                    <a:pt x="296" y="523"/>
                  </a:lnTo>
                  <a:lnTo>
                    <a:pt x="298" y="525"/>
                  </a:lnTo>
                  <a:lnTo>
                    <a:pt x="300" y="527"/>
                  </a:lnTo>
                  <a:lnTo>
                    <a:pt x="303" y="531"/>
                  </a:lnTo>
                  <a:lnTo>
                    <a:pt x="303" y="534"/>
                  </a:lnTo>
                  <a:lnTo>
                    <a:pt x="302" y="534"/>
                  </a:lnTo>
                  <a:lnTo>
                    <a:pt x="301" y="535"/>
                  </a:lnTo>
                  <a:lnTo>
                    <a:pt x="297" y="535"/>
                  </a:lnTo>
                  <a:lnTo>
                    <a:pt x="296" y="536"/>
                  </a:lnTo>
                  <a:lnTo>
                    <a:pt x="295" y="539"/>
                  </a:lnTo>
                  <a:lnTo>
                    <a:pt x="295" y="541"/>
                  </a:lnTo>
                  <a:lnTo>
                    <a:pt x="292" y="546"/>
                  </a:lnTo>
                  <a:lnTo>
                    <a:pt x="291" y="547"/>
                  </a:lnTo>
                  <a:lnTo>
                    <a:pt x="287" y="547"/>
                  </a:lnTo>
                  <a:lnTo>
                    <a:pt x="286" y="546"/>
                  </a:lnTo>
                  <a:lnTo>
                    <a:pt x="285" y="546"/>
                  </a:lnTo>
                  <a:lnTo>
                    <a:pt x="285" y="545"/>
                  </a:lnTo>
                  <a:lnTo>
                    <a:pt x="287" y="544"/>
                  </a:lnTo>
                  <a:lnTo>
                    <a:pt x="288" y="542"/>
                  </a:lnTo>
                  <a:lnTo>
                    <a:pt x="290" y="540"/>
                  </a:lnTo>
                  <a:lnTo>
                    <a:pt x="291" y="536"/>
                  </a:lnTo>
                  <a:lnTo>
                    <a:pt x="291" y="530"/>
                  </a:lnTo>
                  <a:lnTo>
                    <a:pt x="290" y="528"/>
                  </a:lnTo>
                  <a:lnTo>
                    <a:pt x="288" y="526"/>
                  </a:lnTo>
                  <a:lnTo>
                    <a:pt x="288" y="525"/>
                  </a:lnTo>
                  <a:lnTo>
                    <a:pt x="287" y="522"/>
                  </a:lnTo>
                  <a:lnTo>
                    <a:pt x="286" y="522"/>
                  </a:lnTo>
                  <a:lnTo>
                    <a:pt x="285" y="520"/>
                  </a:lnTo>
                  <a:lnTo>
                    <a:pt x="282" y="518"/>
                  </a:lnTo>
                  <a:lnTo>
                    <a:pt x="280" y="516"/>
                  </a:lnTo>
                  <a:lnTo>
                    <a:pt x="278" y="513"/>
                  </a:lnTo>
                  <a:lnTo>
                    <a:pt x="276" y="511"/>
                  </a:lnTo>
                  <a:lnTo>
                    <a:pt x="276" y="510"/>
                  </a:lnTo>
                  <a:lnTo>
                    <a:pt x="272" y="510"/>
                  </a:lnTo>
                  <a:lnTo>
                    <a:pt x="268" y="506"/>
                  </a:lnTo>
                  <a:lnTo>
                    <a:pt x="258" y="503"/>
                  </a:lnTo>
                  <a:lnTo>
                    <a:pt x="252" y="498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242" y="489"/>
                  </a:lnTo>
                  <a:lnTo>
                    <a:pt x="237" y="487"/>
                  </a:lnTo>
                  <a:lnTo>
                    <a:pt x="236" y="484"/>
                  </a:lnTo>
                  <a:lnTo>
                    <a:pt x="232" y="478"/>
                  </a:lnTo>
                  <a:lnTo>
                    <a:pt x="229" y="472"/>
                  </a:lnTo>
                  <a:lnTo>
                    <a:pt x="224" y="466"/>
                  </a:lnTo>
                  <a:lnTo>
                    <a:pt x="219" y="461"/>
                  </a:lnTo>
                  <a:lnTo>
                    <a:pt x="211" y="459"/>
                  </a:lnTo>
                  <a:lnTo>
                    <a:pt x="207" y="459"/>
                  </a:lnTo>
                  <a:lnTo>
                    <a:pt x="206" y="461"/>
                  </a:lnTo>
                  <a:lnTo>
                    <a:pt x="203" y="462"/>
                  </a:lnTo>
                  <a:lnTo>
                    <a:pt x="199" y="466"/>
                  </a:lnTo>
                  <a:lnTo>
                    <a:pt x="192" y="471"/>
                  </a:lnTo>
                  <a:lnTo>
                    <a:pt x="185" y="474"/>
                  </a:lnTo>
                  <a:lnTo>
                    <a:pt x="178" y="477"/>
                  </a:lnTo>
                  <a:lnTo>
                    <a:pt x="170" y="476"/>
                  </a:lnTo>
                  <a:lnTo>
                    <a:pt x="163" y="473"/>
                  </a:lnTo>
                  <a:lnTo>
                    <a:pt x="155" y="472"/>
                  </a:lnTo>
                  <a:lnTo>
                    <a:pt x="152" y="472"/>
                  </a:lnTo>
                  <a:lnTo>
                    <a:pt x="148" y="474"/>
                  </a:lnTo>
                  <a:lnTo>
                    <a:pt x="144" y="476"/>
                  </a:lnTo>
                  <a:lnTo>
                    <a:pt x="143" y="479"/>
                  </a:lnTo>
                  <a:lnTo>
                    <a:pt x="142" y="482"/>
                  </a:lnTo>
                  <a:lnTo>
                    <a:pt x="144" y="492"/>
                  </a:lnTo>
                  <a:lnTo>
                    <a:pt x="143" y="496"/>
                  </a:lnTo>
                  <a:lnTo>
                    <a:pt x="140" y="498"/>
                  </a:lnTo>
                  <a:lnTo>
                    <a:pt x="137" y="500"/>
                  </a:lnTo>
                  <a:lnTo>
                    <a:pt x="133" y="502"/>
                  </a:lnTo>
                  <a:lnTo>
                    <a:pt x="125" y="505"/>
                  </a:lnTo>
                  <a:lnTo>
                    <a:pt x="119" y="508"/>
                  </a:lnTo>
                  <a:lnTo>
                    <a:pt x="113" y="515"/>
                  </a:lnTo>
                  <a:lnTo>
                    <a:pt x="108" y="523"/>
                  </a:lnTo>
                  <a:lnTo>
                    <a:pt x="105" y="532"/>
                  </a:lnTo>
                  <a:lnTo>
                    <a:pt x="105" y="534"/>
                  </a:lnTo>
                  <a:lnTo>
                    <a:pt x="106" y="535"/>
                  </a:lnTo>
                  <a:lnTo>
                    <a:pt x="109" y="536"/>
                  </a:lnTo>
                  <a:lnTo>
                    <a:pt x="110" y="537"/>
                  </a:lnTo>
                  <a:lnTo>
                    <a:pt x="103" y="547"/>
                  </a:lnTo>
                  <a:lnTo>
                    <a:pt x="99" y="551"/>
                  </a:lnTo>
                  <a:lnTo>
                    <a:pt x="91" y="555"/>
                  </a:lnTo>
                  <a:lnTo>
                    <a:pt x="88" y="562"/>
                  </a:lnTo>
                  <a:lnTo>
                    <a:pt x="83" y="565"/>
                  </a:lnTo>
                  <a:lnTo>
                    <a:pt x="71" y="565"/>
                  </a:lnTo>
                  <a:lnTo>
                    <a:pt x="69" y="566"/>
                  </a:lnTo>
                  <a:lnTo>
                    <a:pt x="68" y="566"/>
                  </a:lnTo>
                  <a:lnTo>
                    <a:pt x="59" y="569"/>
                  </a:lnTo>
                  <a:lnTo>
                    <a:pt x="51" y="571"/>
                  </a:lnTo>
                  <a:lnTo>
                    <a:pt x="42" y="574"/>
                  </a:lnTo>
                  <a:lnTo>
                    <a:pt x="41" y="573"/>
                  </a:lnTo>
                  <a:lnTo>
                    <a:pt x="39" y="571"/>
                  </a:lnTo>
                  <a:lnTo>
                    <a:pt x="35" y="564"/>
                  </a:lnTo>
                  <a:lnTo>
                    <a:pt x="32" y="561"/>
                  </a:lnTo>
                  <a:lnTo>
                    <a:pt x="27" y="559"/>
                  </a:lnTo>
                  <a:lnTo>
                    <a:pt x="22" y="559"/>
                  </a:lnTo>
                  <a:lnTo>
                    <a:pt x="19" y="560"/>
                  </a:lnTo>
                  <a:lnTo>
                    <a:pt x="14" y="561"/>
                  </a:lnTo>
                  <a:lnTo>
                    <a:pt x="7" y="561"/>
                  </a:lnTo>
                  <a:lnTo>
                    <a:pt x="6" y="560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0" y="539"/>
                  </a:lnTo>
                  <a:lnTo>
                    <a:pt x="0" y="534"/>
                  </a:lnTo>
                  <a:lnTo>
                    <a:pt x="1" y="531"/>
                  </a:lnTo>
                  <a:lnTo>
                    <a:pt x="4" y="530"/>
                  </a:lnTo>
                  <a:lnTo>
                    <a:pt x="5" y="528"/>
                  </a:lnTo>
                  <a:lnTo>
                    <a:pt x="5" y="527"/>
                  </a:lnTo>
                  <a:lnTo>
                    <a:pt x="6" y="511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7" y="488"/>
                  </a:lnTo>
                  <a:lnTo>
                    <a:pt x="5" y="484"/>
                  </a:lnTo>
                  <a:lnTo>
                    <a:pt x="4" y="482"/>
                  </a:lnTo>
                  <a:lnTo>
                    <a:pt x="4" y="478"/>
                  </a:lnTo>
                  <a:lnTo>
                    <a:pt x="11" y="474"/>
                  </a:lnTo>
                  <a:lnTo>
                    <a:pt x="14" y="472"/>
                  </a:lnTo>
                  <a:lnTo>
                    <a:pt x="19" y="469"/>
                  </a:lnTo>
                  <a:lnTo>
                    <a:pt x="21" y="469"/>
                  </a:lnTo>
                  <a:lnTo>
                    <a:pt x="22" y="471"/>
                  </a:lnTo>
                  <a:lnTo>
                    <a:pt x="44" y="471"/>
                  </a:lnTo>
                  <a:lnTo>
                    <a:pt x="51" y="473"/>
                  </a:lnTo>
                  <a:lnTo>
                    <a:pt x="76" y="473"/>
                  </a:lnTo>
                  <a:lnTo>
                    <a:pt x="79" y="474"/>
                  </a:lnTo>
                  <a:lnTo>
                    <a:pt x="85" y="474"/>
                  </a:lnTo>
                  <a:lnTo>
                    <a:pt x="88" y="473"/>
                  </a:lnTo>
                  <a:lnTo>
                    <a:pt x="93" y="473"/>
                  </a:lnTo>
                  <a:lnTo>
                    <a:pt x="93" y="469"/>
                  </a:lnTo>
                  <a:lnTo>
                    <a:pt x="94" y="466"/>
                  </a:lnTo>
                  <a:lnTo>
                    <a:pt x="98" y="458"/>
                  </a:lnTo>
                  <a:lnTo>
                    <a:pt x="98" y="450"/>
                  </a:lnTo>
                  <a:lnTo>
                    <a:pt x="96" y="448"/>
                  </a:lnTo>
                  <a:lnTo>
                    <a:pt x="96" y="444"/>
                  </a:lnTo>
                  <a:lnTo>
                    <a:pt x="98" y="440"/>
                  </a:lnTo>
                  <a:lnTo>
                    <a:pt x="98" y="435"/>
                  </a:lnTo>
                  <a:lnTo>
                    <a:pt x="95" y="433"/>
                  </a:lnTo>
                  <a:lnTo>
                    <a:pt x="95" y="432"/>
                  </a:lnTo>
                  <a:lnTo>
                    <a:pt x="91" y="432"/>
                  </a:lnTo>
                  <a:lnTo>
                    <a:pt x="89" y="429"/>
                  </a:lnTo>
                  <a:lnTo>
                    <a:pt x="85" y="422"/>
                  </a:lnTo>
                  <a:lnTo>
                    <a:pt x="85" y="418"/>
                  </a:lnTo>
                  <a:lnTo>
                    <a:pt x="84" y="418"/>
                  </a:lnTo>
                  <a:lnTo>
                    <a:pt x="81" y="415"/>
                  </a:lnTo>
                  <a:lnTo>
                    <a:pt x="80" y="415"/>
                  </a:lnTo>
                  <a:lnTo>
                    <a:pt x="74" y="413"/>
                  </a:lnTo>
                  <a:lnTo>
                    <a:pt x="65" y="410"/>
                  </a:lnTo>
                  <a:lnTo>
                    <a:pt x="58" y="406"/>
                  </a:lnTo>
                  <a:lnTo>
                    <a:pt x="55" y="403"/>
                  </a:lnTo>
                  <a:lnTo>
                    <a:pt x="55" y="401"/>
                  </a:lnTo>
                  <a:lnTo>
                    <a:pt x="56" y="400"/>
                  </a:lnTo>
                  <a:lnTo>
                    <a:pt x="58" y="398"/>
                  </a:lnTo>
                  <a:lnTo>
                    <a:pt x="65" y="395"/>
                  </a:lnTo>
                  <a:lnTo>
                    <a:pt x="68" y="395"/>
                  </a:lnTo>
                  <a:lnTo>
                    <a:pt x="70" y="394"/>
                  </a:lnTo>
                  <a:lnTo>
                    <a:pt x="71" y="395"/>
                  </a:lnTo>
                  <a:lnTo>
                    <a:pt x="79" y="399"/>
                  </a:lnTo>
                  <a:lnTo>
                    <a:pt x="84" y="399"/>
                  </a:lnTo>
                  <a:lnTo>
                    <a:pt x="89" y="396"/>
                  </a:lnTo>
                  <a:lnTo>
                    <a:pt x="91" y="396"/>
                  </a:lnTo>
                  <a:lnTo>
                    <a:pt x="91" y="394"/>
                  </a:lnTo>
                  <a:lnTo>
                    <a:pt x="90" y="393"/>
                  </a:lnTo>
                  <a:lnTo>
                    <a:pt x="89" y="390"/>
                  </a:lnTo>
                  <a:lnTo>
                    <a:pt x="89" y="383"/>
                  </a:lnTo>
                  <a:lnTo>
                    <a:pt x="93" y="383"/>
                  </a:lnTo>
                  <a:lnTo>
                    <a:pt x="95" y="384"/>
                  </a:lnTo>
                  <a:lnTo>
                    <a:pt x="99" y="386"/>
                  </a:lnTo>
                  <a:lnTo>
                    <a:pt x="101" y="388"/>
                  </a:lnTo>
                  <a:lnTo>
                    <a:pt x="108" y="388"/>
                  </a:lnTo>
                  <a:lnTo>
                    <a:pt x="110" y="386"/>
                  </a:lnTo>
                  <a:lnTo>
                    <a:pt x="111" y="384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0" y="379"/>
                  </a:lnTo>
                  <a:lnTo>
                    <a:pt x="123" y="378"/>
                  </a:lnTo>
                  <a:lnTo>
                    <a:pt x="128" y="370"/>
                  </a:lnTo>
                  <a:lnTo>
                    <a:pt x="130" y="362"/>
                  </a:lnTo>
                  <a:lnTo>
                    <a:pt x="133" y="362"/>
                  </a:lnTo>
                  <a:lnTo>
                    <a:pt x="135" y="361"/>
                  </a:lnTo>
                  <a:lnTo>
                    <a:pt x="139" y="360"/>
                  </a:lnTo>
                  <a:lnTo>
                    <a:pt x="152" y="355"/>
                  </a:lnTo>
                  <a:lnTo>
                    <a:pt x="155" y="352"/>
                  </a:lnTo>
                  <a:lnTo>
                    <a:pt x="157" y="351"/>
                  </a:lnTo>
                  <a:lnTo>
                    <a:pt x="158" y="349"/>
                  </a:lnTo>
                  <a:lnTo>
                    <a:pt x="158" y="339"/>
                  </a:lnTo>
                  <a:lnTo>
                    <a:pt x="159" y="337"/>
                  </a:lnTo>
                  <a:lnTo>
                    <a:pt x="162" y="336"/>
                  </a:lnTo>
                  <a:lnTo>
                    <a:pt x="162" y="335"/>
                  </a:lnTo>
                  <a:lnTo>
                    <a:pt x="174" y="325"/>
                  </a:lnTo>
                  <a:lnTo>
                    <a:pt x="183" y="323"/>
                  </a:lnTo>
                  <a:lnTo>
                    <a:pt x="189" y="323"/>
                  </a:lnTo>
                  <a:lnTo>
                    <a:pt x="189" y="322"/>
                  </a:lnTo>
                  <a:lnTo>
                    <a:pt x="192" y="320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203" y="320"/>
                  </a:lnTo>
                  <a:lnTo>
                    <a:pt x="208" y="317"/>
                  </a:lnTo>
                  <a:lnTo>
                    <a:pt x="209" y="315"/>
                  </a:lnTo>
                  <a:lnTo>
                    <a:pt x="211" y="313"/>
                  </a:lnTo>
                  <a:lnTo>
                    <a:pt x="211" y="311"/>
                  </a:lnTo>
                  <a:lnTo>
                    <a:pt x="209" y="308"/>
                  </a:lnTo>
                  <a:lnTo>
                    <a:pt x="209" y="306"/>
                  </a:lnTo>
                  <a:lnTo>
                    <a:pt x="208" y="303"/>
                  </a:lnTo>
                  <a:lnTo>
                    <a:pt x="208" y="302"/>
                  </a:lnTo>
                  <a:lnTo>
                    <a:pt x="206" y="293"/>
                  </a:lnTo>
                  <a:lnTo>
                    <a:pt x="202" y="287"/>
                  </a:lnTo>
                  <a:lnTo>
                    <a:pt x="201" y="278"/>
                  </a:lnTo>
                  <a:lnTo>
                    <a:pt x="202" y="271"/>
                  </a:lnTo>
                  <a:lnTo>
                    <a:pt x="207" y="264"/>
                  </a:lnTo>
                  <a:lnTo>
                    <a:pt x="226" y="253"/>
                  </a:lnTo>
                  <a:lnTo>
                    <a:pt x="226" y="258"/>
                  </a:lnTo>
                  <a:lnTo>
                    <a:pt x="224" y="262"/>
                  </a:lnTo>
                  <a:lnTo>
                    <a:pt x="223" y="264"/>
                  </a:lnTo>
                  <a:lnTo>
                    <a:pt x="223" y="271"/>
                  </a:lnTo>
                  <a:lnTo>
                    <a:pt x="226" y="272"/>
                  </a:lnTo>
                  <a:lnTo>
                    <a:pt x="227" y="272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7"/>
                  </a:lnTo>
                  <a:lnTo>
                    <a:pt x="224" y="283"/>
                  </a:lnTo>
                  <a:lnTo>
                    <a:pt x="221" y="286"/>
                  </a:lnTo>
                  <a:lnTo>
                    <a:pt x="219" y="288"/>
                  </a:lnTo>
                  <a:lnTo>
                    <a:pt x="217" y="292"/>
                  </a:lnTo>
                  <a:lnTo>
                    <a:pt x="217" y="298"/>
                  </a:lnTo>
                  <a:lnTo>
                    <a:pt x="218" y="301"/>
                  </a:lnTo>
                  <a:lnTo>
                    <a:pt x="221" y="302"/>
                  </a:lnTo>
                  <a:lnTo>
                    <a:pt x="222" y="302"/>
                  </a:lnTo>
                  <a:lnTo>
                    <a:pt x="222" y="307"/>
                  </a:lnTo>
                  <a:lnTo>
                    <a:pt x="227" y="307"/>
                  </a:lnTo>
                  <a:lnTo>
                    <a:pt x="229" y="308"/>
                  </a:lnTo>
                  <a:lnTo>
                    <a:pt x="232" y="308"/>
                  </a:lnTo>
                  <a:lnTo>
                    <a:pt x="232" y="311"/>
                  </a:lnTo>
                  <a:lnTo>
                    <a:pt x="234" y="313"/>
                  </a:lnTo>
                  <a:lnTo>
                    <a:pt x="244" y="311"/>
                  </a:lnTo>
                  <a:lnTo>
                    <a:pt x="253" y="307"/>
                  </a:lnTo>
                  <a:lnTo>
                    <a:pt x="262" y="306"/>
                  </a:lnTo>
                  <a:lnTo>
                    <a:pt x="261" y="307"/>
                  </a:lnTo>
                  <a:lnTo>
                    <a:pt x="261" y="308"/>
                  </a:lnTo>
                  <a:lnTo>
                    <a:pt x="260" y="310"/>
                  </a:lnTo>
                  <a:lnTo>
                    <a:pt x="260" y="311"/>
                  </a:lnTo>
                  <a:lnTo>
                    <a:pt x="262" y="312"/>
                  </a:lnTo>
                  <a:lnTo>
                    <a:pt x="265" y="315"/>
                  </a:lnTo>
                  <a:lnTo>
                    <a:pt x="267" y="316"/>
                  </a:lnTo>
                  <a:lnTo>
                    <a:pt x="270" y="316"/>
                  </a:lnTo>
                  <a:lnTo>
                    <a:pt x="272" y="313"/>
                  </a:lnTo>
                  <a:lnTo>
                    <a:pt x="273" y="313"/>
                  </a:lnTo>
                  <a:lnTo>
                    <a:pt x="275" y="312"/>
                  </a:lnTo>
                  <a:lnTo>
                    <a:pt x="280" y="310"/>
                  </a:lnTo>
                  <a:lnTo>
                    <a:pt x="283" y="310"/>
                  </a:lnTo>
                  <a:lnTo>
                    <a:pt x="287" y="308"/>
                  </a:lnTo>
                  <a:lnTo>
                    <a:pt x="292" y="307"/>
                  </a:lnTo>
                  <a:lnTo>
                    <a:pt x="295" y="306"/>
                  </a:lnTo>
                  <a:lnTo>
                    <a:pt x="297" y="303"/>
                  </a:lnTo>
                  <a:lnTo>
                    <a:pt x="305" y="301"/>
                  </a:lnTo>
                  <a:lnTo>
                    <a:pt x="307" y="300"/>
                  </a:lnTo>
                  <a:lnTo>
                    <a:pt x="318" y="300"/>
                  </a:lnTo>
                  <a:lnTo>
                    <a:pt x="321" y="301"/>
                  </a:lnTo>
                  <a:lnTo>
                    <a:pt x="320" y="302"/>
                  </a:lnTo>
                  <a:lnTo>
                    <a:pt x="320" y="306"/>
                  </a:lnTo>
                  <a:lnTo>
                    <a:pt x="325" y="306"/>
                  </a:lnTo>
                  <a:lnTo>
                    <a:pt x="330" y="305"/>
                  </a:lnTo>
                  <a:lnTo>
                    <a:pt x="334" y="305"/>
                  </a:lnTo>
                  <a:lnTo>
                    <a:pt x="336" y="298"/>
                  </a:lnTo>
                  <a:lnTo>
                    <a:pt x="340" y="293"/>
                  </a:lnTo>
                  <a:lnTo>
                    <a:pt x="344" y="289"/>
                  </a:lnTo>
                  <a:lnTo>
                    <a:pt x="347" y="284"/>
                  </a:lnTo>
                  <a:lnTo>
                    <a:pt x="349" y="277"/>
                  </a:lnTo>
                  <a:lnTo>
                    <a:pt x="350" y="268"/>
                  </a:lnTo>
                  <a:lnTo>
                    <a:pt x="354" y="258"/>
                  </a:lnTo>
                  <a:lnTo>
                    <a:pt x="359" y="251"/>
                  </a:lnTo>
                  <a:lnTo>
                    <a:pt x="364" y="248"/>
                  </a:lnTo>
                  <a:lnTo>
                    <a:pt x="366" y="248"/>
                  </a:lnTo>
                  <a:lnTo>
                    <a:pt x="369" y="251"/>
                  </a:lnTo>
                  <a:lnTo>
                    <a:pt x="371" y="252"/>
                  </a:lnTo>
                  <a:lnTo>
                    <a:pt x="372" y="254"/>
                  </a:lnTo>
                  <a:lnTo>
                    <a:pt x="375" y="256"/>
                  </a:lnTo>
                  <a:lnTo>
                    <a:pt x="377" y="258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86" y="256"/>
                  </a:lnTo>
                  <a:lnTo>
                    <a:pt x="387" y="252"/>
                  </a:lnTo>
                  <a:lnTo>
                    <a:pt x="387" y="247"/>
                  </a:lnTo>
                  <a:lnTo>
                    <a:pt x="384" y="240"/>
                  </a:lnTo>
                  <a:lnTo>
                    <a:pt x="376" y="232"/>
                  </a:lnTo>
                  <a:lnTo>
                    <a:pt x="375" y="228"/>
                  </a:lnTo>
                  <a:lnTo>
                    <a:pt x="379" y="224"/>
                  </a:lnTo>
                  <a:lnTo>
                    <a:pt x="385" y="220"/>
                  </a:lnTo>
                  <a:lnTo>
                    <a:pt x="393" y="219"/>
                  </a:lnTo>
                  <a:lnTo>
                    <a:pt x="399" y="218"/>
                  </a:lnTo>
                  <a:lnTo>
                    <a:pt x="410" y="219"/>
                  </a:lnTo>
                  <a:lnTo>
                    <a:pt x="419" y="220"/>
                  </a:lnTo>
                  <a:lnTo>
                    <a:pt x="426" y="219"/>
                  </a:lnTo>
                  <a:lnTo>
                    <a:pt x="441" y="212"/>
                  </a:lnTo>
                  <a:lnTo>
                    <a:pt x="439" y="206"/>
                  </a:lnTo>
                  <a:lnTo>
                    <a:pt x="436" y="203"/>
                  </a:lnTo>
                  <a:lnTo>
                    <a:pt x="434" y="200"/>
                  </a:lnTo>
                  <a:lnTo>
                    <a:pt x="431" y="196"/>
                  </a:lnTo>
                  <a:lnTo>
                    <a:pt x="426" y="201"/>
                  </a:lnTo>
                  <a:lnTo>
                    <a:pt x="418" y="204"/>
                  </a:lnTo>
                  <a:lnTo>
                    <a:pt x="409" y="205"/>
                  </a:lnTo>
                  <a:lnTo>
                    <a:pt x="401" y="205"/>
                  </a:lnTo>
                  <a:lnTo>
                    <a:pt x="389" y="209"/>
                  </a:lnTo>
                  <a:lnTo>
                    <a:pt x="376" y="212"/>
                  </a:lnTo>
                  <a:lnTo>
                    <a:pt x="372" y="212"/>
                  </a:lnTo>
                  <a:lnTo>
                    <a:pt x="370" y="210"/>
                  </a:lnTo>
                  <a:lnTo>
                    <a:pt x="369" y="209"/>
                  </a:lnTo>
                  <a:lnTo>
                    <a:pt x="367" y="206"/>
                  </a:lnTo>
                  <a:lnTo>
                    <a:pt x="364" y="206"/>
                  </a:lnTo>
                  <a:lnTo>
                    <a:pt x="359" y="204"/>
                  </a:lnTo>
                  <a:lnTo>
                    <a:pt x="355" y="203"/>
                  </a:lnTo>
                  <a:lnTo>
                    <a:pt x="352" y="199"/>
                  </a:lnTo>
                  <a:lnTo>
                    <a:pt x="350" y="191"/>
                  </a:lnTo>
                  <a:lnTo>
                    <a:pt x="352" y="186"/>
                  </a:lnTo>
                  <a:lnTo>
                    <a:pt x="355" y="185"/>
                  </a:lnTo>
                  <a:lnTo>
                    <a:pt x="356" y="183"/>
                  </a:lnTo>
                  <a:lnTo>
                    <a:pt x="354" y="181"/>
                  </a:lnTo>
                  <a:lnTo>
                    <a:pt x="351" y="176"/>
                  </a:lnTo>
                  <a:lnTo>
                    <a:pt x="350" y="173"/>
                  </a:lnTo>
                  <a:lnTo>
                    <a:pt x="349" y="170"/>
                  </a:lnTo>
                  <a:lnTo>
                    <a:pt x="349" y="159"/>
                  </a:lnTo>
                  <a:lnTo>
                    <a:pt x="357" y="156"/>
                  </a:lnTo>
                  <a:lnTo>
                    <a:pt x="365" y="151"/>
                  </a:lnTo>
                  <a:lnTo>
                    <a:pt x="372" y="144"/>
                  </a:lnTo>
                  <a:lnTo>
                    <a:pt x="379" y="136"/>
                  </a:lnTo>
                  <a:lnTo>
                    <a:pt x="385" y="131"/>
                  </a:lnTo>
                  <a:lnTo>
                    <a:pt x="387" y="130"/>
                  </a:lnTo>
                  <a:lnTo>
                    <a:pt x="391" y="127"/>
                  </a:lnTo>
                  <a:lnTo>
                    <a:pt x="395" y="126"/>
                  </a:lnTo>
                  <a:lnTo>
                    <a:pt x="398" y="123"/>
                  </a:lnTo>
                  <a:lnTo>
                    <a:pt x="400" y="118"/>
                  </a:lnTo>
                  <a:lnTo>
                    <a:pt x="398" y="112"/>
                  </a:lnTo>
                  <a:lnTo>
                    <a:pt x="393" y="108"/>
                  </a:lnTo>
                  <a:lnTo>
                    <a:pt x="384" y="106"/>
                  </a:lnTo>
                  <a:lnTo>
                    <a:pt x="376" y="106"/>
                  </a:lnTo>
                  <a:lnTo>
                    <a:pt x="366" y="107"/>
                  </a:lnTo>
                  <a:lnTo>
                    <a:pt x="359" y="110"/>
                  </a:lnTo>
                  <a:lnTo>
                    <a:pt x="354" y="115"/>
                  </a:lnTo>
                  <a:lnTo>
                    <a:pt x="352" y="122"/>
                  </a:lnTo>
                  <a:lnTo>
                    <a:pt x="352" y="132"/>
                  </a:lnTo>
                  <a:lnTo>
                    <a:pt x="350" y="139"/>
                  </a:lnTo>
                  <a:lnTo>
                    <a:pt x="342" y="145"/>
                  </a:lnTo>
                  <a:lnTo>
                    <a:pt x="325" y="154"/>
                  </a:lnTo>
                  <a:lnTo>
                    <a:pt x="310" y="164"/>
                  </a:lnTo>
                  <a:lnTo>
                    <a:pt x="306" y="167"/>
                  </a:lnTo>
                  <a:lnTo>
                    <a:pt x="305" y="170"/>
                  </a:lnTo>
                  <a:lnTo>
                    <a:pt x="305" y="180"/>
                  </a:lnTo>
                  <a:lnTo>
                    <a:pt x="303" y="183"/>
                  </a:lnTo>
                  <a:lnTo>
                    <a:pt x="301" y="184"/>
                  </a:lnTo>
                  <a:lnTo>
                    <a:pt x="301" y="191"/>
                  </a:lnTo>
                  <a:lnTo>
                    <a:pt x="303" y="195"/>
                  </a:lnTo>
                  <a:lnTo>
                    <a:pt x="305" y="199"/>
                  </a:lnTo>
                  <a:lnTo>
                    <a:pt x="310" y="200"/>
                  </a:lnTo>
                  <a:lnTo>
                    <a:pt x="315" y="203"/>
                  </a:lnTo>
                  <a:lnTo>
                    <a:pt x="318" y="206"/>
                  </a:lnTo>
                  <a:lnTo>
                    <a:pt x="321" y="210"/>
                  </a:lnTo>
                  <a:lnTo>
                    <a:pt x="322" y="215"/>
                  </a:lnTo>
                  <a:lnTo>
                    <a:pt x="321" y="218"/>
                  </a:lnTo>
                  <a:lnTo>
                    <a:pt x="320" y="222"/>
                  </a:lnTo>
                  <a:lnTo>
                    <a:pt x="315" y="227"/>
                  </a:lnTo>
                  <a:lnTo>
                    <a:pt x="311" y="229"/>
                  </a:lnTo>
                  <a:lnTo>
                    <a:pt x="308" y="232"/>
                  </a:lnTo>
                  <a:lnTo>
                    <a:pt x="306" y="232"/>
                  </a:lnTo>
                  <a:lnTo>
                    <a:pt x="301" y="234"/>
                  </a:lnTo>
                  <a:lnTo>
                    <a:pt x="297" y="238"/>
                  </a:lnTo>
                  <a:lnTo>
                    <a:pt x="296" y="245"/>
                  </a:lnTo>
                  <a:lnTo>
                    <a:pt x="295" y="252"/>
                  </a:lnTo>
                  <a:lnTo>
                    <a:pt x="295" y="254"/>
                  </a:lnTo>
                  <a:lnTo>
                    <a:pt x="296" y="257"/>
                  </a:lnTo>
                  <a:lnTo>
                    <a:pt x="297" y="258"/>
                  </a:lnTo>
                  <a:lnTo>
                    <a:pt x="300" y="258"/>
                  </a:lnTo>
                  <a:lnTo>
                    <a:pt x="301" y="25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3" y="271"/>
                  </a:lnTo>
                  <a:lnTo>
                    <a:pt x="292" y="273"/>
                  </a:lnTo>
                  <a:lnTo>
                    <a:pt x="290" y="276"/>
                  </a:lnTo>
                  <a:lnTo>
                    <a:pt x="290" y="278"/>
                  </a:lnTo>
                  <a:lnTo>
                    <a:pt x="278" y="278"/>
                  </a:lnTo>
                  <a:lnTo>
                    <a:pt x="273" y="281"/>
                  </a:lnTo>
                  <a:lnTo>
                    <a:pt x="265" y="289"/>
                  </a:lnTo>
                  <a:lnTo>
                    <a:pt x="258" y="292"/>
                  </a:lnTo>
                  <a:lnTo>
                    <a:pt x="256" y="289"/>
                  </a:lnTo>
                  <a:lnTo>
                    <a:pt x="253" y="283"/>
                  </a:lnTo>
                  <a:lnTo>
                    <a:pt x="249" y="272"/>
                  </a:lnTo>
                  <a:lnTo>
                    <a:pt x="251" y="269"/>
                  </a:lnTo>
                  <a:lnTo>
                    <a:pt x="251" y="268"/>
                  </a:lnTo>
                  <a:lnTo>
                    <a:pt x="246" y="262"/>
                  </a:lnTo>
                  <a:lnTo>
                    <a:pt x="243" y="254"/>
                  </a:lnTo>
                  <a:lnTo>
                    <a:pt x="242" y="247"/>
                  </a:lnTo>
                  <a:lnTo>
                    <a:pt x="241" y="244"/>
                  </a:lnTo>
                  <a:lnTo>
                    <a:pt x="237" y="242"/>
                  </a:lnTo>
                  <a:lnTo>
                    <a:pt x="237" y="239"/>
                  </a:lnTo>
                  <a:lnTo>
                    <a:pt x="234" y="238"/>
                  </a:lnTo>
                  <a:lnTo>
                    <a:pt x="233" y="235"/>
                  </a:lnTo>
                  <a:lnTo>
                    <a:pt x="233" y="229"/>
                  </a:lnTo>
                  <a:lnTo>
                    <a:pt x="234" y="228"/>
                  </a:lnTo>
                  <a:lnTo>
                    <a:pt x="236" y="225"/>
                  </a:lnTo>
                  <a:lnTo>
                    <a:pt x="232" y="224"/>
                  </a:lnTo>
                  <a:lnTo>
                    <a:pt x="231" y="222"/>
                  </a:lnTo>
                  <a:lnTo>
                    <a:pt x="228" y="219"/>
                  </a:lnTo>
                  <a:lnTo>
                    <a:pt x="227" y="217"/>
                  </a:lnTo>
                  <a:lnTo>
                    <a:pt x="219" y="225"/>
                  </a:lnTo>
                  <a:lnTo>
                    <a:pt x="211" y="234"/>
                  </a:lnTo>
                  <a:lnTo>
                    <a:pt x="201" y="242"/>
                  </a:lnTo>
                  <a:lnTo>
                    <a:pt x="188" y="244"/>
                  </a:lnTo>
                  <a:lnTo>
                    <a:pt x="187" y="244"/>
                  </a:lnTo>
                  <a:lnTo>
                    <a:pt x="184" y="243"/>
                  </a:lnTo>
                  <a:lnTo>
                    <a:pt x="182" y="240"/>
                  </a:lnTo>
                  <a:lnTo>
                    <a:pt x="178" y="239"/>
                  </a:lnTo>
                  <a:lnTo>
                    <a:pt x="175" y="237"/>
                  </a:lnTo>
                  <a:lnTo>
                    <a:pt x="173" y="235"/>
                  </a:lnTo>
                  <a:lnTo>
                    <a:pt x="170" y="233"/>
                  </a:lnTo>
                  <a:lnTo>
                    <a:pt x="173" y="228"/>
                  </a:lnTo>
                  <a:lnTo>
                    <a:pt x="175" y="227"/>
                  </a:lnTo>
                  <a:lnTo>
                    <a:pt x="177" y="227"/>
                  </a:lnTo>
                  <a:lnTo>
                    <a:pt x="177" y="220"/>
                  </a:lnTo>
                  <a:lnTo>
                    <a:pt x="170" y="220"/>
                  </a:lnTo>
                  <a:lnTo>
                    <a:pt x="169" y="222"/>
                  </a:lnTo>
                  <a:lnTo>
                    <a:pt x="167" y="223"/>
                  </a:lnTo>
                  <a:lnTo>
                    <a:pt x="167" y="220"/>
                  </a:lnTo>
                  <a:lnTo>
                    <a:pt x="169" y="217"/>
                  </a:lnTo>
                  <a:lnTo>
                    <a:pt x="170" y="214"/>
                  </a:lnTo>
                  <a:lnTo>
                    <a:pt x="173" y="212"/>
                  </a:lnTo>
                  <a:lnTo>
                    <a:pt x="168" y="203"/>
                  </a:lnTo>
                  <a:lnTo>
                    <a:pt x="167" y="19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70" y="178"/>
                  </a:lnTo>
                  <a:lnTo>
                    <a:pt x="172" y="176"/>
                  </a:lnTo>
                  <a:lnTo>
                    <a:pt x="174" y="175"/>
                  </a:lnTo>
                  <a:lnTo>
                    <a:pt x="175" y="174"/>
                  </a:lnTo>
                  <a:lnTo>
                    <a:pt x="178" y="170"/>
                  </a:lnTo>
                  <a:lnTo>
                    <a:pt x="182" y="166"/>
                  </a:lnTo>
                  <a:lnTo>
                    <a:pt x="184" y="162"/>
                  </a:lnTo>
                  <a:lnTo>
                    <a:pt x="188" y="160"/>
                  </a:lnTo>
                  <a:lnTo>
                    <a:pt x="193" y="159"/>
                  </a:lnTo>
                  <a:lnTo>
                    <a:pt x="198" y="156"/>
                  </a:lnTo>
                  <a:lnTo>
                    <a:pt x="202" y="152"/>
                  </a:lnTo>
                  <a:lnTo>
                    <a:pt x="208" y="150"/>
                  </a:lnTo>
                  <a:lnTo>
                    <a:pt x="217" y="149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07" y="146"/>
                  </a:lnTo>
                  <a:lnTo>
                    <a:pt x="219" y="141"/>
                  </a:lnTo>
                  <a:lnTo>
                    <a:pt x="228" y="134"/>
                  </a:lnTo>
                  <a:lnTo>
                    <a:pt x="236" y="125"/>
                  </a:lnTo>
                  <a:lnTo>
                    <a:pt x="244" y="117"/>
                  </a:lnTo>
                  <a:lnTo>
                    <a:pt x="248" y="110"/>
                  </a:lnTo>
                  <a:lnTo>
                    <a:pt x="249" y="106"/>
                  </a:lnTo>
                  <a:lnTo>
                    <a:pt x="249" y="103"/>
                  </a:lnTo>
                  <a:lnTo>
                    <a:pt x="252" y="101"/>
                  </a:lnTo>
                  <a:lnTo>
                    <a:pt x="252" y="100"/>
                  </a:lnTo>
                  <a:lnTo>
                    <a:pt x="253" y="98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60" y="86"/>
                  </a:lnTo>
                  <a:lnTo>
                    <a:pt x="263" y="81"/>
                  </a:lnTo>
                  <a:lnTo>
                    <a:pt x="268" y="77"/>
                  </a:lnTo>
                  <a:lnTo>
                    <a:pt x="275" y="74"/>
                  </a:lnTo>
                  <a:lnTo>
                    <a:pt x="283" y="68"/>
                  </a:lnTo>
                  <a:lnTo>
                    <a:pt x="292" y="59"/>
                  </a:lnTo>
                  <a:lnTo>
                    <a:pt x="297" y="49"/>
                  </a:lnTo>
                  <a:lnTo>
                    <a:pt x="300" y="51"/>
                  </a:lnTo>
                  <a:lnTo>
                    <a:pt x="302" y="51"/>
                  </a:lnTo>
                  <a:lnTo>
                    <a:pt x="305" y="48"/>
                  </a:lnTo>
                  <a:lnTo>
                    <a:pt x="307" y="43"/>
                  </a:lnTo>
                  <a:lnTo>
                    <a:pt x="310" y="40"/>
                  </a:lnTo>
                  <a:lnTo>
                    <a:pt x="308" y="39"/>
                  </a:lnTo>
                  <a:lnTo>
                    <a:pt x="303" y="39"/>
                  </a:lnTo>
                  <a:lnTo>
                    <a:pt x="305" y="37"/>
                  </a:lnTo>
                  <a:lnTo>
                    <a:pt x="307" y="34"/>
                  </a:lnTo>
                  <a:lnTo>
                    <a:pt x="310" y="33"/>
                  </a:lnTo>
                  <a:lnTo>
                    <a:pt x="317" y="33"/>
                  </a:lnTo>
                  <a:lnTo>
                    <a:pt x="321" y="32"/>
                  </a:lnTo>
                  <a:lnTo>
                    <a:pt x="320" y="30"/>
                  </a:lnTo>
                  <a:lnTo>
                    <a:pt x="318" y="30"/>
                  </a:lnTo>
                  <a:lnTo>
                    <a:pt x="317" y="29"/>
                  </a:lnTo>
                  <a:lnTo>
                    <a:pt x="320" y="27"/>
                  </a:lnTo>
                  <a:lnTo>
                    <a:pt x="324" y="25"/>
                  </a:lnTo>
                  <a:lnTo>
                    <a:pt x="327" y="25"/>
                  </a:lnTo>
                  <a:lnTo>
                    <a:pt x="331" y="24"/>
                  </a:lnTo>
                  <a:lnTo>
                    <a:pt x="335" y="24"/>
                  </a:lnTo>
                  <a:lnTo>
                    <a:pt x="335" y="29"/>
                  </a:lnTo>
                  <a:lnTo>
                    <a:pt x="337" y="28"/>
                  </a:lnTo>
                  <a:lnTo>
                    <a:pt x="339" y="27"/>
                  </a:lnTo>
                  <a:lnTo>
                    <a:pt x="340" y="24"/>
                  </a:lnTo>
                  <a:lnTo>
                    <a:pt x="346" y="18"/>
                  </a:lnTo>
                  <a:lnTo>
                    <a:pt x="350" y="18"/>
                  </a:lnTo>
                  <a:lnTo>
                    <a:pt x="350" y="24"/>
                  </a:lnTo>
                  <a:lnTo>
                    <a:pt x="356" y="18"/>
                  </a:lnTo>
                  <a:lnTo>
                    <a:pt x="362" y="17"/>
                  </a:lnTo>
                  <a:lnTo>
                    <a:pt x="370" y="13"/>
                  </a:lnTo>
                  <a:lnTo>
                    <a:pt x="367" y="12"/>
                  </a:lnTo>
                  <a:lnTo>
                    <a:pt x="365" y="12"/>
                  </a:lnTo>
                  <a:lnTo>
                    <a:pt x="364" y="10"/>
                  </a:lnTo>
                  <a:lnTo>
                    <a:pt x="364" y="8"/>
                  </a:lnTo>
                  <a:lnTo>
                    <a:pt x="366" y="5"/>
                  </a:lnTo>
                  <a:lnTo>
                    <a:pt x="369" y="5"/>
                  </a:lnTo>
                  <a:lnTo>
                    <a:pt x="371" y="4"/>
                  </a:lnTo>
                  <a:lnTo>
                    <a:pt x="372" y="3"/>
                  </a:lnTo>
                  <a:lnTo>
                    <a:pt x="375" y="5"/>
                  </a:lnTo>
                  <a:lnTo>
                    <a:pt x="380" y="8"/>
                  </a:lnTo>
                  <a:lnTo>
                    <a:pt x="385" y="6"/>
                  </a:lnTo>
                  <a:lnTo>
                    <a:pt x="390" y="4"/>
                  </a:lnTo>
                  <a:lnTo>
                    <a:pt x="396" y="3"/>
                  </a:lnTo>
                  <a:lnTo>
                    <a:pt x="401" y="1"/>
                  </a:lnTo>
                  <a:lnTo>
                    <a:pt x="403" y="3"/>
                  </a:lnTo>
                  <a:lnTo>
                    <a:pt x="403" y="5"/>
                  </a:lnTo>
                  <a:lnTo>
                    <a:pt x="396" y="12"/>
                  </a:lnTo>
                  <a:lnTo>
                    <a:pt x="394" y="17"/>
                  </a:lnTo>
                  <a:lnTo>
                    <a:pt x="396" y="17"/>
                  </a:lnTo>
                  <a:lnTo>
                    <a:pt x="399" y="15"/>
                  </a:lnTo>
                  <a:lnTo>
                    <a:pt x="401" y="13"/>
                  </a:lnTo>
                  <a:lnTo>
                    <a:pt x="404" y="12"/>
                  </a:lnTo>
                  <a:lnTo>
                    <a:pt x="406" y="8"/>
                  </a:lnTo>
                  <a:lnTo>
                    <a:pt x="409" y="6"/>
                  </a:lnTo>
                  <a:lnTo>
                    <a:pt x="411" y="4"/>
                  </a:lnTo>
                  <a:lnTo>
                    <a:pt x="413" y="8"/>
                  </a:lnTo>
                  <a:lnTo>
                    <a:pt x="413" y="12"/>
                  </a:lnTo>
                  <a:lnTo>
                    <a:pt x="416" y="8"/>
                  </a:lnTo>
                  <a:lnTo>
                    <a:pt x="419" y="6"/>
                  </a:lnTo>
                  <a:lnTo>
                    <a:pt x="423" y="4"/>
                  </a:lnTo>
                  <a:lnTo>
                    <a:pt x="425" y="3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654">
            <a:extLst>
              <a:ext uri="{FF2B5EF4-FFF2-40B4-BE49-F238E27FC236}">
                <a16:creationId xmlns:a16="http://schemas.microsoft.com/office/drawing/2014/main" id="{222E5BF0-8B65-9444-AEDC-6763331D0934}"/>
              </a:ext>
            </a:extLst>
          </p:cNvPr>
          <p:cNvGrpSpPr/>
          <p:nvPr userDrawn="1"/>
        </p:nvGrpSpPr>
        <p:grpSpPr>
          <a:xfrm>
            <a:off x="4180000" y="1652378"/>
            <a:ext cx="653853" cy="1236747"/>
            <a:chOff x="6270626" y="-1816100"/>
            <a:chExt cx="6553200" cy="12395201"/>
          </a:xfrm>
        </p:grpSpPr>
        <p:sp>
          <p:nvSpPr>
            <p:cNvPr id="293" name="Freeform 1354">
              <a:extLst>
                <a:ext uri="{FF2B5EF4-FFF2-40B4-BE49-F238E27FC236}">
                  <a16:creationId xmlns:a16="http://schemas.microsoft.com/office/drawing/2014/main" id="{DC158C1F-A252-484B-B18C-EB914613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Oval 1355">
              <a:extLst>
                <a:ext uri="{FF2B5EF4-FFF2-40B4-BE49-F238E27FC236}">
                  <a16:creationId xmlns:a16="http://schemas.microsoft.com/office/drawing/2014/main" id="{1B3547A7-D6F9-FC4F-A48A-53E7B95CF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D26EE916-F554-DF4F-A4BB-FA9418FD3017}"/>
              </a:ext>
            </a:extLst>
          </p:cNvPr>
          <p:cNvGrpSpPr/>
          <p:nvPr userDrawn="1"/>
        </p:nvGrpSpPr>
        <p:grpSpPr>
          <a:xfrm>
            <a:off x="4813377" y="1701404"/>
            <a:ext cx="1710797" cy="618723"/>
            <a:chOff x="6025098" y="2153527"/>
            <a:chExt cx="2034296" cy="735718"/>
          </a:xfrm>
        </p:grpSpPr>
        <p:sp>
          <p:nvSpPr>
            <p:cNvPr id="296" name="ZoneTexte 295">
              <a:extLst>
                <a:ext uri="{FF2B5EF4-FFF2-40B4-BE49-F238E27FC236}">
                  <a16:creationId xmlns:a16="http://schemas.microsoft.com/office/drawing/2014/main" id="{79D96473-4606-B14D-9D93-18554CA23507}"/>
                </a:ext>
              </a:extLst>
            </p:cNvPr>
            <p:cNvSpPr txBox="1"/>
            <p:nvPr/>
          </p:nvSpPr>
          <p:spPr>
            <a:xfrm>
              <a:off x="6025098" y="2340283"/>
              <a:ext cx="2013460" cy="54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>
                  <a:latin typeface="FranceTV Brown" panose="020B0504020101010102" pitchFamily="34" charset="77"/>
                </a:rPr>
                <a:t>Malakoff</a:t>
              </a:r>
            </a:p>
            <a:p>
              <a:r>
                <a:rPr lang="fr-FR" sz="800">
                  <a:latin typeface="FranceTV Brown Light" panose="020B0404020101010102" pitchFamily="34" charset="77"/>
                </a:rPr>
                <a:t>RADIO - TÉLÉ -  INTERNET</a:t>
              </a:r>
            </a:p>
          </p:txBody>
        </p:sp>
        <p:pic>
          <p:nvPicPr>
            <p:cNvPr id="297" name="Image 296">
              <a:extLst>
                <a:ext uri="{FF2B5EF4-FFF2-40B4-BE49-F238E27FC236}">
                  <a16:creationId xmlns:a16="http://schemas.microsoft.com/office/drawing/2014/main" id="{5F40C358-CE54-FA4A-8E38-874233602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930"/>
            <a:stretch/>
          </p:blipFill>
          <p:spPr>
            <a:xfrm>
              <a:off x="7476030" y="2153527"/>
              <a:ext cx="583364" cy="556153"/>
            </a:xfrm>
            <a:prstGeom prst="rect">
              <a:avLst/>
            </a:prstGeom>
          </p:spPr>
        </p:pic>
      </p:grpSp>
      <p:grpSp>
        <p:nvGrpSpPr>
          <p:cNvPr id="298" name="Group 2654">
            <a:extLst>
              <a:ext uri="{FF2B5EF4-FFF2-40B4-BE49-F238E27FC236}">
                <a16:creationId xmlns:a16="http://schemas.microsoft.com/office/drawing/2014/main" id="{1CEA9FA5-E1C3-0941-91E6-972D9323C331}"/>
              </a:ext>
            </a:extLst>
          </p:cNvPr>
          <p:cNvGrpSpPr/>
          <p:nvPr userDrawn="1"/>
        </p:nvGrpSpPr>
        <p:grpSpPr>
          <a:xfrm>
            <a:off x="5935879" y="3413008"/>
            <a:ext cx="261271" cy="494189"/>
            <a:chOff x="6270626" y="-1816100"/>
            <a:chExt cx="6553200" cy="12395201"/>
          </a:xfrm>
        </p:grpSpPr>
        <p:sp>
          <p:nvSpPr>
            <p:cNvPr id="299" name="Freeform 1354">
              <a:extLst>
                <a:ext uri="{FF2B5EF4-FFF2-40B4-BE49-F238E27FC236}">
                  <a16:creationId xmlns:a16="http://schemas.microsoft.com/office/drawing/2014/main" id="{2934A1CB-63A0-564E-8510-8DEB2541E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Oval 1355">
              <a:extLst>
                <a:ext uri="{FF2B5EF4-FFF2-40B4-BE49-F238E27FC236}">
                  <a16:creationId xmlns:a16="http://schemas.microsoft.com/office/drawing/2014/main" id="{88F9F92D-C8FE-9143-84E7-0655D6F30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1" name="Group 2654">
            <a:extLst>
              <a:ext uri="{FF2B5EF4-FFF2-40B4-BE49-F238E27FC236}">
                <a16:creationId xmlns:a16="http://schemas.microsoft.com/office/drawing/2014/main" id="{686DE06A-ADB5-B540-85D4-798BD5AB0659}"/>
              </a:ext>
            </a:extLst>
          </p:cNvPr>
          <p:cNvGrpSpPr/>
          <p:nvPr userDrawn="1"/>
        </p:nvGrpSpPr>
        <p:grpSpPr>
          <a:xfrm>
            <a:off x="5805243" y="3854939"/>
            <a:ext cx="261271" cy="494189"/>
            <a:chOff x="6270626" y="-1816100"/>
            <a:chExt cx="6553200" cy="12395201"/>
          </a:xfrm>
        </p:grpSpPr>
        <p:sp>
          <p:nvSpPr>
            <p:cNvPr id="302" name="Freeform 1354">
              <a:extLst>
                <a:ext uri="{FF2B5EF4-FFF2-40B4-BE49-F238E27FC236}">
                  <a16:creationId xmlns:a16="http://schemas.microsoft.com/office/drawing/2014/main" id="{ADC18DD2-3F3B-9743-A56F-1DCF4044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Oval 1355">
              <a:extLst>
                <a:ext uri="{FF2B5EF4-FFF2-40B4-BE49-F238E27FC236}">
                  <a16:creationId xmlns:a16="http://schemas.microsoft.com/office/drawing/2014/main" id="{CE48EC62-32ED-024F-967B-016B3143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4" name="Group 2654">
            <a:extLst>
              <a:ext uri="{FF2B5EF4-FFF2-40B4-BE49-F238E27FC236}">
                <a16:creationId xmlns:a16="http://schemas.microsoft.com/office/drawing/2014/main" id="{A9815BD6-C651-7B48-9804-21EC99AFFD5C}"/>
              </a:ext>
            </a:extLst>
          </p:cNvPr>
          <p:cNvGrpSpPr/>
          <p:nvPr userDrawn="1"/>
        </p:nvGrpSpPr>
        <p:grpSpPr>
          <a:xfrm>
            <a:off x="2582523" y="3143330"/>
            <a:ext cx="261271" cy="494189"/>
            <a:chOff x="6270626" y="-1816100"/>
            <a:chExt cx="6553200" cy="12395201"/>
          </a:xfrm>
        </p:grpSpPr>
        <p:sp>
          <p:nvSpPr>
            <p:cNvPr id="305" name="Freeform 1354">
              <a:extLst>
                <a:ext uri="{FF2B5EF4-FFF2-40B4-BE49-F238E27FC236}">
                  <a16:creationId xmlns:a16="http://schemas.microsoft.com/office/drawing/2014/main" id="{B7732C27-9726-4A48-8773-E247AE52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Oval 1355">
              <a:extLst>
                <a:ext uri="{FF2B5EF4-FFF2-40B4-BE49-F238E27FC236}">
                  <a16:creationId xmlns:a16="http://schemas.microsoft.com/office/drawing/2014/main" id="{2E6EF0A7-5ADB-E049-9218-61BE6D99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7" name="Group 2654">
            <a:extLst>
              <a:ext uri="{FF2B5EF4-FFF2-40B4-BE49-F238E27FC236}">
                <a16:creationId xmlns:a16="http://schemas.microsoft.com/office/drawing/2014/main" id="{5854866F-5D3B-6347-A566-EC736B19AC6E}"/>
              </a:ext>
            </a:extLst>
          </p:cNvPr>
          <p:cNvGrpSpPr/>
          <p:nvPr userDrawn="1"/>
        </p:nvGrpSpPr>
        <p:grpSpPr>
          <a:xfrm>
            <a:off x="2404644" y="2813665"/>
            <a:ext cx="261271" cy="494189"/>
            <a:chOff x="6270626" y="-1816100"/>
            <a:chExt cx="6553200" cy="12395201"/>
          </a:xfrm>
        </p:grpSpPr>
        <p:sp>
          <p:nvSpPr>
            <p:cNvPr id="308" name="Freeform 1354">
              <a:extLst>
                <a:ext uri="{FF2B5EF4-FFF2-40B4-BE49-F238E27FC236}">
                  <a16:creationId xmlns:a16="http://schemas.microsoft.com/office/drawing/2014/main" id="{37BF75F2-0C09-D04B-82C2-382242F2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Oval 1355">
              <a:extLst>
                <a:ext uri="{FF2B5EF4-FFF2-40B4-BE49-F238E27FC236}">
                  <a16:creationId xmlns:a16="http://schemas.microsoft.com/office/drawing/2014/main" id="{F2D63F55-7BBA-D744-AFA8-582FE598D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0" name="Group 2654">
            <a:extLst>
              <a:ext uri="{FF2B5EF4-FFF2-40B4-BE49-F238E27FC236}">
                <a16:creationId xmlns:a16="http://schemas.microsoft.com/office/drawing/2014/main" id="{8047C4FD-2570-094B-8DB0-4897B406E6E2}"/>
              </a:ext>
            </a:extLst>
          </p:cNvPr>
          <p:cNvGrpSpPr/>
          <p:nvPr userDrawn="1"/>
        </p:nvGrpSpPr>
        <p:grpSpPr>
          <a:xfrm>
            <a:off x="2184570" y="2768413"/>
            <a:ext cx="261271" cy="494189"/>
            <a:chOff x="6270626" y="-1816100"/>
            <a:chExt cx="6553200" cy="12395201"/>
          </a:xfrm>
        </p:grpSpPr>
        <p:sp>
          <p:nvSpPr>
            <p:cNvPr id="311" name="Freeform 1354">
              <a:extLst>
                <a:ext uri="{FF2B5EF4-FFF2-40B4-BE49-F238E27FC236}">
                  <a16:creationId xmlns:a16="http://schemas.microsoft.com/office/drawing/2014/main" id="{671B7503-BF74-1347-9724-769C26B1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Oval 1355">
              <a:extLst>
                <a:ext uri="{FF2B5EF4-FFF2-40B4-BE49-F238E27FC236}">
                  <a16:creationId xmlns:a16="http://schemas.microsoft.com/office/drawing/2014/main" id="{4EF93577-4E3F-FA4B-BC36-0A531E83A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3" name="Group 2654">
            <a:extLst>
              <a:ext uri="{FF2B5EF4-FFF2-40B4-BE49-F238E27FC236}">
                <a16:creationId xmlns:a16="http://schemas.microsoft.com/office/drawing/2014/main" id="{B2CBA829-210B-0745-AC9E-3CE3CE3B4D0B}"/>
              </a:ext>
            </a:extLst>
          </p:cNvPr>
          <p:cNvGrpSpPr/>
          <p:nvPr userDrawn="1"/>
        </p:nvGrpSpPr>
        <p:grpSpPr>
          <a:xfrm>
            <a:off x="2879847" y="2408691"/>
            <a:ext cx="261271" cy="494189"/>
            <a:chOff x="6270626" y="-1816100"/>
            <a:chExt cx="6553200" cy="12395201"/>
          </a:xfrm>
        </p:grpSpPr>
        <p:sp>
          <p:nvSpPr>
            <p:cNvPr id="314" name="Freeform 1354">
              <a:extLst>
                <a:ext uri="{FF2B5EF4-FFF2-40B4-BE49-F238E27FC236}">
                  <a16:creationId xmlns:a16="http://schemas.microsoft.com/office/drawing/2014/main" id="{DEE921F8-4E47-714D-A6B3-806CB000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Oval 1355">
              <a:extLst>
                <a:ext uri="{FF2B5EF4-FFF2-40B4-BE49-F238E27FC236}">
                  <a16:creationId xmlns:a16="http://schemas.microsoft.com/office/drawing/2014/main" id="{233AE236-45DD-0747-8DE8-6101837E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6" name="Group 2654">
            <a:extLst>
              <a:ext uri="{FF2B5EF4-FFF2-40B4-BE49-F238E27FC236}">
                <a16:creationId xmlns:a16="http://schemas.microsoft.com/office/drawing/2014/main" id="{B9FE0B39-83FA-A144-B1C2-019751BE2409}"/>
              </a:ext>
            </a:extLst>
          </p:cNvPr>
          <p:cNvGrpSpPr/>
          <p:nvPr userDrawn="1"/>
        </p:nvGrpSpPr>
        <p:grpSpPr>
          <a:xfrm>
            <a:off x="9242465" y="3234918"/>
            <a:ext cx="261271" cy="494189"/>
            <a:chOff x="6270626" y="-1816100"/>
            <a:chExt cx="6553200" cy="12395201"/>
          </a:xfrm>
        </p:grpSpPr>
        <p:sp>
          <p:nvSpPr>
            <p:cNvPr id="317" name="Freeform 1354">
              <a:extLst>
                <a:ext uri="{FF2B5EF4-FFF2-40B4-BE49-F238E27FC236}">
                  <a16:creationId xmlns:a16="http://schemas.microsoft.com/office/drawing/2014/main" id="{2BA3D393-E5FF-A24C-AAAE-0570AA967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Oval 1355">
              <a:extLst>
                <a:ext uri="{FF2B5EF4-FFF2-40B4-BE49-F238E27FC236}">
                  <a16:creationId xmlns:a16="http://schemas.microsoft.com/office/drawing/2014/main" id="{77B6E25B-3719-4C48-B985-C40E427C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9" name="Group 2654">
            <a:extLst>
              <a:ext uri="{FF2B5EF4-FFF2-40B4-BE49-F238E27FC236}">
                <a16:creationId xmlns:a16="http://schemas.microsoft.com/office/drawing/2014/main" id="{0CFB368C-FDB3-B546-9506-016CC58F44FF}"/>
              </a:ext>
            </a:extLst>
          </p:cNvPr>
          <p:cNvGrpSpPr/>
          <p:nvPr userDrawn="1"/>
        </p:nvGrpSpPr>
        <p:grpSpPr>
          <a:xfrm>
            <a:off x="9157085" y="2610549"/>
            <a:ext cx="261271" cy="494189"/>
            <a:chOff x="6270626" y="-1816100"/>
            <a:chExt cx="6553200" cy="12395201"/>
          </a:xfrm>
        </p:grpSpPr>
        <p:sp>
          <p:nvSpPr>
            <p:cNvPr id="320" name="Freeform 1354">
              <a:extLst>
                <a:ext uri="{FF2B5EF4-FFF2-40B4-BE49-F238E27FC236}">
                  <a16:creationId xmlns:a16="http://schemas.microsoft.com/office/drawing/2014/main" id="{A2C49197-BB26-B44E-A352-6B483475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Oval 1355">
              <a:extLst>
                <a:ext uri="{FF2B5EF4-FFF2-40B4-BE49-F238E27FC236}">
                  <a16:creationId xmlns:a16="http://schemas.microsoft.com/office/drawing/2014/main" id="{D5217AD3-8BF5-F44E-9DAD-5B4FC326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2" name="Group 2654">
            <a:extLst>
              <a:ext uri="{FF2B5EF4-FFF2-40B4-BE49-F238E27FC236}">
                <a16:creationId xmlns:a16="http://schemas.microsoft.com/office/drawing/2014/main" id="{64EAB543-53ED-A843-BA23-6F098F99A655}"/>
              </a:ext>
            </a:extLst>
          </p:cNvPr>
          <p:cNvGrpSpPr/>
          <p:nvPr userDrawn="1"/>
        </p:nvGrpSpPr>
        <p:grpSpPr>
          <a:xfrm>
            <a:off x="551469" y="3429051"/>
            <a:ext cx="261271" cy="494189"/>
            <a:chOff x="6270614" y="-1816111"/>
            <a:chExt cx="6553188" cy="12395190"/>
          </a:xfrm>
        </p:grpSpPr>
        <p:sp>
          <p:nvSpPr>
            <p:cNvPr id="323" name="Freeform 1354">
              <a:extLst>
                <a:ext uri="{FF2B5EF4-FFF2-40B4-BE49-F238E27FC236}">
                  <a16:creationId xmlns:a16="http://schemas.microsoft.com/office/drawing/2014/main" id="{87A66837-BC85-314C-9C5D-1B6151E6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14" y="-1816111"/>
              <a:ext cx="6553188" cy="12395190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Oval 1355">
              <a:extLst>
                <a:ext uri="{FF2B5EF4-FFF2-40B4-BE49-F238E27FC236}">
                  <a16:creationId xmlns:a16="http://schemas.microsoft.com/office/drawing/2014/main" id="{4871BCE7-88B9-2640-A431-6C2492E8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325" name="Image 324">
            <a:extLst>
              <a:ext uri="{FF2B5EF4-FFF2-40B4-BE49-F238E27FC236}">
                <a16:creationId xmlns:a16="http://schemas.microsoft.com/office/drawing/2014/main" id="{F2BA948B-92EA-3749-9A37-93A27BA1A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0117" y="2450517"/>
            <a:ext cx="1810968" cy="976138"/>
          </a:xfrm>
          <a:prstGeom prst="rect">
            <a:avLst/>
          </a:prstGeom>
        </p:spPr>
      </p:pic>
      <p:grpSp>
        <p:nvGrpSpPr>
          <p:cNvPr id="326" name="Groupe 325">
            <a:extLst>
              <a:ext uri="{FF2B5EF4-FFF2-40B4-BE49-F238E27FC236}">
                <a16:creationId xmlns:a16="http://schemas.microsoft.com/office/drawing/2014/main" id="{557531A6-4918-934F-91FA-2D715E954F85}"/>
              </a:ext>
            </a:extLst>
          </p:cNvPr>
          <p:cNvGrpSpPr/>
          <p:nvPr userDrawn="1"/>
        </p:nvGrpSpPr>
        <p:grpSpPr>
          <a:xfrm>
            <a:off x="467602" y="2594965"/>
            <a:ext cx="1932178" cy="967849"/>
            <a:chOff x="604525" y="1821096"/>
            <a:chExt cx="3320464" cy="1757302"/>
          </a:xfrm>
        </p:grpSpPr>
        <p:pic>
          <p:nvPicPr>
            <p:cNvPr id="327" name="Image 3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B58B0FE-52B4-9E42-9B47-8322F505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25" y="1821096"/>
              <a:ext cx="3320464" cy="1757302"/>
            </a:xfrm>
            <a:prstGeom prst="rect">
              <a:avLst/>
            </a:prstGeom>
          </p:spPr>
        </p:pic>
        <p:pic>
          <p:nvPicPr>
            <p:cNvPr id="328" name="Image 327">
              <a:extLst>
                <a:ext uri="{FF2B5EF4-FFF2-40B4-BE49-F238E27FC236}">
                  <a16:creationId xmlns:a16="http://schemas.microsoft.com/office/drawing/2014/main" id="{8D5D118F-AA38-6547-BB77-9D9AEC010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490" t="45944" r="30709" b="31646"/>
            <a:stretch/>
          </p:blipFill>
          <p:spPr>
            <a:xfrm>
              <a:off x="2471183" y="2611401"/>
              <a:ext cx="449521" cy="416471"/>
            </a:xfrm>
            <a:prstGeom prst="rect">
              <a:avLst/>
            </a:prstGeom>
          </p:spPr>
        </p:pic>
      </p:grpSp>
      <p:pic>
        <p:nvPicPr>
          <p:cNvPr id="329" name="Image 328">
            <a:extLst>
              <a:ext uri="{FF2B5EF4-FFF2-40B4-BE49-F238E27FC236}">
                <a16:creationId xmlns:a16="http://schemas.microsoft.com/office/drawing/2014/main" id="{ABF118D1-D0D8-6E4B-A827-1F5A1777B1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42465" y="3038071"/>
            <a:ext cx="1693274" cy="964175"/>
          </a:xfrm>
          <a:prstGeom prst="rect">
            <a:avLst/>
          </a:prstGeom>
        </p:spPr>
      </p:pic>
      <p:pic>
        <p:nvPicPr>
          <p:cNvPr id="330" name="Image 329">
            <a:extLst>
              <a:ext uri="{FF2B5EF4-FFF2-40B4-BE49-F238E27FC236}">
                <a16:creationId xmlns:a16="http://schemas.microsoft.com/office/drawing/2014/main" id="{7E345598-36DA-7647-9A0E-1E68D1C4F6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00784" y="2457280"/>
            <a:ext cx="1575216" cy="919898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64E9CE77-6EBE-234F-9CC2-72D7183E45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77617" y="3698304"/>
            <a:ext cx="1575216" cy="970644"/>
          </a:xfrm>
          <a:prstGeom prst="rect">
            <a:avLst/>
          </a:prstGeom>
        </p:spPr>
      </p:pic>
      <p:pic>
        <p:nvPicPr>
          <p:cNvPr id="332" name="Image 331">
            <a:extLst>
              <a:ext uri="{FF2B5EF4-FFF2-40B4-BE49-F238E27FC236}">
                <a16:creationId xmlns:a16="http://schemas.microsoft.com/office/drawing/2014/main" id="{FC773178-35BC-8A4F-92FC-8DB27866C0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28472" y="3178393"/>
            <a:ext cx="1666892" cy="977786"/>
          </a:xfrm>
          <a:prstGeom prst="rect">
            <a:avLst/>
          </a:prstGeom>
        </p:spPr>
      </p:pic>
      <p:pic>
        <p:nvPicPr>
          <p:cNvPr id="333" name="Image 332">
            <a:extLst>
              <a:ext uri="{FF2B5EF4-FFF2-40B4-BE49-F238E27FC236}">
                <a16:creationId xmlns:a16="http://schemas.microsoft.com/office/drawing/2014/main" id="{E86CFD50-4923-3849-BBDE-E6C27C6E963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02172" y="3491585"/>
            <a:ext cx="1726803" cy="997329"/>
          </a:xfrm>
          <a:prstGeom prst="rect">
            <a:avLst/>
          </a:prstGeom>
        </p:spPr>
      </p:pic>
      <p:pic>
        <p:nvPicPr>
          <p:cNvPr id="334" name="Image 333">
            <a:extLst>
              <a:ext uri="{FF2B5EF4-FFF2-40B4-BE49-F238E27FC236}">
                <a16:creationId xmlns:a16="http://schemas.microsoft.com/office/drawing/2014/main" id="{2E3E8DDC-3C88-E244-82A5-0C3CCC8D92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942562" y="3139217"/>
            <a:ext cx="1726161" cy="1066158"/>
          </a:xfrm>
          <a:prstGeom prst="rect">
            <a:avLst/>
          </a:prstGeom>
        </p:spPr>
      </p:pic>
      <p:pic>
        <p:nvPicPr>
          <p:cNvPr id="335" name="Image 334">
            <a:extLst>
              <a:ext uri="{FF2B5EF4-FFF2-40B4-BE49-F238E27FC236}">
                <a16:creationId xmlns:a16="http://schemas.microsoft.com/office/drawing/2014/main" id="{167A81DB-45EC-4946-B342-BA654E14DC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18598" y="1667510"/>
            <a:ext cx="1808726" cy="957239"/>
          </a:xfrm>
          <a:prstGeom prst="rect">
            <a:avLst/>
          </a:prstGeom>
        </p:spPr>
      </p:pic>
      <p:sp>
        <p:nvSpPr>
          <p:cNvPr id="336" name="Rectangle 335">
            <a:extLst>
              <a:ext uri="{FF2B5EF4-FFF2-40B4-BE49-F238E27FC236}">
                <a16:creationId xmlns:a16="http://schemas.microsoft.com/office/drawing/2014/main" id="{043DF359-5148-0645-ADE2-FF49A2679E90}"/>
              </a:ext>
            </a:extLst>
          </p:cNvPr>
          <p:cNvSpPr/>
          <p:nvPr userDrawn="1"/>
        </p:nvSpPr>
        <p:spPr>
          <a:xfrm>
            <a:off x="475953" y="5463593"/>
            <a:ext cx="2417289" cy="728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CHIFFRES</a:t>
            </a:r>
          </a:p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CLÉS</a:t>
            </a:r>
            <a:endParaRPr lang="fr-FR" sz="1600">
              <a:latin typeface="FranceTV Brown Light" panose="020B0404020101010102" pitchFamily="34" charset="77"/>
            </a:endParaRPr>
          </a:p>
        </p:txBody>
      </p: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09D7B70B-40C5-2841-8076-CD6FC524AAD4}"/>
              </a:ext>
            </a:extLst>
          </p:cNvPr>
          <p:cNvCxnSpPr>
            <a:cxnSpLocks/>
          </p:cNvCxnSpPr>
          <p:nvPr userDrawn="1"/>
        </p:nvCxnSpPr>
        <p:spPr>
          <a:xfrm>
            <a:off x="2184570" y="5478419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D8EEFD64-2A3A-FF41-AFAA-56BC7CD633F8}"/>
              </a:ext>
            </a:extLst>
          </p:cNvPr>
          <p:cNvGrpSpPr/>
          <p:nvPr userDrawn="1"/>
        </p:nvGrpSpPr>
        <p:grpSpPr>
          <a:xfrm>
            <a:off x="2658936" y="5205622"/>
            <a:ext cx="778900" cy="701475"/>
            <a:chOff x="2658936" y="5205622"/>
            <a:chExt cx="778900" cy="701475"/>
          </a:xfrm>
        </p:grpSpPr>
        <p:sp>
          <p:nvSpPr>
            <p:cNvPr id="339" name="Graphique 5">
              <a:extLst>
                <a:ext uri="{FF2B5EF4-FFF2-40B4-BE49-F238E27FC236}">
                  <a16:creationId xmlns:a16="http://schemas.microsoft.com/office/drawing/2014/main" id="{CA863AAA-CE4C-1845-8FF8-28F0E16C789D}"/>
                </a:ext>
              </a:extLst>
            </p:cNvPr>
            <p:cNvSpPr/>
            <p:nvPr userDrawn="1"/>
          </p:nvSpPr>
          <p:spPr>
            <a:xfrm>
              <a:off x="2658936" y="5205622"/>
              <a:ext cx="778900" cy="701475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Graphique 5">
              <a:extLst>
                <a:ext uri="{FF2B5EF4-FFF2-40B4-BE49-F238E27FC236}">
                  <a16:creationId xmlns:a16="http://schemas.microsoft.com/office/drawing/2014/main" id="{6E020987-FFC1-6249-8F47-A741DB76EFAA}"/>
                </a:ext>
              </a:extLst>
            </p:cNvPr>
            <p:cNvSpPr/>
            <p:nvPr userDrawn="1"/>
          </p:nvSpPr>
          <p:spPr>
            <a:xfrm>
              <a:off x="2891929" y="5386619"/>
              <a:ext cx="156473" cy="215760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52FFBC-7D17-824B-83CA-D3370A660680}"/>
              </a:ext>
            </a:extLst>
          </p:cNvPr>
          <p:cNvGrpSpPr/>
          <p:nvPr userDrawn="1"/>
        </p:nvGrpSpPr>
        <p:grpSpPr>
          <a:xfrm>
            <a:off x="7187180" y="5305237"/>
            <a:ext cx="708612" cy="665443"/>
            <a:chOff x="7187180" y="5305237"/>
            <a:chExt cx="708612" cy="665443"/>
          </a:xfrm>
        </p:grpSpPr>
        <p:sp>
          <p:nvSpPr>
            <p:cNvPr id="341" name="Graphique 10">
              <a:extLst>
                <a:ext uri="{FF2B5EF4-FFF2-40B4-BE49-F238E27FC236}">
                  <a16:creationId xmlns:a16="http://schemas.microsoft.com/office/drawing/2014/main" id="{BAD1CCF9-9CD3-6541-B2F4-97D524DCFD69}"/>
                </a:ext>
              </a:extLst>
            </p:cNvPr>
            <p:cNvSpPr/>
            <p:nvPr userDrawn="1"/>
          </p:nvSpPr>
          <p:spPr>
            <a:xfrm>
              <a:off x="7187180" y="5500237"/>
              <a:ext cx="672926" cy="470443"/>
            </a:xfrm>
            <a:custGeom>
              <a:avLst/>
              <a:gdLst>
                <a:gd name="connsiteX0" fmla="*/ 766114 w 766983"/>
                <a:gd name="connsiteY0" fmla="*/ 294282 h 536198"/>
                <a:gd name="connsiteX1" fmla="*/ 704612 w 766983"/>
                <a:gd name="connsiteY1" fmla="*/ 246962 h 536198"/>
                <a:gd name="connsiteX2" fmla="*/ 591563 w 766983"/>
                <a:gd name="connsiteY2" fmla="*/ 231143 h 536198"/>
                <a:gd name="connsiteX3" fmla="*/ 591563 w 766983"/>
                <a:gd name="connsiteY3" fmla="*/ 68048 h 536198"/>
                <a:gd name="connsiteX4" fmla="*/ 588291 w 766983"/>
                <a:gd name="connsiteY4" fmla="*/ 58911 h 536198"/>
                <a:gd name="connsiteX5" fmla="*/ 527334 w 766983"/>
                <a:gd name="connsiteY5" fmla="*/ 16091 h 536198"/>
                <a:gd name="connsiteX6" fmla="*/ 400921 w 766983"/>
                <a:gd name="connsiteY6" fmla="*/ 0 h 536198"/>
                <a:gd name="connsiteX7" fmla="*/ 275872 w 766983"/>
                <a:gd name="connsiteY7" fmla="*/ 16091 h 536198"/>
                <a:gd name="connsiteX8" fmla="*/ 215052 w 766983"/>
                <a:gd name="connsiteY8" fmla="*/ 67911 h 536198"/>
                <a:gd name="connsiteX9" fmla="*/ 215461 w 766983"/>
                <a:gd name="connsiteY9" fmla="*/ 72957 h 536198"/>
                <a:gd name="connsiteX10" fmla="*/ 217098 w 766983"/>
                <a:gd name="connsiteY10" fmla="*/ 142641 h 536198"/>
                <a:gd name="connsiteX11" fmla="*/ 3273 w 766983"/>
                <a:gd name="connsiteY11" fmla="*/ 288009 h 536198"/>
                <a:gd name="connsiteX12" fmla="*/ 0 w 766983"/>
                <a:gd name="connsiteY12" fmla="*/ 322101 h 536198"/>
                <a:gd name="connsiteX13" fmla="*/ 182733 w 766983"/>
                <a:gd name="connsiteY13" fmla="*/ 504834 h 536198"/>
                <a:gd name="connsiteX14" fmla="*/ 297964 w 766983"/>
                <a:gd name="connsiteY14" fmla="*/ 463923 h 536198"/>
                <a:gd name="connsiteX15" fmla="*/ 395876 w 766983"/>
                <a:gd name="connsiteY15" fmla="*/ 474560 h 536198"/>
                <a:gd name="connsiteX16" fmla="*/ 580790 w 766983"/>
                <a:gd name="connsiteY16" fmla="*/ 536198 h 536198"/>
                <a:gd name="connsiteX17" fmla="*/ 705976 w 766983"/>
                <a:gd name="connsiteY17" fmla="*/ 519834 h 536198"/>
                <a:gd name="connsiteX18" fmla="*/ 766796 w 766983"/>
                <a:gd name="connsiteY18" fmla="*/ 467878 h 536198"/>
                <a:gd name="connsiteX19" fmla="*/ 766796 w 766983"/>
                <a:gd name="connsiteY19" fmla="*/ 300146 h 536198"/>
                <a:gd name="connsiteX20" fmla="*/ 766114 w 766983"/>
                <a:gd name="connsiteY20" fmla="*/ 294282 h 536198"/>
                <a:gd name="connsiteX21" fmla="*/ 559108 w 766983"/>
                <a:gd name="connsiteY21" fmla="*/ 152596 h 536198"/>
                <a:gd name="connsiteX22" fmla="*/ 518607 w 766983"/>
                <a:gd name="connsiteY22" fmla="*/ 175233 h 536198"/>
                <a:gd name="connsiteX23" fmla="*/ 401058 w 766983"/>
                <a:gd name="connsiteY23" fmla="*/ 190097 h 536198"/>
                <a:gd name="connsiteX24" fmla="*/ 297009 w 766983"/>
                <a:gd name="connsiteY24" fmla="*/ 178642 h 536198"/>
                <a:gd name="connsiteX25" fmla="*/ 295782 w 766983"/>
                <a:gd name="connsiteY25" fmla="*/ 178369 h 536198"/>
                <a:gd name="connsiteX26" fmla="*/ 247917 w 766983"/>
                <a:gd name="connsiteY26" fmla="*/ 151368 h 536198"/>
                <a:gd name="connsiteX27" fmla="*/ 246826 w 766983"/>
                <a:gd name="connsiteY27" fmla="*/ 108276 h 536198"/>
                <a:gd name="connsiteX28" fmla="*/ 279827 w 766983"/>
                <a:gd name="connsiteY28" fmla="*/ 120958 h 536198"/>
                <a:gd name="connsiteX29" fmla="*/ 400921 w 766983"/>
                <a:gd name="connsiteY29" fmla="*/ 135822 h 536198"/>
                <a:gd name="connsiteX30" fmla="*/ 527198 w 766983"/>
                <a:gd name="connsiteY30" fmla="*/ 119731 h 536198"/>
                <a:gd name="connsiteX31" fmla="*/ 560881 w 766983"/>
                <a:gd name="connsiteY31" fmla="*/ 106231 h 536198"/>
                <a:gd name="connsiteX32" fmla="*/ 560881 w 766983"/>
                <a:gd name="connsiteY32" fmla="*/ 145368 h 536198"/>
                <a:gd name="connsiteX33" fmla="*/ 559108 w 766983"/>
                <a:gd name="connsiteY33" fmla="*/ 152596 h 536198"/>
                <a:gd name="connsiteX34" fmla="*/ 285145 w 766983"/>
                <a:gd name="connsiteY34" fmla="*/ 45274 h 536198"/>
                <a:gd name="connsiteX35" fmla="*/ 401194 w 766983"/>
                <a:gd name="connsiteY35" fmla="*/ 30410 h 536198"/>
                <a:gd name="connsiteX36" fmla="*/ 518743 w 766983"/>
                <a:gd name="connsiteY36" fmla="*/ 45274 h 536198"/>
                <a:gd name="connsiteX37" fmla="*/ 559108 w 766983"/>
                <a:gd name="connsiteY37" fmla="*/ 67911 h 536198"/>
                <a:gd name="connsiteX38" fmla="*/ 518607 w 766983"/>
                <a:gd name="connsiteY38" fmla="*/ 90548 h 536198"/>
                <a:gd name="connsiteX39" fmla="*/ 401194 w 766983"/>
                <a:gd name="connsiteY39" fmla="*/ 105412 h 536198"/>
                <a:gd name="connsiteX40" fmla="*/ 288691 w 766983"/>
                <a:gd name="connsiteY40" fmla="*/ 91639 h 536198"/>
                <a:gd name="connsiteX41" fmla="*/ 245871 w 766983"/>
                <a:gd name="connsiteY41" fmla="*/ 68320 h 536198"/>
                <a:gd name="connsiteX42" fmla="*/ 245735 w 766983"/>
                <a:gd name="connsiteY42" fmla="*/ 67911 h 536198"/>
                <a:gd name="connsiteX43" fmla="*/ 285145 w 766983"/>
                <a:gd name="connsiteY43" fmla="*/ 45274 h 536198"/>
                <a:gd name="connsiteX44" fmla="*/ 285554 w 766983"/>
                <a:gd name="connsiteY44" fmla="*/ 434604 h 536198"/>
                <a:gd name="connsiteX45" fmla="*/ 70502 w 766983"/>
                <a:gd name="connsiteY45" fmla="*/ 424513 h 536198"/>
                <a:gd name="connsiteX46" fmla="*/ 80593 w 766983"/>
                <a:gd name="connsiteY46" fmla="*/ 209461 h 536198"/>
                <a:gd name="connsiteX47" fmla="*/ 183006 w 766983"/>
                <a:gd name="connsiteY47" fmla="*/ 169778 h 536198"/>
                <a:gd name="connsiteX48" fmla="*/ 228143 w 766983"/>
                <a:gd name="connsiteY48" fmla="*/ 176460 h 536198"/>
                <a:gd name="connsiteX49" fmla="*/ 332328 w 766983"/>
                <a:gd name="connsiteY49" fmla="*/ 291145 h 536198"/>
                <a:gd name="connsiteX50" fmla="*/ 335328 w 766983"/>
                <a:gd name="connsiteY50" fmla="*/ 321828 h 536198"/>
                <a:gd name="connsiteX51" fmla="*/ 285554 w 766983"/>
                <a:gd name="connsiteY51" fmla="*/ 434604 h 536198"/>
                <a:gd name="connsiteX52" fmla="*/ 324419 w 766983"/>
                <a:gd name="connsiteY52" fmla="*/ 437877 h 536198"/>
                <a:gd name="connsiteX53" fmla="*/ 353738 w 766983"/>
                <a:gd name="connsiteY53" fmla="*/ 387694 h 536198"/>
                <a:gd name="connsiteX54" fmla="*/ 394512 w 766983"/>
                <a:gd name="connsiteY54" fmla="*/ 389739 h 536198"/>
                <a:gd name="connsiteX55" fmla="*/ 394512 w 766983"/>
                <a:gd name="connsiteY55" fmla="*/ 392466 h 536198"/>
                <a:gd name="connsiteX56" fmla="*/ 395330 w 766983"/>
                <a:gd name="connsiteY56" fmla="*/ 444286 h 536198"/>
                <a:gd name="connsiteX57" fmla="*/ 324419 w 766983"/>
                <a:gd name="connsiteY57" fmla="*/ 437877 h 536198"/>
                <a:gd name="connsiteX58" fmla="*/ 365057 w 766983"/>
                <a:gd name="connsiteY58" fmla="*/ 303827 h 536198"/>
                <a:gd name="connsiteX59" fmla="*/ 392876 w 766983"/>
                <a:gd name="connsiteY59" fmla="*/ 304918 h 536198"/>
                <a:gd name="connsiteX60" fmla="*/ 393012 w 766983"/>
                <a:gd name="connsiteY60" fmla="*/ 306009 h 536198"/>
                <a:gd name="connsiteX61" fmla="*/ 393967 w 766983"/>
                <a:gd name="connsiteY61" fmla="*/ 359056 h 536198"/>
                <a:gd name="connsiteX62" fmla="*/ 362329 w 766983"/>
                <a:gd name="connsiteY62" fmla="*/ 357693 h 536198"/>
                <a:gd name="connsiteX63" fmla="*/ 365875 w 766983"/>
                <a:gd name="connsiteY63" fmla="*/ 321964 h 536198"/>
                <a:gd name="connsiteX64" fmla="*/ 365057 w 766983"/>
                <a:gd name="connsiteY64" fmla="*/ 303827 h 536198"/>
                <a:gd name="connsiteX65" fmla="*/ 402558 w 766983"/>
                <a:gd name="connsiteY65" fmla="*/ 274508 h 536198"/>
                <a:gd name="connsiteX66" fmla="*/ 401194 w 766983"/>
                <a:gd name="connsiteY66" fmla="*/ 274508 h 536198"/>
                <a:gd name="connsiteX67" fmla="*/ 359193 w 766983"/>
                <a:gd name="connsiteY67" fmla="*/ 273008 h 536198"/>
                <a:gd name="connsiteX68" fmla="*/ 331919 w 766983"/>
                <a:gd name="connsiteY68" fmla="*/ 216143 h 536198"/>
                <a:gd name="connsiteX69" fmla="*/ 401058 w 766983"/>
                <a:gd name="connsiteY69" fmla="*/ 220507 h 536198"/>
                <a:gd name="connsiteX70" fmla="*/ 527471 w 766983"/>
                <a:gd name="connsiteY70" fmla="*/ 204415 h 536198"/>
                <a:gd name="connsiteX71" fmla="*/ 561017 w 766983"/>
                <a:gd name="connsiteY71" fmla="*/ 190642 h 536198"/>
                <a:gd name="connsiteX72" fmla="*/ 561017 w 766983"/>
                <a:gd name="connsiteY72" fmla="*/ 231143 h 536198"/>
                <a:gd name="connsiteX73" fmla="*/ 402558 w 766983"/>
                <a:gd name="connsiteY73" fmla="*/ 274508 h 536198"/>
                <a:gd name="connsiteX74" fmla="*/ 423013 w 766983"/>
                <a:gd name="connsiteY74" fmla="*/ 298100 h 536198"/>
                <a:gd name="connsiteX75" fmla="*/ 467060 w 766983"/>
                <a:gd name="connsiteY75" fmla="*/ 275054 h 536198"/>
                <a:gd name="connsiteX76" fmla="*/ 576427 w 766983"/>
                <a:gd name="connsiteY76" fmla="*/ 262099 h 536198"/>
                <a:gd name="connsiteX77" fmla="*/ 578472 w 766983"/>
                <a:gd name="connsiteY77" fmla="*/ 262099 h 536198"/>
                <a:gd name="connsiteX78" fmla="*/ 696021 w 766983"/>
                <a:gd name="connsiteY78" fmla="*/ 276554 h 536198"/>
                <a:gd name="connsiteX79" fmla="*/ 736386 w 766983"/>
                <a:gd name="connsiteY79" fmla="*/ 298645 h 536198"/>
                <a:gd name="connsiteX80" fmla="*/ 736386 w 766983"/>
                <a:gd name="connsiteY80" fmla="*/ 298782 h 536198"/>
                <a:gd name="connsiteX81" fmla="*/ 694658 w 766983"/>
                <a:gd name="connsiteY81" fmla="*/ 321692 h 536198"/>
                <a:gd name="connsiteX82" fmla="*/ 578472 w 766983"/>
                <a:gd name="connsiteY82" fmla="*/ 336010 h 536198"/>
                <a:gd name="connsiteX83" fmla="*/ 467605 w 766983"/>
                <a:gd name="connsiteY83" fmla="*/ 322919 h 536198"/>
                <a:gd name="connsiteX84" fmla="*/ 423831 w 766983"/>
                <a:gd name="connsiteY84" fmla="*/ 300691 h 536198"/>
                <a:gd name="connsiteX85" fmla="*/ 423013 w 766983"/>
                <a:gd name="connsiteY85" fmla="*/ 298100 h 536198"/>
                <a:gd name="connsiteX86" fmla="*/ 736659 w 766983"/>
                <a:gd name="connsiteY86" fmla="*/ 468014 h 536198"/>
                <a:gd name="connsiteX87" fmla="*/ 697385 w 766983"/>
                <a:gd name="connsiteY87" fmla="*/ 490788 h 536198"/>
                <a:gd name="connsiteX88" fmla="*/ 581200 w 766983"/>
                <a:gd name="connsiteY88" fmla="*/ 505788 h 536198"/>
                <a:gd name="connsiteX89" fmla="*/ 465287 w 766983"/>
                <a:gd name="connsiteY89" fmla="*/ 491333 h 536198"/>
                <a:gd name="connsiteX90" fmla="*/ 426286 w 766983"/>
                <a:gd name="connsiteY90" fmla="*/ 468832 h 536198"/>
                <a:gd name="connsiteX91" fmla="*/ 426286 w 766983"/>
                <a:gd name="connsiteY91" fmla="*/ 468560 h 536198"/>
                <a:gd name="connsiteX92" fmla="*/ 425467 w 766983"/>
                <a:gd name="connsiteY92" fmla="*/ 424377 h 536198"/>
                <a:gd name="connsiteX93" fmla="*/ 578063 w 766983"/>
                <a:gd name="connsiteY93" fmla="*/ 451241 h 536198"/>
                <a:gd name="connsiteX94" fmla="*/ 704067 w 766983"/>
                <a:gd name="connsiteY94" fmla="*/ 435150 h 536198"/>
                <a:gd name="connsiteX95" fmla="*/ 736659 w 766983"/>
                <a:gd name="connsiteY95" fmla="*/ 421649 h 536198"/>
                <a:gd name="connsiteX96" fmla="*/ 736659 w 766983"/>
                <a:gd name="connsiteY96" fmla="*/ 468014 h 536198"/>
                <a:gd name="connsiteX97" fmla="*/ 735295 w 766983"/>
                <a:gd name="connsiteY97" fmla="*/ 383466 h 536198"/>
                <a:gd name="connsiteX98" fmla="*/ 695339 w 766983"/>
                <a:gd name="connsiteY98" fmla="*/ 406103 h 536198"/>
                <a:gd name="connsiteX99" fmla="*/ 578199 w 766983"/>
                <a:gd name="connsiteY99" fmla="*/ 420831 h 536198"/>
                <a:gd name="connsiteX100" fmla="*/ 425058 w 766983"/>
                <a:gd name="connsiteY100" fmla="*/ 387285 h 536198"/>
                <a:gd name="connsiteX101" fmla="*/ 424786 w 766983"/>
                <a:gd name="connsiteY101" fmla="*/ 373920 h 536198"/>
                <a:gd name="connsiteX102" fmla="*/ 424240 w 766983"/>
                <a:gd name="connsiteY102" fmla="*/ 339010 h 536198"/>
                <a:gd name="connsiteX103" fmla="*/ 459014 w 766983"/>
                <a:gd name="connsiteY103" fmla="*/ 352238 h 536198"/>
                <a:gd name="connsiteX104" fmla="*/ 578063 w 766983"/>
                <a:gd name="connsiteY104" fmla="*/ 366557 h 536198"/>
                <a:gd name="connsiteX105" fmla="*/ 702840 w 766983"/>
                <a:gd name="connsiteY105" fmla="*/ 351011 h 536198"/>
                <a:gd name="connsiteX106" fmla="*/ 736522 w 766983"/>
                <a:gd name="connsiteY106" fmla="*/ 337510 h 536198"/>
                <a:gd name="connsiteX107" fmla="*/ 736522 w 766983"/>
                <a:gd name="connsiteY107" fmla="*/ 376784 h 536198"/>
                <a:gd name="connsiteX108" fmla="*/ 736659 w 766983"/>
                <a:gd name="connsiteY108" fmla="*/ 376784 h 536198"/>
                <a:gd name="connsiteX109" fmla="*/ 735295 w 766983"/>
                <a:gd name="connsiteY109" fmla="*/ 383466 h 5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66983" h="536198">
                  <a:moveTo>
                    <a:pt x="766114" y="294282"/>
                  </a:moveTo>
                  <a:cubicBezTo>
                    <a:pt x="763387" y="274372"/>
                    <a:pt x="742932" y="258553"/>
                    <a:pt x="704612" y="246962"/>
                  </a:cubicBezTo>
                  <a:cubicBezTo>
                    <a:pt x="673657" y="237689"/>
                    <a:pt x="634383" y="231962"/>
                    <a:pt x="591563" y="231143"/>
                  </a:cubicBezTo>
                  <a:lnTo>
                    <a:pt x="591563" y="68048"/>
                  </a:lnTo>
                  <a:cubicBezTo>
                    <a:pt x="591563" y="64638"/>
                    <a:pt x="590473" y="61502"/>
                    <a:pt x="588291" y="58911"/>
                  </a:cubicBezTo>
                  <a:cubicBezTo>
                    <a:pt x="583245" y="41183"/>
                    <a:pt x="562790" y="26864"/>
                    <a:pt x="527334" y="16091"/>
                  </a:cubicBezTo>
                  <a:cubicBezTo>
                    <a:pt x="492970" y="5727"/>
                    <a:pt x="448105" y="0"/>
                    <a:pt x="400921" y="0"/>
                  </a:cubicBezTo>
                  <a:cubicBezTo>
                    <a:pt x="353874" y="0"/>
                    <a:pt x="309418" y="5591"/>
                    <a:pt x="275872" y="16091"/>
                  </a:cubicBezTo>
                  <a:cubicBezTo>
                    <a:pt x="248189" y="24683"/>
                    <a:pt x="215052" y="40501"/>
                    <a:pt x="215052" y="67911"/>
                  </a:cubicBezTo>
                  <a:cubicBezTo>
                    <a:pt x="215052" y="69548"/>
                    <a:pt x="215188" y="71320"/>
                    <a:pt x="215461" y="72957"/>
                  </a:cubicBezTo>
                  <a:lnTo>
                    <a:pt x="217098" y="142641"/>
                  </a:lnTo>
                  <a:cubicBezTo>
                    <a:pt x="117958" y="123549"/>
                    <a:pt x="22228" y="188733"/>
                    <a:pt x="3273" y="288009"/>
                  </a:cubicBezTo>
                  <a:cubicBezTo>
                    <a:pt x="1091" y="299191"/>
                    <a:pt x="0" y="310646"/>
                    <a:pt x="0" y="322101"/>
                  </a:cubicBezTo>
                  <a:cubicBezTo>
                    <a:pt x="0" y="422877"/>
                    <a:pt x="81957" y="504834"/>
                    <a:pt x="182733" y="504834"/>
                  </a:cubicBezTo>
                  <a:cubicBezTo>
                    <a:pt x="224734" y="504834"/>
                    <a:pt x="265372" y="490379"/>
                    <a:pt x="297964" y="463923"/>
                  </a:cubicBezTo>
                  <a:cubicBezTo>
                    <a:pt x="326737" y="470605"/>
                    <a:pt x="360284" y="474287"/>
                    <a:pt x="395876" y="474560"/>
                  </a:cubicBezTo>
                  <a:cubicBezTo>
                    <a:pt x="403649" y="516834"/>
                    <a:pt x="495288" y="536198"/>
                    <a:pt x="580790" y="536198"/>
                  </a:cubicBezTo>
                  <a:cubicBezTo>
                    <a:pt x="627837" y="536198"/>
                    <a:pt x="672157" y="530334"/>
                    <a:pt x="705976" y="519834"/>
                  </a:cubicBezTo>
                  <a:cubicBezTo>
                    <a:pt x="733795" y="511243"/>
                    <a:pt x="766796" y="495288"/>
                    <a:pt x="766796" y="467878"/>
                  </a:cubicBezTo>
                  <a:lnTo>
                    <a:pt x="766796" y="300146"/>
                  </a:lnTo>
                  <a:cubicBezTo>
                    <a:pt x="767205" y="298236"/>
                    <a:pt x="766932" y="296055"/>
                    <a:pt x="766114" y="294282"/>
                  </a:cubicBezTo>
                  <a:close/>
                  <a:moveTo>
                    <a:pt x="559108" y="152596"/>
                  </a:moveTo>
                  <a:cubicBezTo>
                    <a:pt x="559108" y="154641"/>
                    <a:pt x="551880" y="165141"/>
                    <a:pt x="518607" y="175233"/>
                  </a:cubicBezTo>
                  <a:cubicBezTo>
                    <a:pt x="487651" y="184506"/>
                    <a:pt x="444695" y="190097"/>
                    <a:pt x="401058" y="190097"/>
                  </a:cubicBezTo>
                  <a:cubicBezTo>
                    <a:pt x="363284" y="190097"/>
                    <a:pt x="326328" y="186142"/>
                    <a:pt x="297009" y="178642"/>
                  </a:cubicBezTo>
                  <a:cubicBezTo>
                    <a:pt x="296600" y="178505"/>
                    <a:pt x="296191" y="178505"/>
                    <a:pt x="295782" y="178369"/>
                  </a:cubicBezTo>
                  <a:cubicBezTo>
                    <a:pt x="281327" y="166914"/>
                    <a:pt x="265235" y="157914"/>
                    <a:pt x="247917" y="151368"/>
                  </a:cubicBezTo>
                  <a:lnTo>
                    <a:pt x="246826" y="108276"/>
                  </a:lnTo>
                  <a:cubicBezTo>
                    <a:pt x="257326" y="113594"/>
                    <a:pt x="268372" y="117958"/>
                    <a:pt x="279827" y="120958"/>
                  </a:cubicBezTo>
                  <a:cubicBezTo>
                    <a:pt x="312964" y="130640"/>
                    <a:pt x="355920" y="135822"/>
                    <a:pt x="400921" y="135822"/>
                  </a:cubicBezTo>
                  <a:cubicBezTo>
                    <a:pt x="448105" y="135822"/>
                    <a:pt x="492970" y="130231"/>
                    <a:pt x="527198" y="119731"/>
                  </a:cubicBezTo>
                  <a:cubicBezTo>
                    <a:pt x="538926" y="116458"/>
                    <a:pt x="550244" y="111958"/>
                    <a:pt x="560881" y="106231"/>
                  </a:cubicBezTo>
                  <a:lnTo>
                    <a:pt x="560881" y="145368"/>
                  </a:lnTo>
                  <a:cubicBezTo>
                    <a:pt x="559653" y="147277"/>
                    <a:pt x="558972" y="149868"/>
                    <a:pt x="559108" y="152596"/>
                  </a:cubicBezTo>
                  <a:close/>
                  <a:moveTo>
                    <a:pt x="285145" y="45274"/>
                  </a:moveTo>
                  <a:cubicBezTo>
                    <a:pt x="315964" y="35865"/>
                    <a:pt x="357284" y="30410"/>
                    <a:pt x="401194" y="30410"/>
                  </a:cubicBezTo>
                  <a:cubicBezTo>
                    <a:pt x="444832" y="30410"/>
                    <a:pt x="487651" y="35728"/>
                    <a:pt x="518743" y="45274"/>
                  </a:cubicBezTo>
                  <a:cubicBezTo>
                    <a:pt x="551880" y="55365"/>
                    <a:pt x="559108" y="65729"/>
                    <a:pt x="559108" y="67911"/>
                  </a:cubicBezTo>
                  <a:cubicBezTo>
                    <a:pt x="559108" y="70093"/>
                    <a:pt x="551880" y="80593"/>
                    <a:pt x="518607" y="90548"/>
                  </a:cubicBezTo>
                  <a:cubicBezTo>
                    <a:pt x="487651" y="99821"/>
                    <a:pt x="444832" y="105412"/>
                    <a:pt x="401194" y="105412"/>
                  </a:cubicBezTo>
                  <a:cubicBezTo>
                    <a:pt x="359056" y="105412"/>
                    <a:pt x="319101" y="100503"/>
                    <a:pt x="288691" y="91639"/>
                  </a:cubicBezTo>
                  <a:cubicBezTo>
                    <a:pt x="255826" y="82230"/>
                    <a:pt x="246689" y="71593"/>
                    <a:pt x="245871" y="68320"/>
                  </a:cubicBezTo>
                  <a:cubicBezTo>
                    <a:pt x="245871" y="68048"/>
                    <a:pt x="245871" y="67911"/>
                    <a:pt x="245735" y="67911"/>
                  </a:cubicBezTo>
                  <a:cubicBezTo>
                    <a:pt x="245871" y="65593"/>
                    <a:pt x="252962" y="55229"/>
                    <a:pt x="285145" y="45274"/>
                  </a:cubicBezTo>
                  <a:close/>
                  <a:moveTo>
                    <a:pt x="285554" y="434604"/>
                  </a:moveTo>
                  <a:cubicBezTo>
                    <a:pt x="223370" y="491197"/>
                    <a:pt x="127095" y="486697"/>
                    <a:pt x="70502" y="424513"/>
                  </a:cubicBezTo>
                  <a:cubicBezTo>
                    <a:pt x="14046" y="362329"/>
                    <a:pt x="18410" y="266054"/>
                    <a:pt x="80593" y="209461"/>
                  </a:cubicBezTo>
                  <a:cubicBezTo>
                    <a:pt x="108685" y="183960"/>
                    <a:pt x="145232" y="169778"/>
                    <a:pt x="183006" y="169778"/>
                  </a:cubicBezTo>
                  <a:cubicBezTo>
                    <a:pt x="198279" y="169778"/>
                    <a:pt x="213552" y="172096"/>
                    <a:pt x="228143" y="176460"/>
                  </a:cubicBezTo>
                  <a:cubicBezTo>
                    <a:pt x="280918" y="193097"/>
                    <a:pt x="320873" y="236871"/>
                    <a:pt x="332328" y="291145"/>
                  </a:cubicBezTo>
                  <a:cubicBezTo>
                    <a:pt x="334374" y="301236"/>
                    <a:pt x="335328" y="311600"/>
                    <a:pt x="335328" y="321828"/>
                  </a:cubicBezTo>
                  <a:cubicBezTo>
                    <a:pt x="335601" y="364920"/>
                    <a:pt x="317328" y="405831"/>
                    <a:pt x="285554" y="434604"/>
                  </a:cubicBezTo>
                  <a:close/>
                  <a:moveTo>
                    <a:pt x="324419" y="437877"/>
                  </a:moveTo>
                  <a:cubicBezTo>
                    <a:pt x="336828" y="422740"/>
                    <a:pt x="346647" y="405831"/>
                    <a:pt x="353738" y="387694"/>
                  </a:cubicBezTo>
                  <a:cubicBezTo>
                    <a:pt x="366693" y="388785"/>
                    <a:pt x="380466" y="389466"/>
                    <a:pt x="394512" y="389739"/>
                  </a:cubicBezTo>
                  <a:lnTo>
                    <a:pt x="394512" y="392466"/>
                  </a:lnTo>
                  <a:lnTo>
                    <a:pt x="395330" y="444286"/>
                  </a:lnTo>
                  <a:cubicBezTo>
                    <a:pt x="371602" y="443877"/>
                    <a:pt x="347874" y="441695"/>
                    <a:pt x="324419" y="437877"/>
                  </a:cubicBezTo>
                  <a:close/>
                  <a:moveTo>
                    <a:pt x="365057" y="303827"/>
                  </a:moveTo>
                  <a:cubicBezTo>
                    <a:pt x="374057" y="304373"/>
                    <a:pt x="383330" y="304782"/>
                    <a:pt x="392876" y="304918"/>
                  </a:cubicBezTo>
                  <a:cubicBezTo>
                    <a:pt x="392876" y="305191"/>
                    <a:pt x="393012" y="305737"/>
                    <a:pt x="393012" y="306009"/>
                  </a:cubicBezTo>
                  <a:lnTo>
                    <a:pt x="393967" y="359056"/>
                  </a:lnTo>
                  <a:cubicBezTo>
                    <a:pt x="383057" y="358920"/>
                    <a:pt x="372557" y="358511"/>
                    <a:pt x="362329" y="357693"/>
                  </a:cubicBezTo>
                  <a:cubicBezTo>
                    <a:pt x="364647" y="345965"/>
                    <a:pt x="365875" y="333828"/>
                    <a:pt x="365875" y="321964"/>
                  </a:cubicBezTo>
                  <a:cubicBezTo>
                    <a:pt x="365875" y="315964"/>
                    <a:pt x="365602" y="309964"/>
                    <a:pt x="365057" y="303827"/>
                  </a:cubicBezTo>
                  <a:close/>
                  <a:moveTo>
                    <a:pt x="402558" y="274508"/>
                  </a:moveTo>
                  <a:cubicBezTo>
                    <a:pt x="402149" y="274508"/>
                    <a:pt x="401603" y="274508"/>
                    <a:pt x="401194" y="274508"/>
                  </a:cubicBezTo>
                  <a:cubicBezTo>
                    <a:pt x="386466" y="274508"/>
                    <a:pt x="372284" y="273963"/>
                    <a:pt x="359193" y="273008"/>
                  </a:cubicBezTo>
                  <a:cubicBezTo>
                    <a:pt x="353329" y="252553"/>
                    <a:pt x="344192" y="233325"/>
                    <a:pt x="331919" y="216143"/>
                  </a:cubicBezTo>
                  <a:cubicBezTo>
                    <a:pt x="354829" y="219007"/>
                    <a:pt x="377875" y="220507"/>
                    <a:pt x="401058" y="220507"/>
                  </a:cubicBezTo>
                  <a:cubicBezTo>
                    <a:pt x="448241" y="220507"/>
                    <a:pt x="493106" y="214916"/>
                    <a:pt x="527471" y="204415"/>
                  </a:cubicBezTo>
                  <a:cubicBezTo>
                    <a:pt x="539198" y="200733"/>
                    <a:pt x="550380" y="196370"/>
                    <a:pt x="561017" y="190642"/>
                  </a:cubicBezTo>
                  <a:lnTo>
                    <a:pt x="561017" y="231143"/>
                  </a:lnTo>
                  <a:cubicBezTo>
                    <a:pt x="495424" y="233189"/>
                    <a:pt x="427649" y="246962"/>
                    <a:pt x="402558" y="274508"/>
                  </a:cubicBezTo>
                  <a:close/>
                  <a:moveTo>
                    <a:pt x="423013" y="298100"/>
                  </a:moveTo>
                  <a:cubicBezTo>
                    <a:pt x="424513" y="293873"/>
                    <a:pt x="435695" y="283918"/>
                    <a:pt x="467060" y="275054"/>
                  </a:cubicBezTo>
                  <a:cubicBezTo>
                    <a:pt x="496788" y="266599"/>
                    <a:pt x="535653" y="262099"/>
                    <a:pt x="576427" y="262099"/>
                  </a:cubicBezTo>
                  <a:lnTo>
                    <a:pt x="578472" y="262099"/>
                  </a:lnTo>
                  <a:cubicBezTo>
                    <a:pt x="622110" y="262099"/>
                    <a:pt x="664929" y="267145"/>
                    <a:pt x="696021" y="276554"/>
                  </a:cubicBezTo>
                  <a:cubicBezTo>
                    <a:pt x="728204" y="286372"/>
                    <a:pt x="735841" y="296055"/>
                    <a:pt x="736386" y="298645"/>
                  </a:cubicBezTo>
                  <a:lnTo>
                    <a:pt x="736386" y="298782"/>
                  </a:lnTo>
                  <a:cubicBezTo>
                    <a:pt x="736250" y="301100"/>
                    <a:pt x="728613" y="311600"/>
                    <a:pt x="694658" y="321692"/>
                  </a:cubicBezTo>
                  <a:cubicBezTo>
                    <a:pt x="663293" y="330965"/>
                    <a:pt x="622110" y="336010"/>
                    <a:pt x="578472" y="336010"/>
                  </a:cubicBezTo>
                  <a:cubicBezTo>
                    <a:pt x="537289" y="336010"/>
                    <a:pt x="497879" y="331237"/>
                    <a:pt x="467605" y="322919"/>
                  </a:cubicBezTo>
                  <a:cubicBezTo>
                    <a:pt x="438422" y="314737"/>
                    <a:pt x="426695" y="305328"/>
                    <a:pt x="423831" y="300691"/>
                  </a:cubicBezTo>
                  <a:cubicBezTo>
                    <a:pt x="423558" y="299736"/>
                    <a:pt x="423286" y="298782"/>
                    <a:pt x="423013" y="298100"/>
                  </a:cubicBezTo>
                  <a:close/>
                  <a:moveTo>
                    <a:pt x="736659" y="468014"/>
                  </a:moveTo>
                  <a:cubicBezTo>
                    <a:pt x="736659" y="470196"/>
                    <a:pt x="729840" y="480696"/>
                    <a:pt x="697385" y="490788"/>
                  </a:cubicBezTo>
                  <a:cubicBezTo>
                    <a:pt x="666429" y="500470"/>
                    <a:pt x="625110" y="505788"/>
                    <a:pt x="581200" y="505788"/>
                  </a:cubicBezTo>
                  <a:cubicBezTo>
                    <a:pt x="537016" y="505788"/>
                    <a:pt x="495833" y="500606"/>
                    <a:pt x="465287" y="491333"/>
                  </a:cubicBezTo>
                  <a:cubicBezTo>
                    <a:pt x="432968" y="481378"/>
                    <a:pt x="426286" y="471151"/>
                    <a:pt x="426286" y="468832"/>
                  </a:cubicBezTo>
                  <a:cubicBezTo>
                    <a:pt x="426286" y="468696"/>
                    <a:pt x="426286" y="468696"/>
                    <a:pt x="426286" y="468560"/>
                  </a:cubicBezTo>
                  <a:lnTo>
                    <a:pt x="425467" y="424377"/>
                  </a:lnTo>
                  <a:cubicBezTo>
                    <a:pt x="461878" y="442786"/>
                    <a:pt x="522425" y="451241"/>
                    <a:pt x="578063" y="451241"/>
                  </a:cubicBezTo>
                  <a:cubicBezTo>
                    <a:pt x="625246" y="451241"/>
                    <a:pt x="669839" y="445650"/>
                    <a:pt x="704067" y="435150"/>
                  </a:cubicBezTo>
                  <a:cubicBezTo>
                    <a:pt x="715385" y="431740"/>
                    <a:pt x="726158" y="427240"/>
                    <a:pt x="736659" y="421649"/>
                  </a:cubicBezTo>
                  <a:lnTo>
                    <a:pt x="736659" y="468014"/>
                  </a:lnTo>
                  <a:close/>
                  <a:moveTo>
                    <a:pt x="735295" y="383466"/>
                  </a:moveTo>
                  <a:cubicBezTo>
                    <a:pt x="735295" y="385648"/>
                    <a:pt x="728204" y="396012"/>
                    <a:pt x="695339" y="406103"/>
                  </a:cubicBezTo>
                  <a:cubicBezTo>
                    <a:pt x="663975" y="415513"/>
                    <a:pt x="622519" y="420831"/>
                    <a:pt x="578199" y="420831"/>
                  </a:cubicBezTo>
                  <a:cubicBezTo>
                    <a:pt x="494333" y="420831"/>
                    <a:pt x="437604" y="402012"/>
                    <a:pt x="425058" y="387285"/>
                  </a:cubicBezTo>
                  <a:lnTo>
                    <a:pt x="424786" y="373920"/>
                  </a:lnTo>
                  <a:lnTo>
                    <a:pt x="424240" y="339010"/>
                  </a:lnTo>
                  <a:cubicBezTo>
                    <a:pt x="435422" y="344601"/>
                    <a:pt x="447014" y="349102"/>
                    <a:pt x="459014" y="352238"/>
                  </a:cubicBezTo>
                  <a:cubicBezTo>
                    <a:pt x="491879" y="361375"/>
                    <a:pt x="534153" y="366557"/>
                    <a:pt x="578063" y="366557"/>
                  </a:cubicBezTo>
                  <a:cubicBezTo>
                    <a:pt x="624428" y="366557"/>
                    <a:pt x="668748" y="361102"/>
                    <a:pt x="702840" y="351011"/>
                  </a:cubicBezTo>
                  <a:cubicBezTo>
                    <a:pt x="714567" y="347602"/>
                    <a:pt x="725886" y="343238"/>
                    <a:pt x="736522" y="337510"/>
                  </a:cubicBezTo>
                  <a:lnTo>
                    <a:pt x="736522" y="376784"/>
                  </a:lnTo>
                  <a:lnTo>
                    <a:pt x="736659" y="376784"/>
                  </a:lnTo>
                  <a:cubicBezTo>
                    <a:pt x="736659" y="378830"/>
                    <a:pt x="735295" y="381148"/>
                    <a:pt x="735295" y="383466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Graphique 10">
              <a:extLst>
                <a:ext uri="{FF2B5EF4-FFF2-40B4-BE49-F238E27FC236}">
                  <a16:creationId xmlns:a16="http://schemas.microsoft.com/office/drawing/2014/main" id="{3B2ED88C-3E2C-284F-8314-72B5517FEFFD}"/>
                </a:ext>
              </a:extLst>
            </p:cNvPr>
            <p:cNvSpPr/>
            <p:nvPr userDrawn="1"/>
          </p:nvSpPr>
          <p:spPr>
            <a:xfrm>
              <a:off x="7280975" y="5305237"/>
              <a:ext cx="614817" cy="468121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Graphique 10">
              <a:extLst>
                <a:ext uri="{FF2B5EF4-FFF2-40B4-BE49-F238E27FC236}">
                  <a16:creationId xmlns:a16="http://schemas.microsoft.com/office/drawing/2014/main" id="{26485A4E-29E1-C346-B24C-603BAACD78D5}"/>
                </a:ext>
              </a:extLst>
            </p:cNvPr>
            <p:cNvSpPr/>
            <p:nvPr userDrawn="1"/>
          </p:nvSpPr>
          <p:spPr>
            <a:xfrm>
              <a:off x="7281481" y="5719439"/>
              <a:ext cx="113543" cy="135916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913DA5-3C2B-054C-9C99-27ACB5316429}"/>
              </a:ext>
            </a:extLst>
          </p:cNvPr>
          <p:cNvGrpSpPr/>
          <p:nvPr userDrawn="1"/>
        </p:nvGrpSpPr>
        <p:grpSpPr>
          <a:xfrm>
            <a:off x="8717901" y="5342580"/>
            <a:ext cx="1032446" cy="663016"/>
            <a:chOff x="8717901" y="5342580"/>
            <a:chExt cx="1032446" cy="663016"/>
          </a:xfrm>
        </p:grpSpPr>
        <p:grpSp>
          <p:nvGrpSpPr>
            <p:cNvPr id="353" name="Graphique 5">
              <a:extLst>
                <a:ext uri="{FF2B5EF4-FFF2-40B4-BE49-F238E27FC236}">
                  <a16:creationId xmlns:a16="http://schemas.microsoft.com/office/drawing/2014/main" id="{6276A5EC-E5E2-7F47-BDC2-8B889CCDB4CC}"/>
                </a:ext>
              </a:extLst>
            </p:cNvPr>
            <p:cNvGrpSpPr/>
            <p:nvPr userDrawn="1"/>
          </p:nvGrpSpPr>
          <p:grpSpPr>
            <a:xfrm>
              <a:off x="8717901" y="5342580"/>
              <a:ext cx="1032446" cy="540504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354" name="Graphique 5">
                <a:extLst>
                  <a:ext uri="{FF2B5EF4-FFF2-40B4-BE49-F238E27FC236}">
                    <a16:creationId xmlns:a16="http://schemas.microsoft.com/office/drawing/2014/main" id="{98503A09-1FB9-4341-955B-DD81F74E9B57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5" name="Graphique 5">
                <a:extLst>
                  <a:ext uri="{FF2B5EF4-FFF2-40B4-BE49-F238E27FC236}">
                    <a16:creationId xmlns:a16="http://schemas.microsoft.com/office/drawing/2014/main" id="{32ED391C-DF22-A243-808A-D5E03B5CC2C9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6" name="Graphique 5">
                <a:extLst>
                  <a:ext uri="{FF2B5EF4-FFF2-40B4-BE49-F238E27FC236}">
                    <a16:creationId xmlns:a16="http://schemas.microsoft.com/office/drawing/2014/main" id="{810A9E3C-1EB9-4D45-ABDD-5DFA83F3396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7" name="Graphique 5">
                <a:extLst>
                  <a:ext uri="{FF2B5EF4-FFF2-40B4-BE49-F238E27FC236}">
                    <a16:creationId xmlns:a16="http://schemas.microsoft.com/office/drawing/2014/main" id="{667D95B1-8BBA-7C4A-BA4D-2CED81CB11B8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8" name="Graphique 5">
                <a:extLst>
                  <a:ext uri="{FF2B5EF4-FFF2-40B4-BE49-F238E27FC236}">
                    <a16:creationId xmlns:a16="http://schemas.microsoft.com/office/drawing/2014/main" id="{964061CE-FC72-114B-A324-7FEC1A1DA6AE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9" name="Graphique 5">
                <a:extLst>
                  <a:ext uri="{FF2B5EF4-FFF2-40B4-BE49-F238E27FC236}">
                    <a16:creationId xmlns:a16="http://schemas.microsoft.com/office/drawing/2014/main" id="{2F49C0F6-4C8C-A14C-ABAC-07160E25D594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0" name="Graphique 5">
                <a:extLst>
                  <a:ext uri="{FF2B5EF4-FFF2-40B4-BE49-F238E27FC236}">
                    <a16:creationId xmlns:a16="http://schemas.microsoft.com/office/drawing/2014/main" id="{84898958-878E-9A43-AA26-B81B730087BE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1" name="Graphique 5">
                <a:extLst>
                  <a:ext uri="{FF2B5EF4-FFF2-40B4-BE49-F238E27FC236}">
                    <a16:creationId xmlns:a16="http://schemas.microsoft.com/office/drawing/2014/main" id="{028ADE34-C439-2340-A257-95CD6812CFCE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2" name="Graphique 5">
              <a:extLst>
                <a:ext uri="{FF2B5EF4-FFF2-40B4-BE49-F238E27FC236}">
                  <a16:creationId xmlns:a16="http://schemas.microsoft.com/office/drawing/2014/main" id="{4363841A-81F0-5446-A19E-6B2FA7D6D506}"/>
                </a:ext>
              </a:extLst>
            </p:cNvPr>
            <p:cNvGrpSpPr/>
            <p:nvPr userDrawn="1"/>
          </p:nvGrpSpPr>
          <p:grpSpPr>
            <a:xfrm>
              <a:off x="9128167" y="5420543"/>
              <a:ext cx="220177" cy="585053"/>
              <a:chOff x="5810250" y="2158658"/>
              <a:chExt cx="886720" cy="2356191"/>
            </a:xfrm>
            <a:solidFill>
              <a:srgbClr val="A6DCFF"/>
            </a:solidFill>
          </p:grpSpPr>
          <p:sp>
            <p:nvSpPr>
              <p:cNvPr id="363" name="Graphique 5">
                <a:extLst>
                  <a:ext uri="{FF2B5EF4-FFF2-40B4-BE49-F238E27FC236}">
                    <a16:creationId xmlns:a16="http://schemas.microsoft.com/office/drawing/2014/main" id="{98CC7813-C731-A34D-8749-0931B0EB5313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4" name="Graphique 5">
                <a:extLst>
                  <a:ext uri="{FF2B5EF4-FFF2-40B4-BE49-F238E27FC236}">
                    <a16:creationId xmlns:a16="http://schemas.microsoft.com/office/drawing/2014/main" id="{15F619DF-5559-7144-8E46-E2A41E1AE7CE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5" name="Graphique 5">
                <a:extLst>
                  <a:ext uri="{FF2B5EF4-FFF2-40B4-BE49-F238E27FC236}">
                    <a16:creationId xmlns:a16="http://schemas.microsoft.com/office/drawing/2014/main" id="{5D35697D-62FD-9345-BC83-3A25BC072AC2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366" name="Espace réservé du texte 4">
            <a:extLst>
              <a:ext uri="{FF2B5EF4-FFF2-40B4-BE49-F238E27FC236}">
                <a16:creationId xmlns:a16="http://schemas.microsoft.com/office/drawing/2014/main" id="{5A223BEB-839D-EA44-BE49-2B3B8F901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726" y="5642609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67" name="Espace réservé du texte 4">
            <a:extLst>
              <a:ext uri="{FF2B5EF4-FFF2-40B4-BE49-F238E27FC236}">
                <a16:creationId xmlns:a16="http://schemas.microsoft.com/office/drawing/2014/main" id="{B123B651-79E4-864E-AAF9-17E5839B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72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cxnSp>
        <p:nvCxnSpPr>
          <p:cNvPr id="368" name="Connecteur droit 367">
            <a:extLst>
              <a:ext uri="{FF2B5EF4-FFF2-40B4-BE49-F238E27FC236}">
                <a16:creationId xmlns:a16="http://schemas.microsoft.com/office/drawing/2014/main" id="{8B97309F-18D6-5D43-92BB-759DA301E2A0}"/>
              </a:ext>
            </a:extLst>
          </p:cNvPr>
          <p:cNvCxnSpPr>
            <a:cxnSpLocks/>
          </p:cNvCxnSpPr>
          <p:nvPr userDrawn="1"/>
        </p:nvCxnSpPr>
        <p:spPr>
          <a:xfrm>
            <a:off x="5450131" y="5515640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cteur droit 368">
            <a:extLst>
              <a:ext uri="{FF2B5EF4-FFF2-40B4-BE49-F238E27FC236}">
                <a16:creationId xmlns:a16="http://schemas.microsoft.com/office/drawing/2014/main" id="{60C34E18-B052-F342-BED2-40C76B510C55}"/>
              </a:ext>
            </a:extLst>
          </p:cNvPr>
          <p:cNvCxnSpPr>
            <a:cxnSpLocks/>
          </p:cNvCxnSpPr>
          <p:nvPr userDrawn="1"/>
        </p:nvCxnSpPr>
        <p:spPr>
          <a:xfrm>
            <a:off x="8344663" y="5421825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Espace réservé du texte 4">
            <a:extLst>
              <a:ext uri="{FF2B5EF4-FFF2-40B4-BE49-F238E27FC236}">
                <a16:creationId xmlns:a16="http://schemas.microsoft.com/office/drawing/2014/main" id="{F1AF5445-5A66-B84A-A4CD-FD9ADFABB3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9642" y="5660265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1" name="Espace réservé du texte 4">
            <a:extLst>
              <a:ext uri="{FF2B5EF4-FFF2-40B4-BE49-F238E27FC236}">
                <a16:creationId xmlns:a16="http://schemas.microsoft.com/office/drawing/2014/main" id="{3282B747-4B7C-2F4B-83D1-E8986B3090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508" y="6079503"/>
            <a:ext cx="1102156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72" name="Espace réservé du texte 4">
            <a:extLst>
              <a:ext uri="{FF2B5EF4-FFF2-40B4-BE49-F238E27FC236}">
                <a16:creationId xmlns:a16="http://schemas.microsoft.com/office/drawing/2014/main" id="{BC913753-FD95-A041-AE85-316C5808AA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35466" y="5675763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3" name="Espace réservé du texte 4">
            <a:extLst>
              <a:ext uri="{FF2B5EF4-FFF2-40B4-BE49-F238E27FC236}">
                <a16:creationId xmlns:a16="http://schemas.microsoft.com/office/drawing/2014/main" id="{37966C68-814B-A742-94D7-160E97D60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546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38" name="Espace réservé du texte 4">
            <a:extLst>
              <a:ext uri="{FF2B5EF4-FFF2-40B4-BE49-F238E27FC236}">
                <a16:creationId xmlns:a16="http://schemas.microsoft.com/office/drawing/2014/main" id="{381632AF-3BCA-244E-BB3C-007789BD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31285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se en avant ce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7DD300B-856A-7A45-BF6E-C977C3A4BB4B}"/>
              </a:ext>
            </a:extLst>
          </p:cNvPr>
          <p:cNvSpPr/>
          <p:nvPr userDrawn="1"/>
        </p:nvSpPr>
        <p:spPr>
          <a:xfrm>
            <a:off x="803275" y="1315478"/>
            <a:ext cx="4685324" cy="4685324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5624AFA-2D5A-DF40-B8C6-9CEF3D9846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6659" y="1376364"/>
            <a:ext cx="5295840" cy="28513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131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143650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Mise en av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0ABAA5-114F-3646-BBA4-9BFC19E2D7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7696" y="1573022"/>
            <a:ext cx="2834640" cy="405923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180975" indent="-173038">
              <a:buFontTx/>
              <a:buBlip>
                <a:blip r:embed="rId2"/>
              </a:buBlip>
              <a:tabLst/>
              <a:defRPr sz="12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>
              <a:spcBef>
                <a:spcPts val="1200"/>
              </a:spcBef>
              <a:buNone/>
              <a:tabLst/>
              <a:defRPr sz="1400" b="1" i="0">
                <a:solidFill>
                  <a:srgbClr val="E86A64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3pPr>
          </a:lstStyle>
          <a:p>
            <a:pPr lvl="0"/>
            <a:r>
              <a:rPr lang="fr-FR"/>
              <a:t>Insérez votre texte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…</a:t>
            </a:r>
          </a:p>
          <a:p>
            <a:pPr lvl="2"/>
            <a:r>
              <a:rPr lang="fr-FR"/>
              <a:t>Troisième niveau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95ABED3-AB34-6D4A-95E4-57672A61D9C5}"/>
              </a:ext>
            </a:extLst>
          </p:cNvPr>
          <p:cNvGrpSpPr/>
          <p:nvPr userDrawn="1"/>
        </p:nvGrpSpPr>
        <p:grpSpPr>
          <a:xfrm>
            <a:off x="2769648" y="1482490"/>
            <a:ext cx="6047832" cy="4025654"/>
            <a:chOff x="2867184" y="1576569"/>
            <a:chExt cx="5565897" cy="3704861"/>
          </a:xfrm>
        </p:grpSpPr>
        <p:sp>
          <p:nvSpPr>
            <p:cNvPr id="13" name="Ellipse 46">
              <a:extLst>
                <a:ext uri="{FF2B5EF4-FFF2-40B4-BE49-F238E27FC236}">
                  <a16:creationId xmlns:a16="http://schemas.microsoft.com/office/drawing/2014/main" id="{6B9D15F3-1385-5A40-B301-10698D46C394}"/>
                </a:ext>
              </a:extLst>
            </p:cNvPr>
            <p:cNvSpPr/>
            <p:nvPr/>
          </p:nvSpPr>
          <p:spPr>
            <a:xfrm rot="14636883">
              <a:off x="5625661" y="2016028"/>
              <a:ext cx="2795435" cy="2819404"/>
            </a:xfrm>
            <a:custGeom>
              <a:avLst/>
              <a:gdLst>
                <a:gd name="connsiteX0" fmla="*/ 0 w 2934137"/>
                <a:gd name="connsiteY0" fmla="*/ 1511540 h 3023079"/>
                <a:gd name="connsiteX1" fmla="*/ 1467069 w 2934137"/>
                <a:gd name="connsiteY1" fmla="*/ 0 h 3023079"/>
                <a:gd name="connsiteX2" fmla="*/ 2934138 w 2934137"/>
                <a:gd name="connsiteY2" fmla="*/ 1511540 h 3023079"/>
                <a:gd name="connsiteX3" fmla="*/ 1467069 w 2934137"/>
                <a:gd name="connsiteY3" fmla="*/ 3023080 h 3023079"/>
                <a:gd name="connsiteX4" fmla="*/ 0 w 2934137"/>
                <a:gd name="connsiteY4" fmla="*/ 1511540 h 3023079"/>
                <a:gd name="connsiteX0" fmla="*/ 2934138 w 3025578"/>
                <a:gd name="connsiteY0" fmla="*/ 1511540 h 3023080"/>
                <a:gd name="connsiteX1" fmla="*/ 1467069 w 3025578"/>
                <a:gd name="connsiteY1" fmla="*/ 3023080 h 3023080"/>
                <a:gd name="connsiteX2" fmla="*/ 0 w 3025578"/>
                <a:gd name="connsiteY2" fmla="*/ 1511540 h 3023080"/>
                <a:gd name="connsiteX3" fmla="*/ 1467069 w 3025578"/>
                <a:gd name="connsiteY3" fmla="*/ 0 h 3023080"/>
                <a:gd name="connsiteX4" fmla="*/ 3025578 w 3025578"/>
                <a:gd name="connsiteY4" fmla="*/ 1602980 h 3023080"/>
                <a:gd name="connsiteX0" fmla="*/ 2934138 w 2934138"/>
                <a:gd name="connsiteY0" fmla="*/ 1511540 h 3023080"/>
                <a:gd name="connsiteX1" fmla="*/ 1467069 w 2934138"/>
                <a:gd name="connsiteY1" fmla="*/ 3023080 h 3023080"/>
                <a:gd name="connsiteX2" fmla="*/ 0 w 2934138"/>
                <a:gd name="connsiteY2" fmla="*/ 1511540 h 3023080"/>
                <a:gd name="connsiteX3" fmla="*/ 1467069 w 2934138"/>
                <a:gd name="connsiteY3" fmla="*/ 0 h 302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4138" h="3023080">
                  <a:moveTo>
                    <a:pt x="2934138" y="1511540"/>
                  </a:moveTo>
                  <a:cubicBezTo>
                    <a:pt x="2934138" y="2346340"/>
                    <a:pt x="2277309" y="3023080"/>
                    <a:pt x="1467069" y="3023080"/>
                  </a:cubicBezTo>
                  <a:cubicBezTo>
                    <a:pt x="656829" y="3023080"/>
                    <a:pt x="0" y="2346340"/>
                    <a:pt x="0" y="1511540"/>
                  </a:cubicBezTo>
                  <a:cubicBezTo>
                    <a:pt x="0" y="676740"/>
                    <a:pt x="656829" y="0"/>
                    <a:pt x="1467069" y="0"/>
                  </a:cubicBezTo>
                </a:path>
              </a:pathLst>
            </a:custGeom>
            <a:noFill/>
            <a:ln w="34925">
              <a:solidFill>
                <a:srgbClr val="73D2EC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46BF1C5-5A1D-3B46-8477-C00F839A08EB}"/>
                </a:ext>
              </a:extLst>
            </p:cNvPr>
            <p:cNvSpPr/>
            <p:nvPr/>
          </p:nvSpPr>
          <p:spPr>
            <a:xfrm>
              <a:off x="3225276" y="1872816"/>
              <a:ext cx="3061694" cy="3061694"/>
            </a:xfrm>
            <a:prstGeom prst="ellipse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46">
              <a:extLst>
                <a:ext uri="{FF2B5EF4-FFF2-40B4-BE49-F238E27FC236}">
                  <a16:creationId xmlns:a16="http://schemas.microsoft.com/office/drawing/2014/main" id="{046DACB7-F750-6241-9CE0-4946FE03900E}"/>
                </a:ext>
              </a:extLst>
            </p:cNvPr>
            <p:cNvSpPr/>
            <p:nvPr/>
          </p:nvSpPr>
          <p:spPr>
            <a:xfrm rot="11868563">
              <a:off x="2867184" y="1576569"/>
              <a:ext cx="3730250" cy="3704861"/>
            </a:xfrm>
            <a:custGeom>
              <a:avLst/>
              <a:gdLst>
                <a:gd name="connsiteX0" fmla="*/ 0 w 2934137"/>
                <a:gd name="connsiteY0" fmla="*/ 1511540 h 3023079"/>
                <a:gd name="connsiteX1" fmla="*/ 1467069 w 2934137"/>
                <a:gd name="connsiteY1" fmla="*/ 0 h 3023079"/>
                <a:gd name="connsiteX2" fmla="*/ 2934138 w 2934137"/>
                <a:gd name="connsiteY2" fmla="*/ 1511540 h 3023079"/>
                <a:gd name="connsiteX3" fmla="*/ 1467069 w 2934137"/>
                <a:gd name="connsiteY3" fmla="*/ 3023080 h 3023079"/>
                <a:gd name="connsiteX4" fmla="*/ 0 w 2934137"/>
                <a:gd name="connsiteY4" fmla="*/ 1511540 h 3023079"/>
                <a:gd name="connsiteX0" fmla="*/ 2934138 w 3025578"/>
                <a:gd name="connsiteY0" fmla="*/ 1511540 h 3023080"/>
                <a:gd name="connsiteX1" fmla="*/ 1467069 w 3025578"/>
                <a:gd name="connsiteY1" fmla="*/ 3023080 h 3023080"/>
                <a:gd name="connsiteX2" fmla="*/ 0 w 3025578"/>
                <a:gd name="connsiteY2" fmla="*/ 1511540 h 3023080"/>
                <a:gd name="connsiteX3" fmla="*/ 1467069 w 3025578"/>
                <a:gd name="connsiteY3" fmla="*/ 0 h 3023080"/>
                <a:gd name="connsiteX4" fmla="*/ 3025578 w 3025578"/>
                <a:gd name="connsiteY4" fmla="*/ 1602980 h 3023080"/>
                <a:gd name="connsiteX0" fmla="*/ 2934138 w 2934138"/>
                <a:gd name="connsiteY0" fmla="*/ 1511540 h 3023080"/>
                <a:gd name="connsiteX1" fmla="*/ 1467069 w 2934138"/>
                <a:gd name="connsiteY1" fmla="*/ 3023080 h 3023080"/>
                <a:gd name="connsiteX2" fmla="*/ 0 w 2934138"/>
                <a:gd name="connsiteY2" fmla="*/ 1511540 h 3023080"/>
                <a:gd name="connsiteX3" fmla="*/ 1467069 w 2934138"/>
                <a:gd name="connsiteY3" fmla="*/ 0 h 302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4138" h="3023080">
                  <a:moveTo>
                    <a:pt x="2934138" y="1511540"/>
                  </a:moveTo>
                  <a:cubicBezTo>
                    <a:pt x="2934138" y="2346340"/>
                    <a:pt x="2277309" y="3023080"/>
                    <a:pt x="1467069" y="3023080"/>
                  </a:cubicBezTo>
                  <a:cubicBezTo>
                    <a:pt x="656829" y="3023080"/>
                    <a:pt x="0" y="2346340"/>
                    <a:pt x="0" y="1511540"/>
                  </a:cubicBezTo>
                  <a:cubicBezTo>
                    <a:pt x="0" y="676740"/>
                    <a:pt x="656829" y="0"/>
                    <a:pt x="1467069" y="0"/>
                  </a:cubicBezTo>
                </a:path>
              </a:pathLst>
            </a:custGeom>
            <a:noFill/>
            <a:ln w="34925">
              <a:solidFill>
                <a:srgbClr val="F3948C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94175E9-08F3-0F43-A493-497704EE8ED4}"/>
                </a:ext>
              </a:extLst>
            </p:cNvPr>
            <p:cNvSpPr/>
            <p:nvPr/>
          </p:nvSpPr>
          <p:spPr>
            <a:xfrm>
              <a:off x="5881703" y="2345096"/>
              <a:ext cx="2161271" cy="2161271"/>
            </a:xfrm>
            <a:prstGeom prst="ellipse">
              <a:avLst/>
            </a:prstGeom>
            <a:solidFill>
              <a:srgbClr val="73D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50A30B47-6CB4-1B40-8762-FCC96B3AE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952" b="26280"/>
          <a:stretch/>
        </p:blipFill>
        <p:spPr>
          <a:xfrm>
            <a:off x="-85484" y="2944945"/>
            <a:ext cx="3608606" cy="68231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7C1C96-8E4D-EA48-B8AB-912ECA1C0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22" y="3627438"/>
            <a:ext cx="2487613" cy="3593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0" i="0" cap="all" baseline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Votre sous-titre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C1E6D714-1D99-1945-953B-75243375DA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1617" y="2924581"/>
            <a:ext cx="2487613" cy="3593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cap="all" baseline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Titre de la bulle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BE4A3F8-01B1-3446-8A3C-9B4BD19921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3329" y="3290341"/>
            <a:ext cx="2505901" cy="3593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Votre contenu – paragraphe sur plusieurs lignes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72214A67-277A-0A41-A776-9937754A3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7657" y="2924581"/>
            <a:ext cx="2331271" cy="3593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cap="all" baseline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Titre de la bulle</a:t>
            </a:r>
          </a:p>
        </p:txBody>
      </p:sp>
      <p:sp>
        <p:nvSpPr>
          <p:cNvPr id="27" name="Espace réservé pour une image  4">
            <a:extLst>
              <a:ext uri="{FF2B5EF4-FFF2-40B4-BE49-F238E27FC236}">
                <a16:creationId xmlns:a16="http://schemas.microsoft.com/office/drawing/2014/main" id="{7831EC26-9F4C-7B47-BD75-3D97F5417D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96798" y="1901734"/>
            <a:ext cx="1198942" cy="928303"/>
          </a:xfrm>
          <a:prstGeom prst="rect">
            <a:avLst/>
          </a:prstGeom>
          <a:noFill/>
        </p:spPr>
        <p:txBody>
          <a:bodyPr bIns="503998"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Zone Picto</a:t>
            </a:r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476A9C47-4BE2-EE4C-8AF2-665D7B9534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3876" y="2155940"/>
            <a:ext cx="902217" cy="665306"/>
          </a:xfrm>
          <a:prstGeom prst="rect">
            <a:avLst/>
          </a:prstGeom>
          <a:noFill/>
        </p:spPr>
        <p:txBody>
          <a:bodyPr bIns="503998" anchor="ctr" anchorCtr="0"/>
          <a:lstStyle>
            <a:lvl1pPr marL="0" indent="0" algn="ctr">
              <a:buNone/>
              <a:defRPr sz="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Zone picto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E4EC06C9-56A3-B443-A9E2-CE5ED17F6F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5922" y="3290341"/>
            <a:ext cx="2387674" cy="3593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Votre contenu – paragraphe sur plusieurs lignes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A5BEFDC7-6FF3-9140-BFFD-3B4CC31265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761297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chiffres clés par z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3DEA25-D860-AE41-BB41-03331CBCD9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8" y="1916113"/>
            <a:ext cx="6858000" cy="4359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rgbClr val="F4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10800" indent="0">
              <a:spcBef>
                <a:spcPts val="1000"/>
              </a:spcBef>
              <a:buNone/>
              <a:tabLst/>
              <a:defRPr sz="1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180975" indent="-171450">
              <a:spcBef>
                <a:spcPts val="1000"/>
              </a:spcBef>
              <a:buFontTx/>
              <a:buBlip>
                <a:blip r:embed="rId2"/>
              </a:buBlip>
              <a:tabLst/>
              <a:defRPr sz="12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  <a:lvl4pPr marL="9525" indent="0">
              <a:spcBef>
                <a:spcPts val="2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4pPr>
            <a:lvl5pPr marL="9525" indent="0">
              <a:spcBef>
                <a:spcPts val="2000"/>
              </a:spcBef>
              <a:buNone/>
              <a:tabLst/>
              <a:defRPr sz="1400" b="1" i="0">
                <a:solidFill>
                  <a:srgbClr val="E86A64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5pPr>
          </a:lstStyle>
          <a:p>
            <a:pPr lvl="0"/>
            <a:r>
              <a:rPr lang="fr-FR" err="1"/>
              <a:t>Chapô</a:t>
            </a:r>
            <a:r>
              <a:rPr lang="fr-FR"/>
              <a:t> du paragraphe sur plusieurs lignes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2</a:t>
            </a:r>
          </a:p>
          <a:p>
            <a:pPr lvl="2"/>
            <a:r>
              <a:rPr lang="fr-FR"/>
              <a:t>Puce 3</a:t>
            </a:r>
          </a:p>
          <a:p>
            <a:pPr lvl="3"/>
            <a:r>
              <a:rPr lang="fr-FR"/>
              <a:t>Texte courant</a:t>
            </a:r>
          </a:p>
          <a:p>
            <a:pPr lvl="4"/>
            <a:r>
              <a:rPr lang="fr-FR"/>
              <a:t>Conclusion</a:t>
            </a:r>
          </a:p>
        </p:txBody>
      </p:sp>
      <p:sp>
        <p:nvSpPr>
          <p:cNvPr id="21" name="Espace réservé pour une image  4">
            <a:extLst>
              <a:ext uri="{FF2B5EF4-FFF2-40B4-BE49-F238E27FC236}">
                <a16:creationId xmlns:a16="http://schemas.microsoft.com/office/drawing/2014/main" id="{23669FDF-6A2F-4E44-961F-63CC97A57E2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9211" y="843451"/>
            <a:ext cx="1768085" cy="145138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la carte de votre zone ou copier/coller la carte que vous trouverez dans la boite à outils</a:t>
            </a:r>
          </a:p>
        </p:txBody>
      </p:sp>
      <p:sp>
        <p:nvSpPr>
          <p:cNvPr id="29" name="Graphique 20">
            <a:extLst>
              <a:ext uri="{FF2B5EF4-FFF2-40B4-BE49-F238E27FC236}">
                <a16:creationId xmlns:a16="http://schemas.microsoft.com/office/drawing/2014/main" id="{4C46ABD2-27D4-754B-ABE2-FA403DE04004}"/>
              </a:ext>
            </a:extLst>
          </p:cNvPr>
          <p:cNvSpPr/>
          <p:nvPr userDrawn="1"/>
        </p:nvSpPr>
        <p:spPr>
          <a:xfrm>
            <a:off x="8839275" y="1340788"/>
            <a:ext cx="211088" cy="341909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22324DA1-6E49-D64F-9DEE-3E9693ACAE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0363" y="1352588"/>
            <a:ext cx="3063431" cy="341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180975" indent="-171450">
              <a:spcBef>
                <a:spcPts val="1000"/>
              </a:spcBef>
              <a:buFontTx/>
              <a:buBlip>
                <a:blip r:embed="rId2"/>
              </a:buBlip>
              <a:tabLst/>
              <a:defRPr sz="12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TITRE (chiffres clés)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3F349E1-90BC-564F-B615-17B0EFC0BA28}"/>
              </a:ext>
            </a:extLst>
          </p:cNvPr>
          <p:cNvCxnSpPr>
            <a:cxnSpLocks/>
          </p:cNvCxnSpPr>
          <p:nvPr userDrawn="1"/>
        </p:nvCxnSpPr>
        <p:spPr>
          <a:xfrm>
            <a:off x="8823488" y="1790602"/>
            <a:ext cx="28940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99530D8-E7E8-8349-AA67-77EE10767F60}"/>
              </a:ext>
            </a:extLst>
          </p:cNvPr>
          <p:cNvCxnSpPr>
            <a:cxnSpLocks/>
          </p:cNvCxnSpPr>
          <p:nvPr userDrawn="1"/>
        </p:nvCxnSpPr>
        <p:spPr>
          <a:xfrm>
            <a:off x="8823488" y="3166131"/>
            <a:ext cx="28940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AD013BB-329D-C843-978D-5BB817DFD7C7}"/>
              </a:ext>
            </a:extLst>
          </p:cNvPr>
          <p:cNvCxnSpPr>
            <a:cxnSpLocks/>
          </p:cNvCxnSpPr>
          <p:nvPr userDrawn="1"/>
        </p:nvCxnSpPr>
        <p:spPr>
          <a:xfrm>
            <a:off x="8811843" y="4214078"/>
            <a:ext cx="28940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raphique 5">
            <a:extLst>
              <a:ext uri="{FF2B5EF4-FFF2-40B4-BE49-F238E27FC236}">
                <a16:creationId xmlns:a16="http://schemas.microsoft.com/office/drawing/2014/main" id="{C221BCA5-DD8A-0D44-96CE-B4A76DB28349}"/>
              </a:ext>
            </a:extLst>
          </p:cNvPr>
          <p:cNvSpPr/>
          <p:nvPr userDrawn="1"/>
        </p:nvSpPr>
        <p:spPr>
          <a:xfrm>
            <a:off x="9029678" y="1925585"/>
            <a:ext cx="774186" cy="697230"/>
          </a:xfrm>
          <a:custGeom>
            <a:avLst/>
            <a:gdLst>
              <a:gd name="connsiteX0" fmla="*/ 3333655 w 3353737"/>
              <a:gd name="connsiteY0" fmla="*/ 1227760 h 3020364"/>
              <a:gd name="connsiteX1" fmla="*/ 3235230 w 3353737"/>
              <a:gd name="connsiteY1" fmla="*/ 1227125 h 3020364"/>
              <a:gd name="connsiteX2" fmla="*/ 3019330 w 3353737"/>
              <a:gd name="connsiteY2" fmla="*/ 1439850 h 3020364"/>
              <a:gd name="connsiteX3" fmla="*/ 2404650 w 3353737"/>
              <a:gd name="connsiteY3" fmla="*/ 292405 h 3020364"/>
              <a:gd name="connsiteX4" fmla="*/ 293274 w 3353737"/>
              <a:gd name="connsiteY4" fmla="*/ 615620 h 3020364"/>
              <a:gd name="connsiteX5" fmla="*/ 17684 w 3353737"/>
              <a:gd name="connsiteY5" fmla="*/ 1738300 h 3020364"/>
              <a:gd name="connsiteX6" fmla="*/ 616489 w 3353737"/>
              <a:gd name="connsiteY6" fmla="*/ 2726995 h 3020364"/>
              <a:gd name="connsiteX7" fmla="*/ 1508664 w 3353737"/>
              <a:gd name="connsiteY7" fmla="*/ 3020365 h 3020364"/>
              <a:gd name="connsiteX8" fmla="*/ 1902364 w 3353737"/>
              <a:gd name="connsiteY8" fmla="*/ 2968295 h 3020364"/>
              <a:gd name="connsiteX9" fmla="*/ 1951895 w 3353737"/>
              <a:gd name="connsiteY9" fmla="*/ 2882570 h 3020364"/>
              <a:gd name="connsiteX10" fmla="*/ 1866170 w 3353737"/>
              <a:gd name="connsiteY10" fmla="*/ 2833040 h 3020364"/>
              <a:gd name="connsiteX11" fmla="*/ 699039 w 3353737"/>
              <a:gd name="connsiteY11" fmla="*/ 2613965 h 3020364"/>
              <a:gd name="connsiteX12" fmla="*/ 155479 w 3353737"/>
              <a:gd name="connsiteY12" fmla="*/ 1716710 h 3020364"/>
              <a:gd name="connsiteX13" fmla="*/ 405669 w 3353737"/>
              <a:gd name="connsiteY13" fmla="*/ 698170 h 3020364"/>
              <a:gd name="connsiteX14" fmla="*/ 2322100 w 3353737"/>
              <a:gd name="connsiteY14" fmla="*/ 404800 h 3020364"/>
              <a:gd name="connsiteX15" fmla="*/ 2880264 w 3353737"/>
              <a:gd name="connsiteY15" fmla="*/ 1451280 h 3020364"/>
              <a:gd name="connsiteX16" fmla="*/ 2654839 w 3353737"/>
              <a:gd name="connsiteY16" fmla="*/ 1222680 h 3020364"/>
              <a:gd name="connsiteX17" fmla="*/ 2556414 w 3353737"/>
              <a:gd name="connsiteY17" fmla="*/ 1222045 h 3020364"/>
              <a:gd name="connsiteX18" fmla="*/ 2555780 w 3353737"/>
              <a:gd name="connsiteY18" fmla="*/ 1320470 h 3020364"/>
              <a:gd name="connsiteX19" fmla="*/ 2892964 w 3353737"/>
              <a:gd name="connsiteY19" fmla="*/ 1662735 h 3020364"/>
              <a:gd name="connsiteX20" fmla="*/ 2942495 w 3353737"/>
              <a:gd name="connsiteY20" fmla="*/ 1683690 h 3020364"/>
              <a:gd name="connsiteX21" fmla="*/ 2943130 w 3353737"/>
              <a:gd name="connsiteY21" fmla="*/ 1683690 h 3020364"/>
              <a:gd name="connsiteX22" fmla="*/ 2992025 w 3353737"/>
              <a:gd name="connsiteY22" fmla="*/ 1663370 h 3020364"/>
              <a:gd name="connsiteX23" fmla="*/ 3334289 w 3353737"/>
              <a:gd name="connsiteY23" fmla="*/ 1326185 h 3020364"/>
              <a:gd name="connsiteX24" fmla="*/ 3333655 w 3353737"/>
              <a:gd name="connsiteY24" fmla="*/ 1227760 h 302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3737" h="3020364">
                <a:moveTo>
                  <a:pt x="3333655" y="1227760"/>
                </a:moveTo>
                <a:cubicBezTo>
                  <a:pt x="3306350" y="1200455"/>
                  <a:pt x="3262534" y="1199820"/>
                  <a:pt x="3235230" y="1227125"/>
                </a:cubicBezTo>
                <a:lnTo>
                  <a:pt x="3019330" y="1439850"/>
                </a:lnTo>
                <a:cubicBezTo>
                  <a:pt x="2997739" y="982015"/>
                  <a:pt x="2774220" y="564185"/>
                  <a:pt x="2404650" y="292405"/>
                </a:cubicBezTo>
                <a:cubicBezTo>
                  <a:pt x="1733454" y="-200355"/>
                  <a:pt x="786669" y="-55575"/>
                  <a:pt x="293274" y="615620"/>
                </a:cubicBezTo>
                <a:cubicBezTo>
                  <a:pt x="54514" y="940740"/>
                  <a:pt x="-43276" y="1339520"/>
                  <a:pt x="17684" y="1738300"/>
                </a:cubicBezTo>
                <a:cubicBezTo>
                  <a:pt x="78644" y="2137080"/>
                  <a:pt x="291369" y="2488235"/>
                  <a:pt x="616489" y="2726995"/>
                </a:cubicBezTo>
                <a:cubicBezTo>
                  <a:pt x="879379" y="2920035"/>
                  <a:pt x="1190529" y="3020365"/>
                  <a:pt x="1508664" y="3020365"/>
                </a:cubicBezTo>
                <a:cubicBezTo>
                  <a:pt x="1640109" y="3020365"/>
                  <a:pt x="1772189" y="3003220"/>
                  <a:pt x="1902364" y="2968295"/>
                </a:cubicBezTo>
                <a:cubicBezTo>
                  <a:pt x="1939829" y="2958135"/>
                  <a:pt x="1961420" y="2920035"/>
                  <a:pt x="1951895" y="2882570"/>
                </a:cubicBezTo>
                <a:cubicBezTo>
                  <a:pt x="1941734" y="2845105"/>
                  <a:pt x="1903634" y="2822880"/>
                  <a:pt x="1866170" y="2833040"/>
                </a:cubicBezTo>
                <a:cubicBezTo>
                  <a:pt x="1461675" y="2941625"/>
                  <a:pt x="1036225" y="2861615"/>
                  <a:pt x="699039" y="2613965"/>
                </a:cubicBezTo>
                <a:cubicBezTo>
                  <a:pt x="403764" y="2397430"/>
                  <a:pt x="210724" y="2078660"/>
                  <a:pt x="155479" y="1716710"/>
                </a:cubicBezTo>
                <a:cubicBezTo>
                  <a:pt x="100234" y="1354760"/>
                  <a:pt x="189134" y="992810"/>
                  <a:pt x="405669" y="698170"/>
                </a:cubicBezTo>
                <a:cubicBezTo>
                  <a:pt x="853344" y="89205"/>
                  <a:pt x="1712500" y="-42240"/>
                  <a:pt x="2322100" y="404800"/>
                </a:cubicBezTo>
                <a:cubicBezTo>
                  <a:pt x="2658650" y="652450"/>
                  <a:pt x="2861850" y="1033450"/>
                  <a:pt x="2880264" y="1451280"/>
                </a:cubicBezTo>
                <a:lnTo>
                  <a:pt x="2654839" y="1222680"/>
                </a:lnTo>
                <a:cubicBezTo>
                  <a:pt x="2627534" y="1195375"/>
                  <a:pt x="2583720" y="1194740"/>
                  <a:pt x="2556414" y="1222045"/>
                </a:cubicBezTo>
                <a:cubicBezTo>
                  <a:pt x="2529109" y="1249350"/>
                  <a:pt x="2528475" y="1293165"/>
                  <a:pt x="2555780" y="1320470"/>
                </a:cubicBezTo>
                <a:lnTo>
                  <a:pt x="2892964" y="1662735"/>
                </a:lnTo>
                <a:cubicBezTo>
                  <a:pt x="2905664" y="1676070"/>
                  <a:pt x="2923445" y="1683690"/>
                  <a:pt x="2942495" y="1683690"/>
                </a:cubicBezTo>
                <a:cubicBezTo>
                  <a:pt x="2942495" y="1683690"/>
                  <a:pt x="2943130" y="1683690"/>
                  <a:pt x="2943130" y="1683690"/>
                </a:cubicBezTo>
                <a:cubicBezTo>
                  <a:pt x="2961545" y="1683690"/>
                  <a:pt x="2979325" y="1676705"/>
                  <a:pt x="2992025" y="1663370"/>
                </a:cubicBezTo>
                <a:lnTo>
                  <a:pt x="3334289" y="1326185"/>
                </a:lnTo>
                <a:cubicBezTo>
                  <a:pt x="3360325" y="1298880"/>
                  <a:pt x="3360325" y="1255065"/>
                  <a:pt x="3333655" y="1227760"/>
                </a:cubicBez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5" name="Graphique 5">
            <a:extLst>
              <a:ext uri="{FF2B5EF4-FFF2-40B4-BE49-F238E27FC236}">
                <a16:creationId xmlns:a16="http://schemas.microsoft.com/office/drawing/2014/main" id="{A696CD86-CAD8-2E42-BB71-D4EB7242F7DF}"/>
              </a:ext>
            </a:extLst>
          </p:cNvPr>
          <p:cNvSpPr/>
          <p:nvPr userDrawn="1"/>
        </p:nvSpPr>
        <p:spPr>
          <a:xfrm>
            <a:off x="9261244" y="2105487"/>
            <a:ext cx="155526" cy="214454"/>
          </a:xfrm>
          <a:custGeom>
            <a:avLst/>
            <a:gdLst>
              <a:gd name="connsiteX0" fmla="*/ 534035 w 673734"/>
              <a:gd name="connsiteY0" fmla="*/ 69850 h 929004"/>
              <a:gd name="connsiteX1" fmla="*/ 534035 w 673734"/>
              <a:gd name="connsiteY1" fmla="*/ 789305 h 929004"/>
              <a:gd name="connsiteX2" fmla="*/ 69850 w 673734"/>
              <a:gd name="connsiteY2" fmla="*/ 789305 h 929004"/>
              <a:gd name="connsiteX3" fmla="*/ 0 w 673734"/>
              <a:gd name="connsiteY3" fmla="*/ 859155 h 929004"/>
              <a:gd name="connsiteX4" fmla="*/ 69850 w 673734"/>
              <a:gd name="connsiteY4" fmla="*/ 929005 h 929004"/>
              <a:gd name="connsiteX5" fmla="*/ 603885 w 673734"/>
              <a:gd name="connsiteY5" fmla="*/ 929005 h 929004"/>
              <a:gd name="connsiteX6" fmla="*/ 673735 w 673734"/>
              <a:gd name="connsiteY6" fmla="*/ 859155 h 929004"/>
              <a:gd name="connsiteX7" fmla="*/ 673735 w 673734"/>
              <a:gd name="connsiteY7" fmla="*/ 69850 h 929004"/>
              <a:gd name="connsiteX8" fmla="*/ 603885 w 673734"/>
              <a:gd name="connsiteY8" fmla="*/ 0 h 929004"/>
              <a:gd name="connsiteX9" fmla="*/ 534035 w 673734"/>
              <a:gd name="connsiteY9" fmla="*/ 69850 h 9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3734" h="929004">
                <a:moveTo>
                  <a:pt x="534035" y="69850"/>
                </a:moveTo>
                <a:lnTo>
                  <a:pt x="534035" y="789305"/>
                </a:lnTo>
                <a:lnTo>
                  <a:pt x="69850" y="789305"/>
                </a:lnTo>
                <a:cubicBezTo>
                  <a:pt x="31115" y="789305"/>
                  <a:pt x="0" y="820420"/>
                  <a:pt x="0" y="859155"/>
                </a:cubicBezTo>
                <a:cubicBezTo>
                  <a:pt x="0" y="897890"/>
                  <a:pt x="31115" y="929005"/>
                  <a:pt x="69850" y="929005"/>
                </a:cubicBezTo>
                <a:lnTo>
                  <a:pt x="603885" y="929005"/>
                </a:lnTo>
                <a:cubicBezTo>
                  <a:pt x="642620" y="929005"/>
                  <a:pt x="673735" y="897890"/>
                  <a:pt x="673735" y="859155"/>
                </a:cubicBezTo>
                <a:lnTo>
                  <a:pt x="673735" y="69850"/>
                </a:lnTo>
                <a:cubicBezTo>
                  <a:pt x="673735" y="31115"/>
                  <a:pt x="642620" y="0"/>
                  <a:pt x="603885" y="0"/>
                </a:cubicBezTo>
                <a:cubicBezTo>
                  <a:pt x="565150" y="0"/>
                  <a:pt x="534035" y="31750"/>
                  <a:pt x="534035" y="69850"/>
                </a:cubicBezTo>
                <a:close/>
              </a:path>
            </a:pathLst>
          </a:custGeom>
          <a:solidFill>
            <a:srgbClr val="F249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" name="Graphique 5">
            <a:extLst>
              <a:ext uri="{FF2B5EF4-FFF2-40B4-BE49-F238E27FC236}">
                <a16:creationId xmlns:a16="http://schemas.microsoft.com/office/drawing/2014/main" id="{F751283F-549F-BB43-84C6-210F07E949AA}"/>
              </a:ext>
            </a:extLst>
          </p:cNvPr>
          <p:cNvSpPr/>
          <p:nvPr userDrawn="1"/>
        </p:nvSpPr>
        <p:spPr>
          <a:xfrm>
            <a:off x="9508217" y="3342131"/>
            <a:ext cx="111632" cy="111632"/>
          </a:xfrm>
          <a:custGeom>
            <a:avLst/>
            <a:gdLst>
              <a:gd name="connsiteX0" fmla="*/ 449580 w 449579"/>
              <a:gd name="connsiteY0" fmla="*/ 224790 h 449579"/>
              <a:gd name="connsiteX1" fmla="*/ 224790 w 449579"/>
              <a:gd name="connsiteY1" fmla="*/ 0 h 449579"/>
              <a:gd name="connsiteX2" fmla="*/ 0 w 449579"/>
              <a:gd name="connsiteY2" fmla="*/ 224790 h 449579"/>
              <a:gd name="connsiteX3" fmla="*/ 224790 w 449579"/>
              <a:gd name="connsiteY3" fmla="*/ 449580 h 449579"/>
              <a:gd name="connsiteX4" fmla="*/ 449580 w 449579"/>
              <a:gd name="connsiteY4" fmla="*/ 224790 h 44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79" h="449579">
                <a:moveTo>
                  <a:pt x="449580" y="224790"/>
                </a:moveTo>
                <a:cubicBezTo>
                  <a:pt x="449580" y="100330"/>
                  <a:pt x="349250" y="0"/>
                  <a:pt x="224790" y="0"/>
                </a:cubicBezTo>
                <a:cubicBezTo>
                  <a:pt x="100330" y="0"/>
                  <a:pt x="0" y="100330"/>
                  <a:pt x="0" y="224790"/>
                </a:cubicBezTo>
                <a:cubicBezTo>
                  <a:pt x="0" y="349250"/>
                  <a:pt x="100330" y="449580"/>
                  <a:pt x="224790" y="449580"/>
                </a:cubicBezTo>
                <a:cubicBezTo>
                  <a:pt x="348615" y="449580"/>
                  <a:pt x="449580" y="348615"/>
                  <a:pt x="449580" y="224790"/>
                </a:cubicBez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7" name="Graphique 5">
            <a:extLst>
              <a:ext uri="{FF2B5EF4-FFF2-40B4-BE49-F238E27FC236}">
                <a16:creationId xmlns:a16="http://schemas.microsoft.com/office/drawing/2014/main" id="{6DB7C564-52FC-9C46-812D-269E529FE63F}"/>
              </a:ext>
            </a:extLst>
          </p:cNvPr>
          <p:cNvSpPr/>
          <p:nvPr userDrawn="1"/>
        </p:nvSpPr>
        <p:spPr>
          <a:xfrm>
            <a:off x="9457919" y="3477730"/>
            <a:ext cx="211760" cy="404905"/>
          </a:xfrm>
          <a:custGeom>
            <a:avLst/>
            <a:gdLst>
              <a:gd name="connsiteX0" fmla="*/ 703580 w 852822"/>
              <a:gd name="connsiteY0" fmla="*/ 0 h 1630679"/>
              <a:gd name="connsiteX1" fmla="*/ 150495 w 852822"/>
              <a:gd name="connsiteY1" fmla="*/ 0 h 1630679"/>
              <a:gd name="connsiteX2" fmla="*/ 0 w 852822"/>
              <a:gd name="connsiteY2" fmla="*/ 150495 h 1630679"/>
              <a:gd name="connsiteX3" fmla="*/ 0 w 852822"/>
              <a:gd name="connsiteY3" fmla="*/ 157480 h 1630679"/>
              <a:gd name="connsiteX4" fmla="*/ 635 w 852822"/>
              <a:gd name="connsiteY4" fmla="*/ 172085 h 1630679"/>
              <a:gd name="connsiteX5" fmla="*/ 0 w 852822"/>
              <a:gd name="connsiteY5" fmla="*/ 194945 h 1630679"/>
              <a:gd name="connsiteX6" fmla="*/ 0 w 852822"/>
              <a:gd name="connsiteY6" fmla="*/ 363855 h 1630679"/>
              <a:gd name="connsiteX7" fmla="*/ 202565 w 852822"/>
              <a:gd name="connsiteY7" fmla="*/ 644525 h 1630679"/>
              <a:gd name="connsiteX8" fmla="*/ 202565 w 852822"/>
              <a:gd name="connsiteY8" fmla="*/ 1104265 h 1630679"/>
              <a:gd name="connsiteX9" fmla="*/ 252095 w 852822"/>
              <a:gd name="connsiteY9" fmla="*/ 1630680 h 1630679"/>
              <a:gd name="connsiteX10" fmla="*/ 600710 w 852822"/>
              <a:gd name="connsiteY10" fmla="*/ 1630680 h 1630679"/>
              <a:gd name="connsiteX11" fmla="*/ 685165 w 852822"/>
              <a:gd name="connsiteY11" fmla="*/ 735965 h 1630679"/>
              <a:gd name="connsiteX12" fmla="*/ 775335 w 852822"/>
              <a:gd name="connsiteY12" fmla="*/ 735965 h 1630679"/>
              <a:gd name="connsiteX13" fmla="*/ 852805 w 852822"/>
              <a:gd name="connsiteY13" fmla="*/ 658495 h 1630679"/>
              <a:gd name="connsiteX14" fmla="*/ 852805 w 852822"/>
              <a:gd name="connsiteY14" fmla="*/ 151765 h 1630679"/>
              <a:gd name="connsiteX15" fmla="*/ 703580 w 852822"/>
              <a:gd name="connsiteY15" fmla="*/ 0 h 16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2822" h="1630679">
                <a:moveTo>
                  <a:pt x="703580" y="0"/>
                </a:moveTo>
                <a:lnTo>
                  <a:pt x="150495" y="0"/>
                </a:lnTo>
                <a:cubicBezTo>
                  <a:pt x="67310" y="0"/>
                  <a:pt x="0" y="67310"/>
                  <a:pt x="0" y="150495"/>
                </a:cubicBezTo>
                <a:lnTo>
                  <a:pt x="0" y="157480"/>
                </a:lnTo>
                <a:cubicBezTo>
                  <a:pt x="0" y="162560"/>
                  <a:pt x="635" y="167640"/>
                  <a:pt x="635" y="172085"/>
                </a:cubicBezTo>
                <a:cubicBezTo>
                  <a:pt x="635" y="179705"/>
                  <a:pt x="635" y="187325"/>
                  <a:pt x="0" y="194945"/>
                </a:cubicBezTo>
                <a:lnTo>
                  <a:pt x="0" y="363855"/>
                </a:lnTo>
                <a:cubicBezTo>
                  <a:pt x="117475" y="403225"/>
                  <a:pt x="202565" y="513715"/>
                  <a:pt x="202565" y="644525"/>
                </a:cubicBezTo>
                <a:lnTo>
                  <a:pt x="202565" y="1104265"/>
                </a:lnTo>
                <a:lnTo>
                  <a:pt x="252095" y="1630680"/>
                </a:lnTo>
                <a:lnTo>
                  <a:pt x="600710" y="1630680"/>
                </a:lnTo>
                <a:lnTo>
                  <a:pt x="685165" y="735965"/>
                </a:lnTo>
                <a:lnTo>
                  <a:pt x="775335" y="735965"/>
                </a:lnTo>
                <a:cubicBezTo>
                  <a:pt x="818515" y="735965"/>
                  <a:pt x="852805" y="701040"/>
                  <a:pt x="852805" y="658495"/>
                </a:cubicBezTo>
                <a:lnTo>
                  <a:pt x="852805" y="151765"/>
                </a:lnTo>
                <a:cubicBezTo>
                  <a:pt x="854075" y="67945"/>
                  <a:pt x="786765" y="0"/>
                  <a:pt x="703580" y="0"/>
                </a:cubicBez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" name="Graphique 5">
            <a:extLst>
              <a:ext uri="{FF2B5EF4-FFF2-40B4-BE49-F238E27FC236}">
                <a16:creationId xmlns:a16="http://schemas.microsoft.com/office/drawing/2014/main" id="{DF0B42C1-63B6-6D40-8093-241EB6BD47E2}"/>
              </a:ext>
            </a:extLst>
          </p:cNvPr>
          <p:cNvSpPr/>
          <p:nvPr userDrawn="1"/>
        </p:nvSpPr>
        <p:spPr>
          <a:xfrm>
            <a:off x="9738420" y="3342131"/>
            <a:ext cx="111632" cy="111632"/>
          </a:xfrm>
          <a:custGeom>
            <a:avLst/>
            <a:gdLst>
              <a:gd name="connsiteX0" fmla="*/ 449580 w 449579"/>
              <a:gd name="connsiteY0" fmla="*/ 224790 h 449579"/>
              <a:gd name="connsiteX1" fmla="*/ 224790 w 449579"/>
              <a:gd name="connsiteY1" fmla="*/ 0 h 449579"/>
              <a:gd name="connsiteX2" fmla="*/ 0 w 449579"/>
              <a:gd name="connsiteY2" fmla="*/ 224790 h 449579"/>
              <a:gd name="connsiteX3" fmla="*/ 224790 w 449579"/>
              <a:gd name="connsiteY3" fmla="*/ 449580 h 449579"/>
              <a:gd name="connsiteX4" fmla="*/ 449580 w 449579"/>
              <a:gd name="connsiteY4" fmla="*/ 224790 h 44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79" h="449579">
                <a:moveTo>
                  <a:pt x="449580" y="224790"/>
                </a:moveTo>
                <a:cubicBezTo>
                  <a:pt x="449580" y="100330"/>
                  <a:pt x="349250" y="0"/>
                  <a:pt x="224790" y="0"/>
                </a:cubicBezTo>
                <a:cubicBezTo>
                  <a:pt x="100330" y="0"/>
                  <a:pt x="0" y="100330"/>
                  <a:pt x="0" y="224790"/>
                </a:cubicBezTo>
                <a:cubicBezTo>
                  <a:pt x="0" y="349250"/>
                  <a:pt x="100330" y="449580"/>
                  <a:pt x="224790" y="449580"/>
                </a:cubicBezTo>
                <a:cubicBezTo>
                  <a:pt x="349250" y="449580"/>
                  <a:pt x="449580" y="348615"/>
                  <a:pt x="449580" y="224790"/>
                </a:cubicBez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" name="Graphique 5">
            <a:extLst>
              <a:ext uri="{FF2B5EF4-FFF2-40B4-BE49-F238E27FC236}">
                <a16:creationId xmlns:a16="http://schemas.microsoft.com/office/drawing/2014/main" id="{76B69880-C1A7-554C-AE8D-BA0D4A626ED8}"/>
              </a:ext>
            </a:extLst>
          </p:cNvPr>
          <p:cNvSpPr/>
          <p:nvPr userDrawn="1"/>
        </p:nvSpPr>
        <p:spPr>
          <a:xfrm>
            <a:off x="9688280" y="3477730"/>
            <a:ext cx="211914" cy="404747"/>
          </a:xfrm>
          <a:custGeom>
            <a:avLst/>
            <a:gdLst>
              <a:gd name="connsiteX0" fmla="*/ 703580 w 853444"/>
              <a:gd name="connsiteY0" fmla="*/ 0 h 1630045"/>
              <a:gd name="connsiteX1" fmla="*/ 150495 w 853444"/>
              <a:gd name="connsiteY1" fmla="*/ 0 h 1630045"/>
              <a:gd name="connsiteX2" fmla="*/ 0 w 853444"/>
              <a:gd name="connsiteY2" fmla="*/ 150495 h 1630045"/>
              <a:gd name="connsiteX3" fmla="*/ 0 w 853444"/>
              <a:gd name="connsiteY3" fmla="*/ 657225 h 1630045"/>
              <a:gd name="connsiteX4" fmla="*/ 77470 w 853444"/>
              <a:gd name="connsiteY4" fmla="*/ 734695 h 1630045"/>
              <a:gd name="connsiteX5" fmla="*/ 167640 w 853444"/>
              <a:gd name="connsiteY5" fmla="*/ 734695 h 1630045"/>
              <a:gd name="connsiteX6" fmla="*/ 252730 w 853444"/>
              <a:gd name="connsiteY6" fmla="*/ 1630045 h 1630045"/>
              <a:gd name="connsiteX7" fmla="*/ 601345 w 853444"/>
              <a:gd name="connsiteY7" fmla="*/ 1630045 h 1630045"/>
              <a:gd name="connsiteX8" fmla="*/ 685800 w 853444"/>
              <a:gd name="connsiteY8" fmla="*/ 735330 h 1630045"/>
              <a:gd name="connsiteX9" fmla="*/ 775970 w 853444"/>
              <a:gd name="connsiteY9" fmla="*/ 735330 h 1630045"/>
              <a:gd name="connsiteX10" fmla="*/ 853440 w 853444"/>
              <a:gd name="connsiteY10" fmla="*/ 657860 h 1630045"/>
              <a:gd name="connsiteX11" fmla="*/ 853440 w 853444"/>
              <a:gd name="connsiteY11" fmla="*/ 151130 h 1630045"/>
              <a:gd name="connsiteX12" fmla="*/ 703580 w 853444"/>
              <a:gd name="connsiteY12" fmla="*/ 0 h 16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444" h="1630045">
                <a:moveTo>
                  <a:pt x="703580" y="0"/>
                </a:moveTo>
                <a:lnTo>
                  <a:pt x="150495" y="0"/>
                </a:lnTo>
                <a:cubicBezTo>
                  <a:pt x="67310" y="0"/>
                  <a:pt x="0" y="67310"/>
                  <a:pt x="0" y="150495"/>
                </a:cubicBezTo>
                <a:lnTo>
                  <a:pt x="0" y="657225"/>
                </a:lnTo>
                <a:cubicBezTo>
                  <a:pt x="0" y="700405"/>
                  <a:pt x="34925" y="734695"/>
                  <a:pt x="77470" y="734695"/>
                </a:cubicBezTo>
                <a:lnTo>
                  <a:pt x="167640" y="734695"/>
                </a:lnTo>
                <a:lnTo>
                  <a:pt x="252730" y="1630045"/>
                </a:lnTo>
                <a:lnTo>
                  <a:pt x="601345" y="1630045"/>
                </a:lnTo>
                <a:lnTo>
                  <a:pt x="685800" y="735330"/>
                </a:lnTo>
                <a:lnTo>
                  <a:pt x="775970" y="735330"/>
                </a:lnTo>
                <a:cubicBezTo>
                  <a:pt x="819150" y="735330"/>
                  <a:pt x="853440" y="700405"/>
                  <a:pt x="853440" y="657860"/>
                </a:cubicBezTo>
                <a:lnTo>
                  <a:pt x="853440" y="151130"/>
                </a:lnTo>
                <a:cubicBezTo>
                  <a:pt x="854075" y="67945"/>
                  <a:pt x="786765" y="0"/>
                  <a:pt x="703580" y="0"/>
                </a:cubicBez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" name="Graphique 5">
            <a:extLst>
              <a:ext uri="{FF2B5EF4-FFF2-40B4-BE49-F238E27FC236}">
                <a16:creationId xmlns:a16="http://schemas.microsoft.com/office/drawing/2014/main" id="{CEC66ACC-9A04-A840-BD0F-8060E06AF2BA}"/>
              </a:ext>
            </a:extLst>
          </p:cNvPr>
          <p:cNvSpPr/>
          <p:nvPr userDrawn="1"/>
        </p:nvSpPr>
        <p:spPr>
          <a:xfrm>
            <a:off x="9148249" y="3342131"/>
            <a:ext cx="111632" cy="111632"/>
          </a:xfrm>
          <a:custGeom>
            <a:avLst/>
            <a:gdLst>
              <a:gd name="connsiteX0" fmla="*/ 224790 w 449579"/>
              <a:gd name="connsiteY0" fmla="*/ 0 h 449579"/>
              <a:gd name="connsiteX1" fmla="*/ 0 w 449579"/>
              <a:gd name="connsiteY1" fmla="*/ 224790 h 449579"/>
              <a:gd name="connsiteX2" fmla="*/ 224790 w 449579"/>
              <a:gd name="connsiteY2" fmla="*/ 449580 h 449579"/>
              <a:gd name="connsiteX3" fmla="*/ 449580 w 449579"/>
              <a:gd name="connsiteY3" fmla="*/ 224790 h 449579"/>
              <a:gd name="connsiteX4" fmla="*/ 224790 w 449579"/>
              <a:gd name="connsiteY4" fmla="*/ 0 h 44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79" h="449579">
                <a:moveTo>
                  <a:pt x="224790" y="0"/>
                </a:moveTo>
                <a:cubicBezTo>
                  <a:pt x="100330" y="0"/>
                  <a:pt x="0" y="100330"/>
                  <a:pt x="0" y="224790"/>
                </a:cubicBezTo>
                <a:cubicBezTo>
                  <a:pt x="0" y="349250"/>
                  <a:pt x="100330" y="449580"/>
                  <a:pt x="224790" y="449580"/>
                </a:cubicBezTo>
                <a:cubicBezTo>
                  <a:pt x="349250" y="449580"/>
                  <a:pt x="449580" y="349250"/>
                  <a:pt x="449580" y="224790"/>
                </a:cubicBezTo>
                <a:cubicBezTo>
                  <a:pt x="449580" y="100330"/>
                  <a:pt x="349250" y="0"/>
                  <a:pt x="224790" y="0"/>
                </a:cubicBez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1" name="Graphique 5">
            <a:extLst>
              <a:ext uri="{FF2B5EF4-FFF2-40B4-BE49-F238E27FC236}">
                <a16:creationId xmlns:a16="http://schemas.microsoft.com/office/drawing/2014/main" id="{480D3A66-2085-2E44-98FE-C983B7D0E777}"/>
              </a:ext>
            </a:extLst>
          </p:cNvPr>
          <p:cNvSpPr/>
          <p:nvPr userDrawn="1"/>
        </p:nvSpPr>
        <p:spPr>
          <a:xfrm>
            <a:off x="9098108" y="3477888"/>
            <a:ext cx="212071" cy="404590"/>
          </a:xfrm>
          <a:custGeom>
            <a:avLst/>
            <a:gdLst>
              <a:gd name="connsiteX0" fmla="*/ 854075 w 854075"/>
              <a:gd name="connsiteY0" fmla="*/ 194945 h 1629410"/>
              <a:gd name="connsiteX1" fmla="*/ 853440 w 854075"/>
              <a:gd name="connsiteY1" fmla="*/ 172085 h 1629410"/>
              <a:gd name="connsiteX2" fmla="*/ 854075 w 854075"/>
              <a:gd name="connsiteY2" fmla="*/ 157480 h 1629410"/>
              <a:gd name="connsiteX3" fmla="*/ 854075 w 854075"/>
              <a:gd name="connsiteY3" fmla="*/ 150495 h 1629410"/>
              <a:gd name="connsiteX4" fmla="*/ 703580 w 854075"/>
              <a:gd name="connsiteY4" fmla="*/ 0 h 1629410"/>
              <a:gd name="connsiteX5" fmla="*/ 150495 w 854075"/>
              <a:gd name="connsiteY5" fmla="*/ 0 h 1629410"/>
              <a:gd name="connsiteX6" fmla="*/ 0 w 854075"/>
              <a:gd name="connsiteY6" fmla="*/ 150495 h 1629410"/>
              <a:gd name="connsiteX7" fmla="*/ 0 w 854075"/>
              <a:gd name="connsiteY7" fmla="*/ 657225 h 1629410"/>
              <a:gd name="connsiteX8" fmla="*/ 77470 w 854075"/>
              <a:gd name="connsiteY8" fmla="*/ 734695 h 1629410"/>
              <a:gd name="connsiteX9" fmla="*/ 167640 w 854075"/>
              <a:gd name="connsiteY9" fmla="*/ 734695 h 1629410"/>
              <a:gd name="connsiteX10" fmla="*/ 252095 w 854075"/>
              <a:gd name="connsiteY10" fmla="*/ 1629410 h 1629410"/>
              <a:gd name="connsiteX11" fmla="*/ 600710 w 854075"/>
              <a:gd name="connsiteY11" fmla="*/ 1629410 h 1629410"/>
              <a:gd name="connsiteX12" fmla="*/ 650240 w 854075"/>
              <a:gd name="connsiteY12" fmla="*/ 1103630 h 1629410"/>
              <a:gd name="connsiteX13" fmla="*/ 650240 w 854075"/>
              <a:gd name="connsiteY13" fmla="*/ 643890 h 1629410"/>
              <a:gd name="connsiteX14" fmla="*/ 852805 w 854075"/>
              <a:gd name="connsiteY14" fmla="*/ 363220 h 1629410"/>
              <a:gd name="connsiteX15" fmla="*/ 852805 w 854075"/>
              <a:gd name="connsiteY15" fmla="*/ 194945 h 162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4075" h="1629410">
                <a:moveTo>
                  <a:pt x="854075" y="194945"/>
                </a:moveTo>
                <a:cubicBezTo>
                  <a:pt x="853440" y="187325"/>
                  <a:pt x="853440" y="179705"/>
                  <a:pt x="853440" y="172085"/>
                </a:cubicBezTo>
                <a:cubicBezTo>
                  <a:pt x="853440" y="167005"/>
                  <a:pt x="854075" y="161925"/>
                  <a:pt x="854075" y="157480"/>
                </a:cubicBezTo>
                <a:lnTo>
                  <a:pt x="854075" y="150495"/>
                </a:lnTo>
                <a:cubicBezTo>
                  <a:pt x="854075" y="67310"/>
                  <a:pt x="786765" y="0"/>
                  <a:pt x="703580" y="0"/>
                </a:cubicBezTo>
                <a:lnTo>
                  <a:pt x="150495" y="0"/>
                </a:lnTo>
                <a:cubicBezTo>
                  <a:pt x="67310" y="0"/>
                  <a:pt x="0" y="67310"/>
                  <a:pt x="0" y="150495"/>
                </a:cubicBezTo>
                <a:lnTo>
                  <a:pt x="0" y="657225"/>
                </a:lnTo>
                <a:cubicBezTo>
                  <a:pt x="0" y="700405"/>
                  <a:pt x="34925" y="734695"/>
                  <a:pt x="77470" y="734695"/>
                </a:cubicBezTo>
                <a:lnTo>
                  <a:pt x="167640" y="734695"/>
                </a:lnTo>
                <a:lnTo>
                  <a:pt x="252095" y="1629410"/>
                </a:lnTo>
                <a:lnTo>
                  <a:pt x="600710" y="1629410"/>
                </a:lnTo>
                <a:lnTo>
                  <a:pt x="650240" y="1103630"/>
                </a:lnTo>
                <a:lnTo>
                  <a:pt x="650240" y="643890"/>
                </a:lnTo>
                <a:cubicBezTo>
                  <a:pt x="650240" y="513080"/>
                  <a:pt x="735330" y="402590"/>
                  <a:pt x="852805" y="363220"/>
                </a:cubicBezTo>
                <a:lnTo>
                  <a:pt x="852805" y="194945"/>
                </a:ln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2" name="Graphique 5">
            <a:extLst>
              <a:ext uri="{FF2B5EF4-FFF2-40B4-BE49-F238E27FC236}">
                <a16:creationId xmlns:a16="http://schemas.microsoft.com/office/drawing/2014/main" id="{49D87FCC-95E5-A040-849B-CBF77FC08ABB}"/>
              </a:ext>
            </a:extLst>
          </p:cNvPr>
          <p:cNvSpPr/>
          <p:nvPr userDrawn="1"/>
        </p:nvSpPr>
        <p:spPr>
          <a:xfrm>
            <a:off x="8918046" y="3342131"/>
            <a:ext cx="111632" cy="111632"/>
          </a:xfrm>
          <a:custGeom>
            <a:avLst/>
            <a:gdLst>
              <a:gd name="connsiteX0" fmla="*/ 449580 w 449579"/>
              <a:gd name="connsiteY0" fmla="*/ 224790 h 449579"/>
              <a:gd name="connsiteX1" fmla="*/ 224790 w 449579"/>
              <a:gd name="connsiteY1" fmla="*/ 0 h 449579"/>
              <a:gd name="connsiteX2" fmla="*/ 0 w 449579"/>
              <a:gd name="connsiteY2" fmla="*/ 224790 h 449579"/>
              <a:gd name="connsiteX3" fmla="*/ 224790 w 449579"/>
              <a:gd name="connsiteY3" fmla="*/ 449580 h 449579"/>
              <a:gd name="connsiteX4" fmla="*/ 449580 w 449579"/>
              <a:gd name="connsiteY4" fmla="*/ 224790 h 44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79" h="449579">
                <a:moveTo>
                  <a:pt x="449580" y="224790"/>
                </a:moveTo>
                <a:cubicBezTo>
                  <a:pt x="449580" y="100330"/>
                  <a:pt x="349250" y="0"/>
                  <a:pt x="224790" y="0"/>
                </a:cubicBezTo>
                <a:cubicBezTo>
                  <a:pt x="100330" y="0"/>
                  <a:pt x="0" y="100330"/>
                  <a:pt x="0" y="224790"/>
                </a:cubicBezTo>
                <a:cubicBezTo>
                  <a:pt x="0" y="349250"/>
                  <a:pt x="100330" y="449580"/>
                  <a:pt x="224790" y="449580"/>
                </a:cubicBezTo>
                <a:cubicBezTo>
                  <a:pt x="348615" y="449580"/>
                  <a:pt x="449580" y="348615"/>
                  <a:pt x="449580" y="224790"/>
                </a:cubicBez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3" name="Graphique 5">
            <a:extLst>
              <a:ext uri="{FF2B5EF4-FFF2-40B4-BE49-F238E27FC236}">
                <a16:creationId xmlns:a16="http://schemas.microsoft.com/office/drawing/2014/main" id="{87B64F71-000F-3544-AE79-005CBEE2B072}"/>
              </a:ext>
            </a:extLst>
          </p:cNvPr>
          <p:cNvSpPr/>
          <p:nvPr userDrawn="1"/>
        </p:nvSpPr>
        <p:spPr>
          <a:xfrm>
            <a:off x="8867748" y="3477730"/>
            <a:ext cx="211760" cy="404590"/>
          </a:xfrm>
          <a:custGeom>
            <a:avLst/>
            <a:gdLst>
              <a:gd name="connsiteX0" fmla="*/ 703580 w 852822"/>
              <a:gd name="connsiteY0" fmla="*/ 0 h 1629409"/>
              <a:gd name="connsiteX1" fmla="*/ 150495 w 852822"/>
              <a:gd name="connsiteY1" fmla="*/ 0 h 1629409"/>
              <a:gd name="connsiteX2" fmla="*/ 0 w 852822"/>
              <a:gd name="connsiteY2" fmla="*/ 150495 h 1629409"/>
              <a:gd name="connsiteX3" fmla="*/ 0 w 852822"/>
              <a:gd name="connsiteY3" fmla="*/ 657225 h 1629409"/>
              <a:gd name="connsiteX4" fmla="*/ 77470 w 852822"/>
              <a:gd name="connsiteY4" fmla="*/ 734695 h 1629409"/>
              <a:gd name="connsiteX5" fmla="*/ 167640 w 852822"/>
              <a:gd name="connsiteY5" fmla="*/ 734695 h 1629409"/>
              <a:gd name="connsiteX6" fmla="*/ 252095 w 852822"/>
              <a:gd name="connsiteY6" fmla="*/ 1629410 h 1629409"/>
              <a:gd name="connsiteX7" fmla="*/ 600710 w 852822"/>
              <a:gd name="connsiteY7" fmla="*/ 1629410 h 1629409"/>
              <a:gd name="connsiteX8" fmla="*/ 685165 w 852822"/>
              <a:gd name="connsiteY8" fmla="*/ 734695 h 1629409"/>
              <a:gd name="connsiteX9" fmla="*/ 775335 w 852822"/>
              <a:gd name="connsiteY9" fmla="*/ 734695 h 1629409"/>
              <a:gd name="connsiteX10" fmla="*/ 852805 w 852822"/>
              <a:gd name="connsiteY10" fmla="*/ 657225 h 1629409"/>
              <a:gd name="connsiteX11" fmla="*/ 852805 w 852822"/>
              <a:gd name="connsiteY11" fmla="*/ 150495 h 1629409"/>
              <a:gd name="connsiteX12" fmla="*/ 703580 w 852822"/>
              <a:gd name="connsiteY12" fmla="*/ 0 h 16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2822" h="1629409">
                <a:moveTo>
                  <a:pt x="703580" y="0"/>
                </a:moveTo>
                <a:lnTo>
                  <a:pt x="150495" y="0"/>
                </a:lnTo>
                <a:cubicBezTo>
                  <a:pt x="67310" y="0"/>
                  <a:pt x="0" y="67310"/>
                  <a:pt x="0" y="150495"/>
                </a:cubicBezTo>
                <a:lnTo>
                  <a:pt x="0" y="657225"/>
                </a:lnTo>
                <a:cubicBezTo>
                  <a:pt x="0" y="700405"/>
                  <a:pt x="34925" y="734695"/>
                  <a:pt x="77470" y="734695"/>
                </a:cubicBezTo>
                <a:lnTo>
                  <a:pt x="167640" y="734695"/>
                </a:lnTo>
                <a:lnTo>
                  <a:pt x="252095" y="1629410"/>
                </a:lnTo>
                <a:lnTo>
                  <a:pt x="600710" y="1629410"/>
                </a:lnTo>
                <a:lnTo>
                  <a:pt x="685165" y="734695"/>
                </a:lnTo>
                <a:lnTo>
                  <a:pt x="775335" y="734695"/>
                </a:lnTo>
                <a:cubicBezTo>
                  <a:pt x="818515" y="734695"/>
                  <a:pt x="852805" y="699770"/>
                  <a:pt x="852805" y="657225"/>
                </a:cubicBezTo>
                <a:lnTo>
                  <a:pt x="852805" y="150495"/>
                </a:lnTo>
                <a:cubicBezTo>
                  <a:pt x="854075" y="67945"/>
                  <a:pt x="786765" y="0"/>
                  <a:pt x="703580" y="0"/>
                </a:cubicBezTo>
                <a:close/>
              </a:path>
            </a:pathLst>
          </a:custGeom>
          <a:solidFill>
            <a:srgbClr val="FA7A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4" name="Graphique 5">
            <a:extLst>
              <a:ext uri="{FF2B5EF4-FFF2-40B4-BE49-F238E27FC236}">
                <a16:creationId xmlns:a16="http://schemas.microsoft.com/office/drawing/2014/main" id="{23C70409-DB7E-CD4F-83ED-DE34836AB201}"/>
              </a:ext>
            </a:extLst>
          </p:cNvPr>
          <p:cNvSpPr/>
          <p:nvPr userDrawn="1"/>
        </p:nvSpPr>
        <p:spPr>
          <a:xfrm>
            <a:off x="9278014" y="3600399"/>
            <a:ext cx="211917" cy="404748"/>
          </a:xfrm>
          <a:custGeom>
            <a:avLst/>
            <a:gdLst>
              <a:gd name="connsiteX0" fmla="*/ 796290 w 853453"/>
              <a:gd name="connsiteY0" fmla="*/ 32385 h 1630045"/>
              <a:gd name="connsiteX1" fmla="*/ 702945 w 853453"/>
              <a:gd name="connsiteY1" fmla="*/ 0 h 1630045"/>
              <a:gd name="connsiteX2" fmla="*/ 650240 w 853453"/>
              <a:gd name="connsiteY2" fmla="*/ 0 h 1630045"/>
              <a:gd name="connsiteX3" fmla="*/ 203200 w 853453"/>
              <a:gd name="connsiteY3" fmla="*/ 0 h 1630045"/>
              <a:gd name="connsiteX4" fmla="*/ 150495 w 853453"/>
              <a:gd name="connsiteY4" fmla="*/ 0 h 1630045"/>
              <a:gd name="connsiteX5" fmla="*/ 57150 w 853453"/>
              <a:gd name="connsiteY5" fmla="*/ 32385 h 1630045"/>
              <a:gd name="connsiteX6" fmla="*/ 0 w 853453"/>
              <a:gd name="connsiteY6" fmla="*/ 150495 h 1630045"/>
              <a:gd name="connsiteX7" fmla="*/ 0 w 853453"/>
              <a:gd name="connsiteY7" fmla="*/ 238125 h 1630045"/>
              <a:gd name="connsiteX8" fmla="*/ 0 w 853453"/>
              <a:gd name="connsiteY8" fmla="*/ 616585 h 1630045"/>
              <a:gd name="connsiteX9" fmla="*/ 0 w 853453"/>
              <a:gd name="connsiteY9" fmla="*/ 657225 h 1630045"/>
              <a:gd name="connsiteX10" fmla="*/ 77470 w 853453"/>
              <a:gd name="connsiteY10" fmla="*/ 734695 h 1630045"/>
              <a:gd name="connsiteX11" fmla="*/ 167640 w 853453"/>
              <a:gd name="connsiteY11" fmla="*/ 734695 h 1630045"/>
              <a:gd name="connsiteX12" fmla="*/ 252730 w 853453"/>
              <a:gd name="connsiteY12" fmla="*/ 1630045 h 1630045"/>
              <a:gd name="connsiteX13" fmla="*/ 601345 w 853453"/>
              <a:gd name="connsiteY13" fmla="*/ 1630045 h 1630045"/>
              <a:gd name="connsiteX14" fmla="*/ 685800 w 853453"/>
              <a:gd name="connsiteY14" fmla="*/ 735330 h 1630045"/>
              <a:gd name="connsiteX15" fmla="*/ 775970 w 853453"/>
              <a:gd name="connsiteY15" fmla="*/ 735330 h 1630045"/>
              <a:gd name="connsiteX16" fmla="*/ 853440 w 853453"/>
              <a:gd name="connsiteY16" fmla="*/ 657860 h 1630045"/>
              <a:gd name="connsiteX17" fmla="*/ 853440 w 853453"/>
              <a:gd name="connsiteY17" fmla="*/ 617220 h 1630045"/>
              <a:gd name="connsiteX18" fmla="*/ 853440 w 853453"/>
              <a:gd name="connsiteY18" fmla="*/ 238760 h 1630045"/>
              <a:gd name="connsiteX19" fmla="*/ 853440 w 853453"/>
              <a:gd name="connsiteY19" fmla="*/ 150495 h 1630045"/>
              <a:gd name="connsiteX20" fmla="*/ 796290 w 853453"/>
              <a:gd name="connsiteY20" fmla="*/ 32385 h 16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3453" h="1630045">
                <a:moveTo>
                  <a:pt x="796290" y="32385"/>
                </a:moveTo>
                <a:cubicBezTo>
                  <a:pt x="770890" y="12065"/>
                  <a:pt x="738505" y="0"/>
                  <a:pt x="702945" y="0"/>
                </a:cubicBezTo>
                <a:lnTo>
                  <a:pt x="650240" y="0"/>
                </a:lnTo>
                <a:lnTo>
                  <a:pt x="203200" y="0"/>
                </a:lnTo>
                <a:lnTo>
                  <a:pt x="150495" y="0"/>
                </a:lnTo>
                <a:cubicBezTo>
                  <a:pt x="115570" y="0"/>
                  <a:pt x="83185" y="12065"/>
                  <a:pt x="57150" y="32385"/>
                </a:cubicBezTo>
                <a:cubicBezTo>
                  <a:pt x="22225" y="59690"/>
                  <a:pt x="0" y="102235"/>
                  <a:pt x="0" y="150495"/>
                </a:cubicBezTo>
                <a:lnTo>
                  <a:pt x="0" y="238125"/>
                </a:lnTo>
                <a:lnTo>
                  <a:pt x="0" y="616585"/>
                </a:lnTo>
                <a:lnTo>
                  <a:pt x="0" y="657225"/>
                </a:lnTo>
                <a:cubicBezTo>
                  <a:pt x="0" y="700405"/>
                  <a:pt x="34925" y="734695"/>
                  <a:pt x="77470" y="734695"/>
                </a:cubicBezTo>
                <a:lnTo>
                  <a:pt x="167640" y="734695"/>
                </a:lnTo>
                <a:lnTo>
                  <a:pt x="252730" y="1630045"/>
                </a:lnTo>
                <a:lnTo>
                  <a:pt x="601345" y="1630045"/>
                </a:lnTo>
                <a:lnTo>
                  <a:pt x="685800" y="735330"/>
                </a:lnTo>
                <a:lnTo>
                  <a:pt x="775970" y="735330"/>
                </a:lnTo>
                <a:cubicBezTo>
                  <a:pt x="819150" y="735330"/>
                  <a:pt x="853440" y="700405"/>
                  <a:pt x="853440" y="657860"/>
                </a:cubicBezTo>
                <a:lnTo>
                  <a:pt x="853440" y="617220"/>
                </a:lnTo>
                <a:lnTo>
                  <a:pt x="853440" y="238760"/>
                </a:lnTo>
                <a:lnTo>
                  <a:pt x="853440" y="150495"/>
                </a:lnTo>
                <a:cubicBezTo>
                  <a:pt x="854075" y="102870"/>
                  <a:pt x="831215" y="60325"/>
                  <a:pt x="796290" y="32385"/>
                </a:cubicBezTo>
                <a:close/>
              </a:path>
            </a:pathLst>
          </a:custGeom>
          <a:solidFill>
            <a:srgbClr val="73D2E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5" name="Graphique 10">
            <a:extLst>
              <a:ext uri="{FF2B5EF4-FFF2-40B4-BE49-F238E27FC236}">
                <a16:creationId xmlns:a16="http://schemas.microsoft.com/office/drawing/2014/main" id="{C54F66D8-9840-A447-8152-39FEB6920837}"/>
              </a:ext>
            </a:extLst>
          </p:cNvPr>
          <p:cNvSpPr/>
          <p:nvPr userDrawn="1"/>
        </p:nvSpPr>
        <p:spPr>
          <a:xfrm>
            <a:off x="9988911" y="4532377"/>
            <a:ext cx="672926" cy="470443"/>
          </a:xfrm>
          <a:custGeom>
            <a:avLst/>
            <a:gdLst>
              <a:gd name="connsiteX0" fmla="*/ 766114 w 766983"/>
              <a:gd name="connsiteY0" fmla="*/ 294282 h 536198"/>
              <a:gd name="connsiteX1" fmla="*/ 704612 w 766983"/>
              <a:gd name="connsiteY1" fmla="*/ 246962 h 536198"/>
              <a:gd name="connsiteX2" fmla="*/ 591563 w 766983"/>
              <a:gd name="connsiteY2" fmla="*/ 231143 h 536198"/>
              <a:gd name="connsiteX3" fmla="*/ 591563 w 766983"/>
              <a:gd name="connsiteY3" fmla="*/ 68048 h 536198"/>
              <a:gd name="connsiteX4" fmla="*/ 588291 w 766983"/>
              <a:gd name="connsiteY4" fmla="*/ 58911 h 536198"/>
              <a:gd name="connsiteX5" fmla="*/ 527334 w 766983"/>
              <a:gd name="connsiteY5" fmla="*/ 16091 h 536198"/>
              <a:gd name="connsiteX6" fmla="*/ 400921 w 766983"/>
              <a:gd name="connsiteY6" fmla="*/ 0 h 536198"/>
              <a:gd name="connsiteX7" fmla="*/ 275872 w 766983"/>
              <a:gd name="connsiteY7" fmla="*/ 16091 h 536198"/>
              <a:gd name="connsiteX8" fmla="*/ 215052 w 766983"/>
              <a:gd name="connsiteY8" fmla="*/ 67911 h 536198"/>
              <a:gd name="connsiteX9" fmla="*/ 215461 w 766983"/>
              <a:gd name="connsiteY9" fmla="*/ 72957 h 536198"/>
              <a:gd name="connsiteX10" fmla="*/ 217098 w 766983"/>
              <a:gd name="connsiteY10" fmla="*/ 142641 h 536198"/>
              <a:gd name="connsiteX11" fmla="*/ 3273 w 766983"/>
              <a:gd name="connsiteY11" fmla="*/ 288009 h 536198"/>
              <a:gd name="connsiteX12" fmla="*/ 0 w 766983"/>
              <a:gd name="connsiteY12" fmla="*/ 322101 h 536198"/>
              <a:gd name="connsiteX13" fmla="*/ 182733 w 766983"/>
              <a:gd name="connsiteY13" fmla="*/ 504834 h 536198"/>
              <a:gd name="connsiteX14" fmla="*/ 297964 w 766983"/>
              <a:gd name="connsiteY14" fmla="*/ 463923 h 536198"/>
              <a:gd name="connsiteX15" fmla="*/ 395876 w 766983"/>
              <a:gd name="connsiteY15" fmla="*/ 474560 h 536198"/>
              <a:gd name="connsiteX16" fmla="*/ 580790 w 766983"/>
              <a:gd name="connsiteY16" fmla="*/ 536198 h 536198"/>
              <a:gd name="connsiteX17" fmla="*/ 705976 w 766983"/>
              <a:gd name="connsiteY17" fmla="*/ 519834 h 536198"/>
              <a:gd name="connsiteX18" fmla="*/ 766796 w 766983"/>
              <a:gd name="connsiteY18" fmla="*/ 467878 h 536198"/>
              <a:gd name="connsiteX19" fmla="*/ 766796 w 766983"/>
              <a:gd name="connsiteY19" fmla="*/ 300146 h 536198"/>
              <a:gd name="connsiteX20" fmla="*/ 766114 w 766983"/>
              <a:gd name="connsiteY20" fmla="*/ 294282 h 536198"/>
              <a:gd name="connsiteX21" fmla="*/ 559108 w 766983"/>
              <a:gd name="connsiteY21" fmla="*/ 152596 h 536198"/>
              <a:gd name="connsiteX22" fmla="*/ 518607 w 766983"/>
              <a:gd name="connsiteY22" fmla="*/ 175233 h 536198"/>
              <a:gd name="connsiteX23" fmla="*/ 401058 w 766983"/>
              <a:gd name="connsiteY23" fmla="*/ 190097 h 536198"/>
              <a:gd name="connsiteX24" fmla="*/ 297009 w 766983"/>
              <a:gd name="connsiteY24" fmla="*/ 178642 h 536198"/>
              <a:gd name="connsiteX25" fmla="*/ 295782 w 766983"/>
              <a:gd name="connsiteY25" fmla="*/ 178369 h 536198"/>
              <a:gd name="connsiteX26" fmla="*/ 247917 w 766983"/>
              <a:gd name="connsiteY26" fmla="*/ 151368 h 536198"/>
              <a:gd name="connsiteX27" fmla="*/ 246826 w 766983"/>
              <a:gd name="connsiteY27" fmla="*/ 108276 h 536198"/>
              <a:gd name="connsiteX28" fmla="*/ 279827 w 766983"/>
              <a:gd name="connsiteY28" fmla="*/ 120958 h 536198"/>
              <a:gd name="connsiteX29" fmla="*/ 400921 w 766983"/>
              <a:gd name="connsiteY29" fmla="*/ 135822 h 536198"/>
              <a:gd name="connsiteX30" fmla="*/ 527198 w 766983"/>
              <a:gd name="connsiteY30" fmla="*/ 119731 h 536198"/>
              <a:gd name="connsiteX31" fmla="*/ 560881 w 766983"/>
              <a:gd name="connsiteY31" fmla="*/ 106231 h 536198"/>
              <a:gd name="connsiteX32" fmla="*/ 560881 w 766983"/>
              <a:gd name="connsiteY32" fmla="*/ 145368 h 536198"/>
              <a:gd name="connsiteX33" fmla="*/ 559108 w 766983"/>
              <a:gd name="connsiteY33" fmla="*/ 152596 h 536198"/>
              <a:gd name="connsiteX34" fmla="*/ 285145 w 766983"/>
              <a:gd name="connsiteY34" fmla="*/ 45274 h 536198"/>
              <a:gd name="connsiteX35" fmla="*/ 401194 w 766983"/>
              <a:gd name="connsiteY35" fmla="*/ 30410 h 536198"/>
              <a:gd name="connsiteX36" fmla="*/ 518743 w 766983"/>
              <a:gd name="connsiteY36" fmla="*/ 45274 h 536198"/>
              <a:gd name="connsiteX37" fmla="*/ 559108 w 766983"/>
              <a:gd name="connsiteY37" fmla="*/ 67911 h 536198"/>
              <a:gd name="connsiteX38" fmla="*/ 518607 w 766983"/>
              <a:gd name="connsiteY38" fmla="*/ 90548 h 536198"/>
              <a:gd name="connsiteX39" fmla="*/ 401194 w 766983"/>
              <a:gd name="connsiteY39" fmla="*/ 105412 h 536198"/>
              <a:gd name="connsiteX40" fmla="*/ 288691 w 766983"/>
              <a:gd name="connsiteY40" fmla="*/ 91639 h 536198"/>
              <a:gd name="connsiteX41" fmla="*/ 245871 w 766983"/>
              <a:gd name="connsiteY41" fmla="*/ 68320 h 536198"/>
              <a:gd name="connsiteX42" fmla="*/ 245735 w 766983"/>
              <a:gd name="connsiteY42" fmla="*/ 67911 h 536198"/>
              <a:gd name="connsiteX43" fmla="*/ 285145 w 766983"/>
              <a:gd name="connsiteY43" fmla="*/ 45274 h 536198"/>
              <a:gd name="connsiteX44" fmla="*/ 285554 w 766983"/>
              <a:gd name="connsiteY44" fmla="*/ 434604 h 536198"/>
              <a:gd name="connsiteX45" fmla="*/ 70502 w 766983"/>
              <a:gd name="connsiteY45" fmla="*/ 424513 h 536198"/>
              <a:gd name="connsiteX46" fmla="*/ 80593 w 766983"/>
              <a:gd name="connsiteY46" fmla="*/ 209461 h 536198"/>
              <a:gd name="connsiteX47" fmla="*/ 183006 w 766983"/>
              <a:gd name="connsiteY47" fmla="*/ 169778 h 536198"/>
              <a:gd name="connsiteX48" fmla="*/ 228143 w 766983"/>
              <a:gd name="connsiteY48" fmla="*/ 176460 h 536198"/>
              <a:gd name="connsiteX49" fmla="*/ 332328 w 766983"/>
              <a:gd name="connsiteY49" fmla="*/ 291145 h 536198"/>
              <a:gd name="connsiteX50" fmla="*/ 335328 w 766983"/>
              <a:gd name="connsiteY50" fmla="*/ 321828 h 536198"/>
              <a:gd name="connsiteX51" fmla="*/ 285554 w 766983"/>
              <a:gd name="connsiteY51" fmla="*/ 434604 h 536198"/>
              <a:gd name="connsiteX52" fmla="*/ 324419 w 766983"/>
              <a:gd name="connsiteY52" fmla="*/ 437877 h 536198"/>
              <a:gd name="connsiteX53" fmla="*/ 353738 w 766983"/>
              <a:gd name="connsiteY53" fmla="*/ 387694 h 536198"/>
              <a:gd name="connsiteX54" fmla="*/ 394512 w 766983"/>
              <a:gd name="connsiteY54" fmla="*/ 389739 h 536198"/>
              <a:gd name="connsiteX55" fmla="*/ 394512 w 766983"/>
              <a:gd name="connsiteY55" fmla="*/ 392466 h 536198"/>
              <a:gd name="connsiteX56" fmla="*/ 395330 w 766983"/>
              <a:gd name="connsiteY56" fmla="*/ 444286 h 536198"/>
              <a:gd name="connsiteX57" fmla="*/ 324419 w 766983"/>
              <a:gd name="connsiteY57" fmla="*/ 437877 h 536198"/>
              <a:gd name="connsiteX58" fmla="*/ 365057 w 766983"/>
              <a:gd name="connsiteY58" fmla="*/ 303827 h 536198"/>
              <a:gd name="connsiteX59" fmla="*/ 392876 w 766983"/>
              <a:gd name="connsiteY59" fmla="*/ 304918 h 536198"/>
              <a:gd name="connsiteX60" fmla="*/ 393012 w 766983"/>
              <a:gd name="connsiteY60" fmla="*/ 306009 h 536198"/>
              <a:gd name="connsiteX61" fmla="*/ 393967 w 766983"/>
              <a:gd name="connsiteY61" fmla="*/ 359056 h 536198"/>
              <a:gd name="connsiteX62" fmla="*/ 362329 w 766983"/>
              <a:gd name="connsiteY62" fmla="*/ 357693 h 536198"/>
              <a:gd name="connsiteX63" fmla="*/ 365875 w 766983"/>
              <a:gd name="connsiteY63" fmla="*/ 321964 h 536198"/>
              <a:gd name="connsiteX64" fmla="*/ 365057 w 766983"/>
              <a:gd name="connsiteY64" fmla="*/ 303827 h 536198"/>
              <a:gd name="connsiteX65" fmla="*/ 402558 w 766983"/>
              <a:gd name="connsiteY65" fmla="*/ 274508 h 536198"/>
              <a:gd name="connsiteX66" fmla="*/ 401194 w 766983"/>
              <a:gd name="connsiteY66" fmla="*/ 274508 h 536198"/>
              <a:gd name="connsiteX67" fmla="*/ 359193 w 766983"/>
              <a:gd name="connsiteY67" fmla="*/ 273008 h 536198"/>
              <a:gd name="connsiteX68" fmla="*/ 331919 w 766983"/>
              <a:gd name="connsiteY68" fmla="*/ 216143 h 536198"/>
              <a:gd name="connsiteX69" fmla="*/ 401058 w 766983"/>
              <a:gd name="connsiteY69" fmla="*/ 220507 h 536198"/>
              <a:gd name="connsiteX70" fmla="*/ 527471 w 766983"/>
              <a:gd name="connsiteY70" fmla="*/ 204415 h 536198"/>
              <a:gd name="connsiteX71" fmla="*/ 561017 w 766983"/>
              <a:gd name="connsiteY71" fmla="*/ 190642 h 536198"/>
              <a:gd name="connsiteX72" fmla="*/ 561017 w 766983"/>
              <a:gd name="connsiteY72" fmla="*/ 231143 h 536198"/>
              <a:gd name="connsiteX73" fmla="*/ 402558 w 766983"/>
              <a:gd name="connsiteY73" fmla="*/ 274508 h 536198"/>
              <a:gd name="connsiteX74" fmla="*/ 423013 w 766983"/>
              <a:gd name="connsiteY74" fmla="*/ 298100 h 536198"/>
              <a:gd name="connsiteX75" fmla="*/ 467060 w 766983"/>
              <a:gd name="connsiteY75" fmla="*/ 275054 h 536198"/>
              <a:gd name="connsiteX76" fmla="*/ 576427 w 766983"/>
              <a:gd name="connsiteY76" fmla="*/ 262099 h 536198"/>
              <a:gd name="connsiteX77" fmla="*/ 578472 w 766983"/>
              <a:gd name="connsiteY77" fmla="*/ 262099 h 536198"/>
              <a:gd name="connsiteX78" fmla="*/ 696021 w 766983"/>
              <a:gd name="connsiteY78" fmla="*/ 276554 h 536198"/>
              <a:gd name="connsiteX79" fmla="*/ 736386 w 766983"/>
              <a:gd name="connsiteY79" fmla="*/ 298645 h 536198"/>
              <a:gd name="connsiteX80" fmla="*/ 736386 w 766983"/>
              <a:gd name="connsiteY80" fmla="*/ 298782 h 536198"/>
              <a:gd name="connsiteX81" fmla="*/ 694658 w 766983"/>
              <a:gd name="connsiteY81" fmla="*/ 321692 h 536198"/>
              <a:gd name="connsiteX82" fmla="*/ 578472 w 766983"/>
              <a:gd name="connsiteY82" fmla="*/ 336010 h 536198"/>
              <a:gd name="connsiteX83" fmla="*/ 467605 w 766983"/>
              <a:gd name="connsiteY83" fmla="*/ 322919 h 536198"/>
              <a:gd name="connsiteX84" fmla="*/ 423831 w 766983"/>
              <a:gd name="connsiteY84" fmla="*/ 300691 h 536198"/>
              <a:gd name="connsiteX85" fmla="*/ 423013 w 766983"/>
              <a:gd name="connsiteY85" fmla="*/ 298100 h 536198"/>
              <a:gd name="connsiteX86" fmla="*/ 736659 w 766983"/>
              <a:gd name="connsiteY86" fmla="*/ 468014 h 536198"/>
              <a:gd name="connsiteX87" fmla="*/ 697385 w 766983"/>
              <a:gd name="connsiteY87" fmla="*/ 490788 h 536198"/>
              <a:gd name="connsiteX88" fmla="*/ 581200 w 766983"/>
              <a:gd name="connsiteY88" fmla="*/ 505788 h 536198"/>
              <a:gd name="connsiteX89" fmla="*/ 465287 w 766983"/>
              <a:gd name="connsiteY89" fmla="*/ 491333 h 536198"/>
              <a:gd name="connsiteX90" fmla="*/ 426286 w 766983"/>
              <a:gd name="connsiteY90" fmla="*/ 468832 h 536198"/>
              <a:gd name="connsiteX91" fmla="*/ 426286 w 766983"/>
              <a:gd name="connsiteY91" fmla="*/ 468560 h 536198"/>
              <a:gd name="connsiteX92" fmla="*/ 425467 w 766983"/>
              <a:gd name="connsiteY92" fmla="*/ 424377 h 536198"/>
              <a:gd name="connsiteX93" fmla="*/ 578063 w 766983"/>
              <a:gd name="connsiteY93" fmla="*/ 451241 h 536198"/>
              <a:gd name="connsiteX94" fmla="*/ 704067 w 766983"/>
              <a:gd name="connsiteY94" fmla="*/ 435150 h 536198"/>
              <a:gd name="connsiteX95" fmla="*/ 736659 w 766983"/>
              <a:gd name="connsiteY95" fmla="*/ 421649 h 536198"/>
              <a:gd name="connsiteX96" fmla="*/ 736659 w 766983"/>
              <a:gd name="connsiteY96" fmla="*/ 468014 h 536198"/>
              <a:gd name="connsiteX97" fmla="*/ 735295 w 766983"/>
              <a:gd name="connsiteY97" fmla="*/ 383466 h 536198"/>
              <a:gd name="connsiteX98" fmla="*/ 695339 w 766983"/>
              <a:gd name="connsiteY98" fmla="*/ 406103 h 536198"/>
              <a:gd name="connsiteX99" fmla="*/ 578199 w 766983"/>
              <a:gd name="connsiteY99" fmla="*/ 420831 h 536198"/>
              <a:gd name="connsiteX100" fmla="*/ 425058 w 766983"/>
              <a:gd name="connsiteY100" fmla="*/ 387285 h 536198"/>
              <a:gd name="connsiteX101" fmla="*/ 424786 w 766983"/>
              <a:gd name="connsiteY101" fmla="*/ 373920 h 536198"/>
              <a:gd name="connsiteX102" fmla="*/ 424240 w 766983"/>
              <a:gd name="connsiteY102" fmla="*/ 339010 h 536198"/>
              <a:gd name="connsiteX103" fmla="*/ 459014 w 766983"/>
              <a:gd name="connsiteY103" fmla="*/ 352238 h 536198"/>
              <a:gd name="connsiteX104" fmla="*/ 578063 w 766983"/>
              <a:gd name="connsiteY104" fmla="*/ 366557 h 536198"/>
              <a:gd name="connsiteX105" fmla="*/ 702840 w 766983"/>
              <a:gd name="connsiteY105" fmla="*/ 351011 h 536198"/>
              <a:gd name="connsiteX106" fmla="*/ 736522 w 766983"/>
              <a:gd name="connsiteY106" fmla="*/ 337510 h 536198"/>
              <a:gd name="connsiteX107" fmla="*/ 736522 w 766983"/>
              <a:gd name="connsiteY107" fmla="*/ 376784 h 536198"/>
              <a:gd name="connsiteX108" fmla="*/ 736659 w 766983"/>
              <a:gd name="connsiteY108" fmla="*/ 376784 h 536198"/>
              <a:gd name="connsiteX109" fmla="*/ 735295 w 766983"/>
              <a:gd name="connsiteY109" fmla="*/ 383466 h 5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766983" h="536198">
                <a:moveTo>
                  <a:pt x="766114" y="294282"/>
                </a:moveTo>
                <a:cubicBezTo>
                  <a:pt x="763387" y="274372"/>
                  <a:pt x="742932" y="258553"/>
                  <a:pt x="704612" y="246962"/>
                </a:cubicBezTo>
                <a:cubicBezTo>
                  <a:pt x="673657" y="237689"/>
                  <a:pt x="634383" y="231962"/>
                  <a:pt x="591563" y="231143"/>
                </a:cubicBezTo>
                <a:lnTo>
                  <a:pt x="591563" y="68048"/>
                </a:lnTo>
                <a:cubicBezTo>
                  <a:pt x="591563" y="64638"/>
                  <a:pt x="590473" y="61502"/>
                  <a:pt x="588291" y="58911"/>
                </a:cubicBezTo>
                <a:cubicBezTo>
                  <a:pt x="583245" y="41183"/>
                  <a:pt x="562790" y="26864"/>
                  <a:pt x="527334" y="16091"/>
                </a:cubicBezTo>
                <a:cubicBezTo>
                  <a:pt x="492970" y="5727"/>
                  <a:pt x="448105" y="0"/>
                  <a:pt x="400921" y="0"/>
                </a:cubicBezTo>
                <a:cubicBezTo>
                  <a:pt x="353874" y="0"/>
                  <a:pt x="309418" y="5591"/>
                  <a:pt x="275872" y="16091"/>
                </a:cubicBezTo>
                <a:cubicBezTo>
                  <a:pt x="248189" y="24683"/>
                  <a:pt x="215052" y="40501"/>
                  <a:pt x="215052" y="67911"/>
                </a:cubicBezTo>
                <a:cubicBezTo>
                  <a:pt x="215052" y="69548"/>
                  <a:pt x="215188" y="71320"/>
                  <a:pt x="215461" y="72957"/>
                </a:cubicBezTo>
                <a:lnTo>
                  <a:pt x="217098" y="142641"/>
                </a:lnTo>
                <a:cubicBezTo>
                  <a:pt x="117958" y="123549"/>
                  <a:pt x="22228" y="188733"/>
                  <a:pt x="3273" y="288009"/>
                </a:cubicBezTo>
                <a:cubicBezTo>
                  <a:pt x="1091" y="299191"/>
                  <a:pt x="0" y="310646"/>
                  <a:pt x="0" y="322101"/>
                </a:cubicBezTo>
                <a:cubicBezTo>
                  <a:pt x="0" y="422877"/>
                  <a:pt x="81957" y="504834"/>
                  <a:pt x="182733" y="504834"/>
                </a:cubicBezTo>
                <a:cubicBezTo>
                  <a:pt x="224734" y="504834"/>
                  <a:pt x="265372" y="490379"/>
                  <a:pt x="297964" y="463923"/>
                </a:cubicBezTo>
                <a:cubicBezTo>
                  <a:pt x="326737" y="470605"/>
                  <a:pt x="360284" y="474287"/>
                  <a:pt x="395876" y="474560"/>
                </a:cubicBezTo>
                <a:cubicBezTo>
                  <a:pt x="403649" y="516834"/>
                  <a:pt x="495288" y="536198"/>
                  <a:pt x="580790" y="536198"/>
                </a:cubicBezTo>
                <a:cubicBezTo>
                  <a:pt x="627837" y="536198"/>
                  <a:pt x="672157" y="530334"/>
                  <a:pt x="705976" y="519834"/>
                </a:cubicBezTo>
                <a:cubicBezTo>
                  <a:pt x="733795" y="511243"/>
                  <a:pt x="766796" y="495288"/>
                  <a:pt x="766796" y="467878"/>
                </a:cubicBezTo>
                <a:lnTo>
                  <a:pt x="766796" y="300146"/>
                </a:lnTo>
                <a:cubicBezTo>
                  <a:pt x="767205" y="298236"/>
                  <a:pt x="766932" y="296055"/>
                  <a:pt x="766114" y="294282"/>
                </a:cubicBezTo>
                <a:close/>
                <a:moveTo>
                  <a:pt x="559108" y="152596"/>
                </a:moveTo>
                <a:cubicBezTo>
                  <a:pt x="559108" y="154641"/>
                  <a:pt x="551880" y="165141"/>
                  <a:pt x="518607" y="175233"/>
                </a:cubicBezTo>
                <a:cubicBezTo>
                  <a:pt x="487651" y="184506"/>
                  <a:pt x="444695" y="190097"/>
                  <a:pt x="401058" y="190097"/>
                </a:cubicBezTo>
                <a:cubicBezTo>
                  <a:pt x="363284" y="190097"/>
                  <a:pt x="326328" y="186142"/>
                  <a:pt x="297009" y="178642"/>
                </a:cubicBezTo>
                <a:cubicBezTo>
                  <a:pt x="296600" y="178505"/>
                  <a:pt x="296191" y="178505"/>
                  <a:pt x="295782" y="178369"/>
                </a:cubicBezTo>
                <a:cubicBezTo>
                  <a:pt x="281327" y="166914"/>
                  <a:pt x="265235" y="157914"/>
                  <a:pt x="247917" y="151368"/>
                </a:cubicBezTo>
                <a:lnTo>
                  <a:pt x="246826" y="108276"/>
                </a:lnTo>
                <a:cubicBezTo>
                  <a:pt x="257326" y="113594"/>
                  <a:pt x="268372" y="117958"/>
                  <a:pt x="279827" y="120958"/>
                </a:cubicBezTo>
                <a:cubicBezTo>
                  <a:pt x="312964" y="130640"/>
                  <a:pt x="355920" y="135822"/>
                  <a:pt x="400921" y="135822"/>
                </a:cubicBezTo>
                <a:cubicBezTo>
                  <a:pt x="448105" y="135822"/>
                  <a:pt x="492970" y="130231"/>
                  <a:pt x="527198" y="119731"/>
                </a:cubicBezTo>
                <a:cubicBezTo>
                  <a:pt x="538926" y="116458"/>
                  <a:pt x="550244" y="111958"/>
                  <a:pt x="560881" y="106231"/>
                </a:cubicBezTo>
                <a:lnTo>
                  <a:pt x="560881" y="145368"/>
                </a:lnTo>
                <a:cubicBezTo>
                  <a:pt x="559653" y="147277"/>
                  <a:pt x="558972" y="149868"/>
                  <a:pt x="559108" y="152596"/>
                </a:cubicBezTo>
                <a:close/>
                <a:moveTo>
                  <a:pt x="285145" y="45274"/>
                </a:moveTo>
                <a:cubicBezTo>
                  <a:pt x="315964" y="35865"/>
                  <a:pt x="357284" y="30410"/>
                  <a:pt x="401194" y="30410"/>
                </a:cubicBezTo>
                <a:cubicBezTo>
                  <a:pt x="444832" y="30410"/>
                  <a:pt x="487651" y="35728"/>
                  <a:pt x="518743" y="45274"/>
                </a:cubicBezTo>
                <a:cubicBezTo>
                  <a:pt x="551880" y="55365"/>
                  <a:pt x="559108" y="65729"/>
                  <a:pt x="559108" y="67911"/>
                </a:cubicBezTo>
                <a:cubicBezTo>
                  <a:pt x="559108" y="70093"/>
                  <a:pt x="551880" y="80593"/>
                  <a:pt x="518607" y="90548"/>
                </a:cubicBezTo>
                <a:cubicBezTo>
                  <a:pt x="487651" y="99821"/>
                  <a:pt x="444832" y="105412"/>
                  <a:pt x="401194" y="105412"/>
                </a:cubicBezTo>
                <a:cubicBezTo>
                  <a:pt x="359056" y="105412"/>
                  <a:pt x="319101" y="100503"/>
                  <a:pt x="288691" y="91639"/>
                </a:cubicBezTo>
                <a:cubicBezTo>
                  <a:pt x="255826" y="82230"/>
                  <a:pt x="246689" y="71593"/>
                  <a:pt x="245871" y="68320"/>
                </a:cubicBezTo>
                <a:cubicBezTo>
                  <a:pt x="245871" y="68048"/>
                  <a:pt x="245871" y="67911"/>
                  <a:pt x="245735" y="67911"/>
                </a:cubicBezTo>
                <a:cubicBezTo>
                  <a:pt x="245871" y="65593"/>
                  <a:pt x="252962" y="55229"/>
                  <a:pt x="285145" y="45274"/>
                </a:cubicBezTo>
                <a:close/>
                <a:moveTo>
                  <a:pt x="285554" y="434604"/>
                </a:moveTo>
                <a:cubicBezTo>
                  <a:pt x="223370" y="491197"/>
                  <a:pt x="127095" y="486697"/>
                  <a:pt x="70502" y="424513"/>
                </a:cubicBezTo>
                <a:cubicBezTo>
                  <a:pt x="14046" y="362329"/>
                  <a:pt x="18410" y="266054"/>
                  <a:pt x="80593" y="209461"/>
                </a:cubicBezTo>
                <a:cubicBezTo>
                  <a:pt x="108685" y="183960"/>
                  <a:pt x="145232" y="169778"/>
                  <a:pt x="183006" y="169778"/>
                </a:cubicBezTo>
                <a:cubicBezTo>
                  <a:pt x="198279" y="169778"/>
                  <a:pt x="213552" y="172096"/>
                  <a:pt x="228143" y="176460"/>
                </a:cubicBezTo>
                <a:cubicBezTo>
                  <a:pt x="280918" y="193097"/>
                  <a:pt x="320873" y="236871"/>
                  <a:pt x="332328" y="291145"/>
                </a:cubicBezTo>
                <a:cubicBezTo>
                  <a:pt x="334374" y="301236"/>
                  <a:pt x="335328" y="311600"/>
                  <a:pt x="335328" y="321828"/>
                </a:cubicBezTo>
                <a:cubicBezTo>
                  <a:pt x="335601" y="364920"/>
                  <a:pt x="317328" y="405831"/>
                  <a:pt x="285554" y="434604"/>
                </a:cubicBezTo>
                <a:close/>
                <a:moveTo>
                  <a:pt x="324419" y="437877"/>
                </a:moveTo>
                <a:cubicBezTo>
                  <a:pt x="336828" y="422740"/>
                  <a:pt x="346647" y="405831"/>
                  <a:pt x="353738" y="387694"/>
                </a:cubicBezTo>
                <a:cubicBezTo>
                  <a:pt x="366693" y="388785"/>
                  <a:pt x="380466" y="389466"/>
                  <a:pt x="394512" y="389739"/>
                </a:cubicBezTo>
                <a:lnTo>
                  <a:pt x="394512" y="392466"/>
                </a:lnTo>
                <a:lnTo>
                  <a:pt x="395330" y="444286"/>
                </a:lnTo>
                <a:cubicBezTo>
                  <a:pt x="371602" y="443877"/>
                  <a:pt x="347874" y="441695"/>
                  <a:pt x="324419" y="437877"/>
                </a:cubicBezTo>
                <a:close/>
                <a:moveTo>
                  <a:pt x="365057" y="303827"/>
                </a:moveTo>
                <a:cubicBezTo>
                  <a:pt x="374057" y="304373"/>
                  <a:pt x="383330" y="304782"/>
                  <a:pt x="392876" y="304918"/>
                </a:cubicBezTo>
                <a:cubicBezTo>
                  <a:pt x="392876" y="305191"/>
                  <a:pt x="393012" y="305737"/>
                  <a:pt x="393012" y="306009"/>
                </a:cubicBezTo>
                <a:lnTo>
                  <a:pt x="393967" y="359056"/>
                </a:lnTo>
                <a:cubicBezTo>
                  <a:pt x="383057" y="358920"/>
                  <a:pt x="372557" y="358511"/>
                  <a:pt x="362329" y="357693"/>
                </a:cubicBezTo>
                <a:cubicBezTo>
                  <a:pt x="364647" y="345965"/>
                  <a:pt x="365875" y="333828"/>
                  <a:pt x="365875" y="321964"/>
                </a:cubicBezTo>
                <a:cubicBezTo>
                  <a:pt x="365875" y="315964"/>
                  <a:pt x="365602" y="309964"/>
                  <a:pt x="365057" y="303827"/>
                </a:cubicBezTo>
                <a:close/>
                <a:moveTo>
                  <a:pt x="402558" y="274508"/>
                </a:moveTo>
                <a:cubicBezTo>
                  <a:pt x="402149" y="274508"/>
                  <a:pt x="401603" y="274508"/>
                  <a:pt x="401194" y="274508"/>
                </a:cubicBezTo>
                <a:cubicBezTo>
                  <a:pt x="386466" y="274508"/>
                  <a:pt x="372284" y="273963"/>
                  <a:pt x="359193" y="273008"/>
                </a:cubicBezTo>
                <a:cubicBezTo>
                  <a:pt x="353329" y="252553"/>
                  <a:pt x="344192" y="233325"/>
                  <a:pt x="331919" y="216143"/>
                </a:cubicBezTo>
                <a:cubicBezTo>
                  <a:pt x="354829" y="219007"/>
                  <a:pt x="377875" y="220507"/>
                  <a:pt x="401058" y="220507"/>
                </a:cubicBezTo>
                <a:cubicBezTo>
                  <a:pt x="448241" y="220507"/>
                  <a:pt x="493106" y="214916"/>
                  <a:pt x="527471" y="204415"/>
                </a:cubicBezTo>
                <a:cubicBezTo>
                  <a:pt x="539198" y="200733"/>
                  <a:pt x="550380" y="196370"/>
                  <a:pt x="561017" y="190642"/>
                </a:cubicBezTo>
                <a:lnTo>
                  <a:pt x="561017" y="231143"/>
                </a:lnTo>
                <a:cubicBezTo>
                  <a:pt x="495424" y="233189"/>
                  <a:pt x="427649" y="246962"/>
                  <a:pt x="402558" y="274508"/>
                </a:cubicBezTo>
                <a:close/>
                <a:moveTo>
                  <a:pt x="423013" y="298100"/>
                </a:moveTo>
                <a:cubicBezTo>
                  <a:pt x="424513" y="293873"/>
                  <a:pt x="435695" y="283918"/>
                  <a:pt x="467060" y="275054"/>
                </a:cubicBezTo>
                <a:cubicBezTo>
                  <a:pt x="496788" y="266599"/>
                  <a:pt x="535653" y="262099"/>
                  <a:pt x="576427" y="262099"/>
                </a:cubicBezTo>
                <a:lnTo>
                  <a:pt x="578472" y="262099"/>
                </a:lnTo>
                <a:cubicBezTo>
                  <a:pt x="622110" y="262099"/>
                  <a:pt x="664929" y="267145"/>
                  <a:pt x="696021" y="276554"/>
                </a:cubicBezTo>
                <a:cubicBezTo>
                  <a:pt x="728204" y="286372"/>
                  <a:pt x="735841" y="296055"/>
                  <a:pt x="736386" y="298645"/>
                </a:cubicBezTo>
                <a:lnTo>
                  <a:pt x="736386" y="298782"/>
                </a:lnTo>
                <a:cubicBezTo>
                  <a:pt x="736250" y="301100"/>
                  <a:pt x="728613" y="311600"/>
                  <a:pt x="694658" y="321692"/>
                </a:cubicBezTo>
                <a:cubicBezTo>
                  <a:pt x="663293" y="330965"/>
                  <a:pt x="622110" y="336010"/>
                  <a:pt x="578472" y="336010"/>
                </a:cubicBezTo>
                <a:cubicBezTo>
                  <a:pt x="537289" y="336010"/>
                  <a:pt x="497879" y="331237"/>
                  <a:pt x="467605" y="322919"/>
                </a:cubicBezTo>
                <a:cubicBezTo>
                  <a:pt x="438422" y="314737"/>
                  <a:pt x="426695" y="305328"/>
                  <a:pt x="423831" y="300691"/>
                </a:cubicBezTo>
                <a:cubicBezTo>
                  <a:pt x="423558" y="299736"/>
                  <a:pt x="423286" y="298782"/>
                  <a:pt x="423013" y="298100"/>
                </a:cubicBezTo>
                <a:close/>
                <a:moveTo>
                  <a:pt x="736659" y="468014"/>
                </a:moveTo>
                <a:cubicBezTo>
                  <a:pt x="736659" y="470196"/>
                  <a:pt x="729840" y="480696"/>
                  <a:pt x="697385" y="490788"/>
                </a:cubicBezTo>
                <a:cubicBezTo>
                  <a:pt x="666429" y="500470"/>
                  <a:pt x="625110" y="505788"/>
                  <a:pt x="581200" y="505788"/>
                </a:cubicBezTo>
                <a:cubicBezTo>
                  <a:pt x="537016" y="505788"/>
                  <a:pt x="495833" y="500606"/>
                  <a:pt x="465287" y="491333"/>
                </a:cubicBezTo>
                <a:cubicBezTo>
                  <a:pt x="432968" y="481378"/>
                  <a:pt x="426286" y="471151"/>
                  <a:pt x="426286" y="468832"/>
                </a:cubicBezTo>
                <a:cubicBezTo>
                  <a:pt x="426286" y="468696"/>
                  <a:pt x="426286" y="468696"/>
                  <a:pt x="426286" y="468560"/>
                </a:cubicBezTo>
                <a:lnTo>
                  <a:pt x="425467" y="424377"/>
                </a:lnTo>
                <a:cubicBezTo>
                  <a:pt x="461878" y="442786"/>
                  <a:pt x="522425" y="451241"/>
                  <a:pt x="578063" y="451241"/>
                </a:cubicBezTo>
                <a:cubicBezTo>
                  <a:pt x="625246" y="451241"/>
                  <a:pt x="669839" y="445650"/>
                  <a:pt x="704067" y="435150"/>
                </a:cubicBezTo>
                <a:cubicBezTo>
                  <a:pt x="715385" y="431740"/>
                  <a:pt x="726158" y="427240"/>
                  <a:pt x="736659" y="421649"/>
                </a:cubicBezTo>
                <a:lnTo>
                  <a:pt x="736659" y="468014"/>
                </a:lnTo>
                <a:close/>
                <a:moveTo>
                  <a:pt x="735295" y="383466"/>
                </a:moveTo>
                <a:cubicBezTo>
                  <a:pt x="735295" y="385648"/>
                  <a:pt x="728204" y="396012"/>
                  <a:pt x="695339" y="406103"/>
                </a:cubicBezTo>
                <a:cubicBezTo>
                  <a:pt x="663975" y="415513"/>
                  <a:pt x="622519" y="420831"/>
                  <a:pt x="578199" y="420831"/>
                </a:cubicBezTo>
                <a:cubicBezTo>
                  <a:pt x="494333" y="420831"/>
                  <a:pt x="437604" y="402012"/>
                  <a:pt x="425058" y="387285"/>
                </a:cubicBezTo>
                <a:lnTo>
                  <a:pt x="424786" y="373920"/>
                </a:lnTo>
                <a:lnTo>
                  <a:pt x="424240" y="339010"/>
                </a:lnTo>
                <a:cubicBezTo>
                  <a:pt x="435422" y="344601"/>
                  <a:pt x="447014" y="349102"/>
                  <a:pt x="459014" y="352238"/>
                </a:cubicBezTo>
                <a:cubicBezTo>
                  <a:pt x="491879" y="361375"/>
                  <a:pt x="534153" y="366557"/>
                  <a:pt x="578063" y="366557"/>
                </a:cubicBezTo>
                <a:cubicBezTo>
                  <a:pt x="624428" y="366557"/>
                  <a:pt x="668748" y="361102"/>
                  <a:pt x="702840" y="351011"/>
                </a:cubicBezTo>
                <a:cubicBezTo>
                  <a:pt x="714567" y="347602"/>
                  <a:pt x="725886" y="343238"/>
                  <a:pt x="736522" y="337510"/>
                </a:cubicBezTo>
                <a:lnTo>
                  <a:pt x="736522" y="376784"/>
                </a:lnTo>
                <a:lnTo>
                  <a:pt x="736659" y="376784"/>
                </a:lnTo>
                <a:cubicBezTo>
                  <a:pt x="736659" y="378830"/>
                  <a:pt x="735295" y="381148"/>
                  <a:pt x="735295" y="383466"/>
                </a:cubicBezTo>
                <a:close/>
              </a:path>
            </a:pathLst>
          </a:custGeom>
          <a:solidFill>
            <a:srgbClr val="FA7A77"/>
          </a:solidFill>
          <a:ln w="1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6" name="Graphique 10">
            <a:extLst>
              <a:ext uri="{FF2B5EF4-FFF2-40B4-BE49-F238E27FC236}">
                <a16:creationId xmlns:a16="http://schemas.microsoft.com/office/drawing/2014/main" id="{B065D2C3-55E8-1A4D-9F20-20C30610FDD3}"/>
              </a:ext>
            </a:extLst>
          </p:cNvPr>
          <p:cNvSpPr/>
          <p:nvPr userDrawn="1"/>
        </p:nvSpPr>
        <p:spPr>
          <a:xfrm>
            <a:off x="10082701" y="4337376"/>
            <a:ext cx="614817" cy="468121"/>
          </a:xfrm>
          <a:custGeom>
            <a:avLst/>
            <a:gdLst>
              <a:gd name="connsiteX0" fmla="*/ 693852 w 700752"/>
              <a:gd name="connsiteY0" fmla="*/ 312124 h 533552"/>
              <a:gd name="connsiteX1" fmla="*/ 698216 w 700752"/>
              <a:gd name="connsiteY1" fmla="*/ 301487 h 533552"/>
              <a:gd name="connsiteX2" fmla="*/ 639714 w 700752"/>
              <a:gd name="connsiteY2" fmla="*/ 237940 h 533552"/>
              <a:gd name="connsiteX3" fmla="*/ 639714 w 700752"/>
              <a:gd name="connsiteY3" fmla="*/ 210530 h 533552"/>
              <a:gd name="connsiteX4" fmla="*/ 630850 w 700752"/>
              <a:gd name="connsiteY4" fmla="*/ 202075 h 533552"/>
              <a:gd name="connsiteX5" fmla="*/ 623077 w 700752"/>
              <a:gd name="connsiteY5" fmla="*/ 202075 h 533552"/>
              <a:gd name="connsiteX6" fmla="*/ 622941 w 700752"/>
              <a:gd name="connsiteY6" fmla="*/ 369944 h 533552"/>
              <a:gd name="connsiteX7" fmla="*/ 618304 w 700752"/>
              <a:gd name="connsiteY7" fmla="*/ 375671 h 533552"/>
              <a:gd name="connsiteX8" fmla="*/ 617350 w 700752"/>
              <a:gd name="connsiteY8" fmla="*/ 387399 h 533552"/>
              <a:gd name="connsiteX9" fmla="*/ 619668 w 700752"/>
              <a:gd name="connsiteY9" fmla="*/ 400490 h 533552"/>
              <a:gd name="connsiteX10" fmla="*/ 618986 w 700752"/>
              <a:gd name="connsiteY10" fmla="*/ 414400 h 533552"/>
              <a:gd name="connsiteX11" fmla="*/ 615713 w 700752"/>
              <a:gd name="connsiteY11" fmla="*/ 425582 h 533552"/>
              <a:gd name="connsiteX12" fmla="*/ 603849 w 700752"/>
              <a:gd name="connsiteY12" fmla="*/ 524585 h 533552"/>
              <a:gd name="connsiteX13" fmla="*/ 658805 w 700752"/>
              <a:gd name="connsiteY13" fmla="*/ 524721 h 533552"/>
              <a:gd name="connsiteX14" fmla="*/ 647214 w 700752"/>
              <a:gd name="connsiteY14" fmla="*/ 425718 h 533552"/>
              <a:gd name="connsiteX15" fmla="*/ 643669 w 700752"/>
              <a:gd name="connsiteY15" fmla="*/ 414536 h 533552"/>
              <a:gd name="connsiteX16" fmla="*/ 642987 w 700752"/>
              <a:gd name="connsiteY16" fmla="*/ 400490 h 533552"/>
              <a:gd name="connsiteX17" fmla="*/ 645578 w 700752"/>
              <a:gd name="connsiteY17" fmla="*/ 387808 h 533552"/>
              <a:gd name="connsiteX18" fmla="*/ 644623 w 700752"/>
              <a:gd name="connsiteY18" fmla="*/ 375944 h 533552"/>
              <a:gd name="connsiteX19" fmla="*/ 639578 w 700752"/>
              <a:gd name="connsiteY19" fmla="*/ 370217 h 533552"/>
              <a:gd name="connsiteX20" fmla="*/ 639714 w 700752"/>
              <a:gd name="connsiteY20" fmla="*/ 305033 h 533552"/>
              <a:gd name="connsiteX21" fmla="*/ 693852 w 700752"/>
              <a:gd name="connsiteY21" fmla="*/ 312124 h 533552"/>
              <a:gd name="connsiteX22" fmla="*/ 693852 w 700752"/>
              <a:gd name="connsiteY22" fmla="*/ 312124 h 533552"/>
              <a:gd name="connsiteX23" fmla="*/ 609849 w 700752"/>
              <a:gd name="connsiteY23" fmla="*/ 205348 h 533552"/>
              <a:gd name="connsiteX24" fmla="*/ 483846 w 700752"/>
              <a:gd name="connsiteY24" fmla="*/ 65707 h 533552"/>
              <a:gd name="connsiteX25" fmla="*/ 444844 w 700752"/>
              <a:gd name="connsiteY25" fmla="*/ 48389 h 533552"/>
              <a:gd name="connsiteX26" fmla="*/ 9286 w 700752"/>
              <a:gd name="connsiteY26" fmla="*/ 251 h 533552"/>
              <a:gd name="connsiteX27" fmla="*/ 3013 w 700752"/>
              <a:gd name="connsiteY27" fmla="*/ 10615 h 533552"/>
              <a:gd name="connsiteX28" fmla="*/ 158063 w 700752"/>
              <a:gd name="connsiteY28" fmla="*/ 178074 h 533552"/>
              <a:gd name="connsiteX29" fmla="*/ 279567 w 700752"/>
              <a:gd name="connsiteY29" fmla="*/ 111936 h 533552"/>
              <a:gd name="connsiteX30" fmla="*/ 423025 w 700752"/>
              <a:gd name="connsiteY30" fmla="*/ 149164 h 533552"/>
              <a:gd name="connsiteX31" fmla="*/ 486164 w 700752"/>
              <a:gd name="connsiteY31" fmla="*/ 196075 h 533552"/>
              <a:gd name="connsiteX32" fmla="*/ 430389 w 700752"/>
              <a:gd name="connsiteY32" fmla="*/ 160619 h 533552"/>
              <a:gd name="connsiteX33" fmla="*/ 283794 w 700752"/>
              <a:gd name="connsiteY33" fmla="*/ 123664 h 533552"/>
              <a:gd name="connsiteX34" fmla="*/ 205110 w 700752"/>
              <a:gd name="connsiteY34" fmla="*/ 135800 h 533552"/>
              <a:gd name="connsiteX35" fmla="*/ 148926 w 700752"/>
              <a:gd name="connsiteY35" fmla="*/ 233440 h 533552"/>
              <a:gd name="connsiteX36" fmla="*/ 163109 w 700752"/>
              <a:gd name="connsiteY36" fmla="*/ 254713 h 533552"/>
              <a:gd name="connsiteX37" fmla="*/ 496528 w 700752"/>
              <a:gd name="connsiteY37" fmla="*/ 344443 h 533552"/>
              <a:gd name="connsiteX38" fmla="*/ 497755 w 700752"/>
              <a:gd name="connsiteY38" fmla="*/ 284850 h 533552"/>
              <a:gd name="connsiteX39" fmla="*/ 609986 w 700752"/>
              <a:gd name="connsiteY39" fmla="*/ 300669 h 533552"/>
              <a:gd name="connsiteX40" fmla="*/ 609986 w 700752"/>
              <a:gd name="connsiteY40" fmla="*/ 205348 h 533552"/>
              <a:gd name="connsiteX41" fmla="*/ 609849 w 700752"/>
              <a:gd name="connsiteY41" fmla="*/ 205348 h 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00752" h="533552">
                <a:moveTo>
                  <a:pt x="693852" y="312124"/>
                </a:moveTo>
                <a:cubicBezTo>
                  <a:pt x="699989" y="313215"/>
                  <a:pt x="703398" y="306806"/>
                  <a:pt x="698216" y="301487"/>
                </a:cubicBezTo>
                <a:cubicBezTo>
                  <a:pt x="678579" y="280350"/>
                  <a:pt x="659078" y="259077"/>
                  <a:pt x="639714" y="237940"/>
                </a:cubicBezTo>
                <a:lnTo>
                  <a:pt x="639714" y="210530"/>
                </a:lnTo>
                <a:cubicBezTo>
                  <a:pt x="639714" y="205484"/>
                  <a:pt x="635759" y="202075"/>
                  <a:pt x="630850" y="202075"/>
                </a:cubicBezTo>
                <a:lnTo>
                  <a:pt x="623077" y="202075"/>
                </a:lnTo>
                <a:lnTo>
                  <a:pt x="622941" y="369944"/>
                </a:lnTo>
                <a:cubicBezTo>
                  <a:pt x="619941" y="370489"/>
                  <a:pt x="618441" y="372535"/>
                  <a:pt x="618304" y="375671"/>
                </a:cubicBezTo>
                <a:lnTo>
                  <a:pt x="617350" y="387399"/>
                </a:lnTo>
                <a:cubicBezTo>
                  <a:pt x="617077" y="393945"/>
                  <a:pt x="619941" y="395172"/>
                  <a:pt x="619668" y="400490"/>
                </a:cubicBezTo>
                <a:lnTo>
                  <a:pt x="618986" y="414400"/>
                </a:lnTo>
                <a:cubicBezTo>
                  <a:pt x="618713" y="418491"/>
                  <a:pt x="615986" y="420400"/>
                  <a:pt x="615713" y="425582"/>
                </a:cubicBezTo>
                <a:lnTo>
                  <a:pt x="603849" y="524585"/>
                </a:lnTo>
                <a:cubicBezTo>
                  <a:pt x="609713" y="536312"/>
                  <a:pt x="652260" y="536722"/>
                  <a:pt x="658805" y="524721"/>
                </a:cubicBezTo>
                <a:lnTo>
                  <a:pt x="647214" y="425718"/>
                </a:lnTo>
                <a:cubicBezTo>
                  <a:pt x="646941" y="420400"/>
                  <a:pt x="643941" y="418900"/>
                  <a:pt x="643669" y="414536"/>
                </a:cubicBezTo>
                <a:lnTo>
                  <a:pt x="642987" y="400490"/>
                </a:lnTo>
                <a:cubicBezTo>
                  <a:pt x="642714" y="394899"/>
                  <a:pt x="645987" y="395308"/>
                  <a:pt x="645578" y="387808"/>
                </a:cubicBezTo>
                <a:lnTo>
                  <a:pt x="644623" y="375944"/>
                </a:lnTo>
                <a:cubicBezTo>
                  <a:pt x="644350" y="372808"/>
                  <a:pt x="642850" y="370762"/>
                  <a:pt x="639578" y="370217"/>
                </a:cubicBezTo>
                <a:lnTo>
                  <a:pt x="639714" y="305033"/>
                </a:lnTo>
                <a:cubicBezTo>
                  <a:pt x="657715" y="307351"/>
                  <a:pt x="675851" y="309806"/>
                  <a:pt x="693852" y="312124"/>
                </a:cubicBezTo>
                <a:lnTo>
                  <a:pt x="693852" y="312124"/>
                </a:lnTo>
                <a:close/>
                <a:moveTo>
                  <a:pt x="609849" y="205348"/>
                </a:moveTo>
                <a:cubicBezTo>
                  <a:pt x="567712" y="158983"/>
                  <a:pt x="525847" y="112481"/>
                  <a:pt x="483846" y="65707"/>
                </a:cubicBezTo>
                <a:cubicBezTo>
                  <a:pt x="470072" y="50298"/>
                  <a:pt x="463390" y="50707"/>
                  <a:pt x="444844" y="48389"/>
                </a:cubicBezTo>
                <a:lnTo>
                  <a:pt x="9286" y="251"/>
                </a:lnTo>
                <a:cubicBezTo>
                  <a:pt x="422" y="-1249"/>
                  <a:pt x="-2987" y="4205"/>
                  <a:pt x="3013" y="10615"/>
                </a:cubicBezTo>
                <a:lnTo>
                  <a:pt x="158063" y="178074"/>
                </a:lnTo>
                <a:cubicBezTo>
                  <a:pt x="183427" y="128709"/>
                  <a:pt x="200473" y="102390"/>
                  <a:pt x="279567" y="111936"/>
                </a:cubicBezTo>
                <a:cubicBezTo>
                  <a:pt x="333023" y="118345"/>
                  <a:pt x="372842" y="129391"/>
                  <a:pt x="423025" y="149164"/>
                </a:cubicBezTo>
                <a:cubicBezTo>
                  <a:pt x="454663" y="161574"/>
                  <a:pt x="471982" y="171801"/>
                  <a:pt x="486164" y="196075"/>
                </a:cubicBezTo>
                <a:cubicBezTo>
                  <a:pt x="473618" y="180393"/>
                  <a:pt x="453026" y="169483"/>
                  <a:pt x="430389" y="160619"/>
                </a:cubicBezTo>
                <a:cubicBezTo>
                  <a:pt x="383752" y="142210"/>
                  <a:pt x="333705" y="129527"/>
                  <a:pt x="283794" y="123664"/>
                </a:cubicBezTo>
                <a:cubicBezTo>
                  <a:pt x="253793" y="120118"/>
                  <a:pt x="225019" y="120527"/>
                  <a:pt x="205110" y="135800"/>
                </a:cubicBezTo>
                <a:cubicBezTo>
                  <a:pt x="186837" y="149710"/>
                  <a:pt x="160518" y="210803"/>
                  <a:pt x="148926" y="233440"/>
                </a:cubicBezTo>
                <a:cubicBezTo>
                  <a:pt x="142108" y="248577"/>
                  <a:pt x="150426" y="254440"/>
                  <a:pt x="163109" y="254713"/>
                </a:cubicBezTo>
                <a:cubicBezTo>
                  <a:pt x="279567" y="259622"/>
                  <a:pt x="392888" y="290032"/>
                  <a:pt x="496528" y="344443"/>
                </a:cubicBezTo>
                <a:lnTo>
                  <a:pt x="497755" y="284850"/>
                </a:lnTo>
                <a:cubicBezTo>
                  <a:pt x="535256" y="289896"/>
                  <a:pt x="572621" y="295351"/>
                  <a:pt x="609986" y="300669"/>
                </a:cubicBezTo>
                <a:lnTo>
                  <a:pt x="609986" y="205348"/>
                </a:lnTo>
                <a:lnTo>
                  <a:pt x="609849" y="205348"/>
                </a:lnTo>
                <a:close/>
              </a:path>
            </a:pathLst>
          </a:custGeom>
          <a:solidFill>
            <a:srgbClr val="A6DCFF"/>
          </a:solidFill>
          <a:ln w="1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7" name="Graphique 10">
            <a:extLst>
              <a:ext uri="{FF2B5EF4-FFF2-40B4-BE49-F238E27FC236}">
                <a16:creationId xmlns:a16="http://schemas.microsoft.com/office/drawing/2014/main" id="{E3F63739-7102-8343-AD28-A84B39F0268D}"/>
              </a:ext>
            </a:extLst>
          </p:cNvPr>
          <p:cNvSpPr/>
          <p:nvPr userDrawn="1"/>
        </p:nvSpPr>
        <p:spPr>
          <a:xfrm>
            <a:off x="10083191" y="4751566"/>
            <a:ext cx="113543" cy="135916"/>
          </a:xfrm>
          <a:custGeom>
            <a:avLst/>
            <a:gdLst>
              <a:gd name="connsiteX0" fmla="*/ 36547 w 129413"/>
              <a:gd name="connsiteY0" fmla="*/ 77184 h 154913"/>
              <a:gd name="connsiteX1" fmla="*/ 36819 w 129413"/>
              <a:gd name="connsiteY1" fmla="*/ 84684 h 154913"/>
              <a:gd name="connsiteX2" fmla="*/ 94367 w 129413"/>
              <a:gd name="connsiteY2" fmla="*/ 84684 h 154913"/>
              <a:gd name="connsiteX3" fmla="*/ 94367 w 129413"/>
              <a:gd name="connsiteY3" fmla="*/ 102958 h 154913"/>
              <a:gd name="connsiteX4" fmla="*/ 40501 w 129413"/>
              <a:gd name="connsiteY4" fmla="*/ 102958 h 154913"/>
              <a:gd name="connsiteX5" fmla="*/ 55638 w 129413"/>
              <a:gd name="connsiteY5" fmla="*/ 125867 h 154913"/>
              <a:gd name="connsiteX6" fmla="*/ 80593 w 129413"/>
              <a:gd name="connsiteY6" fmla="*/ 134322 h 154913"/>
              <a:gd name="connsiteX7" fmla="*/ 112640 w 129413"/>
              <a:gd name="connsiteY7" fmla="*/ 118640 h 154913"/>
              <a:gd name="connsiteX8" fmla="*/ 129413 w 129413"/>
              <a:gd name="connsiteY8" fmla="*/ 129686 h 154913"/>
              <a:gd name="connsiteX9" fmla="*/ 80457 w 129413"/>
              <a:gd name="connsiteY9" fmla="*/ 154914 h 154913"/>
              <a:gd name="connsiteX10" fmla="*/ 40092 w 129413"/>
              <a:gd name="connsiteY10" fmla="*/ 140732 h 154913"/>
              <a:gd name="connsiteX11" fmla="*/ 17728 w 129413"/>
              <a:gd name="connsiteY11" fmla="*/ 103230 h 154913"/>
              <a:gd name="connsiteX12" fmla="*/ 0 w 129413"/>
              <a:gd name="connsiteY12" fmla="*/ 103230 h 154913"/>
              <a:gd name="connsiteX13" fmla="*/ 0 w 129413"/>
              <a:gd name="connsiteY13" fmla="*/ 84957 h 154913"/>
              <a:gd name="connsiteX14" fmla="*/ 14591 w 129413"/>
              <a:gd name="connsiteY14" fmla="*/ 84957 h 154913"/>
              <a:gd name="connsiteX15" fmla="*/ 14319 w 129413"/>
              <a:gd name="connsiteY15" fmla="*/ 77457 h 154913"/>
              <a:gd name="connsiteX16" fmla="*/ 14591 w 129413"/>
              <a:gd name="connsiteY16" fmla="*/ 69957 h 154913"/>
              <a:gd name="connsiteX17" fmla="*/ 0 w 129413"/>
              <a:gd name="connsiteY17" fmla="*/ 69957 h 154913"/>
              <a:gd name="connsiteX18" fmla="*/ 0 w 129413"/>
              <a:gd name="connsiteY18" fmla="*/ 51683 h 154913"/>
              <a:gd name="connsiteX19" fmla="*/ 17728 w 129413"/>
              <a:gd name="connsiteY19" fmla="*/ 51683 h 154913"/>
              <a:gd name="connsiteX20" fmla="*/ 39547 w 129413"/>
              <a:gd name="connsiteY20" fmla="*/ 14182 h 154913"/>
              <a:gd name="connsiteX21" fmla="*/ 79366 w 129413"/>
              <a:gd name="connsiteY21" fmla="*/ 0 h 154913"/>
              <a:gd name="connsiteX22" fmla="*/ 127231 w 129413"/>
              <a:gd name="connsiteY22" fmla="*/ 25228 h 154913"/>
              <a:gd name="connsiteX23" fmla="*/ 110458 w 129413"/>
              <a:gd name="connsiteY23" fmla="*/ 36274 h 154913"/>
              <a:gd name="connsiteX24" fmla="*/ 79366 w 129413"/>
              <a:gd name="connsiteY24" fmla="*/ 20592 h 154913"/>
              <a:gd name="connsiteX25" fmla="*/ 54956 w 129413"/>
              <a:gd name="connsiteY25" fmla="*/ 29046 h 154913"/>
              <a:gd name="connsiteX26" fmla="*/ 40365 w 129413"/>
              <a:gd name="connsiteY26" fmla="*/ 51956 h 154913"/>
              <a:gd name="connsiteX27" fmla="*/ 94230 w 129413"/>
              <a:gd name="connsiteY27" fmla="*/ 51956 h 154913"/>
              <a:gd name="connsiteX28" fmla="*/ 94230 w 129413"/>
              <a:gd name="connsiteY28" fmla="*/ 70229 h 154913"/>
              <a:gd name="connsiteX29" fmla="*/ 36683 w 129413"/>
              <a:gd name="connsiteY29" fmla="*/ 70229 h 154913"/>
              <a:gd name="connsiteX30" fmla="*/ 36547 w 129413"/>
              <a:gd name="connsiteY30" fmla="*/ 77184 h 15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9413" h="154913">
                <a:moveTo>
                  <a:pt x="36547" y="77184"/>
                </a:moveTo>
                <a:cubicBezTo>
                  <a:pt x="36547" y="80593"/>
                  <a:pt x="36683" y="83184"/>
                  <a:pt x="36819" y="84684"/>
                </a:cubicBezTo>
                <a:lnTo>
                  <a:pt x="94367" y="84684"/>
                </a:lnTo>
                <a:lnTo>
                  <a:pt x="94367" y="102958"/>
                </a:lnTo>
                <a:lnTo>
                  <a:pt x="40501" y="102958"/>
                </a:lnTo>
                <a:cubicBezTo>
                  <a:pt x="43774" y="112640"/>
                  <a:pt x="48820" y="120140"/>
                  <a:pt x="55638" y="125867"/>
                </a:cubicBezTo>
                <a:cubicBezTo>
                  <a:pt x="62456" y="131459"/>
                  <a:pt x="70775" y="134322"/>
                  <a:pt x="80593" y="134322"/>
                </a:cubicBezTo>
                <a:cubicBezTo>
                  <a:pt x="94094" y="134322"/>
                  <a:pt x="104867" y="129140"/>
                  <a:pt x="112640" y="118640"/>
                </a:cubicBezTo>
                <a:lnTo>
                  <a:pt x="129413" y="129686"/>
                </a:lnTo>
                <a:cubicBezTo>
                  <a:pt x="117413" y="146459"/>
                  <a:pt x="101049" y="154914"/>
                  <a:pt x="80457" y="154914"/>
                </a:cubicBezTo>
                <a:cubicBezTo>
                  <a:pt x="64366" y="154914"/>
                  <a:pt x="50865" y="150141"/>
                  <a:pt x="40092" y="140732"/>
                </a:cubicBezTo>
                <a:cubicBezTo>
                  <a:pt x="29183" y="131186"/>
                  <a:pt x="21819" y="118776"/>
                  <a:pt x="17728" y="103230"/>
                </a:cubicBezTo>
                <a:lnTo>
                  <a:pt x="0" y="103230"/>
                </a:lnTo>
                <a:lnTo>
                  <a:pt x="0" y="84957"/>
                </a:lnTo>
                <a:lnTo>
                  <a:pt x="14591" y="84957"/>
                </a:lnTo>
                <a:cubicBezTo>
                  <a:pt x="14455" y="83321"/>
                  <a:pt x="14319" y="80866"/>
                  <a:pt x="14319" y="77457"/>
                </a:cubicBezTo>
                <a:cubicBezTo>
                  <a:pt x="14319" y="74184"/>
                  <a:pt x="14455" y="71593"/>
                  <a:pt x="14591" y="69957"/>
                </a:cubicBezTo>
                <a:lnTo>
                  <a:pt x="0" y="69957"/>
                </a:lnTo>
                <a:lnTo>
                  <a:pt x="0" y="51683"/>
                </a:lnTo>
                <a:lnTo>
                  <a:pt x="17728" y="51683"/>
                </a:lnTo>
                <a:cubicBezTo>
                  <a:pt x="21546" y="36137"/>
                  <a:pt x="28910" y="23728"/>
                  <a:pt x="39547" y="14182"/>
                </a:cubicBezTo>
                <a:cubicBezTo>
                  <a:pt x="50183" y="4637"/>
                  <a:pt x="63547" y="0"/>
                  <a:pt x="79366" y="0"/>
                </a:cubicBezTo>
                <a:cubicBezTo>
                  <a:pt x="99139" y="0"/>
                  <a:pt x="115094" y="8455"/>
                  <a:pt x="127231" y="25228"/>
                </a:cubicBezTo>
                <a:lnTo>
                  <a:pt x="110458" y="36274"/>
                </a:lnTo>
                <a:cubicBezTo>
                  <a:pt x="102549" y="25774"/>
                  <a:pt x="92185" y="20592"/>
                  <a:pt x="79366" y="20592"/>
                </a:cubicBezTo>
                <a:cubicBezTo>
                  <a:pt x="69684" y="20592"/>
                  <a:pt x="61638" y="23455"/>
                  <a:pt x="54956" y="29046"/>
                </a:cubicBezTo>
                <a:cubicBezTo>
                  <a:pt x="48411" y="34637"/>
                  <a:pt x="43501" y="42274"/>
                  <a:pt x="40365" y="51956"/>
                </a:cubicBezTo>
                <a:lnTo>
                  <a:pt x="94230" y="51956"/>
                </a:lnTo>
                <a:lnTo>
                  <a:pt x="94230" y="70229"/>
                </a:lnTo>
                <a:lnTo>
                  <a:pt x="36683" y="70229"/>
                </a:lnTo>
                <a:cubicBezTo>
                  <a:pt x="36683" y="71320"/>
                  <a:pt x="36547" y="73911"/>
                  <a:pt x="36547" y="77184"/>
                </a:cubicBezTo>
                <a:close/>
              </a:path>
            </a:pathLst>
          </a:custGeom>
          <a:solidFill>
            <a:srgbClr val="FA7A77"/>
          </a:solidFill>
          <a:ln w="1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8" name="Graphique 5">
            <a:extLst>
              <a:ext uri="{FF2B5EF4-FFF2-40B4-BE49-F238E27FC236}">
                <a16:creationId xmlns:a16="http://schemas.microsoft.com/office/drawing/2014/main" id="{C66CD6DE-09F4-2F47-9843-F27871C2D967}"/>
              </a:ext>
            </a:extLst>
          </p:cNvPr>
          <p:cNvSpPr/>
          <p:nvPr userDrawn="1"/>
        </p:nvSpPr>
        <p:spPr>
          <a:xfrm>
            <a:off x="9294359" y="3420094"/>
            <a:ext cx="177593" cy="156497"/>
          </a:xfrm>
          <a:custGeom>
            <a:avLst/>
            <a:gdLst>
              <a:gd name="connsiteX0" fmla="*/ 184997 w 715221"/>
              <a:gd name="connsiteY0" fmla="*/ 207986 h 630261"/>
              <a:gd name="connsiteX1" fmla="*/ 327237 w 715221"/>
              <a:gd name="connsiteY1" fmla="*/ 130516 h 630261"/>
              <a:gd name="connsiteX2" fmla="*/ 495512 w 715221"/>
              <a:gd name="connsiteY2" fmla="*/ 174331 h 630261"/>
              <a:gd name="connsiteX3" fmla="*/ 569807 w 715221"/>
              <a:gd name="connsiteY3" fmla="*/ 229576 h 630261"/>
              <a:gd name="connsiteX4" fmla="*/ 504402 w 715221"/>
              <a:gd name="connsiteY4" fmla="*/ 188301 h 630261"/>
              <a:gd name="connsiteX5" fmla="*/ 332952 w 715221"/>
              <a:gd name="connsiteY5" fmla="*/ 145121 h 630261"/>
              <a:gd name="connsiteX6" fmla="*/ 240877 w 715221"/>
              <a:gd name="connsiteY6" fmla="*/ 159091 h 630261"/>
              <a:gd name="connsiteX7" fmla="*/ 174837 w 715221"/>
              <a:gd name="connsiteY7" fmla="*/ 273391 h 630261"/>
              <a:gd name="connsiteX8" fmla="*/ 172297 w 715221"/>
              <a:gd name="connsiteY8" fmla="*/ 285456 h 630261"/>
              <a:gd name="connsiteX9" fmla="*/ 138007 w 715221"/>
              <a:gd name="connsiteY9" fmla="*/ 390231 h 630261"/>
              <a:gd name="connsiteX10" fmla="*/ 137372 w 715221"/>
              <a:gd name="connsiteY10" fmla="*/ 405471 h 630261"/>
              <a:gd name="connsiteX11" fmla="*/ 138007 w 715221"/>
              <a:gd name="connsiteY11" fmla="*/ 420711 h 630261"/>
              <a:gd name="connsiteX12" fmla="*/ 362162 w 715221"/>
              <a:gd name="connsiteY12" fmla="*/ 630261 h 630261"/>
              <a:gd name="connsiteX13" fmla="*/ 586317 w 715221"/>
              <a:gd name="connsiteY13" fmla="*/ 420711 h 630261"/>
              <a:gd name="connsiteX14" fmla="*/ 586952 w 715221"/>
              <a:gd name="connsiteY14" fmla="*/ 405471 h 630261"/>
              <a:gd name="connsiteX15" fmla="*/ 586317 w 715221"/>
              <a:gd name="connsiteY15" fmla="*/ 390231 h 630261"/>
              <a:gd name="connsiteX16" fmla="*/ 583142 w 715221"/>
              <a:gd name="connsiteY16" fmla="*/ 366101 h 630261"/>
              <a:gd name="connsiteX17" fmla="*/ 583777 w 715221"/>
              <a:gd name="connsiteY17" fmla="*/ 334351 h 630261"/>
              <a:gd name="connsiteX18" fmla="*/ 715222 w 715221"/>
              <a:gd name="connsiteY18" fmla="*/ 352766 h 630261"/>
              <a:gd name="connsiteX19" fmla="*/ 715222 w 715221"/>
              <a:gd name="connsiteY19" fmla="*/ 241006 h 630261"/>
              <a:gd name="connsiteX20" fmla="*/ 567267 w 715221"/>
              <a:gd name="connsiteY20" fmla="*/ 77176 h 630261"/>
              <a:gd name="connsiteX21" fmla="*/ 521547 w 715221"/>
              <a:gd name="connsiteY21" fmla="*/ 56856 h 630261"/>
              <a:gd name="connsiteX22" fmla="*/ 11007 w 715221"/>
              <a:gd name="connsiteY22" fmla="*/ 341 h 630261"/>
              <a:gd name="connsiteX23" fmla="*/ 3387 w 715221"/>
              <a:gd name="connsiteY23" fmla="*/ 12406 h 630261"/>
              <a:gd name="connsiteX24" fmla="*/ 184997 w 715221"/>
              <a:gd name="connsiteY24" fmla="*/ 207986 h 6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5221" h="630261">
                <a:moveTo>
                  <a:pt x="184997" y="207986"/>
                </a:moveTo>
                <a:cubicBezTo>
                  <a:pt x="214842" y="150201"/>
                  <a:pt x="234527" y="119086"/>
                  <a:pt x="327237" y="130516"/>
                </a:cubicBezTo>
                <a:cubicBezTo>
                  <a:pt x="390102" y="138136"/>
                  <a:pt x="436457" y="150836"/>
                  <a:pt x="495512" y="174331"/>
                </a:cubicBezTo>
                <a:cubicBezTo>
                  <a:pt x="532342" y="188936"/>
                  <a:pt x="552662" y="201001"/>
                  <a:pt x="569807" y="229576"/>
                </a:cubicBezTo>
                <a:cubicBezTo>
                  <a:pt x="555202" y="211161"/>
                  <a:pt x="531072" y="198461"/>
                  <a:pt x="504402" y="188301"/>
                </a:cubicBezTo>
                <a:cubicBezTo>
                  <a:pt x="449792" y="166711"/>
                  <a:pt x="391372" y="152106"/>
                  <a:pt x="332952" y="145121"/>
                </a:cubicBezTo>
                <a:cubicBezTo>
                  <a:pt x="298027" y="140676"/>
                  <a:pt x="264372" y="141311"/>
                  <a:pt x="240877" y="159091"/>
                </a:cubicBezTo>
                <a:cubicBezTo>
                  <a:pt x="219287" y="175601"/>
                  <a:pt x="188807" y="246721"/>
                  <a:pt x="174837" y="273391"/>
                </a:cubicBezTo>
                <a:cubicBezTo>
                  <a:pt x="172932" y="277836"/>
                  <a:pt x="171662" y="281646"/>
                  <a:pt x="172297" y="285456"/>
                </a:cubicBezTo>
                <a:cubicBezTo>
                  <a:pt x="153247" y="315936"/>
                  <a:pt x="140547" y="351496"/>
                  <a:pt x="138007" y="390231"/>
                </a:cubicBezTo>
                <a:cubicBezTo>
                  <a:pt x="137372" y="395311"/>
                  <a:pt x="137372" y="400391"/>
                  <a:pt x="137372" y="405471"/>
                </a:cubicBezTo>
                <a:cubicBezTo>
                  <a:pt x="137372" y="410551"/>
                  <a:pt x="138007" y="415631"/>
                  <a:pt x="138007" y="420711"/>
                </a:cubicBezTo>
                <a:cubicBezTo>
                  <a:pt x="145627" y="537551"/>
                  <a:pt x="242782" y="630261"/>
                  <a:pt x="362162" y="630261"/>
                </a:cubicBezTo>
                <a:cubicBezTo>
                  <a:pt x="480907" y="630261"/>
                  <a:pt x="578062" y="537551"/>
                  <a:pt x="586317" y="420711"/>
                </a:cubicBezTo>
                <a:cubicBezTo>
                  <a:pt x="586952" y="415631"/>
                  <a:pt x="586952" y="410551"/>
                  <a:pt x="586952" y="405471"/>
                </a:cubicBezTo>
                <a:cubicBezTo>
                  <a:pt x="586952" y="400391"/>
                  <a:pt x="586317" y="395311"/>
                  <a:pt x="586317" y="390231"/>
                </a:cubicBezTo>
                <a:cubicBezTo>
                  <a:pt x="585682" y="381976"/>
                  <a:pt x="584412" y="374356"/>
                  <a:pt x="583142" y="366101"/>
                </a:cubicBezTo>
                <a:lnTo>
                  <a:pt x="583777" y="334351"/>
                </a:lnTo>
                <a:cubicBezTo>
                  <a:pt x="627592" y="340066"/>
                  <a:pt x="671407" y="346416"/>
                  <a:pt x="715222" y="352766"/>
                </a:cubicBezTo>
                <a:lnTo>
                  <a:pt x="715222" y="241006"/>
                </a:lnTo>
                <a:cubicBezTo>
                  <a:pt x="665692" y="187031"/>
                  <a:pt x="616797" y="132421"/>
                  <a:pt x="567267" y="77176"/>
                </a:cubicBezTo>
                <a:cubicBezTo>
                  <a:pt x="551392" y="59396"/>
                  <a:pt x="543137" y="59396"/>
                  <a:pt x="521547" y="56856"/>
                </a:cubicBezTo>
                <a:lnTo>
                  <a:pt x="11007" y="341"/>
                </a:lnTo>
                <a:cubicBezTo>
                  <a:pt x="847" y="-1564"/>
                  <a:pt x="-3598" y="4786"/>
                  <a:pt x="3387" y="12406"/>
                </a:cubicBezTo>
                <a:lnTo>
                  <a:pt x="184997" y="207986"/>
                </a:lnTo>
                <a:close/>
              </a:path>
            </a:pathLst>
          </a:custGeom>
          <a:solidFill>
            <a:srgbClr val="73D2E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5AB92CC0-0CEE-0544-A4FF-D71B7295DE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08217" y="2354535"/>
            <a:ext cx="2209300" cy="46243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A714234A-0172-C047-A511-F3E5DF34CD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8217" y="2757797"/>
            <a:ext cx="2209300" cy="47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8F75F01E-60B5-9B48-B435-F97627B563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90989" y="3566647"/>
            <a:ext cx="2209300" cy="46243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1BE8F986-AE59-EE49-A719-DAE5FEFE9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52543" y="3661029"/>
            <a:ext cx="2209300" cy="47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81A51D4-4924-D943-A195-846559B099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39622" y="4703020"/>
            <a:ext cx="2209300" cy="47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55D861D1-2181-C248-A278-AF00B85632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17101" y="4598005"/>
            <a:ext cx="1136129" cy="46243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2BEE368D-E4A1-544F-9085-44FA18D792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le titre de votre zone (ex : Guyane)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611368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&quot;sommaire&quot;">
            <a:extLst>
              <a:ext uri="{FF2B5EF4-FFF2-40B4-BE49-F238E27FC236}">
                <a16:creationId xmlns:a16="http://schemas.microsoft.com/office/drawing/2014/main" id="{1FF34426-C0A7-2643-B7F3-AB9E922BC9F2}"/>
              </a:ext>
            </a:extLst>
          </p:cNvPr>
          <p:cNvSpPr txBox="1"/>
          <p:nvPr userDrawn="1"/>
        </p:nvSpPr>
        <p:spPr>
          <a:xfrm>
            <a:off x="6096000" y="398010"/>
            <a:ext cx="5164183" cy="6263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F3948C"/>
                </a:solidFill>
                <a:effectLst/>
                <a:uLnTx/>
                <a:uFillTx/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rPr>
              <a:t>Sommaire</a:t>
            </a:r>
          </a:p>
        </p:txBody>
      </p:sp>
      <p:sp>
        <p:nvSpPr>
          <p:cNvPr id="4" name="Aide-fichier">
            <a:extLst>
              <a:ext uri="{FF2B5EF4-FFF2-40B4-BE49-F238E27FC236}">
                <a16:creationId xmlns:a16="http://schemas.microsoft.com/office/drawing/2014/main" id="{09A60E12-B116-7E46-95D9-57CFFB6BDFF2}"/>
              </a:ext>
            </a:extLst>
          </p:cNvPr>
          <p:cNvSpPr txBox="1"/>
          <p:nvPr userDrawn="1"/>
        </p:nvSpPr>
        <p:spPr>
          <a:xfrm>
            <a:off x="3575050" y="6947342"/>
            <a:ext cx="8500236" cy="1092200"/>
          </a:xfrm>
          <a:prstGeom prst="rect">
            <a:avLst/>
          </a:prstGeom>
          <a:noFill/>
        </p:spPr>
        <p:txBody>
          <a:bodyPr wrap="square" lIns="0" rIns="0" numCol="2" rtlCol="0">
            <a:noAutofit/>
          </a:bodyPr>
          <a:lstStyle/>
          <a:p>
            <a:r>
              <a:rPr lang="fr-FR" sz="1400" b="0" i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réaliser votre sommaire interactif 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Sélectionnez le titre de chapitre souhaité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Appuyez simultanément sur les touches Ctrl (ou Command) + K de votre clavier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Créez le lien vers la bonne diapositive</a:t>
            </a:r>
          </a:p>
          <a:p>
            <a:pPr marL="0" indent="0">
              <a:buFont typeface="Wingdings" pitchFamily="2" charset="2"/>
              <a:buNone/>
            </a:pPr>
            <a:r>
              <a:rPr lang="fr-FR" sz="1200" b="0" i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Informations sommaire :</a:t>
            </a:r>
          </a:p>
          <a:p>
            <a:pPr marL="0" indent="0">
              <a:buFont typeface="Wingdings" pitchFamily="2" charset="2"/>
              <a:buNone/>
            </a:pPr>
            <a:r>
              <a:rPr lang="fr-FR" sz="1200" b="0" i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- X. correspond à votre numéro de diapositive </a:t>
            </a:r>
            <a:endParaRPr lang="fr-FR" sz="1200" b="0" i="0">
              <a:solidFill>
                <a:srgbClr val="92D05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62F9954-ABC9-204E-8289-43EB725AA633}"/>
              </a:ext>
            </a:extLst>
          </p:cNvPr>
          <p:cNvGrpSpPr/>
          <p:nvPr userDrawn="1"/>
        </p:nvGrpSpPr>
        <p:grpSpPr>
          <a:xfrm>
            <a:off x="184104" y="-139634"/>
            <a:ext cx="4253421" cy="2793862"/>
            <a:chOff x="80040" y="-172272"/>
            <a:chExt cx="4696796" cy="3085093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7A683233-1186-9644-8BD5-63176ECB0771}"/>
                </a:ext>
              </a:extLst>
            </p:cNvPr>
            <p:cNvGrpSpPr/>
            <p:nvPr userDrawn="1"/>
          </p:nvGrpSpPr>
          <p:grpSpPr>
            <a:xfrm>
              <a:off x="329770" y="-172272"/>
              <a:ext cx="3085093" cy="3085093"/>
              <a:chOff x="1760507" y="447221"/>
              <a:chExt cx="2124389" cy="2124389"/>
            </a:xfrm>
          </p:grpSpPr>
          <p:sp>
            <p:nvSpPr>
              <p:cNvPr id="120" name="Graphique 4">
                <a:extLst>
                  <a:ext uri="{FF2B5EF4-FFF2-40B4-BE49-F238E27FC236}">
                    <a16:creationId xmlns:a16="http://schemas.microsoft.com/office/drawing/2014/main" id="{42D2512F-9761-BB4C-8427-F2750B7E65DE}"/>
                  </a:ext>
                </a:extLst>
              </p:cNvPr>
              <p:cNvSpPr/>
              <p:nvPr/>
            </p:nvSpPr>
            <p:spPr>
              <a:xfrm>
                <a:off x="1760507" y="447221"/>
                <a:ext cx="2124389" cy="2124389"/>
              </a:xfrm>
              <a:custGeom>
                <a:avLst/>
                <a:gdLst>
                  <a:gd name="connsiteX0" fmla="*/ 2124390 w 2124389"/>
                  <a:gd name="connsiteY0" fmla="*/ 1062195 h 2124389"/>
                  <a:gd name="connsiteX1" fmla="*/ 1062195 w 2124389"/>
                  <a:gd name="connsiteY1" fmla="*/ 2124390 h 2124389"/>
                  <a:gd name="connsiteX2" fmla="*/ 0 w 2124389"/>
                  <a:gd name="connsiteY2" fmla="*/ 1062195 h 2124389"/>
                  <a:gd name="connsiteX3" fmla="*/ 1062195 w 2124389"/>
                  <a:gd name="connsiteY3" fmla="*/ 0 h 2124389"/>
                  <a:gd name="connsiteX4" fmla="*/ 2124390 w 2124389"/>
                  <a:gd name="connsiteY4" fmla="*/ 1062195 h 212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389" h="2124389">
                    <a:moveTo>
                      <a:pt x="2124390" y="1062195"/>
                    </a:moveTo>
                    <a:cubicBezTo>
                      <a:pt x="2124390" y="1648829"/>
                      <a:pt x="1648829" y="2124390"/>
                      <a:pt x="1062195" y="2124390"/>
                    </a:cubicBezTo>
                    <a:cubicBezTo>
                      <a:pt x="475561" y="2124390"/>
                      <a:pt x="0" y="1648829"/>
                      <a:pt x="0" y="1062195"/>
                    </a:cubicBezTo>
                    <a:cubicBezTo>
                      <a:pt x="0" y="475561"/>
                      <a:pt x="475561" y="0"/>
                      <a:pt x="1062195" y="0"/>
                    </a:cubicBezTo>
                    <a:cubicBezTo>
                      <a:pt x="1648829" y="0"/>
                      <a:pt x="2124390" y="475561"/>
                      <a:pt x="2124390" y="1062195"/>
                    </a:cubicBezTo>
                    <a:close/>
                  </a:path>
                </a:pathLst>
              </a:custGeom>
              <a:solidFill>
                <a:srgbClr val="F7CBC2">
                  <a:alpha val="20000"/>
                </a:srgbClr>
              </a:solidFill>
              <a:ln w="8104" cap="flat">
                <a:solidFill>
                  <a:srgbClr val="FFFFFF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2" name="Graphique 4">
                <a:extLst>
                  <a:ext uri="{FF2B5EF4-FFF2-40B4-BE49-F238E27FC236}">
                    <a16:creationId xmlns:a16="http://schemas.microsoft.com/office/drawing/2014/main" id="{229618DC-D3AA-8A41-911C-B8B80D2C1578}"/>
                  </a:ext>
                </a:extLst>
              </p:cNvPr>
              <p:cNvSpPr/>
              <p:nvPr/>
            </p:nvSpPr>
            <p:spPr>
              <a:xfrm>
                <a:off x="2271891" y="958605"/>
                <a:ext cx="1101621" cy="1101621"/>
              </a:xfrm>
              <a:custGeom>
                <a:avLst/>
                <a:gdLst>
                  <a:gd name="connsiteX0" fmla="*/ 1101621 w 1101621"/>
                  <a:gd name="connsiteY0" fmla="*/ 550811 h 1101621"/>
                  <a:gd name="connsiteX1" fmla="*/ 550811 w 1101621"/>
                  <a:gd name="connsiteY1" fmla="*/ 1101622 h 1101621"/>
                  <a:gd name="connsiteX2" fmla="*/ 0 w 1101621"/>
                  <a:gd name="connsiteY2" fmla="*/ 550811 h 1101621"/>
                  <a:gd name="connsiteX3" fmla="*/ 550811 w 1101621"/>
                  <a:gd name="connsiteY3" fmla="*/ 0 h 1101621"/>
                  <a:gd name="connsiteX4" fmla="*/ 1101621 w 1101621"/>
                  <a:gd name="connsiteY4" fmla="*/ 550811 h 110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621" h="1101621">
                    <a:moveTo>
                      <a:pt x="1101621" y="550811"/>
                    </a:moveTo>
                    <a:cubicBezTo>
                      <a:pt x="1101621" y="855015"/>
                      <a:pt x="855015" y="1101622"/>
                      <a:pt x="550811" y="1101622"/>
                    </a:cubicBezTo>
                    <a:cubicBezTo>
                      <a:pt x="246606" y="1101622"/>
                      <a:pt x="0" y="855015"/>
                      <a:pt x="0" y="550811"/>
                    </a:cubicBezTo>
                    <a:cubicBezTo>
                      <a:pt x="0" y="246606"/>
                      <a:pt x="246606" y="0"/>
                      <a:pt x="550811" y="0"/>
                    </a:cubicBezTo>
                    <a:cubicBezTo>
                      <a:pt x="855015" y="0"/>
                      <a:pt x="1101621" y="246606"/>
                      <a:pt x="1101621" y="550811"/>
                    </a:cubicBezTo>
                    <a:close/>
                  </a:path>
                </a:pathLst>
              </a:custGeom>
              <a:solidFill>
                <a:srgbClr val="FCEAE5"/>
              </a:solidFill>
              <a:ln w="12262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A859BF69-045F-994D-BF73-0C095B488255}"/>
                </a:ext>
              </a:extLst>
            </p:cNvPr>
            <p:cNvGrpSpPr/>
            <p:nvPr userDrawn="1"/>
          </p:nvGrpSpPr>
          <p:grpSpPr>
            <a:xfrm>
              <a:off x="80040" y="1185070"/>
              <a:ext cx="1682886" cy="773775"/>
              <a:chOff x="80040" y="1185070"/>
              <a:chExt cx="1682886" cy="773775"/>
            </a:xfrm>
          </p:grpSpPr>
          <p:sp>
            <p:nvSpPr>
              <p:cNvPr id="126" name="Graphique 4">
                <a:extLst>
                  <a:ext uri="{FF2B5EF4-FFF2-40B4-BE49-F238E27FC236}">
                    <a16:creationId xmlns:a16="http://schemas.microsoft.com/office/drawing/2014/main" id="{59CA65FF-B9D8-6D4A-940E-C795F02D5002}"/>
                  </a:ext>
                </a:extLst>
              </p:cNvPr>
              <p:cNvSpPr/>
              <p:nvPr/>
            </p:nvSpPr>
            <p:spPr>
              <a:xfrm>
                <a:off x="106520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8" name="Graphique 4">
                <a:extLst>
                  <a:ext uri="{FF2B5EF4-FFF2-40B4-BE49-F238E27FC236}">
                    <a16:creationId xmlns:a16="http://schemas.microsoft.com/office/drawing/2014/main" id="{95B31BD3-F20A-5A47-9495-2ADF5B84861E}"/>
                  </a:ext>
                </a:extLst>
              </p:cNvPr>
              <p:cNvSpPr/>
              <p:nvPr/>
            </p:nvSpPr>
            <p:spPr>
              <a:xfrm>
                <a:off x="336003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0" name="Graphique 4">
                <a:extLst>
                  <a:ext uri="{FF2B5EF4-FFF2-40B4-BE49-F238E27FC236}">
                    <a16:creationId xmlns:a16="http://schemas.microsoft.com/office/drawing/2014/main" id="{D6CF3C29-E199-014C-B296-0A63AAE0BB08}"/>
                  </a:ext>
                </a:extLst>
              </p:cNvPr>
              <p:cNvSpPr/>
              <p:nvPr/>
            </p:nvSpPr>
            <p:spPr>
              <a:xfrm>
                <a:off x="565488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2" name="Graphique 4">
                <a:extLst>
                  <a:ext uri="{FF2B5EF4-FFF2-40B4-BE49-F238E27FC236}">
                    <a16:creationId xmlns:a16="http://schemas.microsoft.com/office/drawing/2014/main" id="{39207C01-BF50-7544-9A4F-6D6FECC66B20}"/>
                  </a:ext>
                </a:extLst>
              </p:cNvPr>
              <p:cNvSpPr/>
              <p:nvPr/>
            </p:nvSpPr>
            <p:spPr>
              <a:xfrm>
                <a:off x="793502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" name="Graphique 4">
                <a:extLst>
                  <a:ext uri="{FF2B5EF4-FFF2-40B4-BE49-F238E27FC236}">
                    <a16:creationId xmlns:a16="http://schemas.microsoft.com/office/drawing/2014/main" id="{FA978985-5C58-B049-B245-7DEB899D3B21}"/>
                  </a:ext>
                </a:extLst>
              </p:cNvPr>
              <p:cNvSpPr/>
              <p:nvPr/>
            </p:nvSpPr>
            <p:spPr>
              <a:xfrm>
                <a:off x="1022986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" name="Graphique 4">
                <a:extLst>
                  <a:ext uri="{FF2B5EF4-FFF2-40B4-BE49-F238E27FC236}">
                    <a16:creationId xmlns:a16="http://schemas.microsoft.com/office/drawing/2014/main" id="{0809C10C-1B3D-9E4E-8ED5-669AC387D9AD}"/>
                  </a:ext>
                </a:extLst>
              </p:cNvPr>
              <p:cNvSpPr/>
              <p:nvPr/>
            </p:nvSpPr>
            <p:spPr>
              <a:xfrm>
                <a:off x="1252471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" name="Graphique 4">
                <a:extLst>
                  <a:ext uri="{FF2B5EF4-FFF2-40B4-BE49-F238E27FC236}">
                    <a16:creationId xmlns:a16="http://schemas.microsoft.com/office/drawing/2014/main" id="{DF901B97-BEAE-E849-AE59-934B2A84C74E}"/>
                  </a:ext>
                </a:extLst>
              </p:cNvPr>
              <p:cNvSpPr/>
              <p:nvPr/>
            </p:nvSpPr>
            <p:spPr>
              <a:xfrm>
                <a:off x="1480484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" name="Graphique 4">
                <a:extLst>
                  <a:ext uri="{FF2B5EF4-FFF2-40B4-BE49-F238E27FC236}">
                    <a16:creationId xmlns:a16="http://schemas.microsoft.com/office/drawing/2014/main" id="{7E757B82-7D60-634D-92EA-2A4AAE12330B}"/>
                  </a:ext>
                </a:extLst>
              </p:cNvPr>
              <p:cNvSpPr/>
              <p:nvPr/>
            </p:nvSpPr>
            <p:spPr>
              <a:xfrm>
                <a:off x="1709969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" name="Graphique 4">
                <a:extLst>
                  <a:ext uri="{FF2B5EF4-FFF2-40B4-BE49-F238E27FC236}">
                    <a16:creationId xmlns:a16="http://schemas.microsoft.com/office/drawing/2014/main" id="{C6EB298A-DC04-BA42-A6F8-3E9A314838B6}"/>
                  </a:ext>
                </a:extLst>
              </p:cNvPr>
              <p:cNvSpPr/>
              <p:nvPr/>
            </p:nvSpPr>
            <p:spPr>
              <a:xfrm>
                <a:off x="97693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" name="Graphique 4">
                <a:extLst>
                  <a:ext uri="{FF2B5EF4-FFF2-40B4-BE49-F238E27FC236}">
                    <a16:creationId xmlns:a16="http://schemas.microsoft.com/office/drawing/2014/main" id="{242E0D1F-C7C5-6041-94A3-DC2B0E0DD615}"/>
                  </a:ext>
                </a:extLst>
              </p:cNvPr>
              <p:cNvSpPr/>
              <p:nvPr/>
            </p:nvSpPr>
            <p:spPr>
              <a:xfrm>
                <a:off x="327178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" name="Graphique 4">
                <a:extLst>
                  <a:ext uri="{FF2B5EF4-FFF2-40B4-BE49-F238E27FC236}">
                    <a16:creationId xmlns:a16="http://schemas.microsoft.com/office/drawing/2014/main" id="{8FFEB761-F382-9949-AB06-75D1B3FF2379}"/>
                  </a:ext>
                </a:extLst>
              </p:cNvPr>
              <p:cNvSpPr/>
              <p:nvPr/>
            </p:nvSpPr>
            <p:spPr>
              <a:xfrm>
                <a:off x="555191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" name="Graphique 4">
                <a:extLst>
                  <a:ext uri="{FF2B5EF4-FFF2-40B4-BE49-F238E27FC236}">
                    <a16:creationId xmlns:a16="http://schemas.microsoft.com/office/drawing/2014/main" id="{B14C0970-1920-344A-9FB8-1A056B295E94}"/>
                  </a:ext>
                </a:extLst>
              </p:cNvPr>
              <p:cNvSpPr/>
              <p:nvPr/>
            </p:nvSpPr>
            <p:spPr>
              <a:xfrm>
                <a:off x="784676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0" name="Graphique 4">
                <a:extLst>
                  <a:ext uri="{FF2B5EF4-FFF2-40B4-BE49-F238E27FC236}">
                    <a16:creationId xmlns:a16="http://schemas.microsoft.com/office/drawing/2014/main" id="{4412CA7A-27B7-CB49-9B2C-47D53C498A6D}"/>
                  </a:ext>
                </a:extLst>
              </p:cNvPr>
              <p:cNvSpPr/>
              <p:nvPr/>
            </p:nvSpPr>
            <p:spPr>
              <a:xfrm>
                <a:off x="1014160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2" name="Graphique 4">
                <a:extLst>
                  <a:ext uri="{FF2B5EF4-FFF2-40B4-BE49-F238E27FC236}">
                    <a16:creationId xmlns:a16="http://schemas.microsoft.com/office/drawing/2014/main" id="{DB8438FB-83E7-444B-8CF1-D783157D9319}"/>
                  </a:ext>
                </a:extLst>
              </p:cNvPr>
              <p:cNvSpPr/>
              <p:nvPr/>
            </p:nvSpPr>
            <p:spPr>
              <a:xfrm>
                <a:off x="1243646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4" name="Graphique 4">
                <a:extLst>
                  <a:ext uri="{FF2B5EF4-FFF2-40B4-BE49-F238E27FC236}">
                    <a16:creationId xmlns:a16="http://schemas.microsoft.com/office/drawing/2014/main" id="{2EA5ED7C-836C-014C-9810-C04D68D292AD}"/>
                  </a:ext>
                </a:extLst>
              </p:cNvPr>
              <p:cNvSpPr/>
              <p:nvPr/>
            </p:nvSpPr>
            <p:spPr>
              <a:xfrm>
                <a:off x="1471658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7" name="Graphique 4">
                <a:extLst>
                  <a:ext uri="{FF2B5EF4-FFF2-40B4-BE49-F238E27FC236}">
                    <a16:creationId xmlns:a16="http://schemas.microsoft.com/office/drawing/2014/main" id="{45DA0790-D984-7C45-A65E-E35AAE47240C}"/>
                  </a:ext>
                </a:extLst>
              </p:cNvPr>
              <p:cNvSpPr/>
              <p:nvPr/>
            </p:nvSpPr>
            <p:spPr>
              <a:xfrm>
                <a:off x="1701144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8" name="Graphique 4">
                <a:extLst>
                  <a:ext uri="{FF2B5EF4-FFF2-40B4-BE49-F238E27FC236}">
                    <a16:creationId xmlns:a16="http://schemas.microsoft.com/office/drawing/2014/main" id="{E6245729-AE99-EA47-9691-4CD94BD215C7}"/>
                  </a:ext>
                </a:extLst>
              </p:cNvPr>
              <p:cNvSpPr/>
              <p:nvPr/>
            </p:nvSpPr>
            <p:spPr>
              <a:xfrm>
                <a:off x="8886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9" name="Graphique 4">
                <a:extLst>
                  <a:ext uri="{FF2B5EF4-FFF2-40B4-BE49-F238E27FC236}">
                    <a16:creationId xmlns:a16="http://schemas.microsoft.com/office/drawing/2014/main" id="{9CA59216-E714-BB4D-9268-FD8DD197C374}"/>
                  </a:ext>
                </a:extLst>
              </p:cNvPr>
              <p:cNvSpPr/>
              <p:nvPr/>
            </p:nvSpPr>
            <p:spPr>
              <a:xfrm>
                <a:off x="318351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0" name="Graphique 4">
                <a:extLst>
                  <a:ext uri="{FF2B5EF4-FFF2-40B4-BE49-F238E27FC236}">
                    <a16:creationId xmlns:a16="http://schemas.microsoft.com/office/drawing/2014/main" id="{8A967923-20CE-424F-B71F-0346A6FEF9C6}"/>
                  </a:ext>
                </a:extLst>
              </p:cNvPr>
              <p:cNvSpPr/>
              <p:nvPr/>
            </p:nvSpPr>
            <p:spPr>
              <a:xfrm>
                <a:off x="54636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1" name="Graphique 4">
                <a:extLst>
                  <a:ext uri="{FF2B5EF4-FFF2-40B4-BE49-F238E27FC236}">
                    <a16:creationId xmlns:a16="http://schemas.microsoft.com/office/drawing/2014/main" id="{ED2D6B8C-DE86-CB43-85F8-6002F13EF1CC}"/>
                  </a:ext>
                </a:extLst>
              </p:cNvPr>
              <p:cNvSpPr/>
              <p:nvPr/>
            </p:nvSpPr>
            <p:spPr>
              <a:xfrm>
                <a:off x="775849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2" name="Graphique 4">
                <a:extLst>
                  <a:ext uri="{FF2B5EF4-FFF2-40B4-BE49-F238E27FC236}">
                    <a16:creationId xmlns:a16="http://schemas.microsoft.com/office/drawing/2014/main" id="{14551A45-B80F-7342-9F34-0AC84114C212}"/>
                  </a:ext>
                </a:extLst>
              </p:cNvPr>
              <p:cNvSpPr/>
              <p:nvPr/>
            </p:nvSpPr>
            <p:spPr>
              <a:xfrm>
                <a:off x="1005334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3" name="Graphique 4">
                <a:extLst>
                  <a:ext uri="{FF2B5EF4-FFF2-40B4-BE49-F238E27FC236}">
                    <a16:creationId xmlns:a16="http://schemas.microsoft.com/office/drawing/2014/main" id="{FE599969-79FD-DF43-A4B4-D6C4CAFC8A5E}"/>
                  </a:ext>
                </a:extLst>
              </p:cNvPr>
              <p:cNvSpPr/>
              <p:nvPr/>
            </p:nvSpPr>
            <p:spPr>
              <a:xfrm>
                <a:off x="1233347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4" name="Graphique 4">
                <a:extLst>
                  <a:ext uri="{FF2B5EF4-FFF2-40B4-BE49-F238E27FC236}">
                    <a16:creationId xmlns:a16="http://schemas.microsoft.com/office/drawing/2014/main" id="{A7B22836-97B5-554B-9DC8-1D179182897A}"/>
                  </a:ext>
                </a:extLst>
              </p:cNvPr>
              <p:cNvSpPr/>
              <p:nvPr/>
            </p:nvSpPr>
            <p:spPr>
              <a:xfrm>
                <a:off x="1462832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5" name="Graphique 4">
                <a:extLst>
                  <a:ext uri="{FF2B5EF4-FFF2-40B4-BE49-F238E27FC236}">
                    <a16:creationId xmlns:a16="http://schemas.microsoft.com/office/drawing/2014/main" id="{A7CD0B03-BCDE-8E46-B094-E50A44EADFCC}"/>
                  </a:ext>
                </a:extLst>
              </p:cNvPr>
              <p:cNvSpPr/>
              <p:nvPr/>
            </p:nvSpPr>
            <p:spPr>
              <a:xfrm>
                <a:off x="169231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6" name="Graphique 4">
                <a:extLst>
                  <a:ext uri="{FF2B5EF4-FFF2-40B4-BE49-F238E27FC236}">
                    <a16:creationId xmlns:a16="http://schemas.microsoft.com/office/drawing/2014/main" id="{D20D4241-867F-804C-ACAE-5D95D6214C14}"/>
                  </a:ext>
                </a:extLst>
              </p:cNvPr>
              <p:cNvSpPr/>
              <p:nvPr/>
            </p:nvSpPr>
            <p:spPr>
              <a:xfrm>
                <a:off x="80040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7" name="Graphique 4">
                <a:extLst>
                  <a:ext uri="{FF2B5EF4-FFF2-40B4-BE49-F238E27FC236}">
                    <a16:creationId xmlns:a16="http://schemas.microsoft.com/office/drawing/2014/main" id="{2A862452-A8AF-6544-A72A-D3B029FF1248}"/>
                  </a:ext>
                </a:extLst>
              </p:cNvPr>
              <p:cNvSpPr/>
              <p:nvPr/>
            </p:nvSpPr>
            <p:spPr>
              <a:xfrm>
                <a:off x="309526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8" name="Graphique 4">
                <a:extLst>
                  <a:ext uri="{FF2B5EF4-FFF2-40B4-BE49-F238E27FC236}">
                    <a16:creationId xmlns:a16="http://schemas.microsoft.com/office/drawing/2014/main" id="{EABF516F-B2ED-8E40-B663-AC78880D66D1}"/>
                  </a:ext>
                </a:extLst>
              </p:cNvPr>
              <p:cNvSpPr/>
              <p:nvPr/>
            </p:nvSpPr>
            <p:spPr>
              <a:xfrm>
                <a:off x="537538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9" name="Graphique 4">
                <a:extLst>
                  <a:ext uri="{FF2B5EF4-FFF2-40B4-BE49-F238E27FC236}">
                    <a16:creationId xmlns:a16="http://schemas.microsoft.com/office/drawing/2014/main" id="{D95D2997-E2C9-4848-8B6F-8D5A8A3B11B4}"/>
                  </a:ext>
                </a:extLst>
              </p:cNvPr>
              <p:cNvSpPr/>
              <p:nvPr/>
            </p:nvSpPr>
            <p:spPr>
              <a:xfrm>
                <a:off x="767024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0" name="Graphique 4">
                <a:extLst>
                  <a:ext uri="{FF2B5EF4-FFF2-40B4-BE49-F238E27FC236}">
                    <a16:creationId xmlns:a16="http://schemas.microsoft.com/office/drawing/2014/main" id="{BBEE1B8B-861F-C547-91DA-6444915AC57C}"/>
                  </a:ext>
                </a:extLst>
              </p:cNvPr>
              <p:cNvSpPr/>
              <p:nvPr/>
            </p:nvSpPr>
            <p:spPr>
              <a:xfrm>
                <a:off x="996508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1" name="Graphique 4">
                <a:extLst>
                  <a:ext uri="{FF2B5EF4-FFF2-40B4-BE49-F238E27FC236}">
                    <a16:creationId xmlns:a16="http://schemas.microsoft.com/office/drawing/2014/main" id="{73FC1655-AF31-E242-A9BE-9C419FD0B0F9}"/>
                  </a:ext>
                </a:extLst>
              </p:cNvPr>
              <p:cNvSpPr/>
              <p:nvPr/>
            </p:nvSpPr>
            <p:spPr>
              <a:xfrm>
                <a:off x="1224522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2" name="Graphique 4">
                <a:extLst>
                  <a:ext uri="{FF2B5EF4-FFF2-40B4-BE49-F238E27FC236}">
                    <a16:creationId xmlns:a16="http://schemas.microsoft.com/office/drawing/2014/main" id="{E2C92481-FCF8-1146-A78D-73E5CBFD6BF0}"/>
                  </a:ext>
                </a:extLst>
              </p:cNvPr>
              <p:cNvSpPr/>
              <p:nvPr/>
            </p:nvSpPr>
            <p:spPr>
              <a:xfrm>
                <a:off x="1454006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3" name="Graphique 4">
                <a:extLst>
                  <a:ext uri="{FF2B5EF4-FFF2-40B4-BE49-F238E27FC236}">
                    <a16:creationId xmlns:a16="http://schemas.microsoft.com/office/drawing/2014/main" id="{5CA5A93B-3166-A740-8D00-68925446046C}"/>
                  </a:ext>
                </a:extLst>
              </p:cNvPr>
              <p:cNvSpPr/>
              <p:nvPr/>
            </p:nvSpPr>
            <p:spPr>
              <a:xfrm>
                <a:off x="1683490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94" name="Graphique 4">
              <a:extLst>
                <a:ext uri="{FF2B5EF4-FFF2-40B4-BE49-F238E27FC236}">
                  <a16:creationId xmlns:a16="http://schemas.microsoft.com/office/drawing/2014/main" id="{83B005D0-E333-244A-80C7-CED6DEBB0247}"/>
                </a:ext>
              </a:extLst>
            </p:cNvPr>
            <p:cNvSpPr/>
            <p:nvPr userDrawn="1"/>
          </p:nvSpPr>
          <p:spPr>
            <a:xfrm>
              <a:off x="415761" y="2716563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1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1"/>
                    <a:pt x="70736" y="141471"/>
                  </a:cubicBezTo>
                  <a:cubicBezTo>
                    <a:pt x="31669" y="141471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95" name="Graphique 4">
              <a:extLst>
                <a:ext uri="{FF2B5EF4-FFF2-40B4-BE49-F238E27FC236}">
                  <a16:creationId xmlns:a16="http://schemas.microsoft.com/office/drawing/2014/main" id="{E3F01492-38D7-8845-BE37-FB29856798F6}"/>
                </a:ext>
              </a:extLst>
            </p:cNvPr>
            <p:cNvGrpSpPr/>
            <p:nvPr userDrawn="1"/>
          </p:nvGrpSpPr>
          <p:grpSpPr>
            <a:xfrm>
              <a:off x="4336188" y="2275915"/>
              <a:ext cx="440648" cy="440648"/>
              <a:chOff x="4678930" y="1774306"/>
              <a:chExt cx="440648" cy="440648"/>
            </a:xfrm>
          </p:grpSpPr>
          <p:sp>
            <p:nvSpPr>
              <p:cNvPr id="196" name="Forme libre 195">
                <a:extLst>
                  <a:ext uri="{FF2B5EF4-FFF2-40B4-BE49-F238E27FC236}">
                    <a16:creationId xmlns:a16="http://schemas.microsoft.com/office/drawing/2014/main" id="{1968D8EB-356A-4A4D-B9DC-BA5D6B11940F}"/>
                  </a:ext>
                </a:extLst>
              </p:cNvPr>
              <p:cNvSpPr/>
              <p:nvPr/>
            </p:nvSpPr>
            <p:spPr>
              <a:xfrm>
                <a:off x="4678930" y="1774306"/>
                <a:ext cx="440648" cy="440648"/>
              </a:xfrm>
              <a:custGeom>
                <a:avLst/>
                <a:gdLst>
                  <a:gd name="connsiteX0" fmla="*/ 440648 w 440648"/>
                  <a:gd name="connsiteY0" fmla="*/ 220324 h 440648"/>
                  <a:gd name="connsiteX1" fmla="*/ 220324 w 440648"/>
                  <a:gd name="connsiteY1" fmla="*/ 440649 h 440648"/>
                  <a:gd name="connsiteX2" fmla="*/ 0 w 440648"/>
                  <a:gd name="connsiteY2" fmla="*/ 220324 h 440648"/>
                  <a:gd name="connsiteX3" fmla="*/ 220324 w 440648"/>
                  <a:gd name="connsiteY3" fmla="*/ 0 h 440648"/>
                  <a:gd name="connsiteX4" fmla="*/ 440648 w 440648"/>
                  <a:gd name="connsiteY4" fmla="*/ 220324 h 44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48" h="440648">
                    <a:moveTo>
                      <a:pt x="440648" y="220324"/>
                    </a:moveTo>
                    <a:cubicBezTo>
                      <a:pt x="440648" y="342006"/>
                      <a:pt x="342006" y="440649"/>
                      <a:pt x="220324" y="440649"/>
                    </a:cubicBezTo>
                    <a:cubicBezTo>
                      <a:pt x="98642" y="440649"/>
                      <a:pt x="0" y="342006"/>
                      <a:pt x="0" y="220324"/>
                    </a:cubicBezTo>
                    <a:cubicBezTo>
                      <a:pt x="0" y="98643"/>
                      <a:pt x="98642" y="0"/>
                      <a:pt x="220324" y="0"/>
                    </a:cubicBezTo>
                    <a:cubicBezTo>
                      <a:pt x="342006" y="0"/>
                      <a:pt x="440648" y="98643"/>
                      <a:pt x="440648" y="220324"/>
                    </a:cubicBezTo>
                    <a:close/>
                  </a:path>
                </a:pathLst>
              </a:custGeom>
              <a:solidFill>
                <a:srgbClr val="91D3EC">
                  <a:alpha val="2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7" name="Forme libre 196">
                <a:extLst>
                  <a:ext uri="{FF2B5EF4-FFF2-40B4-BE49-F238E27FC236}">
                    <a16:creationId xmlns:a16="http://schemas.microsoft.com/office/drawing/2014/main" id="{16A9E6AE-6EEA-1E4D-A35E-67AC43B7E717}"/>
                  </a:ext>
                </a:extLst>
              </p:cNvPr>
              <p:cNvSpPr/>
              <p:nvPr/>
            </p:nvSpPr>
            <p:spPr>
              <a:xfrm>
                <a:off x="4828519" y="1923895"/>
                <a:ext cx="141471" cy="141471"/>
              </a:xfrm>
              <a:custGeom>
                <a:avLst/>
                <a:gdLst>
                  <a:gd name="connsiteX0" fmla="*/ 141471 w 141471"/>
                  <a:gd name="connsiteY0" fmla="*/ 70736 h 141471"/>
                  <a:gd name="connsiteX1" fmla="*/ 70736 w 141471"/>
                  <a:gd name="connsiteY1" fmla="*/ 141472 h 141471"/>
                  <a:gd name="connsiteX2" fmla="*/ 0 w 141471"/>
                  <a:gd name="connsiteY2" fmla="*/ 70736 h 141471"/>
                  <a:gd name="connsiteX3" fmla="*/ 70736 w 141471"/>
                  <a:gd name="connsiteY3" fmla="*/ 0 h 141471"/>
                  <a:gd name="connsiteX4" fmla="*/ 141471 w 141471"/>
                  <a:gd name="connsiteY4" fmla="*/ 70736 h 1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71" h="141471">
                    <a:moveTo>
                      <a:pt x="141471" y="70736"/>
                    </a:moveTo>
                    <a:cubicBezTo>
                      <a:pt x="141471" y="109802"/>
                      <a:pt x="109802" y="141472"/>
                      <a:pt x="70736" y="141472"/>
                    </a:cubicBezTo>
                    <a:cubicBezTo>
                      <a:pt x="31669" y="141472"/>
                      <a:pt x="0" y="109802"/>
                      <a:pt x="0" y="70736"/>
                    </a:cubicBezTo>
                    <a:cubicBezTo>
                      <a:pt x="0" y="31669"/>
                      <a:pt x="31669" y="0"/>
                      <a:pt x="70736" y="0"/>
                    </a:cubicBezTo>
                    <a:cubicBezTo>
                      <a:pt x="109802" y="0"/>
                      <a:pt x="141471" y="31669"/>
                      <a:pt x="141471" y="7073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526B2570-547C-5F4B-BF0D-56DF0FAE457E}"/>
                </a:ext>
              </a:extLst>
            </p:cNvPr>
            <p:cNvGrpSpPr/>
            <p:nvPr userDrawn="1"/>
          </p:nvGrpSpPr>
          <p:grpSpPr>
            <a:xfrm>
              <a:off x="3071966" y="633112"/>
              <a:ext cx="1562668" cy="1562668"/>
              <a:chOff x="3512740" y="605758"/>
              <a:chExt cx="1013491" cy="1013491"/>
            </a:xfrm>
          </p:grpSpPr>
          <p:sp>
            <p:nvSpPr>
              <p:cNvPr id="199" name="Forme libre 198">
                <a:extLst>
                  <a:ext uri="{FF2B5EF4-FFF2-40B4-BE49-F238E27FC236}">
                    <a16:creationId xmlns:a16="http://schemas.microsoft.com/office/drawing/2014/main" id="{6A79BC4F-271E-0F4E-9639-DA370B9BE3E9}"/>
                  </a:ext>
                </a:extLst>
              </p:cNvPr>
              <p:cNvSpPr/>
              <p:nvPr userDrawn="1"/>
            </p:nvSpPr>
            <p:spPr>
              <a:xfrm>
                <a:off x="3512740" y="605758"/>
                <a:ext cx="1013491" cy="1013491"/>
              </a:xfrm>
              <a:custGeom>
                <a:avLst/>
                <a:gdLst>
                  <a:gd name="connsiteX0" fmla="*/ 1013492 w 1013491"/>
                  <a:gd name="connsiteY0" fmla="*/ 506746 h 1013491"/>
                  <a:gd name="connsiteX1" fmla="*/ 506746 w 1013491"/>
                  <a:gd name="connsiteY1" fmla="*/ 1013492 h 1013491"/>
                  <a:gd name="connsiteX2" fmla="*/ 0 w 1013491"/>
                  <a:gd name="connsiteY2" fmla="*/ 506746 h 1013491"/>
                  <a:gd name="connsiteX3" fmla="*/ 506746 w 1013491"/>
                  <a:gd name="connsiteY3" fmla="*/ 0 h 1013491"/>
                  <a:gd name="connsiteX4" fmla="*/ 1013492 w 1013491"/>
                  <a:gd name="connsiteY4" fmla="*/ 506746 h 10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91" h="1013491">
                    <a:moveTo>
                      <a:pt x="1013492" y="506746"/>
                    </a:moveTo>
                    <a:cubicBezTo>
                      <a:pt x="1013492" y="786614"/>
                      <a:pt x="786614" y="1013492"/>
                      <a:pt x="506746" y="1013492"/>
                    </a:cubicBezTo>
                    <a:cubicBezTo>
                      <a:pt x="226878" y="1013492"/>
                      <a:pt x="0" y="786614"/>
                      <a:pt x="0" y="506746"/>
                    </a:cubicBezTo>
                    <a:cubicBezTo>
                      <a:pt x="0" y="226878"/>
                      <a:pt x="226878" y="0"/>
                      <a:pt x="506746" y="0"/>
                    </a:cubicBezTo>
                    <a:cubicBezTo>
                      <a:pt x="786614" y="0"/>
                      <a:pt x="1013492" y="226878"/>
                      <a:pt x="1013492" y="506746"/>
                    </a:cubicBezTo>
                    <a:close/>
                  </a:path>
                </a:pathLst>
              </a:custGeom>
              <a:noFill/>
              <a:ln w="76033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200" name="Groupe 199">
                <a:extLst>
                  <a:ext uri="{FF2B5EF4-FFF2-40B4-BE49-F238E27FC236}">
                    <a16:creationId xmlns:a16="http://schemas.microsoft.com/office/drawing/2014/main" id="{D1DACA04-CF24-3044-BBA8-8E9563A2EB0B}"/>
                  </a:ext>
                </a:extLst>
              </p:cNvPr>
              <p:cNvGrpSpPr/>
              <p:nvPr userDrawn="1"/>
            </p:nvGrpSpPr>
            <p:grpSpPr>
              <a:xfrm>
                <a:off x="3706394" y="799412"/>
                <a:ext cx="640023" cy="626184"/>
                <a:chOff x="3706394" y="799412"/>
                <a:chExt cx="640023" cy="626184"/>
              </a:xfrm>
            </p:grpSpPr>
            <p:sp>
              <p:nvSpPr>
                <p:cNvPr id="201" name="Graphique 4">
                  <a:extLst>
                    <a:ext uri="{FF2B5EF4-FFF2-40B4-BE49-F238E27FC236}">
                      <a16:creationId xmlns:a16="http://schemas.microsoft.com/office/drawing/2014/main" id="{682D66A4-A886-684F-9578-BEAFE121AECD}"/>
                    </a:ext>
                  </a:extLst>
                </p:cNvPr>
                <p:cNvSpPr/>
                <p:nvPr userDrawn="1"/>
              </p:nvSpPr>
              <p:spPr>
                <a:xfrm>
                  <a:off x="4200308" y="985276"/>
                  <a:ext cx="146109" cy="146109"/>
                </a:xfrm>
                <a:custGeom>
                  <a:avLst/>
                  <a:gdLst>
                    <a:gd name="connsiteX0" fmla="*/ 146110 w 146109"/>
                    <a:gd name="connsiteY0" fmla="*/ 73055 h 146109"/>
                    <a:gd name="connsiteX1" fmla="*/ 73055 w 146109"/>
                    <a:gd name="connsiteY1" fmla="*/ 146110 h 146109"/>
                    <a:gd name="connsiteX2" fmla="*/ 0 w 146109"/>
                    <a:gd name="connsiteY2" fmla="*/ 73055 h 146109"/>
                    <a:gd name="connsiteX3" fmla="*/ 73055 w 146109"/>
                    <a:gd name="connsiteY3" fmla="*/ 0 h 146109"/>
                    <a:gd name="connsiteX4" fmla="*/ 146110 w 146109"/>
                    <a:gd name="connsiteY4" fmla="*/ 73055 h 14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09" h="146109">
                      <a:moveTo>
                        <a:pt x="146110" y="73055"/>
                      </a:moveTo>
                      <a:cubicBezTo>
                        <a:pt x="146110" y="113402"/>
                        <a:pt x="113402" y="146110"/>
                        <a:pt x="73055" y="146110"/>
                      </a:cubicBezTo>
                      <a:cubicBezTo>
                        <a:pt x="32708" y="146110"/>
                        <a:pt x="0" y="113402"/>
                        <a:pt x="0" y="73055"/>
                      </a:cubicBezTo>
                      <a:cubicBezTo>
                        <a:pt x="0" y="32708"/>
                        <a:pt x="32708" y="0"/>
                        <a:pt x="73055" y="0"/>
                      </a:cubicBezTo>
                      <a:cubicBezTo>
                        <a:pt x="113402" y="0"/>
                        <a:pt x="146110" y="32708"/>
                        <a:pt x="146110" y="73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02" name="Forme libre 201">
                  <a:extLst>
                    <a:ext uri="{FF2B5EF4-FFF2-40B4-BE49-F238E27FC236}">
                      <a16:creationId xmlns:a16="http://schemas.microsoft.com/office/drawing/2014/main" id="{D0E31EB8-11F6-F643-B948-FCE6D1E7AE74}"/>
                    </a:ext>
                  </a:extLst>
                </p:cNvPr>
                <p:cNvSpPr/>
                <p:nvPr userDrawn="1"/>
              </p:nvSpPr>
              <p:spPr>
                <a:xfrm>
                  <a:off x="3706394" y="799412"/>
                  <a:ext cx="626184" cy="626184"/>
                </a:xfrm>
                <a:custGeom>
                  <a:avLst/>
                  <a:gdLst>
                    <a:gd name="connsiteX0" fmla="*/ 626185 w 626184"/>
                    <a:gd name="connsiteY0" fmla="*/ 313092 h 626184"/>
                    <a:gd name="connsiteX1" fmla="*/ 313092 w 626184"/>
                    <a:gd name="connsiteY1" fmla="*/ 626185 h 626184"/>
                    <a:gd name="connsiteX2" fmla="*/ 0 w 626184"/>
                    <a:gd name="connsiteY2" fmla="*/ 313092 h 626184"/>
                    <a:gd name="connsiteX3" fmla="*/ 313092 w 626184"/>
                    <a:gd name="connsiteY3" fmla="*/ 0 h 626184"/>
                    <a:gd name="connsiteX4" fmla="*/ 626185 w 626184"/>
                    <a:gd name="connsiteY4" fmla="*/ 313092 h 62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184" h="626184">
                      <a:moveTo>
                        <a:pt x="626185" y="313092"/>
                      </a:moveTo>
                      <a:cubicBezTo>
                        <a:pt x="626185" y="486009"/>
                        <a:pt x="486008" y="626185"/>
                        <a:pt x="313092" y="626185"/>
                      </a:cubicBezTo>
                      <a:cubicBezTo>
                        <a:pt x="140176" y="626185"/>
                        <a:pt x="0" y="486009"/>
                        <a:pt x="0" y="313092"/>
                      </a:cubicBezTo>
                      <a:cubicBezTo>
                        <a:pt x="0" y="140176"/>
                        <a:pt x="140176" y="0"/>
                        <a:pt x="313092" y="0"/>
                      </a:cubicBezTo>
                      <a:cubicBezTo>
                        <a:pt x="486008" y="0"/>
                        <a:pt x="626185" y="140176"/>
                        <a:pt x="626185" y="313092"/>
                      </a:cubicBezTo>
                      <a:close/>
                    </a:path>
                  </a:pathLst>
                </a:custGeom>
                <a:solidFill>
                  <a:srgbClr val="ED897F"/>
                </a:solidFill>
                <a:ln w="106564" cap="flat">
                  <a:solidFill>
                    <a:srgbClr val="FCE5D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  <p:pic>
        <p:nvPicPr>
          <p:cNvPr id="203" name="pasted-image.pdf" descr="pasted-image.pdf">
            <a:extLst>
              <a:ext uri="{FF2B5EF4-FFF2-40B4-BE49-F238E27FC236}">
                <a16:creationId xmlns:a16="http://schemas.microsoft.com/office/drawing/2014/main" id="{3EBE039D-C0DE-2B4C-9DD3-466228C1DCB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Forme libre : forme 8">
            <a:extLst>
              <a:ext uri="{FF2B5EF4-FFF2-40B4-BE49-F238E27FC236}">
                <a16:creationId xmlns:a16="http://schemas.microsoft.com/office/drawing/2014/main" id="{BBE5CB66-6B97-404F-A9F2-E72DA92DE44C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F2CC1F9-33C1-7F49-88B5-B93A67BBB466}"/>
              </a:ext>
            </a:extLst>
          </p:cNvPr>
          <p:cNvGrpSpPr/>
          <p:nvPr userDrawn="1"/>
        </p:nvGrpSpPr>
        <p:grpSpPr>
          <a:xfrm>
            <a:off x="200091" y="3928154"/>
            <a:ext cx="3614563" cy="2417252"/>
            <a:chOff x="390247" y="4070958"/>
            <a:chExt cx="3737388" cy="2499392"/>
          </a:xfrm>
        </p:grpSpPr>
        <p:grpSp>
          <p:nvGrpSpPr>
            <p:cNvPr id="205" name="Graphique 4">
              <a:extLst>
                <a:ext uri="{FF2B5EF4-FFF2-40B4-BE49-F238E27FC236}">
                  <a16:creationId xmlns:a16="http://schemas.microsoft.com/office/drawing/2014/main" id="{54980B34-3082-994B-ACAB-6A4FF1E002A3}"/>
                </a:ext>
              </a:extLst>
            </p:cNvPr>
            <p:cNvGrpSpPr/>
            <p:nvPr userDrawn="1"/>
          </p:nvGrpSpPr>
          <p:grpSpPr>
            <a:xfrm>
              <a:off x="1733000" y="5573537"/>
              <a:ext cx="996813" cy="996813"/>
              <a:chOff x="1653530" y="4836814"/>
              <a:chExt cx="1099302" cy="1099302"/>
            </a:xfrm>
          </p:grpSpPr>
          <p:sp>
            <p:nvSpPr>
              <p:cNvPr id="206" name="Forme libre 205">
                <a:extLst>
                  <a:ext uri="{FF2B5EF4-FFF2-40B4-BE49-F238E27FC236}">
                    <a16:creationId xmlns:a16="http://schemas.microsoft.com/office/drawing/2014/main" id="{A85D9265-BB08-9C42-8A55-5D0FDEE06CD2}"/>
                  </a:ext>
                </a:extLst>
              </p:cNvPr>
              <p:cNvSpPr/>
              <p:nvPr/>
            </p:nvSpPr>
            <p:spPr>
              <a:xfrm>
                <a:off x="1653530" y="4836814"/>
                <a:ext cx="1099302" cy="1099302"/>
              </a:xfrm>
              <a:custGeom>
                <a:avLst/>
                <a:gdLst>
                  <a:gd name="connsiteX0" fmla="*/ 1099302 w 1099302"/>
                  <a:gd name="connsiteY0" fmla="*/ 549651 h 1099302"/>
                  <a:gd name="connsiteX1" fmla="*/ 549651 w 1099302"/>
                  <a:gd name="connsiteY1" fmla="*/ 1099302 h 1099302"/>
                  <a:gd name="connsiteX2" fmla="*/ 0 w 1099302"/>
                  <a:gd name="connsiteY2" fmla="*/ 549651 h 1099302"/>
                  <a:gd name="connsiteX3" fmla="*/ 549651 w 1099302"/>
                  <a:gd name="connsiteY3" fmla="*/ 0 h 1099302"/>
                  <a:gd name="connsiteX4" fmla="*/ 1099302 w 1099302"/>
                  <a:gd name="connsiteY4" fmla="*/ 549651 h 109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302" h="1099302">
                    <a:moveTo>
                      <a:pt x="1099302" y="549651"/>
                    </a:moveTo>
                    <a:cubicBezTo>
                      <a:pt x="1099302" y="853215"/>
                      <a:pt x="853215" y="1099302"/>
                      <a:pt x="549651" y="1099302"/>
                    </a:cubicBezTo>
                    <a:cubicBezTo>
                      <a:pt x="246087" y="1099302"/>
                      <a:pt x="0" y="853215"/>
                      <a:pt x="0" y="549651"/>
                    </a:cubicBezTo>
                    <a:cubicBezTo>
                      <a:pt x="0" y="246087"/>
                      <a:pt x="246087" y="0"/>
                      <a:pt x="549651" y="0"/>
                    </a:cubicBezTo>
                    <a:cubicBezTo>
                      <a:pt x="853215" y="0"/>
                      <a:pt x="1099302" y="246087"/>
                      <a:pt x="1099302" y="549651"/>
                    </a:cubicBezTo>
                    <a:close/>
                  </a:path>
                </a:pathLst>
              </a:custGeom>
              <a:solidFill>
                <a:srgbClr val="ED897F"/>
              </a:solidFill>
              <a:ln w="57087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7" name="Forme libre 206">
                <a:extLst>
                  <a:ext uri="{FF2B5EF4-FFF2-40B4-BE49-F238E27FC236}">
                    <a16:creationId xmlns:a16="http://schemas.microsoft.com/office/drawing/2014/main" id="{E0D625C2-5CB4-4D42-93BB-B68AF167AE19}"/>
                  </a:ext>
                </a:extLst>
              </p:cNvPr>
              <p:cNvSpPr/>
              <p:nvPr/>
            </p:nvSpPr>
            <p:spPr>
              <a:xfrm>
                <a:off x="1944590" y="5127874"/>
                <a:ext cx="517182" cy="517182"/>
              </a:xfrm>
              <a:custGeom>
                <a:avLst/>
                <a:gdLst>
                  <a:gd name="connsiteX0" fmla="*/ 517182 w 517182"/>
                  <a:gd name="connsiteY0" fmla="*/ 258591 h 517182"/>
                  <a:gd name="connsiteX1" fmla="*/ 258591 w 517182"/>
                  <a:gd name="connsiteY1" fmla="*/ 517182 h 517182"/>
                  <a:gd name="connsiteX2" fmla="*/ 0 w 517182"/>
                  <a:gd name="connsiteY2" fmla="*/ 258591 h 517182"/>
                  <a:gd name="connsiteX3" fmla="*/ 258591 w 517182"/>
                  <a:gd name="connsiteY3" fmla="*/ 0 h 517182"/>
                  <a:gd name="connsiteX4" fmla="*/ 517182 w 517182"/>
                  <a:gd name="connsiteY4" fmla="*/ 258591 h 5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182" h="517182">
                    <a:moveTo>
                      <a:pt x="517182" y="258591"/>
                    </a:moveTo>
                    <a:cubicBezTo>
                      <a:pt x="517182" y="401407"/>
                      <a:pt x="401407" y="517182"/>
                      <a:pt x="258591" y="517182"/>
                    </a:cubicBezTo>
                    <a:cubicBezTo>
                      <a:pt x="115775" y="517182"/>
                      <a:pt x="0" y="401407"/>
                      <a:pt x="0" y="258591"/>
                    </a:cubicBezTo>
                    <a:cubicBezTo>
                      <a:pt x="0" y="115775"/>
                      <a:pt x="115775" y="0"/>
                      <a:pt x="258591" y="0"/>
                    </a:cubicBezTo>
                    <a:cubicBezTo>
                      <a:pt x="401407" y="0"/>
                      <a:pt x="517182" y="115775"/>
                      <a:pt x="517182" y="258591"/>
                    </a:cubicBezTo>
                    <a:close/>
                  </a:path>
                </a:pathLst>
              </a:custGeom>
              <a:noFill/>
              <a:ln w="107832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8" name="Forme libre 207">
                <a:extLst>
                  <a:ext uri="{FF2B5EF4-FFF2-40B4-BE49-F238E27FC236}">
                    <a16:creationId xmlns:a16="http://schemas.microsoft.com/office/drawing/2014/main" id="{AEE5945B-0455-7246-B46A-F97B51765A6F}"/>
                  </a:ext>
                </a:extLst>
              </p:cNvPr>
              <p:cNvSpPr/>
              <p:nvPr/>
            </p:nvSpPr>
            <p:spPr>
              <a:xfrm>
                <a:off x="2003729" y="5187014"/>
                <a:ext cx="398902" cy="398902"/>
              </a:xfrm>
              <a:custGeom>
                <a:avLst/>
                <a:gdLst>
                  <a:gd name="connsiteX0" fmla="*/ 398903 w 398902"/>
                  <a:gd name="connsiteY0" fmla="*/ 199452 h 398902"/>
                  <a:gd name="connsiteX1" fmla="*/ 199452 w 398902"/>
                  <a:gd name="connsiteY1" fmla="*/ 398903 h 398902"/>
                  <a:gd name="connsiteX2" fmla="*/ 0 w 398902"/>
                  <a:gd name="connsiteY2" fmla="*/ 199452 h 398902"/>
                  <a:gd name="connsiteX3" fmla="*/ 199452 w 398902"/>
                  <a:gd name="connsiteY3" fmla="*/ 0 h 398902"/>
                  <a:gd name="connsiteX4" fmla="*/ 398903 w 398902"/>
                  <a:gd name="connsiteY4" fmla="*/ 199452 h 39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02" h="398902">
                    <a:moveTo>
                      <a:pt x="398903" y="199452"/>
                    </a:moveTo>
                    <a:cubicBezTo>
                      <a:pt x="398903" y="309606"/>
                      <a:pt x="309606" y="398903"/>
                      <a:pt x="199452" y="398903"/>
                    </a:cubicBezTo>
                    <a:cubicBezTo>
                      <a:pt x="89297" y="398903"/>
                      <a:pt x="0" y="309606"/>
                      <a:pt x="0" y="199452"/>
                    </a:cubicBezTo>
                    <a:cubicBezTo>
                      <a:pt x="0" y="89298"/>
                      <a:pt x="89297" y="0"/>
                      <a:pt x="199452" y="0"/>
                    </a:cubicBezTo>
                    <a:cubicBezTo>
                      <a:pt x="309606" y="0"/>
                      <a:pt x="398903" y="89298"/>
                      <a:pt x="398903" y="199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09" name="Graphique 4">
              <a:extLst>
                <a:ext uri="{FF2B5EF4-FFF2-40B4-BE49-F238E27FC236}">
                  <a16:creationId xmlns:a16="http://schemas.microsoft.com/office/drawing/2014/main" id="{032653E7-C291-7341-917A-38322A79BEC0}"/>
                </a:ext>
              </a:extLst>
            </p:cNvPr>
            <p:cNvGrpSpPr/>
            <p:nvPr userDrawn="1"/>
          </p:nvGrpSpPr>
          <p:grpSpPr>
            <a:xfrm>
              <a:off x="2140899" y="4281255"/>
              <a:ext cx="944238" cy="897972"/>
              <a:chOff x="2423505" y="3384993"/>
              <a:chExt cx="1041322" cy="990299"/>
            </a:xfrm>
            <a:solidFill>
              <a:srgbClr val="AFDFF9">
                <a:alpha val="85000"/>
              </a:srgbClr>
            </a:solidFill>
          </p:grpSpPr>
          <p:sp>
            <p:nvSpPr>
              <p:cNvPr id="210" name="Forme libre 209">
                <a:extLst>
                  <a:ext uri="{FF2B5EF4-FFF2-40B4-BE49-F238E27FC236}">
                    <a16:creationId xmlns:a16="http://schemas.microsoft.com/office/drawing/2014/main" id="{4B67AE37-5E83-AC41-86D0-1058929A1D99}"/>
                  </a:ext>
                </a:extLst>
              </p:cNvPr>
              <p:cNvSpPr/>
              <p:nvPr/>
            </p:nvSpPr>
            <p:spPr>
              <a:xfrm>
                <a:off x="3406847" y="338499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1" name="Forme libre 210">
                <a:extLst>
                  <a:ext uri="{FF2B5EF4-FFF2-40B4-BE49-F238E27FC236}">
                    <a16:creationId xmlns:a16="http://schemas.microsoft.com/office/drawing/2014/main" id="{D80D5705-F5B0-D440-930F-FEC07195DDAF}"/>
                  </a:ext>
                </a:extLst>
              </p:cNvPr>
              <p:cNvSpPr/>
              <p:nvPr/>
            </p:nvSpPr>
            <p:spPr>
              <a:xfrm>
                <a:off x="3078680" y="338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2" name="Forme libre 211">
                <a:extLst>
                  <a:ext uri="{FF2B5EF4-FFF2-40B4-BE49-F238E27FC236}">
                    <a16:creationId xmlns:a16="http://schemas.microsoft.com/office/drawing/2014/main" id="{B8D1C49F-3012-1945-99F6-8584DB43069D}"/>
                  </a:ext>
                </a:extLst>
              </p:cNvPr>
              <p:cNvSpPr/>
              <p:nvPr/>
            </p:nvSpPr>
            <p:spPr>
              <a:xfrm>
                <a:off x="2751672" y="339079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3" name="Forme libre 212">
                <a:extLst>
                  <a:ext uri="{FF2B5EF4-FFF2-40B4-BE49-F238E27FC236}">
                    <a16:creationId xmlns:a16="http://schemas.microsoft.com/office/drawing/2014/main" id="{B154FB03-C1C6-1446-B0A8-421C50C320C4}"/>
                  </a:ext>
                </a:extLst>
              </p:cNvPr>
              <p:cNvSpPr/>
              <p:nvPr/>
            </p:nvSpPr>
            <p:spPr>
              <a:xfrm>
                <a:off x="2423505" y="339311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4" name="Forme libre 213">
                <a:extLst>
                  <a:ext uri="{FF2B5EF4-FFF2-40B4-BE49-F238E27FC236}">
                    <a16:creationId xmlns:a16="http://schemas.microsoft.com/office/drawing/2014/main" id="{AD0AFC38-4B7B-4D41-B942-C8B6888AAC2D}"/>
                  </a:ext>
                </a:extLst>
              </p:cNvPr>
              <p:cNvSpPr/>
              <p:nvPr/>
            </p:nvSpPr>
            <p:spPr>
              <a:xfrm>
                <a:off x="3408007" y="369460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0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5" name="Forme libre 214">
                <a:extLst>
                  <a:ext uri="{FF2B5EF4-FFF2-40B4-BE49-F238E27FC236}">
                    <a16:creationId xmlns:a16="http://schemas.microsoft.com/office/drawing/2014/main" id="{B1152150-FC2A-FD4D-828A-0FBFBF1BD53A}"/>
                  </a:ext>
                </a:extLst>
              </p:cNvPr>
              <p:cNvSpPr/>
              <p:nvPr/>
            </p:nvSpPr>
            <p:spPr>
              <a:xfrm>
                <a:off x="3080999" y="3696926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6" name="Forme libre 215">
                <a:extLst>
                  <a:ext uri="{FF2B5EF4-FFF2-40B4-BE49-F238E27FC236}">
                    <a16:creationId xmlns:a16="http://schemas.microsoft.com/office/drawing/2014/main" id="{E077F281-1C5C-1146-94D7-CC0E093E3221}"/>
                  </a:ext>
                </a:extLst>
              </p:cNvPr>
              <p:cNvSpPr/>
              <p:nvPr/>
            </p:nvSpPr>
            <p:spPr>
              <a:xfrm>
                <a:off x="2752832" y="3700405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7" name="Forme libre 216">
                <a:extLst>
                  <a:ext uri="{FF2B5EF4-FFF2-40B4-BE49-F238E27FC236}">
                    <a16:creationId xmlns:a16="http://schemas.microsoft.com/office/drawing/2014/main" id="{F23AD197-3F1D-4A4D-879D-5207E426B35F}"/>
                  </a:ext>
                </a:extLst>
              </p:cNvPr>
              <p:cNvSpPr/>
              <p:nvPr/>
            </p:nvSpPr>
            <p:spPr>
              <a:xfrm>
                <a:off x="2425824" y="370272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8" name="Forme libre 217">
                <a:extLst>
                  <a:ext uri="{FF2B5EF4-FFF2-40B4-BE49-F238E27FC236}">
                    <a16:creationId xmlns:a16="http://schemas.microsoft.com/office/drawing/2014/main" id="{B0E328B5-45D8-5F4A-A33F-6A805AA5F797}"/>
                  </a:ext>
                </a:extLst>
              </p:cNvPr>
              <p:cNvSpPr/>
              <p:nvPr/>
            </p:nvSpPr>
            <p:spPr>
              <a:xfrm>
                <a:off x="3410326" y="400422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9" name="Forme libre 218">
                <a:extLst>
                  <a:ext uri="{FF2B5EF4-FFF2-40B4-BE49-F238E27FC236}">
                    <a16:creationId xmlns:a16="http://schemas.microsoft.com/office/drawing/2014/main" id="{2D791778-B9AD-B148-941C-D9C64B23ABDF}"/>
                  </a:ext>
                </a:extLst>
              </p:cNvPr>
              <p:cNvSpPr/>
              <p:nvPr/>
            </p:nvSpPr>
            <p:spPr>
              <a:xfrm>
                <a:off x="3082159" y="4006539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0" name="Forme libre 219">
                <a:extLst>
                  <a:ext uri="{FF2B5EF4-FFF2-40B4-BE49-F238E27FC236}">
                    <a16:creationId xmlns:a16="http://schemas.microsoft.com/office/drawing/2014/main" id="{9B8A83E8-4983-694D-895C-BDAB4F485133}"/>
                  </a:ext>
                </a:extLst>
              </p:cNvPr>
              <p:cNvSpPr/>
              <p:nvPr/>
            </p:nvSpPr>
            <p:spPr>
              <a:xfrm>
                <a:off x="2755151" y="4010018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1" name="Forme libre 220">
                <a:extLst>
                  <a:ext uri="{FF2B5EF4-FFF2-40B4-BE49-F238E27FC236}">
                    <a16:creationId xmlns:a16="http://schemas.microsoft.com/office/drawing/2014/main" id="{579C1B35-4C3B-744E-95FA-414D2181CFA6}"/>
                  </a:ext>
                </a:extLst>
              </p:cNvPr>
              <p:cNvSpPr/>
              <p:nvPr/>
            </p:nvSpPr>
            <p:spPr>
              <a:xfrm>
                <a:off x="2426984" y="401233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2" name="Forme libre 221">
                <a:extLst>
                  <a:ext uri="{FF2B5EF4-FFF2-40B4-BE49-F238E27FC236}">
                    <a16:creationId xmlns:a16="http://schemas.microsoft.com/office/drawing/2014/main" id="{4B1DABBB-67BD-5E44-8223-B5030E32E8E3}"/>
                  </a:ext>
                </a:extLst>
              </p:cNvPr>
              <p:cNvSpPr/>
              <p:nvPr/>
            </p:nvSpPr>
            <p:spPr>
              <a:xfrm>
                <a:off x="3411485" y="431267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3" name="Forme libre 222">
                <a:extLst>
                  <a:ext uri="{FF2B5EF4-FFF2-40B4-BE49-F238E27FC236}">
                    <a16:creationId xmlns:a16="http://schemas.microsoft.com/office/drawing/2014/main" id="{A06AA9A7-9C8B-8643-A38C-26E7C3331443}"/>
                  </a:ext>
                </a:extLst>
              </p:cNvPr>
              <p:cNvSpPr/>
              <p:nvPr/>
            </p:nvSpPr>
            <p:spPr>
              <a:xfrm>
                <a:off x="3084478" y="431615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4" name="Forme libre 223">
                <a:extLst>
                  <a:ext uri="{FF2B5EF4-FFF2-40B4-BE49-F238E27FC236}">
                    <a16:creationId xmlns:a16="http://schemas.microsoft.com/office/drawing/2014/main" id="{8B92F638-97E1-F943-B345-631CF13FD504}"/>
                  </a:ext>
                </a:extLst>
              </p:cNvPr>
              <p:cNvSpPr/>
              <p:nvPr/>
            </p:nvSpPr>
            <p:spPr>
              <a:xfrm>
                <a:off x="2756311" y="431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5" name="Forme libre 224">
                <a:extLst>
                  <a:ext uri="{FF2B5EF4-FFF2-40B4-BE49-F238E27FC236}">
                    <a16:creationId xmlns:a16="http://schemas.microsoft.com/office/drawing/2014/main" id="{809F9DF2-AA9C-224A-B6C2-8928D1E14339}"/>
                  </a:ext>
                </a:extLst>
              </p:cNvPr>
              <p:cNvSpPr/>
              <p:nvPr/>
            </p:nvSpPr>
            <p:spPr>
              <a:xfrm>
                <a:off x="2429303" y="432195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26" name="Graphique 4">
              <a:extLst>
                <a:ext uri="{FF2B5EF4-FFF2-40B4-BE49-F238E27FC236}">
                  <a16:creationId xmlns:a16="http://schemas.microsoft.com/office/drawing/2014/main" id="{D64D6197-D1CE-084C-96F9-3FB2E503CBB1}"/>
                </a:ext>
              </a:extLst>
            </p:cNvPr>
            <p:cNvSpPr/>
            <p:nvPr userDrawn="1"/>
          </p:nvSpPr>
          <p:spPr>
            <a:xfrm>
              <a:off x="3858454" y="6004288"/>
              <a:ext cx="269181" cy="269181"/>
            </a:xfrm>
            <a:custGeom>
              <a:avLst/>
              <a:gdLst>
                <a:gd name="connsiteX0" fmla="*/ 296858 w 296857"/>
                <a:gd name="connsiteY0" fmla="*/ 148429 h 296857"/>
                <a:gd name="connsiteX1" fmla="*/ 148429 w 296857"/>
                <a:gd name="connsiteY1" fmla="*/ 296858 h 296857"/>
                <a:gd name="connsiteX2" fmla="*/ 0 w 296857"/>
                <a:gd name="connsiteY2" fmla="*/ 148429 h 296857"/>
                <a:gd name="connsiteX3" fmla="*/ 148429 w 296857"/>
                <a:gd name="connsiteY3" fmla="*/ 0 h 296857"/>
                <a:gd name="connsiteX4" fmla="*/ 296858 w 296857"/>
                <a:gd name="connsiteY4" fmla="*/ 148429 h 29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57" h="296857">
                  <a:moveTo>
                    <a:pt x="296858" y="148429"/>
                  </a:moveTo>
                  <a:cubicBezTo>
                    <a:pt x="296858" y="230404"/>
                    <a:pt x="230404" y="296858"/>
                    <a:pt x="148429" y="296858"/>
                  </a:cubicBezTo>
                  <a:cubicBezTo>
                    <a:pt x="66454" y="296858"/>
                    <a:pt x="0" y="230404"/>
                    <a:pt x="0" y="148429"/>
                  </a:cubicBezTo>
                  <a:cubicBezTo>
                    <a:pt x="0" y="66454"/>
                    <a:pt x="66454" y="0"/>
                    <a:pt x="148429" y="0"/>
                  </a:cubicBezTo>
                  <a:cubicBezTo>
                    <a:pt x="230404" y="0"/>
                    <a:pt x="296858" y="66454"/>
                    <a:pt x="296858" y="148429"/>
                  </a:cubicBezTo>
                  <a:close/>
                </a:path>
              </a:pathLst>
            </a:custGeom>
            <a:solidFill>
              <a:srgbClr val="E76762">
                <a:alpha val="70000"/>
              </a:srgbClr>
            </a:solidFill>
            <a:ln w="85513" cap="flat">
              <a:solidFill>
                <a:srgbClr val="91D3EC">
                  <a:alpha val="7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27" name="Graphique 4">
              <a:extLst>
                <a:ext uri="{FF2B5EF4-FFF2-40B4-BE49-F238E27FC236}">
                  <a16:creationId xmlns:a16="http://schemas.microsoft.com/office/drawing/2014/main" id="{9A41380E-FA94-8A4B-8328-003787931BE3}"/>
                </a:ext>
              </a:extLst>
            </p:cNvPr>
            <p:cNvGrpSpPr/>
            <p:nvPr userDrawn="1"/>
          </p:nvGrpSpPr>
          <p:grpSpPr>
            <a:xfrm>
              <a:off x="2995760" y="5632208"/>
              <a:ext cx="279697" cy="279697"/>
              <a:chOff x="3319877" y="4951615"/>
              <a:chExt cx="308454" cy="308454"/>
            </a:xfrm>
          </p:grpSpPr>
          <p:sp>
            <p:nvSpPr>
              <p:cNvPr id="228" name="Forme libre 227">
                <a:extLst>
                  <a:ext uri="{FF2B5EF4-FFF2-40B4-BE49-F238E27FC236}">
                    <a16:creationId xmlns:a16="http://schemas.microsoft.com/office/drawing/2014/main" id="{EB625836-7D7E-834F-B951-051C780F0C52}"/>
                  </a:ext>
                </a:extLst>
              </p:cNvPr>
              <p:cNvSpPr/>
              <p:nvPr/>
            </p:nvSpPr>
            <p:spPr>
              <a:xfrm>
                <a:off x="3319877" y="4951615"/>
                <a:ext cx="308454" cy="308454"/>
              </a:xfrm>
              <a:custGeom>
                <a:avLst/>
                <a:gdLst>
                  <a:gd name="connsiteX0" fmla="*/ 308454 w 308454"/>
                  <a:gd name="connsiteY0" fmla="*/ 154227 h 308454"/>
                  <a:gd name="connsiteX1" fmla="*/ 154227 w 308454"/>
                  <a:gd name="connsiteY1" fmla="*/ 308454 h 308454"/>
                  <a:gd name="connsiteX2" fmla="*/ 0 w 308454"/>
                  <a:gd name="connsiteY2" fmla="*/ 154227 h 308454"/>
                  <a:gd name="connsiteX3" fmla="*/ 154227 w 308454"/>
                  <a:gd name="connsiteY3" fmla="*/ 0 h 308454"/>
                  <a:gd name="connsiteX4" fmla="*/ 308454 w 308454"/>
                  <a:gd name="connsiteY4" fmla="*/ 154227 h 30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54" h="308454">
                    <a:moveTo>
                      <a:pt x="308454" y="154227"/>
                    </a:moveTo>
                    <a:cubicBezTo>
                      <a:pt x="308454" y="239404"/>
                      <a:pt x="239404" y="308454"/>
                      <a:pt x="154227" y="308454"/>
                    </a:cubicBezTo>
                    <a:cubicBezTo>
                      <a:pt x="69050" y="308454"/>
                      <a:pt x="0" y="239404"/>
                      <a:pt x="0" y="154227"/>
                    </a:cubicBezTo>
                    <a:cubicBezTo>
                      <a:pt x="0" y="69050"/>
                      <a:pt x="69050" y="0"/>
                      <a:pt x="154227" y="0"/>
                    </a:cubicBezTo>
                    <a:cubicBezTo>
                      <a:pt x="239405" y="0"/>
                      <a:pt x="308454" y="69050"/>
                      <a:pt x="308454" y="154227"/>
                    </a:cubicBezTo>
                    <a:close/>
                  </a:path>
                </a:pathLst>
              </a:custGeom>
              <a:solidFill>
                <a:srgbClr val="ED897F"/>
              </a:solidFill>
              <a:ln w="15991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9" name="Forme libre 228">
                <a:extLst>
                  <a:ext uri="{FF2B5EF4-FFF2-40B4-BE49-F238E27FC236}">
                    <a16:creationId xmlns:a16="http://schemas.microsoft.com/office/drawing/2014/main" id="{C9EA8AFA-73F8-144A-BBDC-0806D246B513}"/>
                  </a:ext>
                </a:extLst>
              </p:cNvPr>
              <p:cNvSpPr/>
              <p:nvPr/>
            </p:nvSpPr>
            <p:spPr>
              <a:xfrm>
                <a:off x="3401049" y="5032787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noFill/>
              <a:ln w="30205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0" name="Forme libre 229">
                <a:extLst>
                  <a:ext uri="{FF2B5EF4-FFF2-40B4-BE49-F238E27FC236}">
                    <a16:creationId xmlns:a16="http://schemas.microsoft.com/office/drawing/2014/main" id="{D5EDC1E5-3251-1546-A61F-08D31F912D9A}"/>
                  </a:ext>
                </a:extLst>
              </p:cNvPr>
              <p:cNvSpPr/>
              <p:nvPr/>
            </p:nvSpPr>
            <p:spPr>
              <a:xfrm>
                <a:off x="3418443" y="5050181"/>
                <a:ext cx="111321" cy="111321"/>
              </a:xfrm>
              <a:custGeom>
                <a:avLst/>
                <a:gdLst>
                  <a:gd name="connsiteX0" fmla="*/ 111322 w 111321"/>
                  <a:gd name="connsiteY0" fmla="*/ 55661 h 111321"/>
                  <a:gd name="connsiteX1" fmla="*/ 55661 w 111321"/>
                  <a:gd name="connsiteY1" fmla="*/ 111322 h 111321"/>
                  <a:gd name="connsiteX2" fmla="*/ 0 w 111321"/>
                  <a:gd name="connsiteY2" fmla="*/ 55661 h 111321"/>
                  <a:gd name="connsiteX3" fmla="*/ 55661 w 111321"/>
                  <a:gd name="connsiteY3" fmla="*/ 0 h 111321"/>
                  <a:gd name="connsiteX4" fmla="*/ 111322 w 111321"/>
                  <a:gd name="connsiteY4" fmla="*/ 55661 h 11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321" h="111321">
                    <a:moveTo>
                      <a:pt x="111322" y="55661"/>
                    </a:moveTo>
                    <a:cubicBezTo>
                      <a:pt x="111322" y="86401"/>
                      <a:pt x="86401" y="111322"/>
                      <a:pt x="55661" y="111322"/>
                    </a:cubicBezTo>
                    <a:cubicBezTo>
                      <a:pt x="24920" y="111322"/>
                      <a:pt x="0" y="86401"/>
                      <a:pt x="0" y="55661"/>
                    </a:cubicBezTo>
                    <a:cubicBezTo>
                      <a:pt x="0" y="24920"/>
                      <a:pt x="24921" y="0"/>
                      <a:pt x="55661" y="0"/>
                    </a:cubicBezTo>
                    <a:cubicBezTo>
                      <a:pt x="86402" y="0"/>
                      <a:pt x="111322" y="24920"/>
                      <a:pt x="111322" y="55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31" name="Graphique 4">
              <a:extLst>
                <a:ext uri="{FF2B5EF4-FFF2-40B4-BE49-F238E27FC236}">
                  <a16:creationId xmlns:a16="http://schemas.microsoft.com/office/drawing/2014/main" id="{9B1E3DD4-14B7-CD4F-B7D3-6A96C48789C2}"/>
                </a:ext>
              </a:extLst>
            </p:cNvPr>
            <p:cNvGrpSpPr/>
            <p:nvPr userDrawn="1"/>
          </p:nvGrpSpPr>
          <p:grpSpPr>
            <a:xfrm>
              <a:off x="390247" y="4070958"/>
              <a:ext cx="1394276" cy="1394276"/>
              <a:chOff x="551908" y="3037113"/>
              <a:chExt cx="1537631" cy="1537631"/>
            </a:xfrm>
          </p:grpSpPr>
          <p:sp>
            <p:nvSpPr>
              <p:cNvPr id="232" name="Forme libre 231">
                <a:extLst>
                  <a:ext uri="{FF2B5EF4-FFF2-40B4-BE49-F238E27FC236}">
                    <a16:creationId xmlns:a16="http://schemas.microsoft.com/office/drawing/2014/main" id="{09DBE9D5-9E21-C044-877D-5F19E22E691C}"/>
                  </a:ext>
                </a:extLst>
              </p:cNvPr>
              <p:cNvSpPr/>
              <p:nvPr/>
            </p:nvSpPr>
            <p:spPr>
              <a:xfrm>
                <a:off x="551908" y="3037113"/>
                <a:ext cx="1537631" cy="1537631"/>
              </a:xfrm>
              <a:custGeom>
                <a:avLst/>
                <a:gdLst>
                  <a:gd name="connsiteX0" fmla="*/ 1537632 w 1537631"/>
                  <a:gd name="connsiteY0" fmla="*/ 768816 h 1537631"/>
                  <a:gd name="connsiteX1" fmla="*/ 768816 w 1537631"/>
                  <a:gd name="connsiteY1" fmla="*/ 1537631 h 1537631"/>
                  <a:gd name="connsiteX2" fmla="*/ 0 w 1537631"/>
                  <a:gd name="connsiteY2" fmla="*/ 768816 h 1537631"/>
                  <a:gd name="connsiteX3" fmla="*/ 768816 w 1537631"/>
                  <a:gd name="connsiteY3" fmla="*/ 0 h 1537631"/>
                  <a:gd name="connsiteX4" fmla="*/ 1537632 w 1537631"/>
                  <a:gd name="connsiteY4" fmla="*/ 768816 h 153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631" h="1537631">
                    <a:moveTo>
                      <a:pt x="1537632" y="768816"/>
                    </a:moveTo>
                    <a:cubicBezTo>
                      <a:pt x="1537632" y="1193421"/>
                      <a:pt x="1193421" y="1537631"/>
                      <a:pt x="768816" y="1537631"/>
                    </a:cubicBezTo>
                    <a:cubicBezTo>
                      <a:pt x="344211" y="1537631"/>
                      <a:pt x="0" y="1193421"/>
                      <a:pt x="0" y="768816"/>
                    </a:cubicBezTo>
                    <a:cubicBezTo>
                      <a:pt x="0" y="344210"/>
                      <a:pt x="344211" y="0"/>
                      <a:pt x="768816" y="0"/>
                    </a:cubicBezTo>
                    <a:cubicBezTo>
                      <a:pt x="1193421" y="0"/>
                      <a:pt x="1537632" y="344211"/>
                      <a:pt x="1537632" y="768816"/>
                    </a:cubicBezTo>
                    <a:close/>
                  </a:path>
                </a:pathLst>
              </a:custGeom>
              <a:solidFill>
                <a:srgbClr val="F9D6C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3" name="Forme libre 232">
                <a:extLst>
                  <a:ext uri="{FF2B5EF4-FFF2-40B4-BE49-F238E27FC236}">
                    <a16:creationId xmlns:a16="http://schemas.microsoft.com/office/drawing/2014/main" id="{A4D90C30-1295-5542-822A-4DBEEE9F35CE}"/>
                  </a:ext>
                </a:extLst>
              </p:cNvPr>
              <p:cNvSpPr/>
              <p:nvPr/>
            </p:nvSpPr>
            <p:spPr>
              <a:xfrm>
                <a:off x="760636" y="3245841"/>
                <a:ext cx="1120175" cy="1120175"/>
              </a:xfrm>
              <a:custGeom>
                <a:avLst/>
                <a:gdLst>
                  <a:gd name="connsiteX0" fmla="*/ 1120175 w 1120175"/>
                  <a:gd name="connsiteY0" fmla="*/ 560087 h 1120175"/>
                  <a:gd name="connsiteX1" fmla="*/ 560088 w 1120175"/>
                  <a:gd name="connsiteY1" fmla="*/ 1120175 h 1120175"/>
                  <a:gd name="connsiteX2" fmla="*/ 0 w 1120175"/>
                  <a:gd name="connsiteY2" fmla="*/ 560087 h 1120175"/>
                  <a:gd name="connsiteX3" fmla="*/ 560088 w 1120175"/>
                  <a:gd name="connsiteY3" fmla="*/ 0 h 1120175"/>
                  <a:gd name="connsiteX4" fmla="*/ 1120175 w 1120175"/>
                  <a:gd name="connsiteY4" fmla="*/ 560087 h 112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175" h="1120175">
                    <a:moveTo>
                      <a:pt x="1120175" y="560087"/>
                    </a:moveTo>
                    <a:cubicBezTo>
                      <a:pt x="1120175" y="869415"/>
                      <a:pt x="869415" y="1120175"/>
                      <a:pt x="560088" y="1120175"/>
                    </a:cubicBezTo>
                    <a:cubicBezTo>
                      <a:pt x="250760" y="1120175"/>
                      <a:pt x="0" y="869415"/>
                      <a:pt x="0" y="560087"/>
                    </a:cubicBezTo>
                    <a:cubicBezTo>
                      <a:pt x="0" y="250760"/>
                      <a:pt x="250760" y="0"/>
                      <a:pt x="560088" y="0"/>
                    </a:cubicBezTo>
                    <a:cubicBezTo>
                      <a:pt x="869415" y="0"/>
                      <a:pt x="1120175" y="250760"/>
                      <a:pt x="1120175" y="560087"/>
                    </a:cubicBezTo>
                    <a:close/>
                  </a:path>
                </a:pathLst>
              </a:custGeom>
              <a:solidFill>
                <a:srgbClr val="ED897F"/>
              </a:solidFill>
              <a:ln w="190870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4" name="Forme libre 233">
                <a:extLst>
                  <a:ext uri="{FF2B5EF4-FFF2-40B4-BE49-F238E27FC236}">
                    <a16:creationId xmlns:a16="http://schemas.microsoft.com/office/drawing/2014/main" id="{E5CF6055-B34F-8148-B3BD-139FCF01E306}"/>
                  </a:ext>
                </a:extLst>
              </p:cNvPr>
              <p:cNvSpPr/>
              <p:nvPr/>
            </p:nvSpPr>
            <p:spPr>
              <a:xfrm>
                <a:off x="1225637" y="3710841"/>
                <a:ext cx="190174" cy="190174"/>
              </a:xfrm>
              <a:custGeom>
                <a:avLst/>
                <a:gdLst>
                  <a:gd name="connsiteX0" fmla="*/ 190175 w 190174"/>
                  <a:gd name="connsiteY0" fmla="*/ 95087 h 190174"/>
                  <a:gd name="connsiteX1" fmla="*/ 95087 w 190174"/>
                  <a:gd name="connsiteY1" fmla="*/ 190175 h 190174"/>
                  <a:gd name="connsiteX2" fmla="*/ 0 w 190174"/>
                  <a:gd name="connsiteY2" fmla="*/ 95087 h 190174"/>
                  <a:gd name="connsiteX3" fmla="*/ 95087 w 190174"/>
                  <a:gd name="connsiteY3" fmla="*/ 0 h 190174"/>
                  <a:gd name="connsiteX4" fmla="*/ 190175 w 190174"/>
                  <a:gd name="connsiteY4" fmla="*/ 95087 h 19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174" h="190174">
                    <a:moveTo>
                      <a:pt x="190175" y="95087"/>
                    </a:moveTo>
                    <a:cubicBezTo>
                      <a:pt x="190175" y="147603"/>
                      <a:pt x="147603" y="190175"/>
                      <a:pt x="95087" y="190175"/>
                    </a:cubicBezTo>
                    <a:cubicBezTo>
                      <a:pt x="42572" y="190175"/>
                      <a:pt x="0" y="147603"/>
                      <a:pt x="0" y="95087"/>
                    </a:cubicBezTo>
                    <a:cubicBezTo>
                      <a:pt x="0" y="42572"/>
                      <a:pt x="42572" y="0"/>
                      <a:pt x="95087" y="0"/>
                    </a:cubicBezTo>
                    <a:cubicBezTo>
                      <a:pt x="147603" y="0"/>
                      <a:pt x="190175" y="42572"/>
                      <a:pt x="190175" y="950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35" name="Graphique 4">
              <a:extLst>
                <a:ext uri="{FF2B5EF4-FFF2-40B4-BE49-F238E27FC236}">
                  <a16:creationId xmlns:a16="http://schemas.microsoft.com/office/drawing/2014/main" id="{DAEAE2EF-5D6D-E143-8750-AFC276D1BE63}"/>
                </a:ext>
              </a:extLst>
            </p:cNvPr>
            <p:cNvSpPr/>
            <p:nvPr userDrawn="1"/>
          </p:nvSpPr>
          <p:spPr>
            <a:xfrm>
              <a:off x="741623" y="5861306"/>
              <a:ext cx="176650" cy="176650"/>
            </a:xfrm>
            <a:custGeom>
              <a:avLst/>
              <a:gdLst>
                <a:gd name="connsiteX0" fmla="*/ 194813 w 194813"/>
                <a:gd name="connsiteY0" fmla="*/ 97407 h 194813"/>
                <a:gd name="connsiteX1" fmla="*/ 97407 w 194813"/>
                <a:gd name="connsiteY1" fmla="*/ 194813 h 194813"/>
                <a:gd name="connsiteX2" fmla="*/ 0 w 194813"/>
                <a:gd name="connsiteY2" fmla="*/ 97407 h 194813"/>
                <a:gd name="connsiteX3" fmla="*/ 97407 w 194813"/>
                <a:gd name="connsiteY3" fmla="*/ 0 h 194813"/>
                <a:gd name="connsiteX4" fmla="*/ 194813 w 194813"/>
                <a:gd name="connsiteY4" fmla="*/ 97407 h 19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13" h="194813">
                  <a:moveTo>
                    <a:pt x="194813" y="97407"/>
                  </a:moveTo>
                  <a:cubicBezTo>
                    <a:pt x="194813" y="151203"/>
                    <a:pt x="151203" y="194813"/>
                    <a:pt x="97407" y="194813"/>
                  </a:cubicBezTo>
                  <a:cubicBezTo>
                    <a:pt x="43610" y="194813"/>
                    <a:pt x="0" y="151203"/>
                    <a:pt x="0" y="97407"/>
                  </a:cubicBezTo>
                  <a:cubicBezTo>
                    <a:pt x="0" y="43610"/>
                    <a:pt x="43610" y="0"/>
                    <a:pt x="97407" y="0"/>
                  </a:cubicBezTo>
                  <a:cubicBezTo>
                    <a:pt x="151203" y="0"/>
                    <a:pt x="194813" y="43610"/>
                    <a:pt x="194813" y="97407"/>
                  </a:cubicBezTo>
                  <a:close/>
                </a:path>
              </a:pathLst>
            </a:custGeom>
            <a:solidFill>
              <a:srgbClr val="E76762">
                <a:alpha val="70000"/>
              </a:srgbClr>
            </a:solidFill>
            <a:ln w="56716" cap="flat">
              <a:solidFill>
                <a:srgbClr val="D1E3F7">
                  <a:alpha val="7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6" name="Groupe 235">
            <a:extLst>
              <a:ext uri="{FF2B5EF4-FFF2-40B4-BE49-F238E27FC236}">
                <a16:creationId xmlns:a16="http://schemas.microsoft.com/office/drawing/2014/main" id="{31A29669-A76D-554B-ABD9-15AF1AB1849F}"/>
              </a:ext>
            </a:extLst>
          </p:cNvPr>
          <p:cNvGrpSpPr/>
          <p:nvPr userDrawn="1"/>
        </p:nvGrpSpPr>
        <p:grpSpPr>
          <a:xfrm>
            <a:off x="3376267" y="3965745"/>
            <a:ext cx="1971181" cy="1890341"/>
            <a:chOff x="3666207" y="3638795"/>
            <a:chExt cx="2628726" cy="2520920"/>
          </a:xfrm>
        </p:grpSpPr>
        <p:sp>
          <p:nvSpPr>
            <p:cNvPr id="237" name="Graphique 4">
              <a:extLst>
                <a:ext uri="{FF2B5EF4-FFF2-40B4-BE49-F238E27FC236}">
                  <a16:creationId xmlns:a16="http://schemas.microsoft.com/office/drawing/2014/main" id="{F3195518-B549-3844-B4F4-8812D4AC5E50}"/>
                </a:ext>
              </a:extLst>
            </p:cNvPr>
            <p:cNvSpPr/>
            <p:nvPr userDrawn="1"/>
          </p:nvSpPr>
          <p:spPr>
            <a:xfrm>
              <a:off x="3666207" y="3638795"/>
              <a:ext cx="1983111" cy="1983111"/>
            </a:xfrm>
            <a:custGeom>
              <a:avLst/>
              <a:gdLst>
                <a:gd name="connsiteX0" fmla="*/ 2187009 w 2187008"/>
                <a:gd name="connsiteY0" fmla="*/ 1093504 h 2187008"/>
                <a:gd name="connsiteX1" fmla="*/ 1093504 w 2187008"/>
                <a:gd name="connsiteY1" fmla="*/ 2187008 h 2187008"/>
                <a:gd name="connsiteX2" fmla="*/ 0 w 2187008"/>
                <a:gd name="connsiteY2" fmla="*/ 1093504 h 2187008"/>
                <a:gd name="connsiteX3" fmla="*/ 1093504 w 2187008"/>
                <a:gd name="connsiteY3" fmla="*/ 0 h 2187008"/>
                <a:gd name="connsiteX4" fmla="*/ 2187009 w 2187008"/>
                <a:gd name="connsiteY4" fmla="*/ 1093504 h 218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008" h="2187008">
                  <a:moveTo>
                    <a:pt x="2187009" y="1093504"/>
                  </a:moveTo>
                  <a:cubicBezTo>
                    <a:pt x="2187009" y="1697430"/>
                    <a:pt x="1697430" y="2187008"/>
                    <a:pt x="1093504" y="2187008"/>
                  </a:cubicBezTo>
                  <a:cubicBezTo>
                    <a:pt x="489579" y="2187008"/>
                    <a:pt x="0" y="1697430"/>
                    <a:pt x="0" y="1093504"/>
                  </a:cubicBezTo>
                  <a:cubicBezTo>
                    <a:pt x="0" y="489578"/>
                    <a:pt x="489579" y="0"/>
                    <a:pt x="1093504" y="0"/>
                  </a:cubicBezTo>
                  <a:cubicBezTo>
                    <a:pt x="1697430" y="0"/>
                    <a:pt x="2187009" y="489578"/>
                    <a:pt x="2187009" y="1093504"/>
                  </a:cubicBezTo>
                  <a:close/>
                </a:path>
              </a:pathLst>
            </a:custGeom>
            <a:solidFill>
              <a:srgbClr val="FAE0DA"/>
            </a:solidFill>
            <a:ln w="179600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38" name="Groupe 237">
              <a:extLst>
                <a:ext uri="{FF2B5EF4-FFF2-40B4-BE49-F238E27FC236}">
                  <a16:creationId xmlns:a16="http://schemas.microsoft.com/office/drawing/2014/main" id="{A3A0A5F5-88B0-1D48-95C1-A71F66F301BB}"/>
                </a:ext>
              </a:extLst>
            </p:cNvPr>
            <p:cNvGrpSpPr/>
            <p:nvPr userDrawn="1"/>
          </p:nvGrpSpPr>
          <p:grpSpPr>
            <a:xfrm>
              <a:off x="5298120" y="5162902"/>
              <a:ext cx="996813" cy="996813"/>
              <a:chOff x="5799920" y="4925820"/>
              <a:chExt cx="1255480" cy="1255480"/>
            </a:xfrm>
          </p:grpSpPr>
          <p:sp>
            <p:nvSpPr>
              <p:cNvPr id="240" name="Graphique 4">
                <a:extLst>
                  <a:ext uri="{FF2B5EF4-FFF2-40B4-BE49-F238E27FC236}">
                    <a16:creationId xmlns:a16="http://schemas.microsoft.com/office/drawing/2014/main" id="{D10DDC42-1F25-0148-AC52-4D4719F485C5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1" name="Graphique 4">
                <a:extLst>
                  <a:ext uri="{FF2B5EF4-FFF2-40B4-BE49-F238E27FC236}">
                    <a16:creationId xmlns:a16="http://schemas.microsoft.com/office/drawing/2014/main" id="{8D22BD73-BD81-D54D-A693-9868881B5875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39" name="Graphique 4">
              <a:extLst>
                <a:ext uri="{FF2B5EF4-FFF2-40B4-BE49-F238E27FC236}">
                  <a16:creationId xmlns:a16="http://schemas.microsoft.com/office/drawing/2014/main" id="{D57C1966-CA24-B340-A5EE-FD7BDBBCB4F6}"/>
                </a:ext>
              </a:extLst>
            </p:cNvPr>
            <p:cNvSpPr/>
            <p:nvPr userDrawn="1"/>
          </p:nvSpPr>
          <p:spPr>
            <a:xfrm>
              <a:off x="4304462" y="4260226"/>
              <a:ext cx="723425" cy="723425"/>
            </a:xfrm>
            <a:custGeom>
              <a:avLst/>
              <a:gdLst>
                <a:gd name="connsiteX0" fmla="*/ 797806 w 797805"/>
                <a:gd name="connsiteY0" fmla="*/ 398903 h 797805"/>
                <a:gd name="connsiteX1" fmla="*/ 398903 w 797805"/>
                <a:gd name="connsiteY1" fmla="*/ 797806 h 797805"/>
                <a:gd name="connsiteX2" fmla="*/ 0 w 797805"/>
                <a:gd name="connsiteY2" fmla="*/ 398903 h 797805"/>
                <a:gd name="connsiteX3" fmla="*/ 398903 w 797805"/>
                <a:gd name="connsiteY3" fmla="*/ 0 h 797805"/>
                <a:gd name="connsiteX4" fmla="*/ 797806 w 797805"/>
                <a:gd name="connsiteY4" fmla="*/ 398903 h 7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805" h="797805">
                  <a:moveTo>
                    <a:pt x="797806" y="398903"/>
                  </a:moveTo>
                  <a:cubicBezTo>
                    <a:pt x="797806" y="619211"/>
                    <a:pt x="619211" y="797806"/>
                    <a:pt x="398903" y="797806"/>
                  </a:cubicBezTo>
                  <a:cubicBezTo>
                    <a:pt x="178595" y="797806"/>
                    <a:pt x="0" y="619211"/>
                    <a:pt x="0" y="398903"/>
                  </a:cubicBezTo>
                  <a:cubicBezTo>
                    <a:pt x="0" y="178595"/>
                    <a:pt x="178595" y="0"/>
                    <a:pt x="398903" y="0"/>
                  </a:cubicBezTo>
                  <a:cubicBezTo>
                    <a:pt x="619211" y="0"/>
                    <a:pt x="797806" y="178595"/>
                    <a:pt x="797806" y="398903"/>
                  </a:cubicBezTo>
                  <a:close/>
                </a:path>
              </a:pathLst>
            </a:custGeom>
            <a:noFill/>
            <a:ln w="47472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8247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uv fonc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R sous titre foncé">
            <a:extLst>
              <a:ext uri="{FF2B5EF4-FFF2-40B4-BE49-F238E27FC236}">
                <a16:creationId xmlns:a16="http://schemas.microsoft.com/office/drawing/2014/main" id="{B0855A71-4BCF-A24C-BAA8-DBAAE8B8AD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3355" y="4407013"/>
            <a:ext cx="4952991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latinLnBrk="1">
              <a:lnSpc>
                <a:spcPts val="1980"/>
              </a:lnSpc>
              <a:spcBef>
                <a:spcPts val="0"/>
              </a:spcBef>
              <a:buNone/>
              <a:defRPr lang="fr-FR" sz="1400" b="0" i="0" kern="1200" cap="all" spc="300" baseline="0" dirty="0">
                <a:solidFill>
                  <a:schemeClr val="bg1"/>
                </a:solidFill>
                <a:latin typeface="FranceTV Brown Light" panose="020B0404020101010102" pitchFamily="34" charset="77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SOUS-TITRE DE VOTRE PRÉSENTATION</a:t>
            </a:r>
          </a:p>
        </p:txBody>
      </p:sp>
      <p:sp>
        <p:nvSpPr>
          <p:cNvPr id="68" name="ER pied de page clair">
            <a:extLst>
              <a:ext uri="{FF2B5EF4-FFF2-40B4-BE49-F238E27FC236}">
                <a16:creationId xmlns:a16="http://schemas.microsoft.com/office/drawing/2014/main" id="{4EF15736-AC64-3E4F-B50F-31D48DD94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2600" y="6244012"/>
            <a:ext cx="4953747" cy="1138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Pied de votre page – date au format « Mois Année » exemple : Juin 2021 </a:t>
            </a:r>
          </a:p>
        </p:txBody>
      </p:sp>
      <p:grpSp>
        <p:nvGrpSpPr>
          <p:cNvPr id="169" name="Graphique 4">
            <a:extLst>
              <a:ext uri="{FF2B5EF4-FFF2-40B4-BE49-F238E27FC236}">
                <a16:creationId xmlns:a16="http://schemas.microsoft.com/office/drawing/2014/main" id="{DD46B3B1-A970-1945-A748-E87C06753C04}"/>
              </a:ext>
            </a:extLst>
          </p:cNvPr>
          <p:cNvGrpSpPr/>
          <p:nvPr userDrawn="1"/>
        </p:nvGrpSpPr>
        <p:grpSpPr>
          <a:xfrm>
            <a:off x="1733000" y="5573537"/>
            <a:ext cx="996813" cy="996813"/>
            <a:chOff x="1653530" y="4836814"/>
            <a:chExt cx="1099302" cy="1099302"/>
          </a:xfrm>
        </p:grpSpPr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D00B5605-8C9A-E34A-9252-4D678488BEAC}"/>
                </a:ext>
              </a:extLst>
            </p:cNvPr>
            <p:cNvSpPr/>
            <p:nvPr/>
          </p:nvSpPr>
          <p:spPr>
            <a:xfrm>
              <a:off x="1653530" y="4836814"/>
              <a:ext cx="1099302" cy="1099302"/>
            </a:xfrm>
            <a:custGeom>
              <a:avLst/>
              <a:gdLst>
                <a:gd name="connsiteX0" fmla="*/ 1099302 w 1099302"/>
                <a:gd name="connsiteY0" fmla="*/ 549651 h 1099302"/>
                <a:gd name="connsiteX1" fmla="*/ 549651 w 1099302"/>
                <a:gd name="connsiteY1" fmla="*/ 1099302 h 1099302"/>
                <a:gd name="connsiteX2" fmla="*/ 0 w 1099302"/>
                <a:gd name="connsiteY2" fmla="*/ 549651 h 1099302"/>
                <a:gd name="connsiteX3" fmla="*/ 549651 w 1099302"/>
                <a:gd name="connsiteY3" fmla="*/ 0 h 1099302"/>
                <a:gd name="connsiteX4" fmla="*/ 1099302 w 1099302"/>
                <a:gd name="connsiteY4" fmla="*/ 549651 h 10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02" h="1099302">
                  <a:moveTo>
                    <a:pt x="1099302" y="549651"/>
                  </a:moveTo>
                  <a:cubicBezTo>
                    <a:pt x="1099302" y="853215"/>
                    <a:pt x="853215" y="1099302"/>
                    <a:pt x="549651" y="1099302"/>
                  </a:cubicBezTo>
                  <a:cubicBezTo>
                    <a:pt x="246087" y="1099302"/>
                    <a:pt x="0" y="853215"/>
                    <a:pt x="0" y="549651"/>
                  </a:cubicBezTo>
                  <a:cubicBezTo>
                    <a:pt x="0" y="246087"/>
                    <a:pt x="246087" y="0"/>
                    <a:pt x="549651" y="0"/>
                  </a:cubicBezTo>
                  <a:cubicBezTo>
                    <a:pt x="853215" y="0"/>
                    <a:pt x="1099302" y="246087"/>
                    <a:pt x="1099302" y="549651"/>
                  </a:cubicBezTo>
                  <a:close/>
                </a:path>
              </a:pathLst>
            </a:custGeom>
            <a:solidFill>
              <a:srgbClr val="ED897F"/>
            </a:solidFill>
            <a:ln w="57087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DC4A4B2D-7290-1D4A-9449-908F128C79DB}"/>
                </a:ext>
              </a:extLst>
            </p:cNvPr>
            <p:cNvSpPr/>
            <p:nvPr/>
          </p:nvSpPr>
          <p:spPr>
            <a:xfrm>
              <a:off x="1944590" y="5127874"/>
              <a:ext cx="517182" cy="517182"/>
            </a:xfrm>
            <a:custGeom>
              <a:avLst/>
              <a:gdLst>
                <a:gd name="connsiteX0" fmla="*/ 517182 w 517182"/>
                <a:gd name="connsiteY0" fmla="*/ 258591 h 517182"/>
                <a:gd name="connsiteX1" fmla="*/ 258591 w 517182"/>
                <a:gd name="connsiteY1" fmla="*/ 517182 h 517182"/>
                <a:gd name="connsiteX2" fmla="*/ 0 w 517182"/>
                <a:gd name="connsiteY2" fmla="*/ 258591 h 517182"/>
                <a:gd name="connsiteX3" fmla="*/ 258591 w 517182"/>
                <a:gd name="connsiteY3" fmla="*/ 0 h 517182"/>
                <a:gd name="connsiteX4" fmla="*/ 517182 w 517182"/>
                <a:gd name="connsiteY4" fmla="*/ 258591 h 5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82" h="517182">
                  <a:moveTo>
                    <a:pt x="517182" y="258591"/>
                  </a:moveTo>
                  <a:cubicBezTo>
                    <a:pt x="517182" y="401407"/>
                    <a:pt x="401407" y="517182"/>
                    <a:pt x="258591" y="517182"/>
                  </a:cubicBezTo>
                  <a:cubicBezTo>
                    <a:pt x="115775" y="517182"/>
                    <a:pt x="0" y="401407"/>
                    <a:pt x="0" y="258591"/>
                  </a:cubicBezTo>
                  <a:cubicBezTo>
                    <a:pt x="0" y="115775"/>
                    <a:pt x="115775" y="0"/>
                    <a:pt x="258591" y="0"/>
                  </a:cubicBezTo>
                  <a:cubicBezTo>
                    <a:pt x="401407" y="0"/>
                    <a:pt x="517182" y="115775"/>
                    <a:pt x="517182" y="258591"/>
                  </a:cubicBezTo>
                  <a:close/>
                </a:path>
              </a:pathLst>
            </a:custGeom>
            <a:noFill/>
            <a:ln w="107832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40CC06F4-647B-5F40-87D5-49F40AA9CF00}"/>
                </a:ext>
              </a:extLst>
            </p:cNvPr>
            <p:cNvSpPr/>
            <p:nvPr/>
          </p:nvSpPr>
          <p:spPr>
            <a:xfrm>
              <a:off x="2003729" y="5187014"/>
              <a:ext cx="398902" cy="398902"/>
            </a:xfrm>
            <a:custGeom>
              <a:avLst/>
              <a:gdLst>
                <a:gd name="connsiteX0" fmla="*/ 398903 w 398902"/>
                <a:gd name="connsiteY0" fmla="*/ 199452 h 398902"/>
                <a:gd name="connsiteX1" fmla="*/ 199452 w 398902"/>
                <a:gd name="connsiteY1" fmla="*/ 398903 h 398902"/>
                <a:gd name="connsiteX2" fmla="*/ 0 w 398902"/>
                <a:gd name="connsiteY2" fmla="*/ 199452 h 398902"/>
                <a:gd name="connsiteX3" fmla="*/ 199452 w 398902"/>
                <a:gd name="connsiteY3" fmla="*/ 0 h 398902"/>
                <a:gd name="connsiteX4" fmla="*/ 398903 w 398902"/>
                <a:gd name="connsiteY4" fmla="*/ 199452 h 3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02" h="398902">
                  <a:moveTo>
                    <a:pt x="398903" y="199452"/>
                  </a:moveTo>
                  <a:cubicBezTo>
                    <a:pt x="398903" y="309606"/>
                    <a:pt x="309606" y="398903"/>
                    <a:pt x="199452" y="398903"/>
                  </a:cubicBezTo>
                  <a:cubicBezTo>
                    <a:pt x="89297" y="398903"/>
                    <a:pt x="0" y="309606"/>
                    <a:pt x="0" y="199452"/>
                  </a:cubicBezTo>
                  <a:cubicBezTo>
                    <a:pt x="0" y="89298"/>
                    <a:pt x="89297" y="0"/>
                    <a:pt x="199452" y="0"/>
                  </a:cubicBezTo>
                  <a:cubicBezTo>
                    <a:pt x="309606" y="0"/>
                    <a:pt x="398903" y="89298"/>
                    <a:pt x="398903" y="199452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3" name="Graphique 4">
            <a:extLst>
              <a:ext uri="{FF2B5EF4-FFF2-40B4-BE49-F238E27FC236}">
                <a16:creationId xmlns:a16="http://schemas.microsoft.com/office/drawing/2014/main" id="{5D85A0B5-1BB3-FA4B-9B04-ED186E272531}"/>
              </a:ext>
            </a:extLst>
          </p:cNvPr>
          <p:cNvSpPr/>
          <p:nvPr userDrawn="1"/>
        </p:nvSpPr>
        <p:spPr>
          <a:xfrm>
            <a:off x="3737351" y="3875289"/>
            <a:ext cx="1983111" cy="1983111"/>
          </a:xfrm>
          <a:custGeom>
            <a:avLst/>
            <a:gdLst>
              <a:gd name="connsiteX0" fmla="*/ 2187009 w 2187008"/>
              <a:gd name="connsiteY0" fmla="*/ 1093504 h 2187008"/>
              <a:gd name="connsiteX1" fmla="*/ 1093504 w 2187008"/>
              <a:gd name="connsiteY1" fmla="*/ 2187008 h 2187008"/>
              <a:gd name="connsiteX2" fmla="*/ 0 w 2187008"/>
              <a:gd name="connsiteY2" fmla="*/ 1093504 h 2187008"/>
              <a:gd name="connsiteX3" fmla="*/ 1093504 w 2187008"/>
              <a:gd name="connsiteY3" fmla="*/ 0 h 2187008"/>
              <a:gd name="connsiteX4" fmla="*/ 2187009 w 2187008"/>
              <a:gd name="connsiteY4" fmla="*/ 1093504 h 21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008" h="2187008">
                <a:moveTo>
                  <a:pt x="2187009" y="1093504"/>
                </a:moveTo>
                <a:cubicBezTo>
                  <a:pt x="2187009" y="1697430"/>
                  <a:pt x="1697430" y="2187008"/>
                  <a:pt x="1093504" y="2187008"/>
                </a:cubicBezTo>
                <a:cubicBezTo>
                  <a:pt x="489579" y="2187008"/>
                  <a:pt x="0" y="1697430"/>
                  <a:pt x="0" y="1093504"/>
                </a:cubicBezTo>
                <a:cubicBezTo>
                  <a:pt x="0" y="489578"/>
                  <a:pt x="489579" y="0"/>
                  <a:pt x="1093504" y="0"/>
                </a:cubicBezTo>
                <a:cubicBezTo>
                  <a:pt x="1697430" y="0"/>
                  <a:pt x="2187009" y="489578"/>
                  <a:pt x="2187009" y="10935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79600" cap="flat">
            <a:solidFill>
              <a:srgbClr val="E76662">
                <a:alpha val="84369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74" name="Graphique 4">
            <a:extLst>
              <a:ext uri="{FF2B5EF4-FFF2-40B4-BE49-F238E27FC236}">
                <a16:creationId xmlns:a16="http://schemas.microsoft.com/office/drawing/2014/main" id="{A7EEE85A-0677-ED4D-8C56-9423F4DDBDA3}"/>
              </a:ext>
            </a:extLst>
          </p:cNvPr>
          <p:cNvGrpSpPr/>
          <p:nvPr userDrawn="1"/>
        </p:nvGrpSpPr>
        <p:grpSpPr>
          <a:xfrm>
            <a:off x="2087353" y="4386405"/>
            <a:ext cx="944238" cy="897972"/>
            <a:chOff x="2423505" y="3384993"/>
            <a:chExt cx="1041322" cy="990299"/>
          </a:xfrm>
          <a:solidFill>
            <a:srgbClr val="AFDFF9">
              <a:alpha val="85000"/>
            </a:srgbClr>
          </a:solidFill>
        </p:grpSpPr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6098E63C-D83A-BB46-87C7-D1465B0780D0}"/>
                </a:ext>
              </a:extLst>
            </p:cNvPr>
            <p:cNvSpPr/>
            <p:nvPr/>
          </p:nvSpPr>
          <p:spPr>
            <a:xfrm>
              <a:off x="3406847" y="338499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EE1DDF3-EFCD-5340-99EC-DCB83876201B}"/>
                </a:ext>
              </a:extLst>
            </p:cNvPr>
            <p:cNvSpPr/>
            <p:nvPr/>
          </p:nvSpPr>
          <p:spPr>
            <a:xfrm>
              <a:off x="3078680" y="338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9BF0EF43-F9EB-004C-A536-C405920E0579}"/>
                </a:ext>
              </a:extLst>
            </p:cNvPr>
            <p:cNvSpPr/>
            <p:nvPr/>
          </p:nvSpPr>
          <p:spPr>
            <a:xfrm>
              <a:off x="2751672" y="339079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C668A532-17D4-0448-8768-C35C99D15C72}"/>
                </a:ext>
              </a:extLst>
            </p:cNvPr>
            <p:cNvSpPr/>
            <p:nvPr/>
          </p:nvSpPr>
          <p:spPr>
            <a:xfrm>
              <a:off x="2423505" y="339311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DA5D6858-DFC8-3840-8968-74B5ADBE7786}"/>
                </a:ext>
              </a:extLst>
            </p:cNvPr>
            <p:cNvSpPr/>
            <p:nvPr/>
          </p:nvSpPr>
          <p:spPr>
            <a:xfrm>
              <a:off x="3408007" y="369460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0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BB4B077F-E561-5E4F-8DE2-A61AE0BCE469}"/>
                </a:ext>
              </a:extLst>
            </p:cNvPr>
            <p:cNvSpPr/>
            <p:nvPr/>
          </p:nvSpPr>
          <p:spPr>
            <a:xfrm>
              <a:off x="3080999" y="3696926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CC49340B-FC81-4648-A54E-C3232AFF25F6}"/>
                </a:ext>
              </a:extLst>
            </p:cNvPr>
            <p:cNvSpPr/>
            <p:nvPr/>
          </p:nvSpPr>
          <p:spPr>
            <a:xfrm>
              <a:off x="2752832" y="3700405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2ADA7BF7-9FC0-2D49-96A4-11F03C7316B8}"/>
                </a:ext>
              </a:extLst>
            </p:cNvPr>
            <p:cNvSpPr/>
            <p:nvPr/>
          </p:nvSpPr>
          <p:spPr>
            <a:xfrm>
              <a:off x="2425824" y="370272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4B63A167-F17B-D44D-B313-19C6DE34196D}"/>
                </a:ext>
              </a:extLst>
            </p:cNvPr>
            <p:cNvSpPr/>
            <p:nvPr/>
          </p:nvSpPr>
          <p:spPr>
            <a:xfrm>
              <a:off x="3410326" y="400422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AA20535-23B4-7A48-A546-BA0449F73E80}"/>
                </a:ext>
              </a:extLst>
            </p:cNvPr>
            <p:cNvSpPr/>
            <p:nvPr/>
          </p:nvSpPr>
          <p:spPr>
            <a:xfrm>
              <a:off x="3082159" y="4006539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328791BD-5B70-9048-B951-6F0B579EF432}"/>
                </a:ext>
              </a:extLst>
            </p:cNvPr>
            <p:cNvSpPr/>
            <p:nvPr/>
          </p:nvSpPr>
          <p:spPr>
            <a:xfrm>
              <a:off x="2755151" y="4010018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BE842A34-CE71-424E-BD51-5A55C88528BD}"/>
                </a:ext>
              </a:extLst>
            </p:cNvPr>
            <p:cNvSpPr/>
            <p:nvPr/>
          </p:nvSpPr>
          <p:spPr>
            <a:xfrm>
              <a:off x="2426984" y="401233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27423E82-00A6-8949-9D4F-E8D134399FBF}"/>
                </a:ext>
              </a:extLst>
            </p:cNvPr>
            <p:cNvSpPr/>
            <p:nvPr/>
          </p:nvSpPr>
          <p:spPr>
            <a:xfrm>
              <a:off x="3411485" y="431267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BCD0F7F-09DC-4D49-B879-E1B8131C4007}"/>
                </a:ext>
              </a:extLst>
            </p:cNvPr>
            <p:cNvSpPr/>
            <p:nvPr/>
          </p:nvSpPr>
          <p:spPr>
            <a:xfrm>
              <a:off x="3084478" y="431615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AEF36062-C6F3-C146-9979-18C245CFE16A}"/>
                </a:ext>
              </a:extLst>
            </p:cNvPr>
            <p:cNvSpPr/>
            <p:nvPr/>
          </p:nvSpPr>
          <p:spPr>
            <a:xfrm>
              <a:off x="2756311" y="431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C637E8A2-F20D-0548-BC0D-22D5C6A0FDFE}"/>
                </a:ext>
              </a:extLst>
            </p:cNvPr>
            <p:cNvSpPr/>
            <p:nvPr/>
          </p:nvSpPr>
          <p:spPr>
            <a:xfrm>
              <a:off x="2429303" y="432195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91" name="Graphique 4">
            <a:extLst>
              <a:ext uri="{FF2B5EF4-FFF2-40B4-BE49-F238E27FC236}">
                <a16:creationId xmlns:a16="http://schemas.microsoft.com/office/drawing/2014/main" id="{C4B1C2AF-D0BC-0B4A-8489-BB12C2EC32DC}"/>
              </a:ext>
            </a:extLst>
          </p:cNvPr>
          <p:cNvSpPr/>
          <p:nvPr userDrawn="1"/>
        </p:nvSpPr>
        <p:spPr>
          <a:xfrm>
            <a:off x="3750305" y="6359435"/>
            <a:ext cx="269181" cy="269181"/>
          </a:xfrm>
          <a:custGeom>
            <a:avLst/>
            <a:gdLst>
              <a:gd name="connsiteX0" fmla="*/ 296858 w 296857"/>
              <a:gd name="connsiteY0" fmla="*/ 148429 h 296857"/>
              <a:gd name="connsiteX1" fmla="*/ 148429 w 296857"/>
              <a:gd name="connsiteY1" fmla="*/ 296858 h 296857"/>
              <a:gd name="connsiteX2" fmla="*/ 0 w 296857"/>
              <a:gd name="connsiteY2" fmla="*/ 148429 h 296857"/>
              <a:gd name="connsiteX3" fmla="*/ 148429 w 296857"/>
              <a:gd name="connsiteY3" fmla="*/ 0 h 296857"/>
              <a:gd name="connsiteX4" fmla="*/ 296858 w 296857"/>
              <a:gd name="connsiteY4" fmla="*/ 148429 h 2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57" h="296857">
                <a:moveTo>
                  <a:pt x="296858" y="148429"/>
                </a:moveTo>
                <a:cubicBezTo>
                  <a:pt x="296858" y="230404"/>
                  <a:pt x="230404" y="296858"/>
                  <a:pt x="148429" y="296858"/>
                </a:cubicBezTo>
                <a:cubicBezTo>
                  <a:pt x="66454" y="296858"/>
                  <a:pt x="0" y="230404"/>
                  <a:pt x="0" y="148429"/>
                </a:cubicBezTo>
                <a:cubicBezTo>
                  <a:pt x="0" y="66454"/>
                  <a:pt x="66454" y="0"/>
                  <a:pt x="148429" y="0"/>
                </a:cubicBezTo>
                <a:cubicBezTo>
                  <a:pt x="230404" y="0"/>
                  <a:pt x="296858" y="66454"/>
                  <a:pt x="296858" y="14842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85513" cap="flat">
            <a:solidFill>
              <a:schemeClr val="accent3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BC3EF87A-964E-8A4E-9006-CF2A53EF4989}"/>
              </a:ext>
            </a:extLst>
          </p:cNvPr>
          <p:cNvGrpSpPr/>
          <p:nvPr userDrawn="1"/>
        </p:nvGrpSpPr>
        <p:grpSpPr>
          <a:xfrm>
            <a:off x="5369264" y="5399396"/>
            <a:ext cx="996813" cy="996813"/>
            <a:chOff x="5799920" y="4925820"/>
            <a:chExt cx="1255480" cy="1255480"/>
          </a:xfrm>
        </p:grpSpPr>
        <p:sp>
          <p:nvSpPr>
            <p:cNvPr id="193" name="Graphique 4">
              <a:extLst>
                <a:ext uri="{FF2B5EF4-FFF2-40B4-BE49-F238E27FC236}">
                  <a16:creationId xmlns:a16="http://schemas.microsoft.com/office/drawing/2014/main" id="{45D4CFF8-D620-F444-B487-B0D0E7532202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Graphique 4">
              <a:extLst>
                <a:ext uri="{FF2B5EF4-FFF2-40B4-BE49-F238E27FC236}">
                  <a16:creationId xmlns:a16="http://schemas.microsoft.com/office/drawing/2014/main" id="{29BC3667-5BA4-D541-B0E2-DEEDB7334E3E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95" name="Graphique 4">
            <a:extLst>
              <a:ext uri="{FF2B5EF4-FFF2-40B4-BE49-F238E27FC236}">
                <a16:creationId xmlns:a16="http://schemas.microsoft.com/office/drawing/2014/main" id="{50A65F82-C951-CD43-9867-EF937092DC8D}"/>
              </a:ext>
            </a:extLst>
          </p:cNvPr>
          <p:cNvSpPr/>
          <p:nvPr userDrawn="1"/>
        </p:nvSpPr>
        <p:spPr>
          <a:xfrm>
            <a:off x="4375606" y="4496720"/>
            <a:ext cx="723425" cy="723425"/>
          </a:xfrm>
          <a:custGeom>
            <a:avLst/>
            <a:gdLst>
              <a:gd name="connsiteX0" fmla="*/ 797806 w 797805"/>
              <a:gd name="connsiteY0" fmla="*/ 398903 h 797805"/>
              <a:gd name="connsiteX1" fmla="*/ 398903 w 797805"/>
              <a:gd name="connsiteY1" fmla="*/ 797806 h 797805"/>
              <a:gd name="connsiteX2" fmla="*/ 0 w 797805"/>
              <a:gd name="connsiteY2" fmla="*/ 398903 h 797805"/>
              <a:gd name="connsiteX3" fmla="*/ 398903 w 797805"/>
              <a:gd name="connsiteY3" fmla="*/ 0 h 797805"/>
              <a:gd name="connsiteX4" fmla="*/ 797806 w 797805"/>
              <a:gd name="connsiteY4" fmla="*/ 398903 h 79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5" h="797805">
                <a:moveTo>
                  <a:pt x="797806" y="398903"/>
                </a:moveTo>
                <a:cubicBezTo>
                  <a:pt x="797806" y="619211"/>
                  <a:pt x="619211" y="797806"/>
                  <a:pt x="398903" y="797806"/>
                </a:cubicBezTo>
                <a:cubicBezTo>
                  <a:pt x="178595" y="797806"/>
                  <a:pt x="0" y="619211"/>
                  <a:pt x="0" y="398903"/>
                </a:cubicBezTo>
                <a:cubicBezTo>
                  <a:pt x="0" y="178595"/>
                  <a:pt x="178595" y="0"/>
                  <a:pt x="398903" y="0"/>
                </a:cubicBezTo>
                <a:cubicBezTo>
                  <a:pt x="619211" y="0"/>
                  <a:pt x="797806" y="178595"/>
                  <a:pt x="797806" y="398903"/>
                </a:cubicBezTo>
                <a:close/>
              </a:path>
            </a:pathLst>
          </a:custGeom>
          <a:noFill/>
          <a:ln w="474723" cap="flat">
            <a:solidFill>
              <a:srgbClr val="AFDFF9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96" name="Graphique 4">
            <a:extLst>
              <a:ext uri="{FF2B5EF4-FFF2-40B4-BE49-F238E27FC236}">
                <a16:creationId xmlns:a16="http://schemas.microsoft.com/office/drawing/2014/main" id="{15543DF8-1D05-D74D-8E26-B1AAD4D92B39}"/>
              </a:ext>
            </a:extLst>
          </p:cNvPr>
          <p:cNvGrpSpPr/>
          <p:nvPr userDrawn="1"/>
        </p:nvGrpSpPr>
        <p:grpSpPr>
          <a:xfrm>
            <a:off x="2995760" y="5632208"/>
            <a:ext cx="279697" cy="279697"/>
            <a:chOff x="3319877" y="4951615"/>
            <a:chExt cx="308454" cy="308454"/>
          </a:xfrm>
        </p:grpSpPr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336908B7-B1C9-E74A-8040-4BD07927AAE5}"/>
                </a:ext>
              </a:extLst>
            </p:cNvPr>
            <p:cNvSpPr/>
            <p:nvPr/>
          </p:nvSpPr>
          <p:spPr>
            <a:xfrm>
              <a:off x="3319877" y="4951615"/>
              <a:ext cx="308454" cy="308454"/>
            </a:xfrm>
            <a:custGeom>
              <a:avLst/>
              <a:gdLst>
                <a:gd name="connsiteX0" fmla="*/ 308454 w 308454"/>
                <a:gd name="connsiteY0" fmla="*/ 154227 h 308454"/>
                <a:gd name="connsiteX1" fmla="*/ 154227 w 308454"/>
                <a:gd name="connsiteY1" fmla="*/ 308454 h 308454"/>
                <a:gd name="connsiteX2" fmla="*/ 0 w 308454"/>
                <a:gd name="connsiteY2" fmla="*/ 154227 h 308454"/>
                <a:gd name="connsiteX3" fmla="*/ 154227 w 308454"/>
                <a:gd name="connsiteY3" fmla="*/ 0 h 308454"/>
                <a:gd name="connsiteX4" fmla="*/ 308454 w 308454"/>
                <a:gd name="connsiteY4" fmla="*/ 154227 h 3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454" h="308454">
                  <a:moveTo>
                    <a:pt x="308454" y="154227"/>
                  </a:moveTo>
                  <a:cubicBezTo>
                    <a:pt x="308454" y="239404"/>
                    <a:pt x="239404" y="308454"/>
                    <a:pt x="154227" y="308454"/>
                  </a:cubicBezTo>
                  <a:cubicBezTo>
                    <a:pt x="69050" y="308454"/>
                    <a:pt x="0" y="239404"/>
                    <a:pt x="0" y="154227"/>
                  </a:cubicBezTo>
                  <a:cubicBezTo>
                    <a:pt x="0" y="69050"/>
                    <a:pt x="69050" y="0"/>
                    <a:pt x="154227" y="0"/>
                  </a:cubicBezTo>
                  <a:cubicBezTo>
                    <a:pt x="239405" y="0"/>
                    <a:pt x="308454" y="69050"/>
                    <a:pt x="308454" y="154227"/>
                  </a:cubicBezTo>
                  <a:close/>
                </a:path>
              </a:pathLst>
            </a:custGeom>
            <a:solidFill>
              <a:srgbClr val="ED897F"/>
            </a:solidFill>
            <a:ln w="15991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59B78FBB-CC9C-4A41-A34A-A051ED739F66}"/>
                </a:ext>
              </a:extLst>
            </p:cNvPr>
            <p:cNvSpPr/>
            <p:nvPr/>
          </p:nvSpPr>
          <p:spPr>
            <a:xfrm>
              <a:off x="3401049" y="5032787"/>
              <a:ext cx="146109" cy="146109"/>
            </a:xfrm>
            <a:custGeom>
              <a:avLst/>
              <a:gdLst>
                <a:gd name="connsiteX0" fmla="*/ 146110 w 146109"/>
                <a:gd name="connsiteY0" fmla="*/ 73055 h 146109"/>
                <a:gd name="connsiteX1" fmla="*/ 73055 w 146109"/>
                <a:gd name="connsiteY1" fmla="*/ 146110 h 146109"/>
                <a:gd name="connsiteX2" fmla="*/ 0 w 146109"/>
                <a:gd name="connsiteY2" fmla="*/ 73055 h 146109"/>
                <a:gd name="connsiteX3" fmla="*/ 73055 w 146109"/>
                <a:gd name="connsiteY3" fmla="*/ 0 h 146109"/>
                <a:gd name="connsiteX4" fmla="*/ 146110 w 146109"/>
                <a:gd name="connsiteY4" fmla="*/ 73055 h 1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09" h="146109">
                  <a:moveTo>
                    <a:pt x="146110" y="73055"/>
                  </a:moveTo>
                  <a:cubicBezTo>
                    <a:pt x="146110" y="113402"/>
                    <a:pt x="113402" y="146110"/>
                    <a:pt x="73055" y="146110"/>
                  </a:cubicBezTo>
                  <a:cubicBezTo>
                    <a:pt x="32708" y="146110"/>
                    <a:pt x="0" y="113402"/>
                    <a:pt x="0" y="73055"/>
                  </a:cubicBezTo>
                  <a:cubicBezTo>
                    <a:pt x="0" y="32708"/>
                    <a:pt x="32708" y="0"/>
                    <a:pt x="73055" y="0"/>
                  </a:cubicBezTo>
                  <a:cubicBezTo>
                    <a:pt x="113402" y="0"/>
                    <a:pt x="146110" y="32708"/>
                    <a:pt x="146110" y="73055"/>
                  </a:cubicBezTo>
                  <a:close/>
                </a:path>
              </a:pathLst>
            </a:custGeom>
            <a:noFill/>
            <a:ln w="30205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54FF8CFC-2F9D-CC4C-991A-6A8648597D72}"/>
                </a:ext>
              </a:extLst>
            </p:cNvPr>
            <p:cNvSpPr/>
            <p:nvPr/>
          </p:nvSpPr>
          <p:spPr>
            <a:xfrm>
              <a:off x="3418443" y="5050181"/>
              <a:ext cx="111321" cy="111321"/>
            </a:xfrm>
            <a:custGeom>
              <a:avLst/>
              <a:gdLst>
                <a:gd name="connsiteX0" fmla="*/ 111322 w 111321"/>
                <a:gd name="connsiteY0" fmla="*/ 55661 h 111321"/>
                <a:gd name="connsiteX1" fmla="*/ 55661 w 111321"/>
                <a:gd name="connsiteY1" fmla="*/ 111322 h 111321"/>
                <a:gd name="connsiteX2" fmla="*/ 0 w 111321"/>
                <a:gd name="connsiteY2" fmla="*/ 55661 h 111321"/>
                <a:gd name="connsiteX3" fmla="*/ 55661 w 111321"/>
                <a:gd name="connsiteY3" fmla="*/ 0 h 111321"/>
                <a:gd name="connsiteX4" fmla="*/ 111322 w 111321"/>
                <a:gd name="connsiteY4" fmla="*/ 55661 h 1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1" h="111321">
                  <a:moveTo>
                    <a:pt x="111322" y="55661"/>
                  </a:moveTo>
                  <a:cubicBezTo>
                    <a:pt x="111322" y="86401"/>
                    <a:pt x="86401" y="111322"/>
                    <a:pt x="55661" y="111322"/>
                  </a:cubicBezTo>
                  <a:cubicBezTo>
                    <a:pt x="24920" y="111322"/>
                    <a:pt x="0" y="86401"/>
                    <a:pt x="0" y="55661"/>
                  </a:cubicBezTo>
                  <a:cubicBezTo>
                    <a:pt x="0" y="24920"/>
                    <a:pt x="24921" y="0"/>
                    <a:pt x="55661" y="0"/>
                  </a:cubicBezTo>
                  <a:cubicBezTo>
                    <a:pt x="86402" y="0"/>
                    <a:pt x="111322" y="24920"/>
                    <a:pt x="111322" y="55661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0" name="Graphique 4">
            <a:extLst>
              <a:ext uri="{FF2B5EF4-FFF2-40B4-BE49-F238E27FC236}">
                <a16:creationId xmlns:a16="http://schemas.microsoft.com/office/drawing/2014/main" id="{6209D383-744A-2742-9C70-FDDD011831EB}"/>
              </a:ext>
            </a:extLst>
          </p:cNvPr>
          <p:cNvGrpSpPr/>
          <p:nvPr userDrawn="1"/>
        </p:nvGrpSpPr>
        <p:grpSpPr>
          <a:xfrm>
            <a:off x="390247" y="4070958"/>
            <a:ext cx="1394276" cy="1394276"/>
            <a:chOff x="551908" y="3037113"/>
            <a:chExt cx="1537631" cy="1537631"/>
          </a:xfrm>
        </p:grpSpPr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197D7EC5-25EE-6E4C-9258-0B85D2B56905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584141EE-87CD-DE4A-8721-96CCC4364708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D58B91E6-1418-A84B-B631-3CF9E7C5BD7E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4" name="Graphique 4">
            <a:extLst>
              <a:ext uri="{FF2B5EF4-FFF2-40B4-BE49-F238E27FC236}">
                <a16:creationId xmlns:a16="http://schemas.microsoft.com/office/drawing/2014/main" id="{81A99B34-71B4-F043-B92F-4F20B90C296E}"/>
              </a:ext>
            </a:extLst>
          </p:cNvPr>
          <p:cNvSpPr/>
          <p:nvPr userDrawn="1"/>
        </p:nvSpPr>
        <p:spPr>
          <a:xfrm>
            <a:off x="990531" y="5843772"/>
            <a:ext cx="176650" cy="176650"/>
          </a:xfrm>
          <a:custGeom>
            <a:avLst/>
            <a:gdLst>
              <a:gd name="connsiteX0" fmla="*/ 194813 w 194813"/>
              <a:gd name="connsiteY0" fmla="*/ 97407 h 194813"/>
              <a:gd name="connsiteX1" fmla="*/ 97407 w 194813"/>
              <a:gd name="connsiteY1" fmla="*/ 194813 h 194813"/>
              <a:gd name="connsiteX2" fmla="*/ 0 w 194813"/>
              <a:gd name="connsiteY2" fmla="*/ 97407 h 194813"/>
              <a:gd name="connsiteX3" fmla="*/ 97407 w 194813"/>
              <a:gd name="connsiteY3" fmla="*/ 0 h 194813"/>
              <a:gd name="connsiteX4" fmla="*/ 194813 w 194813"/>
              <a:gd name="connsiteY4" fmla="*/ 97407 h 1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13" h="194813">
                <a:moveTo>
                  <a:pt x="194813" y="97407"/>
                </a:moveTo>
                <a:cubicBezTo>
                  <a:pt x="194813" y="151203"/>
                  <a:pt x="151203" y="194813"/>
                  <a:pt x="97407" y="194813"/>
                </a:cubicBezTo>
                <a:cubicBezTo>
                  <a:pt x="43610" y="194813"/>
                  <a:pt x="0" y="151203"/>
                  <a:pt x="0" y="97407"/>
                </a:cubicBezTo>
                <a:cubicBezTo>
                  <a:pt x="0" y="43610"/>
                  <a:pt x="43610" y="0"/>
                  <a:pt x="97407" y="0"/>
                </a:cubicBezTo>
                <a:cubicBezTo>
                  <a:pt x="151203" y="0"/>
                  <a:pt x="194813" y="43610"/>
                  <a:pt x="194813" y="97407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56716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13" name="pasted-image.pdf" descr="pasted-image.pdf">
            <a:extLst>
              <a:ext uri="{FF2B5EF4-FFF2-40B4-BE49-F238E27FC236}">
                <a16:creationId xmlns:a16="http://schemas.microsoft.com/office/drawing/2014/main" id="{B9D447F2-A8D6-6340-A67D-B10DCCFA52D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26704859-6962-D945-9C48-6C252549EA06}"/>
              </a:ext>
            </a:extLst>
          </p:cNvPr>
          <p:cNvGrpSpPr/>
          <p:nvPr userDrawn="1"/>
        </p:nvGrpSpPr>
        <p:grpSpPr>
          <a:xfrm>
            <a:off x="369615" y="-163950"/>
            <a:ext cx="3085093" cy="3085093"/>
            <a:chOff x="1760507" y="447221"/>
            <a:chExt cx="2124389" cy="2124389"/>
          </a:xfrm>
        </p:grpSpPr>
        <p:sp>
          <p:nvSpPr>
            <p:cNvPr id="217" name="Graphique 4">
              <a:extLst>
                <a:ext uri="{FF2B5EF4-FFF2-40B4-BE49-F238E27FC236}">
                  <a16:creationId xmlns:a16="http://schemas.microsoft.com/office/drawing/2014/main" id="{CDCA8E90-BC0D-114E-81A9-B9C6F4F8B694}"/>
                </a:ext>
              </a:extLst>
            </p:cNvPr>
            <p:cNvSpPr/>
            <p:nvPr/>
          </p:nvSpPr>
          <p:spPr>
            <a:xfrm>
              <a:off x="1760507" y="447221"/>
              <a:ext cx="2124389" cy="2124389"/>
            </a:xfrm>
            <a:custGeom>
              <a:avLst/>
              <a:gdLst>
                <a:gd name="connsiteX0" fmla="*/ 2124390 w 2124389"/>
                <a:gd name="connsiteY0" fmla="*/ 1062195 h 2124389"/>
                <a:gd name="connsiteX1" fmla="*/ 1062195 w 2124389"/>
                <a:gd name="connsiteY1" fmla="*/ 2124390 h 2124389"/>
                <a:gd name="connsiteX2" fmla="*/ 0 w 2124389"/>
                <a:gd name="connsiteY2" fmla="*/ 1062195 h 2124389"/>
                <a:gd name="connsiteX3" fmla="*/ 1062195 w 2124389"/>
                <a:gd name="connsiteY3" fmla="*/ 0 h 2124389"/>
                <a:gd name="connsiteX4" fmla="*/ 2124390 w 2124389"/>
                <a:gd name="connsiteY4" fmla="*/ 1062195 h 21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389" h="2124389">
                  <a:moveTo>
                    <a:pt x="2124390" y="1062195"/>
                  </a:moveTo>
                  <a:cubicBezTo>
                    <a:pt x="2124390" y="1648829"/>
                    <a:pt x="1648829" y="2124390"/>
                    <a:pt x="1062195" y="2124390"/>
                  </a:cubicBezTo>
                  <a:cubicBezTo>
                    <a:pt x="475561" y="2124390"/>
                    <a:pt x="0" y="1648829"/>
                    <a:pt x="0" y="1062195"/>
                  </a:cubicBezTo>
                  <a:cubicBezTo>
                    <a:pt x="0" y="475561"/>
                    <a:pt x="475561" y="0"/>
                    <a:pt x="1062195" y="0"/>
                  </a:cubicBezTo>
                  <a:cubicBezTo>
                    <a:pt x="1648829" y="0"/>
                    <a:pt x="2124390" y="475561"/>
                    <a:pt x="2124390" y="1062195"/>
                  </a:cubicBezTo>
                  <a:close/>
                </a:path>
              </a:pathLst>
            </a:custGeom>
            <a:solidFill>
              <a:srgbClr val="F7CBC2">
                <a:alpha val="41000"/>
              </a:srgbClr>
            </a:solidFill>
            <a:ln w="8104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Graphique 4">
              <a:extLst>
                <a:ext uri="{FF2B5EF4-FFF2-40B4-BE49-F238E27FC236}">
                  <a16:creationId xmlns:a16="http://schemas.microsoft.com/office/drawing/2014/main" id="{574D7800-A293-C541-BE57-6C27F28D17F7}"/>
                </a:ext>
              </a:extLst>
            </p:cNvPr>
            <p:cNvSpPr/>
            <p:nvPr/>
          </p:nvSpPr>
          <p:spPr>
            <a:xfrm>
              <a:off x="2271891" y="958605"/>
              <a:ext cx="1101621" cy="1101621"/>
            </a:xfrm>
            <a:custGeom>
              <a:avLst/>
              <a:gdLst>
                <a:gd name="connsiteX0" fmla="*/ 1101621 w 1101621"/>
                <a:gd name="connsiteY0" fmla="*/ 550811 h 1101621"/>
                <a:gd name="connsiteX1" fmla="*/ 550811 w 1101621"/>
                <a:gd name="connsiteY1" fmla="*/ 1101622 h 1101621"/>
                <a:gd name="connsiteX2" fmla="*/ 0 w 1101621"/>
                <a:gd name="connsiteY2" fmla="*/ 550811 h 1101621"/>
                <a:gd name="connsiteX3" fmla="*/ 550811 w 1101621"/>
                <a:gd name="connsiteY3" fmla="*/ 0 h 1101621"/>
                <a:gd name="connsiteX4" fmla="*/ 1101621 w 1101621"/>
                <a:gd name="connsiteY4" fmla="*/ 550811 h 11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21" h="1101621">
                  <a:moveTo>
                    <a:pt x="1101621" y="550811"/>
                  </a:moveTo>
                  <a:cubicBezTo>
                    <a:pt x="1101621" y="855015"/>
                    <a:pt x="855015" y="1101622"/>
                    <a:pt x="550811" y="1101622"/>
                  </a:cubicBezTo>
                  <a:cubicBezTo>
                    <a:pt x="246606" y="1101622"/>
                    <a:pt x="0" y="855015"/>
                    <a:pt x="0" y="550811"/>
                  </a:cubicBezTo>
                  <a:cubicBezTo>
                    <a:pt x="0" y="246606"/>
                    <a:pt x="246606" y="0"/>
                    <a:pt x="550811" y="0"/>
                  </a:cubicBezTo>
                  <a:cubicBezTo>
                    <a:pt x="855015" y="0"/>
                    <a:pt x="1101621" y="246606"/>
                    <a:pt x="1101621" y="550811"/>
                  </a:cubicBezTo>
                  <a:close/>
                </a:path>
              </a:pathLst>
            </a:custGeom>
            <a:solidFill>
              <a:srgbClr val="FCEAE5"/>
            </a:solidFill>
            <a:ln w="1226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4" name="Forme libre : forme 8">
            <a:extLst>
              <a:ext uri="{FF2B5EF4-FFF2-40B4-BE49-F238E27FC236}">
                <a16:creationId xmlns:a16="http://schemas.microsoft.com/office/drawing/2014/main" id="{021B1888-193F-7643-B62B-381534873E3B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215" name="Forme libre : forme 8">
            <a:extLst>
              <a:ext uri="{FF2B5EF4-FFF2-40B4-BE49-F238E27FC236}">
                <a16:creationId xmlns:a16="http://schemas.microsoft.com/office/drawing/2014/main" id="{86294E23-CADB-2A46-B4A9-35B5B3FCE2F5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41EF3CE-AC70-FA4E-8437-8A47B30CA82B}"/>
              </a:ext>
            </a:extLst>
          </p:cNvPr>
          <p:cNvGrpSpPr/>
          <p:nvPr userDrawn="1"/>
        </p:nvGrpSpPr>
        <p:grpSpPr>
          <a:xfrm>
            <a:off x="80040" y="633112"/>
            <a:ext cx="4696796" cy="2224922"/>
            <a:chOff x="80040" y="633112"/>
            <a:chExt cx="4696796" cy="2224922"/>
          </a:xfrm>
        </p:grpSpPr>
        <p:sp>
          <p:nvSpPr>
            <p:cNvPr id="168" name="Graphique 4">
              <a:extLst>
                <a:ext uri="{FF2B5EF4-FFF2-40B4-BE49-F238E27FC236}">
                  <a16:creationId xmlns:a16="http://schemas.microsoft.com/office/drawing/2014/main" id="{7DF00283-1983-EF45-A99E-6BD6B50FC82E}"/>
                </a:ext>
              </a:extLst>
            </p:cNvPr>
            <p:cNvSpPr/>
            <p:nvPr userDrawn="1"/>
          </p:nvSpPr>
          <p:spPr>
            <a:xfrm>
              <a:off x="415761" y="2716563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1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1"/>
                    <a:pt x="70736" y="141471"/>
                  </a:cubicBezTo>
                  <a:cubicBezTo>
                    <a:pt x="31669" y="141471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05" name="Graphique 4">
              <a:extLst>
                <a:ext uri="{FF2B5EF4-FFF2-40B4-BE49-F238E27FC236}">
                  <a16:creationId xmlns:a16="http://schemas.microsoft.com/office/drawing/2014/main" id="{5EF60E5E-285A-524F-8FF5-6B38A02D935E}"/>
                </a:ext>
              </a:extLst>
            </p:cNvPr>
            <p:cNvGrpSpPr/>
            <p:nvPr userDrawn="1"/>
          </p:nvGrpSpPr>
          <p:grpSpPr>
            <a:xfrm>
              <a:off x="4336188" y="2275915"/>
              <a:ext cx="440648" cy="440648"/>
              <a:chOff x="4678930" y="1774306"/>
              <a:chExt cx="440648" cy="440648"/>
            </a:xfrm>
          </p:grpSpPr>
          <p:sp>
            <p:nvSpPr>
              <p:cNvPr id="206" name="Forme libre 205">
                <a:extLst>
                  <a:ext uri="{FF2B5EF4-FFF2-40B4-BE49-F238E27FC236}">
                    <a16:creationId xmlns:a16="http://schemas.microsoft.com/office/drawing/2014/main" id="{CB3FC57C-FC0C-044B-A2D2-B8D7E97F0228}"/>
                  </a:ext>
                </a:extLst>
              </p:cNvPr>
              <p:cNvSpPr/>
              <p:nvPr/>
            </p:nvSpPr>
            <p:spPr>
              <a:xfrm>
                <a:off x="4678930" y="1774306"/>
                <a:ext cx="440648" cy="440648"/>
              </a:xfrm>
              <a:custGeom>
                <a:avLst/>
                <a:gdLst>
                  <a:gd name="connsiteX0" fmla="*/ 440648 w 440648"/>
                  <a:gd name="connsiteY0" fmla="*/ 220324 h 440648"/>
                  <a:gd name="connsiteX1" fmla="*/ 220324 w 440648"/>
                  <a:gd name="connsiteY1" fmla="*/ 440649 h 440648"/>
                  <a:gd name="connsiteX2" fmla="*/ 0 w 440648"/>
                  <a:gd name="connsiteY2" fmla="*/ 220324 h 440648"/>
                  <a:gd name="connsiteX3" fmla="*/ 220324 w 440648"/>
                  <a:gd name="connsiteY3" fmla="*/ 0 h 440648"/>
                  <a:gd name="connsiteX4" fmla="*/ 440648 w 440648"/>
                  <a:gd name="connsiteY4" fmla="*/ 220324 h 44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48" h="440648">
                    <a:moveTo>
                      <a:pt x="440648" y="220324"/>
                    </a:moveTo>
                    <a:cubicBezTo>
                      <a:pt x="440648" y="342006"/>
                      <a:pt x="342006" y="440649"/>
                      <a:pt x="220324" y="440649"/>
                    </a:cubicBezTo>
                    <a:cubicBezTo>
                      <a:pt x="98642" y="440649"/>
                      <a:pt x="0" y="342006"/>
                      <a:pt x="0" y="220324"/>
                    </a:cubicBezTo>
                    <a:cubicBezTo>
                      <a:pt x="0" y="98643"/>
                      <a:pt x="98642" y="0"/>
                      <a:pt x="220324" y="0"/>
                    </a:cubicBezTo>
                    <a:cubicBezTo>
                      <a:pt x="342006" y="0"/>
                      <a:pt x="440648" y="98643"/>
                      <a:pt x="440648" y="220324"/>
                    </a:cubicBezTo>
                    <a:close/>
                  </a:path>
                </a:pathLst>
              </a:custGeom>
              <a:solidFill>
                <a:srgbClr val="E76662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7" name="Forme libre 206">
                <a:extLst>
                  <a:ext uri="{FF2B5EF4-FFF2-40B4-BE49-F238E27FC236}">
                    <a16:creationId xmlns:a16="http://schemas.microsoft.com/office/drawing/2014/main" id="{2AE76E7B-FBD8-694F-B75D-3AB2E7223748}"/>
                  </a:ext>
                </a:extLst>
              </p:cNvPr>
              <p:cNvSpPr/>
              <p:nvPr/>
            </p:nvSpPr>
            <p:spPr>
              <a:xfrm>
                <a:off x="4828519" y="1923895"/>
                <a:ext cx="141471" cy="141471"/>
              </a:xfrm>
              <a:custGeom>
                <a:avLst/>
                <a:gdLst>
                  <a:gd name="connsiteX0" fmla="*/ 141471 w 141471"/>
                  <a:gd name="connsiteY0" fmla="*/ 70736 h 141471"/>
                  <a:gd name="connsiteX1" fmla="*/ 70736 w 141471"/>
                  <a:gd name="connsiteY1" fmla="*/ 141472 h 141471"/>
                  <a:gd name="connsiteX2" fmla="*/ 0 w 141471"/>
                  <a:gd name="connsiteY2" fmla="*/ 70736 h 141471"/>
                  <a:gd name="connsiteX3" fmla="*/ 70736 w 141471"/>
                  <a:gd name="connsiteY3" fmla="*/ 0 h 141471"/>
                  <a:gd name="connsiteX4" fmla="*/ 141471 w 141471"/>
                  <a:gd name="connsiteY4" fmla="*/ 70736 h 1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71" h="141471">
                    <a:moveTo>
                      <a:pt x="141471" y="70736"/>
                    </a:moveTo>
                    <a:cubicBezTo>
                      <a:pt x="141471" y="109802"/>
                      <a:pt x="109802" y="141472"/>
                      <a:pt x="70736" y="141472"/>
                    </a:cubicBezTo>
                    <a:cubicBezTo>
                      <a:pt x="31669" y="141472"/>
                      <a:pt x="0" y="109802"/>
                      <a:pt x="0" y="70736"/>
                    </a:cubicBezTo>
                    <a:cubicBezTo>
                      <a:pt x="0" y="31669"/>
                      <a:pt x="31669" y="0"/>
                      <a:pt x="70736" y="0"/>
                    </a:cubicBezTo>
                    <a:cubicBezTo>
                      <a:pt x="109802" y="0"/>
                      <a:pt x="141471" y="31669"/>
                      <a:pt x="141471" y="7073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19" name="Groupe 218">
              <a:extLst>
                <a:ext uri="{FF2B5EF4-FFF2-40B4-BE49-F238E27FC236}">
                  <a16:creationId xmlns:a16="http://schemas.microsoft.com/office/drawing/2014/main" id="{A0CE7570-FACC-4D47-9DAB-25D32D2A7D99}"/>
                </a:ext>
              </a:extLst>
            </p:cNvPr>
            <p:cNvGrpSpPr/>
            <p:nvPr userDrawn="1"/>
          </p:nvGrpSpPr>
          <p:grpSpPr>
            <a:xfrm>
              <a:off x="80040" y="1185070"/>
              <a:ext cx="1682886" cy="773775"/>
              <a:chOff x="80040" y="1185070"/>
              <a:chExt cx="1682886" cy="773775"/>
            </a:xfrm>
          </p:grpSpPr>
          <p:sp>
            <p:nvSpPr>
              <p:cNvPr id="220" name="Graphique 4">
                <a:extLst>
                  <a:ext uri="{FF2B5EF4-FFF2-40B4-BE49-F238E27FC236}">
                    <a16:creationId xmlns:a16="http://schemas.microsoft.com/office/drawing/2014/main" id="{97A9C569-BD3D-4947-897F-4D1849B9C2B4}"/>
                  </a:ext>
                </a:extLst>
              </p:cNvPr>
              <p:cNvSpPr/>
              <p:nvPr/>
            </p:nvSpPr>
            <p:spPr>
              <a:xfrm>
                <a:off x="106520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1" name="Graphique 4">
                <a:extLst>
                  <a:ext uri="{FF2B5EF4-FFF2-40B4-BE49-F238E27FC236}">
                    <a16:creationId xmlns:a16="http://schemas.microsoft.com/office/drawing/2014/main" id="{9B43F795-15BA-F040-878F-346FAFF5A907}"/>
                  </a:ext>
                </a:extLst>
              </p:cNvPr>
              <p:cNvSpPr/>
              <p:nvPr/>
            </p:nvSpPr>
            <p:spPr>
              <a:xfrm>
                <a:off x="336003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2" name="Graphique 4">
                <a:extLst>
                  <a:ext uri="{FF2B5EF4-FFF2-40B4-BE49-F238E27FC236}">
                    <a16:creationId xmlns:a16="http://schemas.microsoft.com/office/drawing/2014/main" id="{C7A82606-5E2A-8340-A4F8-2BCC5A71988D}"/>
                  </a:ext>
                </a:extLst>
              </p:cNvPr>
              <p:cNvSpPr/>
              <p:nvPr/>
            </p:nvSpPr>
            <p:spPr>
              <a:xfrm>
                <a:off x="565488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3" name="Graphique 4">
                <a:extLst>
                  <a:ext uri="{FF2B5EF4-FFF2-40B4-BE49-F238E27FC236}">
                    <a16:creationId xmlns:a16="http://schemas.microsoft.com/office/drawing/2014/main" id="{B217E7C4-C460-8A41-ABB2-DDF476D2A1E6}"/>
                  </a:ext>
                </a:extLst>
              </p:cNvPr>
              <p:cNvSpPr/>
              <p:nvPr/>
            </p:nvSpPr>
            <p:spPr>
              <a:xfrm>
                <a:off x="793502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4" name="Graphique 4">
                <a:extLst>
                  <a:ext uri="{FF2B5EF4-FFF2-40B4-BE49-F238E27FC236}">
                    <a16:creationId xmlns:a16="http://schemas.microsoft.com/office/drawing/2014/main" id="{514B50E1-57D4-7544-A697-75197C878E2C}"/>
                  </a:ext>
                </a:extLst>
              </p:cNvPr>
              <p:cNvSpPr/>
              <p:nvPr/>
            </p:nvSpPr>
            <p:spPr>
              <a:xfrm>
                <a:off x="1022986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5" name="Graphique 4">
                <a:extLst>
                  <a:ext uri="{FF2B5EF4-FFF2-40B4-BE49-F238E27FC236}">
                    <a16:creationId xmlns:a16="http://schemas.microsoft.com/office/drawing/2014/main" id="{56D52929-D52B-2D4B-9CF3-C8C81653FD9A}"/>
                  </a:ext>
                </a:extLst>
              </p:cNvPr>
              <p:cNvSpPr/>
              <p:nvPr/>
            </p:nvSpPr>
            <p:spPr>
              <a:xfrm>
                <a:off x="1252471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6" name="Graphique 4">
                <a:extLst>
                  <a:ext uri="{FF2B5EF4-FFF2-40B4-BE49-F238E27FC236}">
                    <a16:creationId xmlns:a16="http://schemas.microsoft.com/office/drawing/2014/main" id="{D1AF8E6B-DA18-7142-A7FB-099A21BAF3C7}"/>
                  </a:ext>
                </a:extLst>
              </p:cNvPr>
              <p:cNvSpPr/>
              <p:nvPr/>
            </p:nvSpPr>
            <p:spPr>
              <a:xfrm>
                <a:off x="1480484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7" name="Graphique 4">
                <a:extLst>
                  <a:ext uri="{FF2B5EF4-FFF2-40B4-BE49-F238E27FC236}">
                    <a16:creationId xmlns:a16="http://schemas.microsoft.com/office/drawing/2014/main" id="{993F08FB-2661-9343-97AB-2E98D93A5429}"/>
                  </a:ext>
                </a:extLst>
              </p:cNvPr>
              <p:cNvSpPr/>
              <p:nvPr/>
            </p:nvSpPr>
            <p:spPr>
              <a:xfrm>
                <a:off x="1709969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8" name="Graphique 4">
                <a:extLst>
                  <a:ext uri="{FF2B5EF4-FFF2-40B4-BE49-F238E27FC236}">
                    <a16:creationId xmlns:a16="http://schemas.microsoft.com/office/drawing/2014/main" id="{54AF3D53-A333-2E41-8338-C7970B28725A}"/>
                  </a:ext>
                </a:extLst>
              </p:cNvPr>
              <p:cNvSpPr/>
              <p:nvPr/>
            </p:nvSpPr>
            <p:spPr>
              <a:xfrm>
                <a:off x="97693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9" name="Graphique 4">
                <a:extLst>
                  <a:ext uri="{FF2B5EF4-FFF2-40B4-BE49-F238E27FC236}">
                    <a16:creationId xmlns:a16="http://schemas.microsoft.com/office/drawing/2014/main" id="{9D8B3473-5F22-7646-88C6-0E1605376D96}"/>
                  </a:ext>
                </a:extLst>
              </p:cNvPr>
              <p:cNvSpPr/>
              <p:nvPr/>
            </p:nvSpPr>
            <p:spPr>
              <a:xfrm>
                <a:off x="327178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0" name="Graphique 4">
                <a:extLst>
                  <a:ext uri="{FF2B5EF4-FFF2-40B4-BE49-F238E27FC236}">
                    <a16:creationId xmlns:a16="http://schemas.microsoft.com/office/drawing/2014/main" id="{2AE65EEC-FE07-574A-926F-5FA7C60A07D0}"/>
                  </a:ext>
                </a:extLst>
              </p:cNvPr>
              <p:cNvSpPr/>
              <p:nvPr/>
            </p:nvSpPr>
            <p:spPr>
              <a:xfrm>
                <a:off x="555191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1" name="Graphique 4">
                <a:extLst>
                  <a:ext uri="{FF2B5EF4-FFF2-40B4-BE49-F238E27FC236}">
                    <a16:creationId xmlns:a16="http://schemas.microsoft.com/office/drawing/2014/main" id="{F210BB89-5A03-1545-8F09-67C2830384FA}"/>
                  </a:ext>
                </a:extLst>
              </p:cNvPr>
              <p:cNvSpPr/>
              <p:nvPr/>
            </p:nvSpPr>
            <p:spPr>
              <a:xfrm>
                <a:off x="784676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2" name="Graphique 4">
                <a:extLst>
                  <a:ext uri="{FF2B5EF4-FFF2-40B4-BE49-F238E27FC236}">
                    <a16:creationId xmlns:a16="http://schemas.microsoft.com/office/drawing/2014/main" id="{25334B97-ECDD-5C4A-9EA6-04ADDCDC15ED}"/>
                  </a:ext>
                </a:extLst>
              </p:cNvPr>
              <p:cNvSpPr/>
              <p:nvPr/>
            </p:nvSpPr>
            <p:spPr>
              <a:xfrm>
                <a:off x="1014160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3" name="Graphique 4">
                <a:extLst>
                  <a:ext uri="{FF2B5EF4-FFF2-40B4-BE49-F238E27FC236}">
                    <a16:creationId xmlns:a16="http://schemas.microsoft.com/office/drawing/2014/main" id="{3C003B3D-99CE-4249-A60D-AE1AC9F6AB4D}"/>
                  </a:ext>
                </a:extLst>
              </p:cNvPr>
              <p:cNvSpPr/>
              <p:nvPr/>
            </p:nvSpPr>
            <p:spPr>
              <a:xfrm>
                <a:off x="1243646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4" name="Graphique 4">
                <a:extLst>
                  <a:ext uri="{FF2B5EF4-FFF2-40B4-BE49-F238E27FC236}">
                    <a16:creationId xmlns:a16="http://schemas.microsoft.com/office/drawing/2014/main" id="{80B32389-F7CB-E447-A8FD-FECB73521AE1}"/>
                  </a:ext>
                </a:extLst>
              </p:cNvPr>
              <p:cNvSpPr/>
              <p:nvPr/>
            </p:nvSpPr>
            <p:spPr>
              <a:xfrm>
                <a:off x="1471658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5" name="Graphique 4">
                <a:extLst>
                  <a:ext uri="{FF2B5EF4-FFF2-40B4-BE49-F238E27FC236}">
                    <a16:creationId xmlns:a16="http://schemas.microsoft.com/office/drawing/2014/main" id="{4FD84C09-C699-F146-A002-DD294E6285BD}"/>
                  </a:ext>
                </a:extLst>
              </p:cNvPr>
              <p:cNvSpPr/>
              <p:nvPr/>
            </p:nvSpPr>
            <p:spPr>
              <a:xfrm>
                <a:off x="1701144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6" name="Graphique 4">
                <a:extLst>
                  <a:ext uri="{FF2B5EF4-FFF2-40B4-BE49-F238E27FC236}">
                    <a16:creationId xmlns:a16="http://schemas.microsoft.com/office/drawing/2014/main" id="{2597C7B3-9C99-6A40-949E-9281E2535B59}"/>
                  </a:ext>
                </a:extLst>
              </p:cNvPr>
              <p:cNvSpPr/>
              <p:nvPr/>
            </p:nvSpPr>
            <p:spPr>
              <a:xfrm>
                <a:off x="8886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7" name="Graphique 4">
                <a:extLst>
                  <a:ext uri="{FF2B5EF4-FFF2-40B4-BE49-F238E27FC236}">
                    <a16:creationId xmlns:a16="http://schemas.microsoft.com/office/drawing/2014/main" id="{AC7A4290-8F7C-644A-B632-05D10085EA62}"/>
                  </a:ext>
                </a:extLst>
              </p:cNvPr>
              <p:cNvSpPr/>
              <p:nvPr/>
            </p:nvSpPr>
            <p:spPr>
              <a:xfrm>
                <a:off x="318351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8" name="Graphique 4">
                <a:extLst>
                  <a:ext uri="{FF2B5EF4-FFF2-40B4-BE49-F238E27FC236}">
                    <a16:creationId xmlns:a16="http://schemas.microsoft.com/office/drawing/2014/main" id="{DBB271A2-E3DE-A24B-8030-8F0A811A4189}"/>
                  </a:ext>
                </a:extLst>
              </p:cNvPr>
              <p:cNvSpPr/>
              <p:nvPr/>
            </p:nvSpPr>
            <p:spPr>
              <a:xfrm>
                <a:off x="54636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9" name="Graphique 4">
                <a:extLst>
                  <a:ext uri="{FF2B5EF4-FFF2-40B4-BE49-F238E27FC236}">
                    <a16:creationId xmlns:a16="http://schemas.microsoft.com/office/drawing/2014/main" id="{68CBBA81-3999-844F-B928-EABEE323C4F7}"/>
                  </a:ext>
                </a:extLst>
              </p:cNvPr>
              <p:cNvSpPr/>
              <p:nvPr/>
            </p:nvSpPr>
            <p:spPr>
              <a:xfrm>
                <a:off x="775849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0" name="Graphique 4">
                <a:extLst>
                  <a:ext uri="{FF2B5EF4-FFF2-40B4-BE49-F238E27FC236}">
                    <a16:creationId xmlns:a16="http://schemas.microsoft.com/office/drawing/2014/main" id="{D51AA8DB-CDAF-6544-9DA2-872FBB844402}"/>
                  </a:ext>
                </a:extLst>
              </p:cNvPr>
              <p:cNvSpPr/>
              <p:nvPr/>
            </p:nvSpPr>
            <p:spPr>
              <a:xfrm>
                <a:off x="1005334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1" name="Graphique 4">
                <a:extLst>
                  <a:ext uri="{FF2B5EF4-FFF2-40B4-BE49-F238E27FC236}">
                    <a16:creationId xmlns:a16="http://schemas.microsoft.com/office/drawing/2014/main" id="{D8682513-08A7-4849-8874-63A33BF5F1D1}"/>
                  </a:ext>
                </a:extLst>
              </p:cNvPr>
              <p:cNvSpPr/>
              <p:nvPr/>
            </p:nvSpPr>
            <p:spPr>
              <a:xfrm>
                <a:off x="1233347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2" name="Graphique 4">
                <a:extLst>
                  <a:ext uri="{FF2B5EF4-FFF2-40B4-BE49-F238E27FC236}">
                    <a16:creationId xmlns:a16="http://schemas.microsoft.com/office/drawing/2014/main" id="{25E3E969-5A5B-B048-B5A6-7519A59B46EF}"/>
                  </a:ext>
                </a:extLst>
              </p:cNvPr>
              <p:cNvSpPr/>
              <p:nvPr/>
            </p:nvSpPr>
            <p:spPr>
              <a:xfrm>
                <a:off x="1462832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3" name="Graphique 4">
                <a:extLst>
                  <a:ext uri="{FF2B5EF4-FFF2-40B4-BE49-F238E27FC236}">
                    <a16:creationId xmlns:a16="http://schemas.microsoft.com/office/drawing/2014/main" id="{A837624C-F0B4-B54C-95E9-6D2697037A6B}"/>
                  </a:ext>
                </a:extLst>
              </p:cNvPr>
              <p:cNvSpPr/>
              <p:nvPr/>
            </p:nvSpPr>
            <p:spPr>
              <a:xfrm>
                <a:off x="169231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4" name="Graphique 4">
                <a:extLst>
                  <a:ext uri="{FF2B5EF4-FFF2-40B4-BE49-F238E27FC236}">
                    <a16:creationId xmlns:a16="http://schemas.microsoft.com/office/drawing/2014/main" id="{38AB0FC2-7133-CC45-8885-C041DF1C58F3}"/>
                  </a:ext>
                </a:extLst>
              </p:cNvPr>
              <p:cNvSpPr/>
              <p:nvPr/>
            </p:nvSpPr>
            <p:spPr>
              <a:xfrm>
                <a:off x="80040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5" name="Graphique 4">
                <a:extLst>
                  <a:ext uri="{FF2B5EF4-FFF2-40B4-BE49-F238E27FC236}">
                    <a16:creationId xmlns:a16="http://schemas.microsoft.com/office/drawing/2014/main" id="{02DEF91B-978B-624A-8316-22F519E2035A}"/>
                  </a:ext>
                </a:extLst>
              </p:cNvPr>
              <p:cNvSpPr/>
              <p:nvPr/>
            </p:nvSpPr>
            <p:spPr>
              <a:xfrm>
                <a:off x="309526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6" name="Graphique 4">
                <a:extLst>
                  <a:ext uri="{FF2B5EF4-FFF2-40B4-BE49-F238E27FC236}">
                    <a16:creationId xmlns:a16="http://schemas.microsoft.com/office/drawing/2014/main" id="{8881C595-A636-C34D-A88C-E3E87AD34679}"/>
                  </a:ext>
                </a:extLst>
              </p:cNvPr>
              <p:cNvSpPr/>
              <p:nvPr/>
            </p:nvSpPr>
            <p:spPr>
              <a:xfrm>
                <a:off x="537538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7" name="Graphique 4">
                <a:extLst>
                  <a:ext uri="{FF2B5EF4-FFF2-40B4-BE49-F238E27FC236}">
                    <a16:creationId xmlns:a16="http://schemas.microsoft.com/office/drawing/2014/main" id="{BEAF9D80-5F02-FB43-A1BC-9597A5BBCF21}"/>
                  </a:ext>
                </a:extLst>
              </p:cNvPr>
              <p:cNvSpPr/>
              <p:nvPr/>
            </p:nvSpPr>
            <p:spPr>
              <a:xfrm>
                <a:off x="767024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8" name="Graphique 4">
                <a:extLst>
                  <a:ext uri="{FF2B5EF4-FFF2-40B4-BE49-F238E27FC236}">
                    <a16:creationId xmlns:a16="http://schemas.microsoft.com/office/drawing/2014/main" id="{DDDAFA88-5168-7340-9C4A-0FF5F25B57F6}"/>
                  </a:ext>
                </a:extLst>
              </p:cNvPr>
              <p:cNvSpPr/>
              <p:nvPr/>
            </p:nvSpPr>
            <p:spPr>
              <a:xfrm>
                <a:off x="996508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9" name="Graphique 4">
                <a:extLst>
                  <a:ext uri="{FF2B5EF4-FFF2-40B4-BE49-F238E27FC236}">
                    <a16:creationId xmlns:a16="http://schemas.microsoft.com/office/drawing/2014/main" id="{B2F21FF7-1227-DF48-B1F7-D9F87237BE71}"/>
                  </a:ext>
                </a:extLst>
              </p:cNvPr>
              <p:cNvSpPr/>
              <p:nvPr/>
            </p:nvSpPr>
            <p:spPr>
              <a:xfrm>
                <a:off x="1224522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0" name="Graphique 4">
                <a:extLst>
                  <a:ext uri="{FF2B5EF4-FFF2-40B4-BE49-F238E27FC236}">
                    <a16:creationId xmlns:a16="http://schemas.microsoft.com/office/drawing/2014/main" id="{870E3F27-6384-DF49-A4F1-321CB48630ED}"/>
                  </a:ext>
                </a:extLst>
              </p:cNvPr>
              <p:cNvSpPr/>
              <p:nvPr/>
            </p:nvSpPr>
            <p:spPr>
              <a:xfrm>
                <a:off x="1454006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1" name="Graphique 4">
                <a:extLst>
                  <a:ext uri="{FF2B5EF4-FFF2-40B4-BE49-F238E27FC236}">
                    <a16:creationId xmlns:a16="http://schemas.microsoft.com/office/drawing/2014/main" id="{5C245809-85CC-E045-B866-B9700B98D08C}"/>
                  </a:ext>
                </a:extLst>
              </p:cNvPr>
              <p:cNvSpPr/>
              <p:nvPr/>
            </p:nvSpPr>
            <p:spPr>
              <a:xfrm>
                <a:off x="1683490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08" name="Groupe 207">
              <a:extLst>
                <a:ext uri="{FF2B5EF4-FFF2-40B4-BE49-F238E27FC236}">
                  <a16:creationId xmlns:a16="http://schemas.microsoft.com/office/drawing/2014/main" id="{916DABB2-EEA0-BE41-A075-DA74A3895995}"/>
                </a:ext>
              </a:extLst>
            </p:cNvPr>
            <p:cNvGrpSpPr/>
            <p:nvPr userDrawn="1"/>
          </p:nvGrpSpPr>
          <p:grpSpPr>
            <a:xfrm>
              <a:off x="3071966" y="633112"/>
              <a:ext cx="1562668" cy="1562668"/>
              <a:chOff x="3512740" y="605758"/>
              <a:chExt cx="1013491" cy="1013491"/>
            </a:xfrm>
          </p:grpSpPr>
          <p:sp>
            <p:nvSpPr>
              <p:cNvPr id="209" name="Forme libre 208">
                <a:extLst>
                  <a:ext uri="{FF2B5EF4-FFF2-40B4-BE49-F238E27FC236}">
                    <a16:creationId xmlns:a16="http://schemas.microsoft.com/office/drawing/2014/main" id="{62D52834-7220-4647-95F6-3FF8D61B975B}"/>
                  </a:ext>
                </a:extLst>
              </p:cNvPr>
              <p:cNvSpPr/>
              <p:nvPr userDrawn="1"/>
            </p:nvSpPr>
            <p:spPr>
              <a:xfrm>
                <a:off x="3512740" y="605758"/>
                <a:ext cx="1013491" cy="1013491"/>
              </a:xfrm>
              <a:custGeom>
                <a:avLst/>
                <a:gdLst>
                  <a:gd name="connsiteX0" fmla="*/ 1013492 w 1013491"/>
                  <a:gd name="connsiteY0" fmla="*/ 506746 h 1013491"/>
                  <a:gd name="connsiteX1" fmla="*/ 506746 w 1013491"/>
                  <a:gd name="connsiteY1" fmla="*/ 1013492 h 1013491"/>
                  <a:gd name="connsiteX2" fmla="*/ 0 w 1013491"/>
                  <a:gd name="connsiteY2" fmla="*/ 506746 h 1013491"/>
                  <a:gd name="connsiteX3" fmla="*/ 506746 w 1013491"/>
                  <a:gd name="connsiteY3" fmla="*/ 0 h 1013491"/>
                  <a:gd name="connsiteX4" fmla="*/ 1013492 w 1013491"/>
                  <a:gd name="connsiteY4" fmla="*/ 506746 h 10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91" h="1013491">
                    <a:moveTo>
                      <a:pt x="1013492" y="506746"/>
                    </a:moveTo>
                    <a:cubicBezTo>
                      <a:pt x="1013492" y="786614"/>
                      <a:pt x="786614" y="1013492"/>
                      <a:pt x="506746" y="1013492"/>
                    </a:cubicBezTo>
                    <a:cubicBezTo>
                      <a:pt x="226878" y="1013492"/>
                      <a:pt x="0" y="786614"/>
                      <a:pt x="0" y="506746"/>
                    </a:cubicBezTo>
                    <a:cubicBezTo>
                      <a:pt x="0" y="226878"/>
                      <a:pt x="226878" y="0"/>
                      <a:pt x="506746" y="0"/>
                    </a:cubicBezTo>
                    <a:cubicBezTo>
                      <a:pt x="786614" y="0"/>
                      <a:pt x="1013492" y="226878"/>
                      <a:pt x="1013492" y="506746"/>
                    </a:cubicBezTo>
                    <a:close/>
                  </a:path>
                </a:pathLst>
              </a:custGeom>
              <a:noFill/>
              <a:ln w="76033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210" name="Groupe 209">
                <a:extLst>
                  <a:ext uri="{FF2B5EF4-FFF2-40B4-BE49-F238E27FC236}">
                    <a16:creationId xmlns:a16="http://schemas.microsoft.com/office/drawing/2014/main" id="{94F69487-CDD8-C34B-BF33-7FA4188A8591}"/>
                  </a:ext>
                </a:extLst>
              </p:cNvPr>
              <p:cNvGrpSpPr/>
              <p:nvPr userDrawn="1"/>
            </p:nvGrpSpPr>
            <p:grpSpPr>
              <a:xfrm>
                <a:off x="3706394" y="799412"/>
                <a:ext cx="640023" cy="626184"/>
                <a:chOff x="3706394" y="799412"/>
                <a:chExt cx="640023" cy="626184"/>
              </a:xfrm>
            </p:grpSpPr>
            <p:sp>
              <p:nvSpPr>
                <p:cNvPr id="211" name="Graphique 4">
                  <a:extLst>
                    <a:ext uri="{FF2B5EF4-FFF2-40B4-BE49-F238E27FC236}">
                      <a16:creationId xmlns:a16="http://schemas.microsoft.com/office/drawing/2014/main" id="{5F26EB61-F184-9A4F-B2B5-E4E24FBE8DA8}"/>
                    </a:ext>
                  </a:extLst>
                </p:cNvPr>
                <p:cNvSpPr/>
                <p:nvPr userDrawn="1"/>
              </p:nvSpPr>
              <p:spPr>
                <a:xfrm>
                  <a:off x="4200308" y="985276"/>
                  <a:ext cx="146109" cy="146109"/>
                </a:xfrm>
                <a:custGeom>
                  <a:avLst/>
                  <a:gdLst>
                    <a:gd name="connsiteX0" fmla="*/ 146110 w 146109"/>
                    <a:gd name="connsiteY0" fmla="*/ 73055 h 146109"/>
                    <a:gd name="connsiteX1" fmla="*/ 73055 w 146109"/>
                    <a:gd name="connsiteY1" fmla="*/ 146110 h 146109"/>
                    <a:gd name="connsiteX2" fmla="*/ 0 w 146109"/>
                    <a:gd name="connsiteY2" fmla="*/ 73055 h 146109"/>
                    <a:gd name="connsiteX3" fmla="*/ 73055 w 146109"/>
                    <a:gd name="connsiteY3" fmla="*/ 0 h 146109"/>
                    <a:gd name="connsiteX4" fmla="*/ 146110 w 146109"/>
                    <a:gd name="connsiteY4" fmla="*/ 73055 h 14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09" h="146109">
                      <a:moveTo>
                        <a:pt x="146110" y="73055"/>
                      </a:moveTo>
                      <a:cubicBezTo>
                        <a:pt x="146110" y="113402"/>
                        <a:pt x="113402" y="146110"/>
                        <a:pt x="73055" y="146110"/>
                      </a:cubicBezTo>
                      <a:cubicBezTo>
                        <a:pt x="32708" y="146110"/>
                        <a:pt x="0" y="113402"/>
                        <a:pt x="0" y="73055"/>
                      </a:cubicBezTo>
                      <a:cubicBezTo>
                        <a:pt x="0" y="32708"/>
                        <a:pt x="32708" y="0"/>
                        <a:pt x="73055" y="0"/>
                      </a:cubicBezTo>
                      <a:cubicBezTo>
                        <a:pt x="113402" y="0"/>
                        <a:pt x="146110" y="32708"/>
                        <a:pt x="146110" y="73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2" name="Forme libre 211">
                  <a:extLst>
                    <a:ext uri="{FF2B5EF4-FFF2-40B4-BE49-F238E27FC236}">
                      <a16:creationId xmlns:a16="http://schemas.microsoft.com/office/drawing/2014/main" id="{23562909-F223-434D-89E0-B5990A558DDC}"/>
                    </a:ext>
                  </a:extLst>
                </p:cNvPr>
                <p:cNvSpPr/>
                <p:nvPr userDrawn="1"/>
              </p:nvSpPr>
              <p:spPr>
                <a:xfrm>
                  <a:off x="3706394" y="799412"/>
                  <a:ext cx="626184" cy="626184"/>
                </a:xfrm>
                <a:custGeom>
                  <a:avLst/>
                  <a:gdLst>
                    <a:gd name="connsiteX0" fmla="*/ 626185 w 626184"/>
                    <a:gd name="connsiteY0" fmla="*/ 313092 h 626184"/>
                    <a:gd name="connsiteX1" fmla="*/ 313092 w 626184"/>
                    <a:gd name="connsiteY1" fmla="*/ 626185 h 626184"/>
                    <a:gd name="connsiteX2" fmla="*/ 0 w 626184"/>
                    <a:gd name="connsiteY2" fmla="*/ 313092 h 626184"/>
                    <a:gd name="connsiteX3" fmla="*/ 313092 w 626184"/>
                    <a:gd name="connsiteY3" fmla="*/ 0 h 626184"/>
                    <a:gd name="connsiteX4" fmla="*/ 626185 w 626184"/>
                    <a:gd name="connsiteY4" fmla="*/ 313092 h 62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184" h="626184">
                      <a:moveTo>
                        <a:pt x="626185" y="313092"/>
                      </a:moveTo>
                      <a:cubicBezTo>
                        <a:pt x="626185" y="486009"/>
                        <a:pt x="486008" y="626185"/>
                        <a:pt x="313092" y="626185"/>
                      </a:cubicBezTo>
                      <a:cubicBezTo>
                        <a:pt x="140176" y="626185"/>
                        <a:pt x="0" y="486009"/>
                        <a:pt x="0" y="313092"/>
                      </a:cubicBezTo>
                      <a:cubicBezTo>
                        <a:pt x="0" y="140176"/>
                        <a:pt x="140176" y="0"/>
                        <a:pt x="313092" y="0"/>
                      </a:cubicBezTo>
                      <a:cubicBezTo>
                        <a:pt x="486008" y="0"/>
                        <a:pt x="626185" y="140176"/>
                        <a:pt x="626185" y="313092"/>
                      </a:cubicBezTo>
                      <a:close/>
                    </a:path>
                  </a:pathLst>
                </a:custGeom>
                <a:solidFill>
                  <a:srgbClr val="ED897F"/>
                </a:solidFill>
                <a:ln w="106564" cap="flat">
                  <a:solidFill>
                    <a:srgbClr val="FCE5D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52" name="ER titre clair">
            <a:extLst>
              <a:ext uri="{FF2B5EF4-FFF2-40B4-BE49-F238E27FC236}">
                <a16:creationId xmlns:a16="http://schemas.microsoft.com/office/drawing/2014/main" id="{5532EA65-8CAD-7245-9A70-5AB159D73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3356" y="2248964"/>
            <a:ext cx="4952991" cy="104721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sz="3600">
                <a:latin typeface="Brown" pitchFamily="2" charset="77"/>
              </a:defRPr>
            </a:lvl2pPr>
            <a:lvl3pPr marL="914400" indent="0">
              <a:buNone/>
              <a:defRPr sz="3600">
                <a:latin typeface="Brown" pitchFamily="2" charset="77"/>
              </a:defRPr>
            </a:lvl3pPr>
            <a:lvl4pPr marL="1371600" indent="0">
              <a:buNone/>
              <a:defRPr sz="3600">
                <a:latin typeface="Brown" pitchFamily="2" charset="77"/>
              </a:defRPr>
            </a:lvl4pPr>
            <a:lvl5pPr marL="1828800" indent="0">
              <a:buNone/>
              <a:defRPr sz="3600">
                <a:latin typeface="Brown" pitchFamily="2" charset="77"/>
              </a:defRPr>
            </a:lvl5pPr>
          </a:lstStyle>
          <a:p>
            <a:pPr lvl="0"/>
            <a:r>
              <a:rPr lang="fr-FR" b="1"/>
              <a:t>Titre de votre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53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0">
          <p15:clr>
            <a:srgbClr val="FBAE40"/>
          </p15:clr>
        </p15:guide>
        <p15:guide id="2" pos="3840">
          <p15:clr>
            <a:srgbClr val="FBAE40"/>
          </p15:clr>
        </p15:guide>
        <p15:guide id="3" pos="4294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1412">
          <p15:clr>
            <a:srgbClr val="FBAE40"/>
          </p15:clr>
        </p15:guide>
        <p15:guide id="6" orient="horz" pos="2863">
          <p15:clr>
            <a:srgbClr val="FBAE40"/>
          </p15:clr>
        </p15:guide>
        <p15:guide id="7" orient="horz" pos="36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Puis votre texte courant</a:t>
            </a:r>
          </a:p>
          <a:p>
            <a:pPr lvl="0"/>
            <a:endParaRPr lang="fr-FR"/>
          </a:p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F009BA-D9DA-8945-886B-B760CC1A3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A7118BC-9DDD-6349-8CDD-049389D87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273959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F92AA-B766-F449-BDA8-36233FC20A43}"/>
              </a:ext>
            </a:extLst>
          </p:cNvPr>
          <p:cNvSpPr/>
          <p:nvPr userDrawn="1"/>
        </p:nvSpPr>
        <p:spPr>
          <a:xfrm flipH="1">
            <a:off x="0" y="0"/>
            <a:ext cx="59336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77">
            <a:extLst>
              <a:ext uri="{FF2B5EF4-FFF2-40B4-BE49-F238E27FC236}">
                <a16:creationId xmlns:a16="http://schemas.microsoft.com/office/drawing/2014/main" id="{F3D4992F-863D-4645-90FB-C42564FF70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684" y="1967736"/>
            <a:ext cx="4555773" cy="94641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buNone/>
              <a:defRPr sz="60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>
                <a:latin typeface="Brown" pitchFamily="2" charset="77"/>
              </a:defRPr>
            </a:lvl2pPr>
            <a:lvl3pPr marL="914400" indent="0">
              <a:buNone/>
              <a:defRPr>
                <a:latin typeface="Brown" pitchFamily="2" charset="77"/>
              </a:defRPr>
            </a:lvl3pPr>
            <a:lvl4pPr marL="1371600" indent="0">
              <a:buNone/>
              <a:defRPr>
                <a:latin typeface="Brown" pitchFamily="2" charset="77"/>
              </a:defRPr>
            </a:lvl4pPr>
            <a:lvl5pPr marL="1828800" indent="0">
              <a:buNone/>
              <a:defRPr>
                <a:latin typeface="Brown" pitchFamily="2" charset="77"/>
              </a:defRPr>
            </a:lvl5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5" name="Espace réservé du contenu 80">
            <a:extLst>
              <a:ext uri="{FF2B5EF4-FFF2-40B4-BE49-F238E27FC236}">
                <a16:creationId xmlns:a16="http://schemas.microsoft.com/office/drawing/2014/main" id="{0FD5F88F-1103-E24D-8019-F8742AB990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2684" y="699233"/>
            <a:ext cx="2124075" cy="1497012"/>
          </a:xfrm>
          <a:prstGeom prst="rect">
            <a:avLst/>
          </a:prstGeom>
        </p:spPr>
        <p:txBody>
          <a:bodyPr lIns="0" rIns="90000">
            <a:spAutoFit/>
          </a:bodyPr>
          <a:lstStyle>
            <a:lvl1pPr marL="0" indent="0">
              <a:buNone/>
              <a:defRPr lang="fr-FR" sz="9600" b="0" i="0" kern="1200" dirty="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01.</a:t>
            </a:r>
          </a:p>
        </p:txBody>
      </p:sp>
      <p:sp>
        <p:nvSpPr>
          <p:cNvPr id="67" name="Aide-fichier">
            <a:extLst>
              <a:ext uri="{FF2B5EF4-FFF2-40B4-BE49-F238E27FC236}">
                <a16:creationId xmlns:a16="http://schemas.microsoft.com/office/drawing/2014/main" id="{A22212B5-4C3A-854E-B3D3-3CB6A99BB942}"/>
              </a:ext>
            </a:extLst>
          </p:cNvPr>
          <p:cNvSpPr txBox="1"/>
          <p:nvPr userDrawn="1"/>
        </p:nvSpPr>
        <p:spPr>
          <a:xfrm>
            <a:off x="839788" y="-1236203"/>
            <a:ext cx="2371245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14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Les numéros d’intercalaire ne sont pas automatiques, pensez à saisir votre numéro de partie dans la zone dédiée.</a:t>
            </a:r>
            <a:endParaRPr lang="fr-FR" sz="1200" b="0" i="0" dirty="0">
              <a:solidFill>
                <a:srgbClr val="92D05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grpSp>
        <p:nvGrpSpPr>
          <p:cNvPr id="142" name="Graphique 4">
            <a:extLst>
              <a:ext uri="{FF2B5EF4-FFF2-40B4-BE49-F238E27FC236}">
                <a16:creationId xmlns:a16="http://schemas.microsoft.com/office/drawing/2014/main" id="{A05D7872-8179-D241-BA34-810C8000D915}"/>
              </a:ext>
            </a:extLst>
          </p:cNvPr>
          <p:cNvGrpSpPr/>
          <p:nvPr userDrawn="1"/>
        </p:nvGrpSpPr>
        <p:grpSpPr>
          <a:xfrm>
            <a:off x="6238820" y="3697690"/>
            <a:ext cx="1139261" cy="1139261"/>
            <a:chOff x="551908" y="3037113"/>
            <a:chExt cx="1537631" cy="1537631"/>
          </a:xfrm>
        </p:grpSpPr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3674CB8A-E425-8140-9B14-677CA2B083AC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581394DB-649D-8A4A-A583-95EF61894970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3B11284A-9CC6-0B4C-827C-E95CD29F0616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277" name="Groupe 276">
            <a:extLst>
              <a:ext uri="{FF2B5EF4-FFF2-40B4-BE49-F238E27FC236}">
                <a16:creationId xmlns:a16="http://schemas.microsoft.com/office/drawing/2014/main" id="{FFADEFAB-A290-D242-AC14-DEB993A0955A}"/>
              </a:ext>
            </a:extLst>
          </p:cNvPr>
          <p:cNvGrpSpPr/>
          <p:nvPr userDrawn="1"/>
        </p:nvGrpSpPr>
        <p:grpSpPr>
          <a:xfrm>
            <a:off x="6441074" y="174436"/>
            <a:ext cx="5146285" cy="6203508"/>
            <a:chOff x="6441074" y="174436"/>
            <a:chExt cx="5146285" cy="6203508"/>
          </a:xfrm>
        </p:grpSpPr>
        <p:grpSp>
          <p:nvGrpSpPr>
            <p:cNvPr id="111" name="Graphique 4">
              <a:extLst>
                <a:ext uri="{FF2B5EF4-FFF2-40B4-BE49-F238E27FC236}">
                  <a16:creationId xmlns:a16="http://schemas.microsoft.com/office/drawing/2014/main" id="{69AD2BF2-1C61-7F4E-8AD6-CBAA1BF6C0D9}"/>
                </a:ext>
              </a:extLst>
            </p:cNvPr>
            <p:cNvGrpSpPr/>
            <p:nvPr userDrawn="1"/>
          </p:nvGrpSpPr>
          <p:grpSpPr>
            <a:xfrm>
              <a:off x="8249054" y="5563449"/>
              <a:ext cx="814495" cy="814495"/>
              <a:chOff x="1653530" y="4836814"/>
              <a:chExt cx="1099302" cy="1099302"/>
            </a:xfrm>
          </p:grpSpPr>
          <p:sp>
            <p:nvSpPr>
              <p:cNvPr id="112" name="Forme libre 111">
                <a:extLst>
                  <a:ext uri="{FF2B5EF4-FFF2-40B4-BE49-F238E27FC236}">
                    <a16:creationId xmlns:a16="http://schemas.microsoft.com/office/drawing/2014/main" id="{1B1B0A97-2434-EE45-9713-01B694E65596}"/>
                  </a:ext>
                </a:extLst>
              </p:cNvPr>
              <p:cNvSpPr/>
              <p:nvPr/>
            </p:nvSpPr>
            <p:spPr>
              <a:xfrm>
                <a:off x="1653530" y="4836814"/>
                <a:ext cx="1099302" cy="1099302"/>
              </a:xfrm>
              <a:custGeom>
                <a:avLst/>
                <a:gdLst>
                  <a:gd name="connsiteX0" fmla="*/ 1099302 w 1099302"/>
                  <a:gd name="connsiteY0" fmla="*/ 549651 h 1099302"/>
                  <a:gd name="connsiteX1" fmla="*/ 549651 w 1099302"/>
                  <a:gd name="connsiteY1" fmla="*/ 1099302 h 1099302"/>
                  <a:gd name="connsiteX2" fmla="*/ 0 w 1099302"/>
                  <a:gd name="connsiteY2" fmla="*/ 549651 h 1099302"/>
                  <a:gd name="connsiteX3" fmla="*/ 549651 w 1099302"/>
                  <a:gd name="connsiteY3" fmla="*/ 0 h 1099302"/>
                  <a:gd name="connsiteX4" fmla="*/ 1099302 w 1099302"/>
                  <a:gd name="connsiteY4" fmla="*/ 549651 h 109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302" h="1099302">
                    <a:moveTo>
                      <a:pt x="1099302" y="549651"/>
                    </a:moveTo>
                    <a:cubicBezTo>
                      <a:pt x="1099302" y="853215"/>
                      <a:pt x="853215" y="1099302"/>
                      <a:pt x="549651" y="1099302"/>
                    </a:cubicBezTo>
                    <a:cubicBezTo>
                      <a:pt x="246087" y="1099302"/>
                      <a:pt x="0" y="853215"/>
                      <a:pt x="0" y="549651"/>
                    </a:cubicBezTo>
                    <a:cubicBezTo>
                      <a:pt x="0" y="246087"/>
                      <a:pt x="246087" y="0"/>
                      <a:pt x="549651" y="0"/>
                    </a:cubicBezTo>
                    <a:cubicBezTo>
                      <a:pt x="853215" y="0"/>
                      <a:pt x="1099302" y="246087"/>
                      <a:pt x="1099302" y="549651"/>
                    </a:cubicBezTo>
                    <a:close/>
                  </a:path>
                </a:pathLst>
              </a:custGeom>
              <a:solidFill>
                <a:srgbClr val="ED897F"/>
              </a:solidFill>
              <a:ln w="57087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3" name="Forme libre 112">
                <a:extLst>
                  <a:ext uri="{FF2B5EF4-FFF2-40B4-BE49-F238E27FC236}">
                    <a16:creationId xmlns:a16="http://schemas.microsoft.com/office/drawing/2014/main" id="{DB292DDC-84AD-584B-8907-8C0B1EF9B219}"/>
                  </a:ext>
                </a:extLst>
              </p:cNvPr>
              <p:cNvSpPr/>
              <p:nvPr/>
            </p:nvSpPr>
            <p:spPr>
              <a:xfrm>
                <a:off x="1944590" y="5127874"/>
                <a:ext cx="517182" cy="517182"/>
              </a:xfrm>
              <a:custGeom>
                <a:avLst/>
                <a:gdLst>
                  <a:gd name="connsiteX0" fmla="*/ 517182 w 517182"/>
                  <a:gd name="connsiteY0" fmla="*/ 258591 h 517182"/>
                  <a:gd name="connsiteX1" fmla="*/ 258591 w 517182"/>
                  <a:gd name="connsiteY1" fmla="*/ 517182 h 517182"/>
                  <a:gd name="connsiteX2" fmla="*/ 0 w 517182"/>
                  <a:gd name="connsiteY2" fmla="*/ 258591 h 517182"/>
                  <a:gd name="connsiteX3" fmla="*/ 258591 w 517182"/>
                  <a:gd name="connsiteY3" fmla="*/ 0 h 517182"/>
                  <a:gd name="connsiteX4" fmla="*/ 517182 w 517182"/>
                  <a:gd name="connsiteY4" fmla="*/ 258591 h 5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182" h="517182">
                    <a:moveTo>
                      <a:pt x="517182" y="258591"/>
                    </a:moveTo>
                    <a:cubicBezTo>
                      <a:pt x="517182" y="401407"/>
                      <a:pt x="401407" y="517182"/>
                      <a:pt x="258591" y="517182"/>
                    </a:cubicBezTo>
                    <a:cubicBezTo>
                      <a:pt x="115775" y="517182"/>
                      <a:pt x="0" y="401407"/>
                      <a:pt x="0" y="258591"/>
                    </a:cubicBezTo>
                    <a:cubicBezTo>
                      <a:pt x="0" y="115775"/>
                      <a:pt x="115775" y="0"/>
                      <a:pt x="258591" y="0"/>
                    </a:cubicBezTo>
                    <a:cubicBezTo>
                      <a:pt x="401407" y="0"/>
                      <a:pt x="517182" y="115775"/>
                      <a:pt x="517182" y="258591"/>
                    </a:cubicBezTo>
                    <a:close/>
                  </a:path>
                </a:pathLst>
              </a:custGeom>
              <a:noFill/>
              <a:ln w="107832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4" name="Forme libre 113">
                <a:extLst>
                  <a:ext uri="{FF2B5EF4-FFF2-40B4-BE49-F238E27FC236}">
                    <a16:creationId xmlns:a16="http://schemas.microsoft.com/office/drawing/2014/main" id="{0650819D-CD1F-DC4C-9809-0D550CF43B03}"/>
                  </a:ext>
                </a:extLst>
              </p:cNvPr>
              <p:cNvSpPr/>
              <p:nvPr/>
            </p:nvSpPr>
            <p:spPr>
              <a:xfrm>
                <a:off x="2003729" y="5187014"/>
                <a:ext cx="398902" cy="398902"/>
              </a:xfrm>
              <a:custGeom>
                <a:avLst/>
                <a:gdLst>
                  <a:gd name="connsiteX0" fmla="*/ 398903 w 398902"/>
                  <a:gd name="connsiteY0" fmla="*/ 199452 h 398902"/>
                  <a:gd name="connsiteX1" fmla="*/ 199452 w 398902"/>
                  <a:gd name="connsiteY1" fmla="*/ 398903 h 398902"/>
                  <a:gd name="connsiteX2" fmla="*/ 0 w 398902"/>
                  <a:gd name="connsiteY2" fmla="*/ 199452 h 398902"/>
                  <a:gd name="connsiteX3" fmla="*/ 199452 w 398902"/>
                  <a:gd name="connsiteY3" fmla="*/ 0 h 398902"/>
                  <a:gd name="connsiteX4" fmla="*/ 398903 w 398902"/>
                  <a:gd name="connsiteY4" fmla="*/ 199452 h 39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02" h="398902">
                    <a:moveTo>
                      <a:pt x="398903" y="199452"/>
                    </a:moveTo>
                    <a:cubicBezTo>
                      <a:pt x="398903" y="309606"/>
                      <a:pt x="309606" y="398903"/>
                      <a:pt x="199452" y="398903"/>
                    </a:cubicBezTo>
                    <a:cubicBezTo>
                      <a:pt x="89297" y="398903"/>
                      <a:pt x="0" y="309606"/>
                      <a:pt x="0" y="199452"/>
                    </a:cubicBezTo>
                    <a:cubicBezTo>
                      <a:pt x="0" y="89298"/>
                      <a:pt x="89297" y="0"/>
                      <a:pt x="199452" y="0"/>
                    </a:cubicBezTo>
                    <a:cubicBezTo>
                      <a:pt x="309606" y="0"/>
                      <a:pt x="398903" y="89298"/>
                      <a:pt x="398903" y="199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116" name="Graphique 4">
              <a:extLst>
                <a:ext uri="{FF2B5EF4-FFF2-40B4-BE49-F238E27FC236}">
                  <a16:creationId xmlns:a16="http://schemas.microsoft.com/office/drawing/2014/main" id="{D8948375-78C6-4C45-9340-8FBAEE847DBC}"/>
                </a:ext>
              </a:extLst>
            </p:cNvPr>
            <p:cNvGrpSpPr/>
            <p:nvPr userDrawn="1"/>
          </p:nvGrpSpPr>
          <p:grpSpPr>
            <a:xfrm>
              <a:off x="7564910" y="4079478"/>
              <a:ext cx="1125225" cy="1070090"/>
              <a:chOff x="2423505" y="3384993"/>
              <a:chExt cx="1041322" cy="990299"/>
            </a:xfrm>
            <a:solidFill>
              <a:srgbClr val="AFDFF9">
                <a:alpha val="85000"/>
              </a:srgbClr>
            </a:solidFill>
          </p:grpSpPr>
          <p:sp>
            <p:nvSpPr>
              <p:cNvPr id="117" name="Forme libre 116">
                <a:extLst>
                  <a:ext uri="{FF2B5EF4-FFF2-40B4-BE49-F238E27FC236}">
                    <a16:creationId xmlns:a16="http://schemas.microsoft.com/office/drawing/2014/main" id="{27D2FD29-B00D-024C-B083-D4F03FA66AFF}"/>
                  </a:ext>
                </a:extLst>
              </p:cNvPr>
              <p:cNvSpPr/>
              <p:nvPr/>
            </p:nvSpPr>
            <p:spPr>
              <a:xfrm>
                <a:off x="3406847" y="338499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8" name="Forme libre 117">
                <a:extLst>
                  <a:ext uri="{FF2B5EF4-FFF2-40B4-BE49-F238E27FC236}">
                    <a16:creationId xmlns:a16="http://schemas.microsoft.com/office/drawing/2014/main" id="{B8B05E6A-A0EA-FA42-A2B1-4B1C0955E7C9}"/>
                  </a:ext>
                </a:extLst>
              </p:cNvPr>
              <p:cNvSpPr/>
              <p:nvPr/>
            </p:nvSpPr>
            <p:spPr>
              <a:xfrm>
                <a:off x="3078680" y="338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9" name="Forme libre 118">
                <a:extLst>
                  <a:ext uri="{FF2B5EF4-FFF2-40B4-BE49-F238E27FC236}">
                    <a16:creationId xmlns:a16="http://schemas.microsoft.com/office/drawing/2014/main" id="{3E242F24-43FF-AE44-9EDD-9A68D79A4F8E}"/>
                  </a:ext>
                </a:extLst>
              </p:cNvPr>
              <p:cNvSpPr/>
              <p:nvPr/>
            </p:nvSpPr>
            <p:spPr>
              <a:xfrm>
                <a:off x="2751672" y="339079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0" name="Forme libre 119">
                <a:extLst>
                  <a:ext uri="{FF2B5EF4-FFF2-40B4-BE49-F238E27FC236}">
                    <a16:creationId xmlns:a16="http://schemas.microsoft.com/office/drawing/2014/main" id="{BE4B25BB-CB93-1F40-8289-879F59D62353}"/>
                  </a:ext>
                </a:extLst>
              </p:cNvPr>
              <p:cNvSpPr/>
              <p:nvPr/>
            </p:nvSpPr>
            <p:spPr>
              <a:xfrm>
                <a:off x="2423505" y="339311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1" name="Forme libre 120">
                <a:extLst>
                  <a:ext uri="{FF2B5EF4-FFF2-40B4-BE49-F238E27FC236}">
                    <a16:creationId xmlns:a16="http://schemas.microsoft.com/office/drawing/2014/main" id="{45D25280-ACF6-0946-8793-EDE846C140F7}"/>
                  </a:ext>
                </a:extLst>
              </p:cNvPr>
              <p:cNvSpPr/>
              <p:nvPr/>
            </p:nvSpPr>
            <p:spPr>
              <a:xfrm>
                <a:off x="3408007" y="369460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0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2" name="Forme libre 121">
                <a:extLst>
                  <a:ext uri="{FF2B5EF4-FFF2-40B4-BE49-F238E27FC236}">
                    <a16:creationId xmlns:a16="http://schemas.microsoft.com/office/drawing/2014/main" id="{604AC89C-171E-304D-877C-6906BC083F7E}"/>
                  </a:ext>
                </a:extLst>
              </p:cNvPr>
              <p:cNvSpPr/>
              <p:nvPr/>
            </p:nvSpPr>
            <p:spPr>
              <a:xfrm>
                <a:off x="3080999" y="3696926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3" name="Forme libre 122">
                <a:extLst>
                  <a:ext uri="{FF2B5EF4-FFF2-40B4-BE49-F238E27FC236}">
                    <a16:creationId xmlns:a16="http://schemas.microsoft.com/office/drawing/2014/main" id="{5D3D3D68-130D-404F-A347-9D74DCF3300F}"/>
                  </a:ext>
                </a:extLst>
              </p:cNvPr>
              <p:cNvSpPr/>
              <p:nvPr/>
            </p:nvSpPr>
            <p:spPr>
              <a:xfrm>
                <a:off x="2752832" y="3700405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4" name="Forme libre 123">
                <a:extLst>
                  <a:ext uri="{FF2B5EF4-FFF2-40B4-BE49-F238E27FC236}">
                    <a16:creationId xmlns:a16="http://schemas.microsoft.com/office/drawing/2014/main" id="{DFFA8E8C-AEB9-844F-B43D-0F5E587E8022}"/>
                  </a:ext>
                </a:extLst>
              </p:cNvPr>
              <p:cNvSpPr/>
              <p:nvPr/>
            </p:nvSpPr>
            <p:spPr>
              <a:xfrm>
                <a:off x="2425824" y="370272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5" name="Forme libre 124">
                <a:extLst>
                  <a:ext uri="{FF2B5EF4-FFF2-40B4-BE49-F238E27FC236}">
                    <a16:creationId xmlns:a16="http://schemas.microsoft.com/office/drawing/2014/main" id="{5357CBC5-D8E9-E441-BD3E-E782153D32EC}"/>
                  </a:ext>
                </a:extLst>
              </p:cNvPr>
              <p:cNvSpPr/>
              <p:nvPr/>
            </p:nvSpPr>
            <p:spPr>
              <a:xfrm>
                <a:off x="3410326" y="400422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6" name="Forme libre 125">
                <a:extLst>
                  <a:ext uri="{FF2B5EF4-FFF2-40B4-BE49-F238E27FC236}">
                    <a16:creationId xmlns:a16="http://schemas.microsoft.com/office/drawing/2014/main" id="{D5D05135-5128-454C-B80D-3A4264341EAB}"/>
                  </a:ext>
                </a:extLst>
              </p:cNvPr>
              <p:cNvSpPr/>
              <p:nvPr/>
            </p:nvSpPr>
            <p:spPr>
              <a:xfrm>
                <a:off x="3082159" y="4006539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7" name="Forme libre 126">
                <a:extLst>
                  <a:ext uri="{FF2B5EF4-FFF2-40B4-BE49-F238E27FC236}">
                    <a16:creationId xmlns:a16="http://schemas.microsoft.com/office/drawing/2014/main" id="{3085CE85-F7FD-9442-98C6-FF8FE90830E5}"/>
                  </a:ext>
                </a:extLst>
              </p:cNvPr>
              <p:cNvSpPr/>
              <p:nvPr/>
            </p:nvSpPr>
            <p:spPr>
              <a:xfrm>
                <a:off x="2755151" y="4010018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8" name="Forme libre 127">
                <a:extLst>
                  <a:ext uri="{FF2B5EF4-FFF2-40B4-BE49-F238E27FC236}">
                    <a16:creationId xmlns:a16="http://schemas.microsoft.com/office/drawing/2014/main" id="{24432F7E-40E3-4F4C-9523-BBCC21BB02C5}"/>
                  </a:ext>
                </a:extLst>
              </p:cNvPr>
              <p:cNvSpPr/>
              <p:nvPr/>
            </p:nvSpPr>
            <p:spPr>
              <a:xfrm>
                <a:off x="2426984" y="401233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9" name="Forme libre 128">
                <a:extLst>
                  <a:ext uri="{FF2B5EF4-FFF2-40B4-BE49-F238E27FC236}">
                    <a16:creationId xmlns:a16="http://schemas.microsoft.com/office/drawing/2014/main" id="{6F314322-528E-2444-A771-37EBEE1AFD1A}"/>
                  </a:ext>
                </a:extLst>
              </p:cNvPr>
              <p:cNvSpPr/>
              <p:nvPr/>
            </p:nvSpPr>
            <p:spPr>
              <a:xfrm>
                <a:off x="3411485" y="431267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0" name="Forme libre 129">
                <a:extLst>
                  <a:ext uri="{FF2B5EF4-FFF2-40B4-BE49-F238E27FC236}">
                    <a16:creationId xmlns:a16="http://schemas.microsoft.com/office/drawing/2014/main" id="{A17F82DA-B276-2348-A503-3D8131BCDB23}"/>
                  </a:ext>
                </a:extLst>
              </p:cNvPr>
              <p:cNvSpPr/>
              <p:nvPr/>
            </p:nvSpPr>
            <p:spPr>
              <a:xfrm>
                <a:off x="3084478" y="431615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1" name="Forme libre 130">
                <a:extLst>
                  <a:ext uri="{FF2B5EF4-FFF2-40B4-BE49-F238E27FC236}">
                    <a16:creationId xmlns:a16="http://schemas.microsoft.com/office/drawing/2014/main" id="{1D24D439-E03A-8F47-9FC5-0DC8A55A63C2}"/>
                  </a:ext>
                </a:extLst>
              </p:cNvPr>
              <p:cNvSpPr/>
              <p:nvPr/>
            </p:nvSpPr>
            <p:spPr>
              <a:xfrm>
                <a:off x="2756311" y="431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2" name="Forme libre 131">
                <a:extLst>
                  <a:ext uri="{FF2B5EF4-FFF2-40B4-BE49-F238E27FC236}">
                    <a16:creationId xmlns:a16="http://schemas.microsoft.com/office/drawing/2014/main" id="{656D94C5-820F-944F-9760-B43CA4FDE04A}"/>
                  </a:ext>
                </a:extLst>
              </p:cNvPr>
              <p:cNvSpPr/>
              <p:nvPr/>
            </p:nvSpPr>
            <p:spPr>
              <a:xfrm>
                <a:off x="2429303" y="432195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138" name="Graphique 4">
              <a:extLst>
                <a:ext uri="{FF2B5EF4-FFF2-40B4-BE49-F238E27FC236}">
                  <a16:creationId xmlns:a16="http://schemas.microsoft.com/office/drawing/2014/main" id="{D5AD2509-0142-1B49-A3CF-09C3C5738ED0}"/>
                </a:ext>
              </a:extLst>
            </p:cNvPr>
            <p:cNvGrpSpPr/>
            <p:nvPr userDrawn="1"/>
          </p:nvGrpSpPr>
          <p:grpSpPr>
            <a:xfrm>
              <a:off x="9427971" y="5218723"/>
              <a:ext cx="228540" cy="228540"/>
              <a:chOff x="3319877" y="4951615"/>
              <a:chExt cx="308454" cy="308454"/>
            </a:xfrm>
          </p:grpSpPr>
          <p:sp>
            <p:nvSpPr>
              <p:cNvPr id="139" name="Forme libre 138">
                <a:extLst>
                  <a:ext uri="{FF2B5EF4-FFF2-40B4-BE49-F238E27FC236}">
                    <a16:creationId xmlns:a16="http://schemas.microsoft.com/office/drawing/2014/main" id="{63B0F80D-D96F-D94D-B740-BA2FFD6C9F70}"/>
                  </a:ext>
                </a:extLst>
              </p:cNvPr>
              <p:cNvSpPr/>
              <p:nvPr/>
            </p:nvSpPr>
            <p:spPr>
              <a:xfrm>
                <a:off x="3319877" y="4951615"/>
                <a:ext cx="308454" cy="308454"/>
              </a:xfrm>
              <a:custGeom>
                <a:avLst/>
                <a:gdLst>
                  <a:gd name="connsiteX0" fmla="*/ 308454 w 308454"/>
                  <a:gd name="connsiteY0" fmla="*/ 154227 h 308454"/>
                  <a:gd name="connsiteX1" fmla="*/ 154227 w 308454"/>
                  <a:gd name="connsiteY1" fmla="*/ 308454 h 308454"/>
                  <a:gd name="connsiteX2" fmla="*/ 0 w 308454"/>
                  <a:gd name="connsiteY2" fmla="*/ 154227 h 308454"/>
                  <a:gd name="connsiteX3" fmla="*/ 154227 w 308454"/>
                  <a:gd name="connsiteY3" fmla="*/ 0 h 308454"/>
                  <a:gd name="connsiteX4" fmla="*/ 308454 w 308454"/>
                  <a:gd name="connsiteY4" fmla="*/ 154227 h 30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54" h="308454">
                    <a:moveTo>
                      <a:pt x="308454" y="154227"/>
                    </a:moveTo>
                    <a:cubicBezTo>
                      <a:pt x="308454" y="239404"/>
                      <a:pt x="239404" y="308454"/>
                      <a:pt x="154227" y="308454"/>
                    </a:cubicBezTo>
                    <a:cubicBezTo>
                      <a:pt x="69050" y="308454"/>
                      <a:pt x="0" y="239404"/>
                      <a:pt x="0" y="154227"/>
                    </a:cubicBezTo>
                    <a:cubicBezTo>
                      <a:pt x="0" y="69050"/>
                      <a:pt x="69050" y="0"/>
                      <a:pt x="154227" y="0"/>
                    </a:cubicBezTo>
                    <a:cubicBezTo>
                      <a:pt x="239405" y="0"/>
                      <a:pt x="308454" y="69050"/>
                      <a:pt x="308454" y="154227"/>
                    </a:cubicBezTo>
                    <a:close/>
                  </a:path>
                </a:pathLst>
              </a:custGeom>
              <a:solidFill>
                <a:srgbClr val="ED897F"/>
              </a:solidFill>
              <a:ln w="15991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0" name="Forme libre 139">
                <a:extLst>
                  <a:ext uri="{FF2B5EF4-FFF2-40B4-BE49-F238E27FC236}">
                    <a16:creationId xmlns:a16="http://schemas.microsoft.com/office/drawing/2014/main" id="{CC0A7EE9-CCE0-1548-A3DC-EE5BE283527E}"/>
                  </a:ext>
                </a:extLst>
              </p:cNvPr>
              <p:cNvSpPr/>
              <p:nvPr/>
            </p:nvSpPr>
            <p:spPr>
              <a:xfrm>
                <a:off x="3401049" y="5032787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noFill/>
              <a:ln w="30205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1" name="Forme libre 140">
                <a:extLst>
                  <a:ext uri="{FF2B5EF4-FFF2-40B4-BE49-F238E27FC236}">
                    <a16:creationId xmlns:a16="http://schemas.microsoft.com/office/drawing/2014/main" id="{B44C93DC-A664-734A-B5F0-3DE5DCEE0902}"/>
                  </a:ext>
                </a:extLst>
              </p:cNvPr>
              <p:cNvSpPr/>
              <p:nvPr/>
            </p:nvSpPr>
            <p:spPr>
              <a:xfrm>
                <a:off x="3418443" y="5050181"/>
                <a:ext cx="111321" cy="111321"/>
              </a:xfrm>
              <a:custGeom>
                <a:avLst/>
                <a:gdLst>
                  <a:gd name="connsiteX0" fmla="*/ 111322 w 111321"/>
                  <a:gd name="connsiteY0" fmla="*/ 55661 h 111321"/>
                  <a:gd name="connsiteX1" fmla="*/ 55661 w 111321"/>
                  <a:gd name="connsiteY1" fmla="*/ 111322 h 111321"/>
                  <a:gd name="connsiteX2" fmla="*/ 0 w 111321"/>
                  <a:gd name="connsiteY2" fmla="*/ 55661 h 111321"/>
                  <a:gd name="connsiteX3" fmla="*/ 55661 w 111321"/>
                  <a:gd name="connsiteY3" fmla="*/ 0 h 111321"/>
                  <a:gd name="connsiteX4" fmla="*/ 111322 w 111321"/>
                  <a:gd name="connsiteY4" fmla="*/ 55661 h 11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321" h="111321">
                    <a:moveTo>
                      <a:pt x="111322" y="55661"/>
                    </a:moveTo>
                    <a:cubicBezTo>
                      <a:pt x="111322" y="86401"/>
                      <a:pt x="86401" y="111322"/>
                      <a:pt x="55661" y="111322"/>
                    </a:cubicBezTo>
                    <a:cubicBezTo>
                      <a:pt x="24920" y="111322"/>
                      <a:pt x="0" y="86401"/>
                      <a:pt x="0" y="55661"/>
                    </a:cubicBezTo>
                    <a:cubicBezTo>
                      <a:pt x="0" y="24920"/>
                      <a:pt x="24921" y="0"/>
                      <a:pt x="55661" y="0"/>
                    </a:cubicBezTo>
                    <a:cubicBezTo>
                      <a:pt x="86402" y="0"/>
                      <a:pt x="111322" y="24920"/>
                      <a:pt x="111322" y="55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46" name="Graphique 4">
              <a:extLst>
                <a:ext uri="{FF2B5EF4-FFF2-40B4-BE49-F238E27FC236}">
                  <a16:creationId xmlns:a16="http://schemas.microsoft.com/office/drawing/2014/main" id="{85C67863-8E95-D843-AEB4-40ADDA0DE2DA}"/>
                </a:ext>
              </a:extLst>
            </p:cNvPr>
            <p:cNvSpPr/>
            <p:nvPr userDrawn="1"/>
          </p:nvSpPr>
          <p:spPr>
            <a:xfrm>
              <a:off x="6994351" y="5781046"/>
              <a:ext cx="144340" cy="144340"/>
            </a:xfrm>
            <a:custGeom>
              <a:avLst/>
              <a:gdLst>
                <a:gd name="connsiteX0" fmla="*/ 194813 w 194813"/>
                <a:gd name="connsiteY0" fmla="*/ 97407 h 194813"/>
                <a:gd name="connsiteX1" fmla="*/ 97407 w 194813"/>
                <a:gd name="connsiteY1" fmla="*/ 194813 h 194813"/>
                <a:gd name="connsiteX2" fmla="*/ 0 w 194813"/>
                <a:gd name="connsiteY2" fmla="*/ 97407 h 194813"/>
                <a:gd name="connsiteX3" fmla="*/ 97407 w 194813"/>
                <a:gd name="connsiteY3" fmla="*/ 0 h 194813"/>
                <a:gd name="connsiteX4" fmla="*/ 194813 w 194813"/>
                <a:gd name="connsiteY4" fmla="*/ 97407 h 19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13" h="194813">
                  <a:moveTo>
                    <a:pt x="194813" y="97407"/>
                  </a:moveTo>
                  <a:cubicBezTo>
                    <a:pt x="194813" y="151203"/>
                    <a:pt x="151203" y="194813"/>
                    <a:pt x="97407" y="194813"/>
                  </a:cubicBezTo>
                  <a:cubicBezTo>
                    <a:pt x="43610" y="194813"/>
                    <a:pt x="0" y="151203"/>
                    <a:pt x="0" y="97407"/>
                  </a:cubicBezTo>
                  <a:cubicBezTo>
                    <a:pt x="0" y="43610"/>
                    <a:pt x="43610" y="0"/>
                    <a:pt x="97407" y="0"/>
                  </a:cubicBezTo>
                  <a:cubicBezTo>
                    <a:pt x="151203" y="0"/>
                    <a:pt x="194813" y="43610"/>
                    <a:pt x="194813" y="97407"/>
                  </a:cubicBezTo>
                  <a:close/>
                </a:path>
              </a:pathLst>
            </a:custGeom>
            <a:solidFill>
              <a:srgbClr val="E76762">
                <a:alpha val="70000"/>
              </a:srgbClr>
            </a:solidFill>
            <a:ln w="56716" cap="flat">
              <a:solidFill>
                <a:srgbClr val="D1E3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70828AFC-8FF1-C74A-9D76-5FD0827BD541}"/>
                </a:ext>
              </a:extLst>
            </p:cNvPr>
            <p:cNvGrpSpPr/>
            <p:nvPr userDrawn="1"/>
          </p:nvGrpSpPr>
          <p:grpSpPr>
            <a:xfrm>
              <a:off x="6441074" y="174436"/>
              <a:ext cx="4184627" cy="4184627"/>
              <a:chOff x="1760507" y="447221"/>
              <a:chExt cx="2124389" cy="2124389"/>
            </a:xfrm>
          </p:grpSpPr>
          <p:sp>
            <p:nvSpPr>
              <p:cNvPr id="148" name="Graphique 4">
                <a:extLst>
                  <a:ext uri="{FF2B5EF4-FFF2-40B4-BE49-F238E27FC236}">
                    <a16:creationId xmlns:a16="http://schemas.microsoft.com/office/drawing/2014/main" id="{A18C02A3-AFFB-A24F-92FB-C1FE2EACEFC5}"/>
                  </a:ext>
                </a:extLst>
              </p:cNvPr>
              <p:cNvSpPr/>
              <p:nvPr/>
            </p:nvSpPr>
            <p:spPr>
              <a:xfrm>
                <a:off x="1760507" y="447221"/>
                <a:ext cx="2124389" cy="2124389"/>
              </a:xfrm>
              <a:custGeom>
                <a:avLst/>
                <a:gdLst>
                  <a:gd name="connsiteX0" fmla="*/ 2124390 w 2124389"/>
                  <a:gd name="connsiteY0" fmla="*/ 1062195 h 2124389"/>
                  <a:gd name="connsiteX1" fmla="*/ 1062195 w 2124389"/>
                  <a:gd name="connsiteY1" fmla="*/ 2124390 h 2124389"/>
                  <a:gd name="connsiteX2" fmla="*/ 0 w 2124389"/>
                  <a:gd name="connsiteY2" fmla="*/ 1062195 h 2124389"/>
                  <a:gd name="connsiteX3" fmla="*/ 1062195 w 2124389"/>
                  <a:gd name="connsiteY3" fmla="*/ 0 h 2124389"/>
                  <a:gd name="connsiteX4" fmla="*/ 2124390 w 2124389"/>
                  <a:gd name="connsiteY4" fmla="*/ 1062195 h 212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389" h="2124389">
                    <a:moveTo>
                      <a:pt x="2124390" y="1062195"/>
                    </a:moveTo>
                    <a:cubicBezTo>
                      <a:pt x="2124390" y="1648829"/>
                      <a:pt x="1648829" y="2124390"/>
                      <a:pt x="1062195" y="2124390"/>
                    </a:cubicBezTo>
                    <a:cubicBezTo>
                      <a:pt x="475561" y="2124390"/>
                      <a:pt x="0" y="1648829"/>
                      <a:pt x="0" y="1062195"/>
                    </a:cubicBezTo>
                    <a:cubicBezTo>
                      <a:pt x="0" y="475561"/>
                      <a:pt x="475561" y="0"/>
                      <a:pt x="1062195" y="0"/>
                    </a:cubicBezTo>
                    <a:cubicBezTo>
                      <a:pt x="1648829" y="0"/>
                      <a:pt x="2124390" y="475561"/>
                      <a:pt x="2124390" y="1062195"/>
                    </a:cubicBezTo>
                    <a:close/>
                  </a:path>
                </a:pathLst>
              </a:custGeom>
              <a:solidFill>
                <a:srgbClr val="F7CBC2">
                  <a:alpha val="41000"/>
                </a:srgbClr>
              </a:solidFill>
              <a:ln w="8104" cap="flat">
                <a:solidFill>
                  <a:srgbClr val="FFFFFF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9" name="Graphique 4">
                <a:extLst>
                  <a:ext uri="{FF2B5EF4-FFF2-40B4-BE49-F238E27FC236}">
                    <a16:creationId xmlns:a16="http://schemas.microsoft.com/office/drawing/2014/main" id="{BA07B873-AEDA-8849-BD4B-DA5F5151EBA7}"/>
                  </a:ext>
                </a:extLst>
              </p:cNvPr>
              <p:cNvSpPr/>
              <p:nvPr/>
            </p:nvSpPr>
            <p:spPr>
              <a:xfrm>
                <a:off x="2271891" y="958605"/>
                <a:ext cx="1101621" cy="1101621"/>
              </a:xfrm>
              <a:custGeom>
                <a:avLst/>
                <a:gdLst>
                  <a:gd name="connsiteX0" fmla="*/ 1101621 w 1101621"/>
                  <a:gd name="connsiteY0" fmla="*/ 550811 h 1101621"/>
                  <a:gd name="connsiteX1" fmla="*/ 550811 w 1101621"/>
                  <a:gd name="connsiteY1" fmla="*/ 1101622 h 1101621"/>
                  <a:gd name="connsiteX2" fmla="*/ 0 w 1101621"/>
                  <a:gd name="connsiteY2" fmla="*/ 550811 h 1101621"/>
                  <a:gd name="connsiteX3" fmla="*/ 550811 w 1101621"/>
                  <a:gd name="connsiteY3" fmla="*/ 0 h 1101621"/>
                  <a:gd name="connsiteX4" fmla="*/ 1101621 w 1101621"/>
                  <a:gd name="connsiteY4" fmla="*/ 550811 h 110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621" h="1101621">
                    <a:moveTo>
                      <a:pt x="1101621" y="550811"/>
                    </a:moveTo>
                    <a:cubicBezTo>
                      <a:pt x="1101621" y="855015"/>
                      <a:pt x="855015" y="1101622"/>
                      <a:pt x="550811" y="1101622"/>
                    </a:cubicBezTo>
                    <a:cubicBezTo>
                      <a:pt x="246606" y="1101622"/>
                      <a:pt x="0" y="855015"/>
                      <a:pt x="0" y="550811"/>
                    </a:cubicBezTo>
                    <a:cubicBezTo>
                      <a:pt x="0" y="246606"/>
                      <a:pt x="246606" y="0"/>
                      <a:pt x="550811" y="0"/>
                    </a:cubicBezTo>
                    <a:cubicBezTo>
                      <a:pt x="855015" y="0"/>
                      <a:pt x="1101621" y="246606"/>
                      <a:pt x="1101621" y="550811"/>
                    </a:cubicBezTo>
                    <a:close/>
                  </a:path>
                </a:pathLst>
              </a:custGeom>
              <a:solidFill>
                <a:srgbClr val="FCEAE5"/>
              </a:solidFill>
              <a:ln w="12262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51" name="Graphique 4">
              <a:extLst>
                <a:ext uri="{FF2B5EF4-FFF2-40B4-BE49-F238E27FC236}">
                  <a16:creationId xmlns:a16="http://schemas.microsoft.com/office/drawing/2014/main" id="{D9CC65D1-D7DD-6342-8843-93B002376BC9}"/>
                </a:ext>
              </a:extLst>
            </p:cNvPr>
            <p:cNvSpPr/>
            <p:nvPr userDrawn="1"/>
          </p:nvSpPr>
          <p:spPr>
            <a:xfrm>
              <a:off x="6509935" y="3280045"/>
              <a:ext cx="115596" cy="115596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1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1"/>
                    <a:pt x="70736" y="141471"/>
                  </a:cubicBezTo>
                  <a:cubicBezTo>
                    <a:pt x="31669" y="141471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52" name="Graphique 4">
              <a:extLst>
                <a:ext uri="{FF2B5EF4-FFF2-40B4-BE49-F238E27FC236}">
                  <a16:creationId xmlns:a16="http://schemas.microsoft.com/office/drawing/2014/main" id="{C8558389-C8FD-4F4F-A7FA-52C32B9F03C0}"/>
                </a:ext>
              </a:extLst>
            </p:cNvPr>
            <p:cNvGrpSpPr/>
            <p:nvPr userDrawn="1"/>
          </p:nvGrpSpPr>
          <p:grpSpPr>
            <a:xfrm>
              <a:off x="11227306" y="2679740"/>
              <a:ext cx="360053" cy="360053"/>
              <a:chOff x="4678930" y="1774306"/>
              <a:chExt cx="440648" cy="440648"/>
            </a:xfrm>
          </p:grpSpPr>
          <p:sp>
            <p:nvSpPr>
              <p:cNvPr id="191" name="Forme libre 190">
                <a:extLst>
                  <a:ext uri="{FF2B5EF4-FFF2-40B4-BE49-F238E27FC236}">
                    <a16:creationId xmlns:a16="http://schemas.microsoft.com/office/drawing/2014/main" id="{9901AFB9-FA4E-0D4C-9CA5-AAB892C363DF}"/>
                  </a:ext>
                </a:extLst>
              </p:cNvPr>
              <p:cNvSpPr/>
              <p:nvPr/>
            </p:nvSpPr>
            <p:spPr>
              <a:xfrm>
                <a:off x="4678930" y="1774306"/>
                <a:ext cx="440648" cy="440648"/>
              </a:xfrm>
              <a:custGeom>
                <a:avLst/>
                <a:gdLst>
                  <a:gd name="connsiteX0" fmla="*/ 440648 w 440648"/>
                  <a:gd name="connsiteY0" fmla="*/ 220324 h 440648"/>
                  <a:gd name="connsiteX1" fmla="*/ 220324 w 440648"/>
                  <a:gd name="connsiteY1" fmla="*/ 440649 h 440648"/>
                  <a:gd name="connsiteX2" fmla="*/ 0 w 440648"/>
                  <a:gd name="connsiteY2" fmla="*/ 220324 h 440648"/>
                  <a:gd name="connsiteX3" fmla="*/ 220324 w 440648"/>
                  <a:gd name="connsiteY3" fmla="*/ 0 h 440648"/>
                  <a:gd name="connsiteX4" fmla="*/ 440648 w 440648"/>
                  <a:gd name="connsiteY4" fmla="*/ 220324 h 44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48" h="440648">
                    <a:moveTo>
                      <a:pt x="440648" y="220324"/>
                    </a:moveTo>
                    <a:cubicBezTo>
                      <a:pt x="440648" y="342006"/>
                      <a:pt x="342006" y="440649"/>
                      <a:pt x="220324" y="440649"/>
                    </a:cubicBezTo>
                    <a:cubicBezTo>
                      <a:pt x="98642" y="440649"/>
                      <a:pt x="0" y="342006"/>
                      <a:pt x="0" y="220324"/>
                    </a:cubicBezTo>
                    <a:cubicBezTo>
                      <a:pt x="0" y="98643"/>
                      <a:pt x="98642" y="0"/>
                      <a:pt x="220324" y="0"/>
                    </a:cubicBezTo>
                    <a:cubicBezTo>
                      <a:pt x="342006" y="0"/>
                      <a:pt x="440648" y="98643"/>
                      <a:pt x="440648" y="220324"/>
                    </a:cubicBezTo>
                    <a:close/>
                  </a:path>
                </a:pathLst>
              </a:custGeom>
              <a:solidFill>
                <a:srgbClr val="E76662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 191">
                <a:extLst>
                  <a:ext uri="{FF2B5EF4-FFF2-40B4-BE49-F238E27FC236}">
                    <a16:creationId xmlns:a16="http://schemas.microsoft.com/office/drawing/2014/main" id="{C84C6D77-9C5A-334F-A94B-4D77C0E6AFD0}"/>
                  </a:ext>
                </a:extLst>
              </p:cNvPr>
              <p:cNvSpPr/>
              <p:nvPr/>
            </p:nvSpPr>
            <p:spPr>
              <a:xfrm>
                <a:off x="4828519" y="1923895"/>
                <a:ext cx="141471" cy="141471"/>
              </a:xfrm>
              <a:custGeom>
                <a:avLst/>
                <a:gdLst>
                  <a:gd name="connsiteX0" fmla="*/ 141471 w 141471"/>
                  <a:gd name="connsiteY0" fmla="*/ 70736 h 141471"/>
                  <a:gd name="connsiteX1" fmla="*/ 70736 w 141471"/>
                  <a:gd name="connsiteY1" fmla="*/ 141472 h 141471"/>
                  <a:gd name="connsiteX2" fmla="*/ 0 w 141471"/>
                  <a:gd name="connsiteY2" fmla="*/ 70736 h 141471"/>
                  <a:gd name="connsiteX3" fmla="*/ 70736 w 141471"/>
                  <a:gd name="connsiteY3" fmla="*/ 0 h 141471"/>
                  <a:gd name="connsiteX4" fmla="*/ 141471 w 141471"/>
                  <a:gd name="connsiteY4" fmla="*/ 70736 h 1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71" h="141471">
                    <a:moveTo>
                      <a:pt x="141471" y="70736"/>
                    </a:moveTo>
                    <a:cubicBezTo>
                      <a:pt x="141471" y="109802"/>
                      <a:pt x="109802" y="141472"/>
                      <a:pt x="70736" y="141472"/>
                    </a:cubicBezTo>
                    <a:cubicBezTo>
                      <a:pt x="31669" y="141472"/>
                      <a:pt x="0" y="109802"/>
                      <a:pt x="0" y="70736"/>
                    </a:cubicBezTo>
                    <a:cubicBezTo>
                      <a:pt x="0" y="31669"/>
                      <a:pt x="31669" y="0"/>
                      <a:pt x="70736" y="0"/>
                    </a:cubicBezTo>
                    <a:cubicBezTo>
                      <a:pt x="109802" y="0"/>
                      <a:pt x="141471" y="31669"/>
                      <a:pt x="141471" y="7073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B2429BBC-14CC-704F-97F8-2ED849E5B929}"/>
                </a:ext>
              </a:extLst>
            </p:cNvPr>
            <p:cNvGrpSpPr/>
            <p:nvPr userDrawn="1"/>
          </p:nvGrpSpPr>
          <p:grpSpPr>
            <a:xfrm>
              <a:off x="10280474" y="1066494"/>
              <a:ext cx="1276854" cy="1276854"/>
              <a:chOff x="3512740" y="605758"/>
              <a:chExt cx="1013491" cy="1013491"/>
            </a:xfrm>
          </p:grpSpPr>
          <p:sp>
            <p:nvSpPr>
              <p:cNvPr id="155" name="Forme libre 154">
                <a:extLst>
                  <a:ext uri="{FF2B5EF4-FFF2-40B4-BE49-F238E27FC236}">
                    <a16:creationId xmlns:a16="http://schemas.microsoft.com/office/drawing/2014/main" id="{5D999A37-0A37-D249-8D04-B6517D01DE19}"/>
                  </a:ext>
                </a:extLst>
              </p:cNvPr>
              <p:cNvSpPr/>
              <p:nvPr userDrawn="1"/>
            </p:nvSpPr>
            <p:spPr>
              <a:xfrm>
                <a:off x="3512740" y="605758"/>
                <a:ext cx="1013491" cy="1013491"/>
              </a:xfrm>
              <a:custGeom>
                <a:avLst/>
                <a:gdLst>
                  <a:gd name="connsiteX0" fmla="*/ 1013492 w 1013491"/>
                  <a:gd name="connsiteY0" fmla="*/ 506746 h 1013491"/>
                  <a:gd name="connsiteX1" fmla="*/ 506746 w 1013491"/>
                  <a:gd name="connsiteY1" fmla="*/ 1013492 h 1013491"/>
                  <a:gd name="connsiteX2" fmla="*/ 0 w 1013491"/>
                  <a:gd name="connsiteY2" fmla="*/ 506746 h 1013491"/>
                  <a:gd name="connsiteX3" fmla="*/ 506746 w 1013491"/>
                  <a:gd name="connsiteY3" fmla="*/ 0 h 1013491"/>
                  <a:gd name="connsiteX4" fmla="*/ 1013492 w 1013491"/>
                  <a:gd name="connsiteY4" fmla="*/ 506746 h 10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91" h="1013491">
                    <a:moveTo>
                      <a:pt x="1013492" y="506746"/>
                    </a:moveTo>
                    <a:cubicBezTo>
                      <a:pt x="1013492" y="786614"/>
                      <a:pt x="786614" y="1013492"/>
                      <a:pt x="506746" y="1013492"/>
                    </a:cubicBezTo>
                    <a:cubicBezTo>
                      <a:pt x="226878" y="1013492"/>
                      <a:pt x="0" y="786614"/>
                      <a:pt x="0" y="506746"/>
                    </a:cubicBezTo>
                    <a:cubicBezTo>
                      <a:pt x="0" y="226878"/>
                      <a:pt x="226878" y="0"/>
                      <a:pt x="506746" y="0"/>
                    </a:cubicBezTo>
                    <a:cubicBezTo>
                      <a:pt x="786614" y="0"/>
                      <a:pt x="1013492" y="226878"/>
                      <a:pt x="1013492" y="506746"/>
                    </a:cubicBezTo>
                    <a:close/>
                  </a:path>
                </a:pathLst>
              </a:custGeom>
              <a:noFill/>
              <a:ln w="76033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grpSp>
            <p:nvGrpSpPr>
              <p:cNvPr id="156" name="Groupe 155">
                <a:extLst>
                  <a:ext uri="{FF2B5EF4-FFF2-40B4-BE49-F238E27FC236}">
                    <a16:creationId xmlns:a16="http://schemas.microsoft.com/office/drawing/2014/main" id="{C60E7605-FD3C-2E47-810A-E1FAC4EEB146}"/>
                  </a:ext>
                </a:extLst>
              </p:cNvPr>
              <p:cNvGrpSpPr/>
              <p:nvPr userDrawn="1"/>
            </p:nvGrpSpPr>
            <p:grpSpPr>
              <a:xfrm>
                <a:off x="3706394" y="799412"/>
                <a:ext cx="640023" cy="626184"/>
                <a:chOff x="3706394" y="799412"/>
                <a:chExt cx="640023" cy="626184"/>
              </a:xfrm>
            </p:grpSpPr>
            <p:sp>
              <p:nvSpPr>
                <p:cNvPr id="157" name="Graphique 4">
                  <a:extLst>
                    <a:ext uri="{FF2B5EF4-FFF2-40B4-BE49-F238E27FC236}">
                      <a16:creationId xmlns:a16="http://schemas.microsoft.com/office/drawing/2014/main" id="{513E8F46-BC6A-5948-85C2-A46CAE0226EC}"/>
                    </a:ext>
                  </a:extLst>
                </p:cNvPr>
                <p:cNvSpPr/>
                <p:nvPr userDrawn="1"/>
              </p:nvSpPr>
              <p:spPr>
                <a:xfrm>
                  <a:off x="4200308" y="985276"/>
                  <a:ext cx="146109" cy="146109"/>
                </a:xfrm>
                <a:custGeom>
                  <a:avLst/>
                  <a:gdLst>
                    <a:gd name="connsiteX0" fmla="*/ 146110 w 146109"/>
                    <a:gd name="connsiteY0" fmla="*/ 73055 h 146109"/>
                    <a:gd name="connsiteX1" fmla="*/ 73055 w 146109"/>
                    <a:gd name="connsiteY1" fmla="*/ 146110 h 146109"/>
                    <a:gd name="connsiteX2" fmla="*/ 0 w 146109"/>
                    <a:gd name="connsiteY2" fmla="*/ 73055 h 146109"/>
                    <a:gd name="connsiteX3" fmla="*/ 73055 w 146109"/>
                    <a:gd name="connsiteY3" fmla="*/ 0 h 146109"/>
                    <a:gd name="connsiteX4" fmla="*/ 146110 w 146109"/>
                    <a:gd name="connsiteY4" fmla="*/ 73055 h 14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09" h="146109">
                      <a:moveTo>
                        <a:pt x="146110" y="73055"/>
                      </a:moveTo>
                      <a:cubicBezTo>
                        <a:pt x="146110" y="113402"/>
                        <a:pt x="113402" y="146110"/>
                        <a:pt x="73055" y="146110"/>
                      </a:cubicBezTo>
                      <a:cubicBezTo>
                        <a:pt x="32708" y="146110"/>
                        <a:pt x="0" y="113402"/>
                        <a:pt x="0" y="73055"/>
                      </a:cubicBezTo>
                      <a:cubicBezTo>
                        <a:pt x="0" y="32708"/>
                        <a:pt x="32708" y="0"/>
                        <a:pt x="73055" y="0"/>
                      </a:cubicBezTo>
                      <a:cubicBezTo>
                        <a:pt x="113402" y="0"/>
                        <a:pt x="146110" y="32708"/>
                        <a:pt x="146110" y="73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8" name="Forme libre 157">
                  <a:extLst>
                    <a:ext uri="{FF2B5EF4-FFF2-40B4-BE49-F238E27FC236}">
                      <a16:creationId xmlns:a16="http://schemas.microsoft.com/office/drawing/2014/main" id="{1F268881-0ECE-444E-8C9F-01A7A835B124}"/>
                    </a:ext>
                  </a:extLst>
                </p:cNvPr>
                <p:cNvSpPr/>
                <p:nvPr userDrawn="1"/>
              </p:nvSpPr>
              <p:spPr>
                <a:xfrm>
                  <a:off x="3706394" y="799412"/>
                  <a:ext cx="626184" cy="626184"/>
                </a:xfrm>
                <a:custGeom>
                  <a:avLst/>
                  <a:gdLst>
                    <a:gd name="connsiteX0" fmla="*/ 626185 w 626184"/>
                    <a:gd name="connsiteY0" fmla="*/ 313092 h 626184"/>
                    <a:gd name="connsiteX1" fmla="*/ 313092 w 626184"/>
                    <a:gd name="connsiteY1" fmla="*/ 626185 h 626184"/>
                    <a:gd name="connsiteX2" fmla="*/ 0 w 626184"/>
                    <a:gd name="connsiteY2" fmla="*/ 313092 h 626184"/>
                    <a:gd name="connsiteX3" fmla="*/ 313092 w 626184"/>
                    <a:gd name="connsiteY3" fmla="*/ 0 h 626184"/>
                    <a:gd name="connsiteX4" fmla="*/ 626185 w 626184"/>
                    <a:gd name="connsiteY4" fmla="*/ 313092 h 62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184" h="626184">
                      <a:moveTo>
                        <a:pt x="626185" y="313092"/>
                      </a:moveTo>
                      <a:cubicBezTo>
                        <a:pt x="626185" y="486009"/>
                        <a:pt x="486008" y="626185"/>
                        <a:pt x="313092" y="626185"/>
                      </a:cubicBezTo>
                      <a:cubicBezTo>
                        <a:pt x="140176" y="626185"/>
                        <a:pt x="0" y="486009"/>
                        <a:pt x="0" y="313092"/>
                      </a:cubicBezTo>
                      <a:cubicBezTo>
                        <a:pt x="0" y="140176"/>
                        <a:pt x="140176" y="0"/>
                        <a:pt x="313092" y="0"/>
                      </a:cubicBezTo>
                      <a:cubicBezTo>
                        <a:pt x="486008" y="0"/>
                        <a:pt x="626185" y="140176"/>
                        <a:pt x="626185" y="313092"/>
                      </a:cubicBezTo>
                      <a:close/>
                    </a:path>
                  </a:pathLst>
                </a:custGeom>
                <a:solidFill>
                  <a:srgbClr val="ED897F"/>
                </a:solidFill>
                <a:ln w="106564" cap="flat">
                  <a:solidFill>
                    <a:srgbClr val="FCE5D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</p:grpSp>
        </p:grpSp>
        <p:grpSp>
          <p:nvGrpSpPr>
            <p:cNvPr id="226" name="Groupe 225">
              <a:extLst>
                <a:ext uri="{FF2B5EF4-FFF2-40B4-BE49-F238E27FC236}">
                  <a16:creationId xmlns:a16="http://schemas.microsoft.com/office/drawing/2014/main" id="{C8BD4984-D24B-584A-8355-CB41CC352014}"/>
                </a:ext>
              </a:extLst>
            </p:cNvPr>
            <p:cNvGrpSpPr/>
            <p:nvPr userDrawn="1"/>
          </p:nvGrpSpPr>
          <p:grpSpPr>
            <a:xfrm>
              <a:off x="9542241" y="3443733"/>
              <a:ext cx="1620398" cy="1620397"/>
              <a:chOff x="9572428" y="3161411"/>
              <a:chExt cx="1620398" cy="1620397"/>
            </a:xfrm>
          </p:grpSpPr>
          <p:sp>
            <p:nvSpPr>
              <p:cNvPr id="115" name="Graphique 4">
                <a:extLst>
                  <a:ext uri="{FF2B5EF4-FFF2-40B4-BE49-F238E27FC236}">
                    <a16:creationId xmlns:a16="http://schemas.microsoft.com/office/drawing/2014/main" id="{DEACC30B-6B53-5A46-B732-99BD627A474B}"/>
                  </a:ext>
                </a:extLst>
              </p:cNvPr>
              <p:cNvSpPr/>
              <p:nvPr userDrawn="1"/>
            </p:nvSpPr>
            <p:spPr>
              <a:xfrm>
                <a:off x="9572428" y="3161411"/>
                <a:ext cx="1620398" cy="1620397"/>
              </a:xfrm>
              <a:custGeom>
                <a:avLst/>
                <a:gdLst>
                  <a:gd name="connsiteX0" fmla="*/ 2187009 w 2187008"/>
                  <a:gd name="connsiteY0" fmla="*/ 1093504 h 2187008"/>
                  <a:gd name="connsiteX1" fmla="*/ 1093504 w 2187008"/>
                  <a:gd name="connsiteY1" fmla="*/ 2187008 h 2187008"/>
                  <a:gd name="connsiteX2" fmla="*/ 0 w 2187008"/>
                  <a:gd name="connsiteY2" fmla="*/ 1093504 h 2187008"/>
                  <a:gd name="connsiteX3" fmla="*/ 1093504 w 2187008"/>
                  <a:gd name="connsiteY3" fmla="*/ 0 h 2187008"/>
                  <a:gd name="connsiteX4" fmla="*/ 2187009 w 2187008"/>
                  <a:gd name="connsiteY4" fmla="*/ 1093504 h 21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7008" h="2187008">
                    <a:moveTo>
                      <a:pt x="2187009" y="1093504"/>
                    </a:moveTo>
                    <a:cubicBezTo>
                      <a:pt x="2187009" y="1697430"/>
                      <a:pt x="1697430" y="2187008"/>
                      <a:pt x="1093504" y="2187008"/>
                    </a:cubicBezTo>
                    <a:cubicBezTo>
                      <a:pt x="489579" y="2187008"/>
                      <a:pt x="0" y="1697430"/>
                      <a:pt x="0" y="1093504"/>
                    </a:cubicBezTo>
                    <a:cubicBezTo>
                      <a:pt x="0" y="489578"/>
                      <a:pt x="489579" y="0"/>
                      <a:pt x="1093504" y="0"/>
                    </a:cubicBezTo>
                    <a:cubicBezTo>
                      <a:pt x="1697430" y="0"/>
                      <a:pt x="2187009" y="489578"/>
                      <a:pt x="2187009" y="10935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79600" cap="flat">
                <a:solidFill>
                  <a:srgbClr val="E76662">
                    <a:alpha val="84369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7" name="Graphique 4">
                <a:extLst>
                  <a:ext uri="{FF2B5EF4-FFF2-40B4-BE49-F238E27FC236}">
                    <a16:creationId xmlns:a16="http://schemas.microsoft.com/office/drawing/2014/main" id="{E9B4520A-B5C9-FF4F-AE07-AC36213C4F47}"/>
                  </a:ext>
                </a:extLst>
              </p:cNvPr>
              <p:cNvSpPr/>
              <p:nvPr userDrawn="1"/>
            </p:nvSpPr>
            <p:spPr>
              <a:xfrm>
                <a:off x="10101181" y="3676054"/>
                <a:ext cx="591110" cy="591110"/>
              </a:xfrm>
              <a:custGeom>
                <a:avLst/>
                <a:gdLst>
                  <a:gd name="connsiteX0" fmla="*/ 797806 w 797805"/>
                  <a:gd name="connsiteY0" fmla="*/ 398903 h 797805"/>
                  <a:gd name="connsiteX1" fmla="*/ 398903 w 797805"/>
                  <a:gd name="connsiteY1" fmla="*/ 797806 h 797805"/>
                  <a:gd name="connsiteX2" fmla="*/ 0 w 797805"/>
                  <a:gd name="connsiteY2" fmla="*/ 398903 h 797805"/>
                  <a:gd name="connsiteX3" fmla="*/ 398903 w 797805"/>
                  <a:gd name="connsiteY3" fmla="*/ 0 h 797805"/>
                  <a:gd name="connsiteX4" fmla="*/ 797806 w 797805"/>
                  <a:gd name="connsiteY4" fmla="*/ 398903 h 79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805" h="797805">
                    <a:moveTo>
                      <a:pt x="797806" y="398903"/>
                    </a:moveTo>
                    <a:cubicBezTo>
                      <a:pt x="797806" y="619211"/>
                      <a:pt x="619211" y="797806"/>
                      <a:pt x="398903" y="797806"/>
                    </a:cubicBezTo>
                    <a:cubicBezTo>
                      <a:pt x="178595" y="797806"/>
                      <a:pt x="0" y="619211"/>
                      <a:pt x="0" y="398903"/>
                    </a:cubicBezTo>
                    <a:cubicBezTo>
                      <a:pt x="0" y="178595"/>
                      <a:pt x="178595" y="0"/>
                      <a:pt x="398903" y="0"/>
                    </a:cubicBezTo>
                    <a:cubicBezTo>
                      <a:pt x="619211" y="0"/>
                      <a:pt x="797806" y="178595"/>
                      <a:pt x="797806" y="398903"/>
                    </a:cubicBezTo>
                    <a:close/>
                  </a:path>
                </a:pathLst>
              </a:custGeom>
              <a:noFill/>
              <a:ln w="444500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E76A37A2-9580-F34D-897F-8B73D449E359}"/>
                </a:ext>
              </a:extLst>
            </p:cNvPr>
            <p:cNvGrpSpPr/>
            <p:nvPr userDrawn="1"/>
          </p:nvGrpSpPr>
          <p:grpSpPr>
            <a:xfrm>
              <a:off x="10843917" y="4865048"/>
              <a:ext cx="668366" cy="668366"/>
              <a:chOff x="5799920" y="4925820"/>
              <a:chExt cx="1255480" cy="1255480"/>
            </a:xfrm>
          </p:grpSpPr>
          <p:sp>
            <p:nvSpPr>
              <p:cNvPr id="135" name="Graphique 4">
                <a:extLst>
                  <a:ext uri="{FF2B5EF4-FFF2-40B4-BE49-F238E27FC236}">
                    <a16:creationId xmlns:a16="http://schemas.microsoft.com/office/drawing/2014/main" id="{4AEEEB0E-BFD2-AD43-B926-56A81797E2AF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6" name="Graphique 4">
                <a:extLst>
                  <a:ext uri="{FF2B5EF4-FFF2-40B4-BE49-F238E27FC236}">
                    <a16:creationId xmlns:a16="http://schemas.microsoft.com/office/drawing/2014/main" id="{72E7F316-A851-CF4F-9421-9068A35B0A7C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sp>
        <p:nvSpPr>
          <p:cNvPr id="276" name="Ellipse 275">
            <a:extLst>
              <a:ext uri="{FF2B5EF4-FFF2-40B4-BE49-F238E27FC236}">
                <a16:creationId xmlns:a16="http://schemas.microsoft.com/office/drawing/2014/main" id="{4FA317E3-DF74-0542-ABAD-8ADC1D97400C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381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826386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ét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>
            <a:extLst>
              <a:ext uri="{FF2B5EF4-FFF2-40B4-BE49-F238E27FC236}">
                <a16:creationId xmlns:a16="http://schemas.microsoft.com/office/drawing/2014/main" id="{5227DBD7-24DD-2B43-9C59-E1726AF8D0A3}"/>
              </a:ext>
            </a:extLst>
          </p:cNvPr>
          <p:cNvSpPr/>
          <p:nvPr userDrawn="1"/>
        </p:nvSpPr>
        <p:spPr>
          <a:xfrm>
            <a:off x="11420083" y="6382690"/>
            <a:ext cx="384821" cy="384821"/>
          </a:xfrm>
          <a:prstGeom prst="ellipse">
            <a:avLst/>
          </a:prstGeom>
          <a:solidFill>
            <a:schemeClr val="accent3">
              <a:alpha val="71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A3FD7-AA94-654E-8AA9-46076574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083" y="6475538"/>
            <a:ext cx="451104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fld id="{8DC0A7CC-E058-784F-AA24-5CF96B90E7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Signalisation droite 126">
            <a:extLst>
              <a:ext uri="{FF2B5EF4-FFF2-40B4-BE49-F238E27FC236}">
                <a16:creationId xmlns:a16="http://schemas.microsoft.com/office/drawing/2014/main" id="{765E8757-9CC8-864C-8B1E-023AD86C62A6}"/>
              </a:ext>
            </a:extLst>
          </p:cNvPr>
          <p:cNvSpPr/>
          <p:nvPr userDrawn="1"/>
        </p:nvSpPr>
        <p:spPr>
          <a:xfrm>
            <a:off x="-7888" y="1155268"/>
            <a:ext cx="3276218" cy="539017"/>
          </a:xfrm>
          <a:prstGeom prst="homePlate">
            <a:avLst/>
          </a:prstGeom>
          <a:solidFill>
            <a:srgbClr val="DA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E74BB-6AB1-C949-BBA8-17EADC80650D}"/>
              </a:ext>
            </a:extLst>
          </p:cNvPr>
          <p:cNvSpPr/>
          <p:nvPr userDrawn="1"/>
        </p:nvSpPr>
        <p:spPr>
          <a:xfrm>
            <a:off x="419305" y="1228737"/>
            <a:ext cx="17091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b="1">
                <a:latin typeface="FranceTV Brown" panose="020B0504020101010102" pitchFamily="34" charset="77"/>
                <a:cs typeface="FranceTV Brown" panose="020B0504020101010102" pitchFamily="34" charset="77"/>
              </a:rPr>
              <a:t>Compétences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3FBB387-329E-B240-93CC-3908D56F0E68}"/>
              </a:ext>
            </a:extLst>
          </p:cNvPr>
          <p:cNvGrpSpPr/>
          <p:nvPr userDrawn="1"/>
        </p:nvGrpSpPr>
        <p:grpSpPr>
          <a:xfrm>
            <a:off x="0" y="396896"/>
            <a:ext cx="976497" cy="319986"/>
            <a:chOff x="395024" y="443122"/>
            <a:chExt cx="929257" cy="304506"/>
          </a:xfrm>
          <a:solidFill>
            <a:srgbClr val="EB807A"/>
          </a:solidFill>
        </p:grpSpPr>
        <p:sp>
          <p:nvSpPr>
            <p:cNvPr id="9" name="Graphique 6">
              <a:extLst>
                <a:ext uri="{FF2B5EF4-FFF2-40B4-BE49-F238E27FC236}">
                  <a16:creationId xmlns:a16="http://schemas.microsoft.com/office/drawing/2014/main" id="{03C4254E-8F86-8946-A377-36834CE0A6AE}"/>
                </a:ext>
              </a:extLst>
            </p:cNvPr>
            <p:cNvSpPr/>
            <p:nvPr/>
          </p:nvSpPr>
          <p:spPr>
            <a:xfrm>
              <a:off x="403252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Graphique 6">
              <a:extLst>
                <a:ext uri="{FF2B5EF4-FFF2-40B4-BE49-F238E27FC236}">
                  <a16:creationId xmlns:a16="http://schemas.microsoft.com/office/drawing/2014/main" id="{17494B4B-129A-6141-9412-5F866A3B4683}"/>
                </a:ext>
              </a:extLst>
            </p:cNvPr>
            <p:cNvSpPr/>
            <p:nvPr/>
          </p:nvSpPr>
          <p:spPr>
            <a:xfrm>
              <a:off x="493390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Graphique 6">
              <a:extLst>
                <a:ext uri="{FF2B5EF4-FFF2-40B4-BE49-F238E27FC236}">
                  <a16:creationId xmlns:a16="http://schemas.microsoft.com/office/drawing/2014/main" id="{79018EB4-F901-8D40-98CB-DB9CF91050AC}"/>
                </a:ext>
              </a:extLst>
            </p:cNvPr>
            <p:cNvSpPr/>
            <p:nvPr/>
          </p:nvSpPr>
          <p:spPr>
            <a:xfrm>
              <a:off x="582950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501520E6-6517-D740-876C-4A8E3E8446A8}"/>
                </a:ext>
              </a:extLst>
            </p:cNvPr>
            <p:cNvSpPr/>
            <p:nvPr/>
          </p:nvSpPr>
          <p:spPr>
            <a:xfrm>
              <a:off x="673089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Graphique 6">
              <a:extLst>
                <a:ext uri="{FF2B5EF4-FFF2-40B4-BE49-F238E27FC236}">
                  <a16:creationId xmlns:a16="http://schemas.microsoft.com/office/drawing/2014/main" id="{9F0D4DFB-7F5D-014E-A1E7-11832F96C096}"/>
                </a:ext>
              </a:extLst>
            </p:cNvPr>
            <p:cNvSpPr/>
            <p:nvPr/>
          </p:nvSpPr>
          <p:spPr>
            <a:xfrm>
              <a:off x="763228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6">
              <a:extLst>
                <a:ext uri="{FF2B5EF4-FFF2-40B4-BE49-F238E27FC236}">
                  <a16:creationId xmlns:a16="http://schemas.microsoft.com/office/drawing/2014/main" id="{0ACFD157-92BE-5E48-AFC3-80F06D5BC18B}"/>
                </a:ext>
              </a:extLst>
            </p:cNvPr>
            <p:cNvSpPr/>
            <p:nvPr/>
          </p:nvSpPr>
          <p:spPr>
            <a:xfrm>
              <a:off x="853366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que 6">
              <a:extLst>
                <a:ext uri="{FF2B5EF4-FFF2-40B4-BE49-F238E27FC236}">
                  <a16:creationId xmlns:a16="http://schemas.microsoft.com/office/drawing/2014/main" id="{06B2E5E1-0A68-D340-9E31-4FEB6DADAA33}"/>
                </a:ext>
              </a:extLst>
            </p:cNvPr>
            <p:cNvSpPr/>
            <p:nvPr/>
          </p:nvSpPr>
          <p:spPr>
            <a:xfrm>
              <a:off x="943504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6">
              <a:extLst>
                <a:ext uri="{FF2B5EF4-FFF2-40B4-BE49-F238E27FC236}">
                  <a16:creationId xmlns:a16="http://schemas.microsoft.com/office/drawing/2014/main" id="{A0BBB9E0-73CF-0446-B7E7-A9E88F843646}"/>
                </a:ext>
              </a:extLst>
            </p:cNvPr>
            <p:cNvSpPr/>
            <p:nvPr/>
          </p:nvSpPr>
          <p:spPr>
            <a:xfrm>
              <a:off x="1033643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que 6">
              <a:extLst>
                <a:ext uri="{FF2B5EF4-FFF2-40B4-BE49-F238E27FC236}">
                  <a16:creationId xmlns:a16="http://schemas.microsoft.com/office/drawing/2014/main" id="{D1D4D662-FDB1-6446-949B-BACB67259DC3}"/>
                </a:ext>
              </a:extLst>
            </p:cNvPr>
            <p:cNvSpPr/>
            <p:nvPr/>
          </p:nvSpPr>
          <p:spPr>
            <a:xfrm>
              <a:off x="1123204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6">
              <a:extLst>
                <a:ext uri="{FF2B5EF4-FFF2-40B4-BE49-F238E27FC236}">
                  <a16:creationId xmlns:a16="http://schemas.microsoft.com/office/drawing/2014/main" id="{EC3CD23D-7818-0D47-945C-17A37D414548}"/>
                </a:ext>
              </a:extLst>
            </p:cNvPr>
            <p:cNvSpPr/>
            <p:nvPr/>
          </p:nvSpPr>
          <p:spPr>
            <a:xfrm>
              <a:off x="1213342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Graphique 6">
              <a:extLst>
                <a:ext uri="{FF2B5EF4-FFF2-40B4-BE49-F238E27FC236}">
                  <a16:creationId xmlns:a16="http://schemas.microsoft.com/office/drawing/2014/main" id="{64FDE5D4-F9C3-E94B-A38E-966995884925}"/>
                </a:ext>
              </a:extLst>
            </p:cNvPr>
            <p:cNvSpPr/>
            <p:nvPr/>
          </p:nvSpPr>
          <p:spPr>
            <a:xfrm>
              <a:off x="1303480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Graphique 6">
              <a:extLst>
                <a:ext uri="{FF2B5EF4-FFF2-40B4-BE49-F238E27FC236}">
                  <a16:creationId xmlns:a16="http://schemas.microsoft.com/office/drawing/2014/main" id="{9D532CBD-5579-B640-B203-09CA1010EFAB}"/>
                </a:ext>
              </a:extLst>
            </p:cNvPr>
            <p:cNvSpPr/>
            <p:nvPr/>
          </p:nvSpPr>
          <p:spPr>
            <a:xfrm>
              <a:off x="399785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Graphique 6">
              <a:extLst>
                <a:ext uri="{FF2B5EF4-FFF2-40B4-BE49-F238E27FC236}">
                  <a16:creationId xmlns:a16="http://schemas.microsoft.com/office/drawing/2014/main" id="{B69BD59C-68F5-1B4D-836A-491904105EE2}"/>
                </a:ext>
              </a:extLst>
            </p:cNvPr>
            <p:cNvSpPr/>
            <p:nvPr/>
          </p:nvSpPr>
          <p:spPr>
            <a:xfrm>
              <a:off x="489345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Graphique 6">
              <a:extLst>
                <a:ext uri="{FF2B5EF4-FFF2-40B4-BE49-F238E27FC236}">
                  <a16:creationId xmlns:a16="http://schemas.microsoft.com/office/drawing/2014/main" id="{4BE154C5-7894-AD45-87BA-3FAEECA9EC40}"/>
                </a:ext>
              </a:extLst>
            </p:cNvPr>
            <p:cNvSpPr/>
            <p:nvPr/>
          </p:nvSpPr>
          <p:spPr>
            <a:xfrm>
              <a:off x="579484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Graphique 6">
              <a:extLst>
                <a:ext uri="{FF2B5EF4-FFF2-40B4-BE49-F238E27FC236}">
                  <a16:creationId xmlns:a16="http://schemas.microsoft.com/office/drawing/2014/main" id="{0389ECFE-4F7C-8B4F-8B4E-C9928E74C2AE}"/>
                </a:ext>
              </a:extLst>
            </p:cNvPr>
            <p:cNvSpPr/>
            <p:nvPr/>
          </p:nvSpPr>
          <p:spPr>
            <a:xfrm>
              <a:off x="669622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Graphique 6">
              <a:extLst>
                <a:ext uri="{FF2B5EF4-FFF2-40B4-BE49-F238E27FC236}">
                  <a16:creationId xmlns:a16="http://schemas.microsoft.com/office/drawing/2014/main" id="{629B9E7B-41BD-1E40-8C64-BEA4AE260657}"/>
                </a:ext>
              </a:extLst>
            </p:cNvPr>
            <p:cNvSpPr/>
            <p:nvPr/>
          </p:nvSpPr>
          <p:spPr>
            <a:xfrm>
              <a:off x="759761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Graphique 6">
              <a:extLst>
                <a:ext uri="{FF2B5EF4-FFF2-40B4-BE49-F238E27FC236}">
                  <a16:creationId xmlns:a16="http://schemas.microsoft.com/office/drawing/2014/main" id="{E13F834B-2C8F-9A4E-8D22-4C635542F1BF}"/>
                </a:ext>
              </a:extLst>
            </p:cNvPr>
            <p:cNvSpPr/>
            <p:nvPr/>
          </p:nvSpPr>
          <p:spPr>
            <a:xfrm>
              <a:off x="849899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Graphique 6">
              <a:extLst>
                <a:ext uri="{FF2B5EF4-FFF2-40B4-BE49-F238E27FC236}">
                  <a16:creationId xmlns:a16="http://schemas.microsoft.com/office/drawing/2014/main" id="{CFA4370C-9DEF-E448-939F-2D2B1B82E40D}"/>
                </a:ext>
              </a:extLst>
            </p:cNvPr>
            <p:cNvSpPr/>
            <p:nvPr/>
          </p:nvSpPr>
          <p:spPr>
            <a:xfrm>
              <a:off x="940037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Graphique 6">
              <a:extLst>
                <a:ext uri="{FF2B5EF4-FFF2-40B4-BE49-F238E27FC236}">
                  <a16:creationId xmlns:a16="http://schemas.microsoft.com/office/drawing/2014/main" id="{A7B39558-C8F3-184E-9275-DF010DB43943}"/>
                </a:ext>
              </a:extLst>
            </p:cNvPr>
            <p:cNvSpPr/>
            <p:nvPr/>
          </p:nvSpPr>
          <p:spPr>
            <a:xfrm>
              <a:off x="1029598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Graphique 6">
              <a:extLst>
                <a:ext uri="{FF2B5EF4-FFF2-40B4-BE49-F238E27FC236}">
                  <a16:creationId xmlns:a16="http://schemas.microsoft.com/office/drawing/2014/main" id="{F3CBA5F9-DB82-394A-AB7D-A967384B6BBD}"/>
                </a:ext>
              </a:extLst>
            </p:cNvPr>
            <p:cNvSpPr/>
            <p:nvPr/>
          </p:nvSpPr>
          <p:spPr>
            <a:xfrm>
              <a:off x="1119736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Graphique 6">
              <a:extLst>
                <a:ext uri="{FF2B5EF4-FFF2-40B4-BE49-F238E27FC236}">
                  <a16:creationId xmlns:a16="http://schemas.microsoft.com/office/drawing/2014/main" id="{44945FF2-7E85-4E42-9435-70E3D7705C92}"/>
                </a:ext>
              </a:extLst>
            </p:cNvPr>
            <p:cNvSpPr/>
            <p:nvPr/>
          </p:nvSpPr>
          <p:spPr>
            <a:xfrm>
              <a:off x="1209875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Graphique 6">
              <a:extLst>
                <a:ext uri="{FF2B5EF4-FFF2-40B4-BE49-F238E27FC236}">
                  <a16:creationId xmlns:a16="http://schemas.microsoft.com/office/drawing/2014/main" id="{9F3F146B-D00E-FA4D-92CA-12812ADA353E}"/>
                </a:ext>
              </a:extLst>
            </p:cNvPr>
            <p:cNvSpPr/>
            <p:nvPr/>
          </p:nvSpPr>
          <p:spPr>
            <a:xfrm>
              <a:off x="1300014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Graphique 6">
              <a:extLst>
                <a:ext uri="{FF2B5EF4-FFF2-40B4-BE49-F238E27FC236}">
                  <a16:creationId xmlns:a16="http://schemas.microsoft.com/office/drawing/2014/main" id="{417CB798-E21F-7542-ACDA-3433649AC0A7}"/>
                </a:ext>
              </a:extLst>
            </p:cNvPr>
            <p:cNvSpPr/>
            <p:nvPr/>
          </p:nvSpPr>
          <p:spPr>
            <a:xfrm>
              <a:off x="395740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Graphique 6">
              <a:extLst>
                <a:ext uri="{FF2B5EF4-FFF2-40B4-BE49-F238E27FC236}">
                  <a16:creationId xmlns:a16="http://schemas.microsoft.com/office/drawing/2014/main" id="{03A9F869-CD9D-5C4D-987F-855CAF8EA990}"/>
                </a:ext>
              </a:extLst>
            </p:cNvPr>
            <p:cNvSpPr/>
            <p:nvPr/>
          </p:nvSpPr>
          <p:spPr>
            <a:xfrm>
              <a:off x="485879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Graphique 6">
              <a:extLst>
                <a:ext uri="{FF2B5EF4-FFF2-40B4-BE49-F238E27FC236}">
                  <a16:creationId xmlns:a16="http://schemas.microsoft.com/office/drawing/2014/main" id="{E1FA4286-844D-B84D-B938-D87EFE9AF20D}"/>
                </a:ext>
              </a:extLst>
            </p:cNvPr>
            <p:cNvSpPr/>
            <p:nvPr/>
          </p:nvSpPr>
          <p:spPr>
            <a:xfrm>
              <a:off x="576017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6">
              <a:extLst>
                <a:ext uri="{FF2B5EF4-FFF2-40B4-BE49-F238E27FC236}">
                  <a16:creationId xmlns:a16="http://schemas.microsoft.com/office/drawing/2014/main" id="{6012A712-8BFF-F74B-8DE0-A21DB781C2B1}"/>
                </a:ext>
              </a:extLst>
            </p:cNvPr>
            <p:cNvSpPr/>
            <p:nvPr/>
          </p:nvSpPr>
          <p:spPr>
            <a:xfrm>
              <a:off x="666155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Graphique 6">
              <a:extLst>
                <a:ext uri="{FF2B5EF4-FFF2-40B4-BE49-F238E27FC236}">
                  <a16:creationId xmlns:a16="http://schemas.microsoft.com/office/drawing/2014/main" id="{312B5637-57FB-984A-9AD5-F1051C21A183}"/>
                </a:ext>
              </a:extLst>
            </p:cNvPr>
            <p:cNvSpPr/>
            <p:nvPr/>
          </p:nvSpPr>
          <p:spPr>
            <a:xfrm>
              <a:off x="756293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Graphique 6">
              <a:extLst>
                <a:ext uri="{FF2B5EF4-FFF2-40B4-BE49-F238E27FC236}">
                  <a16:creationId xmlns:a16="http://schemas.microsoft.com/office/drawing/2014/main" id="{4A391196-CC9A-1B45-B654-F8C21A4D9895}"/>
                </a:ext>
              </a:extLst>
            </p:cNvPr>
            <p:cNvSpPr/>
            <p:nvPr/>
          </p:nvSpPr>
          <p:spPr>
            <a:xfrm>
              <a:off x="846432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Graphique 6">
              <a:extLst>
                <a:ext uri="{FF2B5EF4-FFF2-40B4-BE49-F238E27FC236}">
                  <a16:creationId xmlns:a16="http://schemas.microsoft.com/office/drawing/2014/main" id="{ECD522B1-B8FE-2642-AC97-12F85D5716AB}"/>
                </a:ext>
              </a:extLst>
            </p:cNvPr>
            <p:cNvSpPr/>
            <p:nvPr/>
          </p:nvSpPr>
          <p:spPr>
            <a:xfrm>
              <a:off x="935993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6">
              <a:extLst>
                <a:ext uri="{FF2B5EF4-FFF2-40B4-BE49-F238E27FC236}">
                  <a16:creationId xmlns:a16="http://schemas.microsoft.com/office/drawing/2014/main" id="{F4D3AFC4-7BB2-E64C-9C3E-975D9D1C42E3}"/>
                </a:ext>
              </a:extLst>
            </p:cNvPr>
            <p:cNvSpPr/>
            <p:nvPr/>
          </p:nvSpPr>
          <p:spPr>
            <a:xfrm>
              <a:off x="1026131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Graphique 6">
              <a:extLst>
                <a:ext uri="{FF2B5EF4-FFF2-40B4-BE49-F238E27FC236}">
                  <a16:creationId xmlns:a16="http://schemas.microsoft.com/office/drawing/2014/main" id="{D043FCB0-6F9E-3545-B9D9-53B55B35B112}"/>
                </a:ext>
              </a:extLst>
            </p:cNvPr>
            <p:cNvSpPr/>
            <p:nvPr/>
          </p:nvSpPr>
          <p:spPr>
            <a:xfrm>
              <a:off x="1116270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Graphique 6">
              <a:extLst>
                <a:ext uri="{FF2B5EF4-FFF2-40B4-BE49-F238E27FC236}">
                  <a16:creationId xmlns:a16="http://schemas.microsoft.com/office/drawing/2014/main" id="{2D27A06B-F6A3-4345-B875-6580FF2EA341}"/>
                </a:ext>
              </a:extLst>
            </p:cNvPr>
            <p:cNvSpPr/>
            <p:nvPr/>
          </p:nvSpPr>
          <p:spPr>
            <a:xfrm>
              <a:off x="1206408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Graphique 6">
              <a:extLst>
                <a:ext uri="{FF2B5EF4-FFF2-40B4-BE49-F238E27FC236}">
                  <a16:creationId xmlns:a16="http://schemas.microsoft.com/office/drawing/2014/main" id="{6F16FDB1-B2E9-DB4A-BD98-4730DF07E9D7}"/>
                </a:ext>
              </a:extLst>
            </p:cNvPr>
            <p:cNvSpPr/>
            <p:nvPr/>
          </p:nvSpPr>
          <p:spPr>
            <a:xfrm>
              <a:off x="1296547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Graphique 6">
              <a:extLst>
                <a:ext uri="{FF2B5EF4-FFF2-40B4-BE49-F238E27FC236}">
                  <a16:creationId xmlns:a16="http://schemas.microsoft.com/office/drawing/2014/main" id="{F989720E-A721-7144-ACF0-CCB8E88EE142}"/>
                </a:ext>
              </a:extLst>
            </p:cNvPr>
            <p:cNvSpPr/>
            <p:nvPr/>
          </p:nvSpPr>
          <p:spPr>
            <a:xfrm>
              <a:off x="482411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Graphique 6">
              <a:extLst>
                <a:ext uri="{FF2B5EF4-FFF2-40B4-BE49-F238E27FC236}">
                  <a16:creationId xmlns:a16="http://schemas.microsoft.com/office/drawing/2014/main" id="{2EDC2E17-EED8-0F46-BCC2-D1C59B57AE26}"/>
                </a:ext>
              </a:extLst>
            </p:cNvPr>
            <p:cNvSpPr/>
            <p:nvPr/>
          </p:nvSpPr>
          <p:spPr>
            <a:xfrm>
              <a:off x="572550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Graphique 6">
              <a:extLst>
                <a:ext uri="{FF2B5EF4-FFF2-40B4-BE49-F238E27FC236}">
                  <a16:creationId xmlns:a16="http://schemas.microsoft.com/office/drawing/2014/main" id="{73B983FF-E69E-B94A-B3C2-AFD9CB702C46}"/>
                </a:ext>
              </a:extLst>
            </p:cNvPr>
            <p:cNvSpPr/>
            <p:nvPr/>
          </p:nvSpPr>
          <p:spPr>
            <a:xfrm>
              <a:off x="662688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Graphique 6">
              <a:extLst>
                <a:ext uri="{FF2B5EF4-FFF2-40B4-BE49-F238E27FC236}">
                  <a16:creationId xmlns:a16="http://schemas.microsoft.com/office/drawing/2014/main" id="{A7EFA1B1-9AE8-9B4E-BE29-91F4A71113DF}"/>
                </a:ext>
              </a:extLst>
            </p:cNvPr>
            <p:cNvSpPr/>
            <p:nvPr/>
          </p:nvSpPr>
          <p:spPr>
            <a:xfrm>
              <a:off x="752827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Graphique 6">
              <a:extLst>
                <a:ext uri="{FF2B5EF4-FFF2-40B4-BE49-F238E27FC236}">
                  <a16:creationId xmlns:a16="http://schemas.microsoft.com/office/drawing/2014/main" id="{F5C064AD-B2B6-E44C-B40D-0E69C5CAC9EC}"/>
                </a:ext>
              </a:extLst>
            </p:cNvPr>
            <p:cNvSpPr/>
            <p:nvPr/>
          </p:nvSpPr>
          <p:spPr>
            <a:xfrm>
              <a:off x="842965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Graphique 6">
              <a:extLst>
                <a:ext uri="{FF2B5EF4-FFF2-40B4-BE49-F238E27FC236}">
                  <a16:creationId xmlns:a16="http://schemas.microsoft.com/office/drawing/2014/main" id="{F9337DE8-450D-ED46-AC70-202B1BB6C52F}"/>
                </a:ext>
              </a:extLst>
            </p:cNvPr>
            <p:cNvSpPr/>
            <p:nvPr/>
          </p:nvSpPr>
          <p:spPr>
            <a:xfrm>
              <a:off x="932526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Graphique 6">
              <a:extLst>
                <a:ext uri="{FF2B5EF4-FFF2-40B4-BE49-F238E27FC236}">
                  <a16:creationId xmlns:a16="http://schemas.microsoft.com/office/drawing/2014/main" id="{D74FDCE2-1684-8C46-AC59-6417EAAB0905}"/>
                </a:ext>
              </a:extLst>
            </p:cNvPr>
            <p:cNvSpPr/>
            <p:nvPr/>
          </p:nvSpPr>
          <p:spPr>
            <a:xfrm>
              <a:off x="1022664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Graphique 6">
              <a:extLst>
                <a:ext uri="{FF2B5EF4-FFF2-40B4-BE49-F238E27FC236}">
                  <a16:creationId xmlns:a16="http://schemas.microsoft.com/office/drawing/2014/main" id="{A05D42E3-0F07-6E45-834B-939695DBB936}"/>
                </a:ext>
              </a:extLst>
            </p:cNvPr>
            <p:cNvSpPr/>
            <p:nvPr/>
          </p:nvSpPr>
          <p:spPr>
            <a:xfrm>
              <a:off x="1112803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Graphique 6">
              <a:extLst>
                <a:ext uri="{FF2B5EF4-FFF2-40B4-BE49-F238E27FC236}">
                  <a16:creationId xmlns:a16="http://schemas.microsoft.com/office/drawing/2014/main" id="{4EE47F88-1E17-8B40-99BD-0F541D6D8022}"/>
                </a:ext>
              </a:extLst>
            </p:cNvPr>
            <p:cNvSpPr/>
            <p:nvPr/>
          </p:nvSpPr>
          <p:spPr>
            <a:xfrm>
              <a:off x="1202941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Graphique 6">
              <a:extLst>
                <a:ext uri="{FF2B5EF4-FFF2-40B4-BE49-F238E27FC236}">
                  <a16:creationId xmlns:a16="http://schemas.microsoft.com/office/drawing/2014/main" id="{6000BC26-ADF8-8640-88BD-C2961CDDEE58}"/>
                </a:ext>
              </a:extLst>
            </p:cNvPr>
            <p:cNvSpPr/>
            <p:nvPr/>
          </p:nvSpPr>
          <p:spPr>
            <a:xfrm>
              <a:off x="1293080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Graphique 6">
              <a:extLst>
                <a:ext uri="{FF2B5EF4-FFF2-40B4-BE49-F238E27FC236}">
                  <a16:creationId xmlns:a16="http://schemas.microsoft.com/office/drawing/2014/main" id="{DDBC98C7-C1CF-434C-960F-D22064695122}"/>
                </a:ext>
              </a:extLst>
            </p:cNvPr>
            <p:cNvSpPr/>
            <p:nvPr userDrawn="1"/>
          </p:nvSpPr>
          <p:spPr>
            <a:xfrm>
              <a:off x="395024" y="725055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B8FA004D-9507-5445-9735-597A58A19136}"/>
              </a:ext>
            </a:extLst>
          </p:cNvPr>
          <p:cNvGrpSpPr/>
          <p:nvPr userDrawn="1"/>
        </p:nvGrpSpPr>
        <p:grpSpPr>
          <a:xfrm>
            <a:off x="10238905" y="1730692"/>
            <a:ext cx="1599140" cy="1812333"/>
            <a:chOff x="10663980" y="696103"/>
            <a:chExt cx="1158550" cy="1313005"/>
          </a:xfrm>
        </p:grpSpPr>
        <p:grpSp>
          <p:nvGrpSpPr>
            <p:cNvPr id="56" name="Graphique 4">
              <a:extLst>
                <a:ext uri="{FF2B5EF4-FFF2-40B4-BE49-F238E27FC236}">
                  <a16:creationId xmlns:a16="http://schemas.microsoft.com/office/drawing/2014/main" id="{B7AE6508-00CA-D64E-84B2-4140C300E3D2}"/>
                </a:ext>
              </a:extLst>
            </p:cNvPr>
            <p:cNvGrpSpPr/>
            <p:nvPr/>
          </p:nvGrpSpPr>
          <p:grpSpPr>
            <a:xfrm>
              <a:off x="10663980" y="696103"/>
              <a:ext cx="639732" cy="525768"/>
              <a:chOff x="2404961" y="3272843"/>
              <a:chExt cx="1033749" cy="981347"/>
            </a:xfrm>
            <a:solidFill>
              <a:srgbClr val="AFDFF9">
                <a:alpha val="85000"/>
              </a:srgbClr>
            </a:solidFill>
          </p:grpSpPr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F49AEE17-3448-174B-84D5-76EDE989C221}"/>
                  </a:ext>
                </a:extLst>
              </p:cNvPr>
              <p:cNvSpPr/>
              <p:nvPr/>
            </p:nvSpPr>
            <p:spPr>
              <a:xfrm>
                <a:off x="3380354" y="3272843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0" y="52402"/>
                      <a:pt x="0" y="40671"/>
                      <a:pt x="0" y="26201"/>
                    </a:cubicBezTo>
                    <a:cubicBezTo>
                      <a:pt x="0" y="11731"/>
                      <a:pt x="11730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CFCD4E0F-4437-0F48-8D4D-F8BAC66BD9EF}"/>
                  </a:ext>
                </a:extLst>
              </p:cNvPr>
              <p:cNvSpPr/>
              <p:nvPr/>
            </p:nvSpPr>
            <p:spPr>
              <a:xfrm>
                <a:off x="3055223" y="3275225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2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B5DB001C-722D-6F48-8B0E-753CEF60FAA1}"/>
                  </a:ext>
                </a:extLst>
              </p:cNvPr>
              <p:cNvSpPr/>
              <p:nvPr/>
            </p:nvSpPr>
            <p:spPr>
              <a:xfrm>
                <a:off x="2730092" y="3278798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2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85BEE6F4-27BD-E345-B74B-F4EF8ADFB8A1}"/>
                  </a:ext>
                </a:extLst>
              </p:cNvPr>
              <p:cNvSpPr/>
              <p:nvPr/>
            </p:nvSpPr>
            <p:spPr>
              <a:xfrm>
                <a:off x="2404961" y="3281180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D59770C7-D38F-7844-9714-EF24DF3155F6}"/>
                  </a:ext>
                </a:extLst>
              </p:cNvPr>
              <p:cNvSpPr/>
              <p:nvPr/>
            </p:nvSpPr>
            <p:spPr>
              <a:xfrm>
                <a:off x="3382736" y="3580110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3AE75AAE-90DA-644B-B567-B58770D29396}"/>
                  </a:ext>
                </a:extLst>
              </p:cNvPr>
              <p:cNvSpPr/>
              <p:nvPr/>
            </p:nvSpPr>
            <p:spPr>
              <a:xfrm>
                <a:off x="3057605" y="3582492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2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0D3C3C4D-5E3D-9645-BE1A-40310A91506E}"/>
                  </a:ext>
                </a:extLst>
              </p:cNvPr>
              <p:cNvSpPr/>
              <p:nvPr/>
            </p:nvSpPr>
            <p:spPr>
              <a:xfrm>
                <a:off x="2732474" y="3584874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4406906-785B-B74C-97F5-C7FC9FE3BB78}"/>
                  </a:ext>
                </a:extLst>
              </p:cNvPr>
              <p:cNvSpPr/>
              <p:nvPr/>
            </p:nvSpPr>
            <p:spPr>
              <a:xfrm>
                <a:off x="2407343" y="3588447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69E9DC9B-9C5A-114E-A1F3-D31B6110D07E}"/>
                  </a:ext>
                </a:extLst>
              </p:cNvPr>
              <p:cNvSpPr/>
              <p:nvPr/>
            </p:nvSpPr>
            <p:spPr>
              <a:xfrm>
                <a:off x="3383926" y="3887376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72FB753C-6358-0944-86D6-C73BB89307E5}"/>
                  </a:ext>
                </a:extLst>
              </p:cNvPr>
              <p:cNvSpPr/>
              <p:nvPr/>
            </p:nvSpPr>
            <p:spPr>
              <a:xfrm>
                <a:off x="3058796" y="3889758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70D01764-521D-A34D-9D1F-A1DE643976BC}"/>
                  </a:ext>
                </a:extLst>
              </p:cNvPr>
              <p:cNvSpPr/>
              <p:nvPr/>
            </p:nvSpPr>
            <p:spPr>
              <a:xfrm>
                <a:off x="2733665" y="3892140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2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69ABB0E-BC39-6949-BC42-34FFA4E37C1D}"/>
                  </a:ext>
                </a:extLst>
              </p:cNvPr>
              <p:cNvSpPr/>
              <p:nvPr/>
            </p:nvSpPr>
            <p:spPr>
              <a:xfrm>
                <a:off x="2408534" y="3895713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2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644C9B05-AE40-1D4A-BFEB-6CC3EE342823}"/>
                  </a:ext>
                </a:extLst>
              </p:cNvPr>
              <p:cNvSpPr/>
              <p:nvPr/>
            </p:nvSpPr>
            <p:spPr>
              <a:xfrm>
                <a:off x="3386308" y="4193452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0" y="52402"/>
                      <a:pt x="0" y="40672"/>
                      <a:pt x="0" y="26201"/>
                    </a:cubicBezTo>
                    <a:cubicBezTo>
                      <a:pt x="0" y="11731"/>
                      <a:pt x="11730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orme libre 72">
                <a:extLst>
                  <a:ext uri="{FF2B5EF4-FFF2-40B4-BE49-F238E27FC236}">
                    <a16:creationId xmlns:a16="http://schemas.microsoft.com/office/drawing/2014/main" id="{B1F4209A-1FEC-6E4D-BC25-01F59C7C5BF4}"/>
                  </a:ext>
                </a:extLst>
              </p:cNvPr>
              <p:cNvSpPr/>
              <p:nvPr/>
            </p:nvSpPr>
            <p:spPr>
              <a:xfrm>
                <a:off x="3059987" y="4197025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E055121F-DA57-3546-BADC-C0F7AB3D01B0}"/>
                  </a:ext>
                </a:extLst>
              </p:cNvPr>
              <p:cNvSpPr/>
              <p:nvPr/>
            </p:nvSpPr>
            <p:spPr>
              <a:xfrm>
                <a:off x="2734856" y="4199407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4B11BE4C-40CC-194D-A6AC-BD4B040B8680}"/>
                  </a:ext>
                </a:extLst>
              </p:cNvPr>
              <p:cNvSpPr/>
              <p:nvPr/>
            </p:nvSpPr>
            <p:spPr>
              <a:xfrm>
                <a:off x="2409725" y="4201789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33A8F9FE-930D-6840-94D5-2D5A1E258A19}"/>
                </a:ext>
              </a:extLst>
            </p:cNvPr>
            <p:cNvGrpSpPr/>
            <p:nvPr/>
          </p:nvGrpSpPr>
          <p:grpSpPr>
            <a:xfrm>
              <a:off x="11109093" y="1295671"/>
              <a:ext cx="713437" cy="713437"/>
              <a:chOff x="5799920" y="4925820"/>
              <a:chExt cx="1255480" cy="1255480"/>
            </a:xfrm>
          </p:grpSpPr>
          <p:sp>
            <p:nvSpPr>
              <p:cNvPr id="58" name="Graphique 4">
                <a:extLst>
                  <a:ext uri="{FF2B5EF4-FFF2-40B4-BE49-F238E27FC236}">
                    <a16:creationId xmlns:a16="http://schemas.microsoft.com/office/drawing/2014/main" id="{1E9D3107-DE92-5849-8E1F-01A252432156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Graphique 4">
                <a:extLst>
                  <a:ext uri="{FF2B5EF4-FFF2-40B4-BE49-F238E27FC236}">
                    <a16:creationId xmlns:a16="http://schemas.microsoft.com/office/drawing/2014/main" id="{C0BC7B93-9184-7C4A-A711-8ECF1370BBCE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FFC2907-7C68-1C40-838F-6D3ECB712406}"/>
              </a:ext>
            </a:extLst>
          </p:cNvPr>
          <p:cNvSpPr/>
          <p:nvPr userDrawn="1"/>
        </p:nvSpPr>
        <p:spPr>
          <a:xfrm>
            <a:off x="430517" y="2392852"/>
            <a:ext cx="11721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Accédez aux Aires</a:t>
            </a:r>
            <a:r>
              <a:rPr lang="fr-FR" sz="1100" b="1" baseline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 de Mobilité</a:t>
            </a:r>
            <a:endParaRPr lang="fr-FR" sz="1100" b="1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cxnSp>
        <p:nvCxnSpPr>
          <p:cNvPr id="228" name="Connecteur droit avec flèche 227">
            <a:extLst>
              <a:ext uri="{FF2B5EF4-FFF2-40B4-BE49-F238E27FC236}">
                <a16:creationId xmlns:a16="http://schemas.microsoft.com/office/drawing/2014/main" id="{BCBAC0AA-5F5F-9444-A21E-D12006C20FD1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249" y="3032515"/>
            <a:ext cx="406103" cy="74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Espace réservé du numéro de diapositive 5">
            <a:hlinkClick r:id="" action="ppaction://noaction"/>
            <a:extLst>
              <a:ext uri="{FF2B5EF4-FFF2-40B4-BE49-F238E27FC236}">
                <a16:creationId xmlns:a16="http://schemas.microsoft.com/office/drawing/2014/main" id="{4C5E89EC-2443-D341-A276-2A48073CE2FF}"/>
              </a:ext>
            </a:extLst>
          </p:cNvPr>
          <p:cNvSpPr txBox="1">
            <a:spLocks/>
          </p:cNvSpPr>
          <p:nvPr userDrawn="1"/>
        </p:nvSpPr>
        <p:spPr>
          <a:xfrm>
            <a:off x="10089020" y="6482701"/>
            <a:ext cx="1198927" cy="198391"/>
          </a:xfrm>
          <a:prstGeom prst="rect">
            <a:avLst/>
          </a:prstGeom>
          <a:noFill/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>
                <a:ln>
                  <a:noFill/>
                </a:ln>
                <a:solidFill>
                  <a:schemeClr val="accent4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Retour sommaire</a:t>
            </a:r>
          </a:p>
        </p:txBody>
      </p:sp>
      <p:pic>
        <p:nvPicPr>
          <p:cNvPr id="231" name="Graphique 9" descr="Retour">
            <a:extLst>
              <a:ext uri="{FF2B5EF4-FFF2-40B4-BE49-F238E27FC236}">
                <a16:creationId xmlns:a16="http://schemas.microsoft.com/office/drawing/2014/main" id="{7F0539E4-0BE7-964B-86FB-673E934FF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845" y="6485623"/>
            <a:ext cx="195469" cy="195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577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 E PRG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>
            <a:extLst>
              <a:ext uri="{FF2B5EF4-FFF2-40B4-BE49-F238E27FC236}">
                <a16:creationId xmlns:a16="http://schemas.microsoft.com/office/drawing/2014/main" id="{5227DBD7-24DD-2B43-9C59-E1726AF8D0A3}"/>
              </a:ext>
            </a:extLst>
          </p:cNvPr>
          <p:cNvSpPr/>
          <p:nvPr userDrawn="1"/>
        </p:nvSpPr>
        <p:spPr>
          <a:xfrm>
            <a:off x="11420083" y="6382690"/>
            <a:ext cx="384821" cy="384821"/>
          </a:xfrm>
          <a:prstGeom prst="ellipse">
            <a:avLst/>
          </a:prstGeom>
          <a:solidFill>
            <a:schemeClr val="accent3">
              <a:alpha val="71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A3FD7-AA94-654E-8AA9-46076574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196" y="6446505"/>
            <a:ext cx="451104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fld id="{8DC0A7CC-E058-784F-AA24-5CF96B90E7F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CD7E9AE-AA32-604F-973C-D76898799D6E}"/>
              </a:ext>
            </a:extLst>
          </p:cNvPr>
          <p:cNvGrpSpPr/>
          <p:nvPr userDrawn="1"/>
        </p:nvGrpSpPr>
        <p:grpSpPr>
          <a:xfrm>
            <a:off x="9999771" y="6446505"/>
            <a:ext cx="1354029" cy="270781"/>
            <a:chOff x="10094259" y="6391229"/>
            <a:chExt cx="1354029" cy="270781"/>
          </a:xfrm>
          <a:noFill/>
        </p:grpSpPr>
        <p:sp>
          <p:nvSpPr>
            <p:cNvPr id="6" name="Espace réservé du numéro de diapositive 5">
              <a:hlinkClick r:id="" action="ppaction://noaction"/>
              <a:extLst>
                <a:ext uri="{FF2B5EF4-FFF2-40B4-BE49-F238E27FC236}">
                  <a16:creationId xmlns:a16="http://schemas.microsoft.com/office/drawing/2014/main" id="{4C5E89EC-2443-D341-A276-2A48073CE2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83508" y="6427425"/>
              <a:ext cx="1198927" cy="198391"/>
            </a:xfrm>
            <a:prstGeom prst="rect">
              <a:avLst/>
            </a:prstGeom>
            <a:grpFill/>
          </p:spPr>
          <p:txBody>
            <a:bodyPr vert="horz" lIns="180000" tIns="0" r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9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>
                  <a:ln>
                    <a:noFill/>
                  </a:ln>
                  <a:solidFill>
                    <a:schemeClr val="accent4"/>
                  </a:solidFill>
                  <a:latin typeface="FranceTV Brown" panose="020B0504020101010102" pitchFamily="34" charset="77"/>
                  <a:cs typeface="FranceTV Brown" panose="020B0504020101010102" pitchFamily="34" charset="77"/>
                </a:rPr>
                <a:t>Retour sommaire</a:t>
              </a:r>
            </a:p>
          </p:txBody>
        </p:sp>
        <p:pic>
          <p:nvPicPr>
            <p:cNvPr id="7" name="Graphique 9" descr="Retour">
              <a:extLst>
                <a:ext uri="{FF2B5EF4-FFF2-40B4-BE49-F238E27FC236}">
                  <a16:creationId xmlns:a16="http://schemas.microsoft.com/office/drawing/2014/main" id="{7F0539E4-0BE7-964B-86FB-673E934FF8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28333" y="6430347"/>
              <a:ext cx="195469" cy="195469"/>
            </a:xfrm>
            <a:prstGeom prst="rect">
              <a:avLst/>
            </a:prstGeom>
            <a:grpFill/>
          </p:spPr>
        </p:pic>
        <p:sp>
          <p:nvSpPr>
            <p:cNvPr id="8" name="Bloc lien vers sommaire">
              <a:hlinkClick r:id="" action="ppaction://noaction"/>
              <a:extLst>
                <a:ext uri="{FF2B5EF4-FFF2-40B4-BE49-F238E27FC236}">
                  <a16:creationId xmlns:a16="http://schemas.microsoft.com/office/drawing/2014/main" id="{30E692A8-29E8-134B-88CA-3E85BCBF4504}"/>
                </a:ext>
              </a:extLst>
            </p:cNvPr>
            <p:cNvSpPr/>
            <p:nvPr userDrawn="1"/>
          </p:nvSpPr>
          <p:spPr>
            <a:xfrm>
              <a:off x="10094259" y="6391229"/>
              <a:ext cx="1354029" cy="270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673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 S PRG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>
            <a:extLst>
              <a:ext uri="{FF2B5EF4-FFF2-40B4-BE49-F238E27FC236}">
                <a16:creationId xmlns:a16="http://schemas.microsoft.com/office/drawing/2014/main" id="{5227DBD7-24DD-2B43-9C59-E1726AF8D0A3}"/>
              </a:ext>
            </a:extLst>
          </p:cNvPr>
          <p:cNvSpPr/>
          <p:nvPr userDrawn="1"/>
        </p:nvSpPr>
        <p:spPr>
          <a:xfrm>
            <a:off x="11428523" y="6382690"/>
            <a:ext cx="384821" cy="384821"/>
          </a:xfrm>
          <a:prstGeom prst="ellipse">
            <a:avLst/>
          </a:prstGeom>
          <a:solidFill>
            <a:schemeClr val="accent3">
              <a:alpha val="71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A3FD7-AA94-654E-8AA9-46076574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941" y="6475538"/>
            <a:ext cx="451104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fld id="{8DC0A7CC-E058-784F-AA24-5CF96B90E7F4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53E7F29-9F5D-084B-A717-01D8086C1F6D}"/>
              </a:ext>
            </a:extLst>
          </p:cNvPr>
          <p:cNvGrpSpPr/>
          <p:nvPr userDrawn="1"/>
        </p:nvGrpSpPr>
        <p:grpSpPr>
          <a:xfrm>
            <a:off x="-2" y="-82"/>
            <a:ext cx="12192003" cy="6807458"/>
            <a:chOff x="-2" y="-82"/>
            <a:chExt cx="12192003" cy="6807458"/>
          </a:xfrm>
        </p:grpSpPr>
        <p:sp>
          <p:nvSpPr>
            <p:cNvPr id="12" name="Forme libre : forme 8">
              <a:extLst>
                <a:ext uri="{FF2B5EF4-FFF2-40B4-BE49-F238E27FC236}">
                  <a16:creationId xmlns:a16="http://schemas.microsoft.com/office/drawing/2014/main" id="{C15B861C-0391-2646-A269-FD2CA52BF220}"/>
                </a:ext>
              </a:extLst>
            </p:cNvPr>
            <p:cNvSpPr/>
            <p:nvPr/>
          </p:nvSpPr>
          <p:spPr>
            <a:xfrm rot="5400000">
              <a:off x="2692272" y="-2692354"/>
              <a:ext cx="6807456" cy="12192003"/>
            </a:xfrm>
            <a:custGeom>
              <a:avLst/>
              <a:gdLst>
                <a:gd name="connsiteX0" fmla="*/ 0 w 270000"/>
                <a:gd name="connsiteY0" fmla="*/ 0 h 538480"/>
                <a:gd name="connsiteX1" fmla="*/ 270000 w 270000"/>
                <a:gd name="connsiteY1" fmla="*/ 269240 h 538480"/>
                <a:gd name="connsiteX2" fmla="*/ 0 w 270000"/>
                <a:gd name="connsiteY2" fmla="*/ 53848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00" h="538480">
                  <a:moveTo>
                    <a:pt x="0" y="0"/>
                  </a:moveTo>
                  <a:cubicBezTo>
                    <a:pt x="149117" y="0"/>
                    <a:pt x="270000" y="120543"/>
                    <a:pt x="270000" y="269240"/>
                  </a:cubicBezTo>
                  <a:cubicBezTo>
                    <a:pt x="270000" y="417937"/>
                    <a:pt x="149117" y="538480"/>
                    <a:pt x="0" y="5384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wrap="square" lIns="19050" tIns="19050" rIns="19050" bIns="19050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fr-FR" sz="1200">
                <a:solidFill>
                  <a:srgbClr val="44546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Forme libre : forme 8">
              <a:extLst>
                <a:ext uri="{FF2B5EF4-FFF2-40B4-BE49-F238E27FC236}">
                  <a16:creationId xmlns:a16="http://schemas.microsoft.com/office/drawing/2014/main" id="{8C832F36-9016-E14B-BB9D-D5D23ADAC477}"/>
                </a:ext>
              </a:extLst>
            </p:cNvPr>
            <p:cNvSpPr/>
            <p:nvPr/>
          </p:nvSpPr>
          <p:spPr>
            <a:xfrm rot="5400000">
              <a:off x="3539444" y="-2028545"/>
              <a:ext cx="5179570" cy="9236496"/>
            </a:xfrm>
            <a:custGeom>
              <a:avLst/>
              <a:gdLst>
                <a:gd name="connsiteX0" fmla="*/ 0 w 270000"/>
                <a:gd name="connsiteY0" fmla="*/ 0 h 538480"/>
                <a:gd name="connsiteX1" fmla="*/ 270000 w 270000"/>
                <a:gd name="connsiteY1" fmla="*/ 269240 h 538480"/>
                <a:gd name="connsiteX2" fmla="*/ 0 w 270000"/>
                <a:gd name="connsiteY2" fmla="*/ 53848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00" h="538480">
                  <a:moveTo>
                    <a:pt x="0" y="0"/>
                  </a:moveTo>
                  <a:cubicBezTo>
                    <a:pt x="149117" y="0"/>
                    <a:pt x="270000" y="120543"/>
                    <a:pt x="270000" y="269240"/>
                  </a:cubicBezTo>
                  <a:cubicBezTo>
                    <a:pt x="270000" y="417937"/>
                    <a:pt x="149117" y="538480"/>
                    <a:pt x="0" y="5384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wrap="square" lIns="19050" tIns="19050" rIns="19050" bIns="19050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fr-FR" sz="1200">
                <a:solidFill>
                  <a:srgbClr val="44546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Forme libre : forme 8">
              <a:extLst>
                <a:ext uri="{FF2B5EF4-FFF2-40B4-BE49-F238E27FC236}">
                  <a16:creationId xmlns:a16="http://schemas.microsoft.com/office/drawing/2014/main" id="{551F845B-0A84-2945-930F-AEB90235BDE0}"/>
                </a:ext>
              </a:extLst>
            </p:cNvPr>
            <p:cNvSpPr/>
            <p:nvPr/>
          </p:nvSpPr>
          <p:spPr>
            <a:xfrm rot="5400000">
              <a:off x="4330975" y="-1385552"/>
              <a:ext cx="3583391" cy="6354331"/>
            </a:xfrm>
            <a:custGeom>
              <a:avLst/>
              <a:gdLst>
                <a:gd name="connsiteX0" fmla="*/ 0 w 270000"/>
                <a:gd name="connsiteY0" fmla="*/ 0 h 538480"/>
                <a:gd name="connsiteX1" fmla="*/ 270000 w 270000"/>
                <a:gd name="connsiteY1" fmla="*/ 269240 h 538480"/>
                <a:gd name="connsiteX2" fmla="*/ 0 w 270000"/>
                <a:gd name="connsiteY2" fmla="*/ 53848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00" h="538480">
                  <a:moveTo>
                    <a:pt x="0" y="0"/>
                  </a:moveTo>
                  <a:cubicBezTo>
                    <a:pt x="149117" y="0"/>
                    <a:pt x="270000" y="120543"/>
                    <a:pt x="270000" y="269240"/>
                  </a:cubicBezTo>
                  <a:cubicBezTo>
                    <a:pt x="270000" y="417937"/>
                    <a:pt x="149117" y="538480"/>
                    <a:pt x="0" y="5384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wrap="square" lIns="19050" tIns="19050" rIns="19050" bIns="19050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fr-FR" sz="1200">
                <a:solidFill>
                  <a:srgbClr val="44546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Forme libre : forme 8">
              <a:extLst>
                <a:ext uri="{FF2B5EF4-FFF2-40B4-BE49-F238E27FC236}">
                  <a16:creationId xmlns:a16="http://schemas.microsoft.com/office/drawing/2014/main" id="{860697D0-84E3-194E-BB2C-45A483EE8DE5}"/>
                </a:ext>
              </a:extLst>
            </p:cNvPr>
            <p:cNvSpPr/>
            <p:nvPr/>
          </p:nvSpPr>
          <p:spPr>
            <a:xfrm rot="5400000">
              <a:off x="5192986" y="-692484"/>
              <a:ext cx="1846580" cy="3258703"/>
            </a:xfrm>
            <a:custGeom>
              <a:avLst/>
              <a:gdLst>
                <a:gd name="connsiteX0" fmla="*/ 0 w 270000"/>
                <a:gd name="connsiteY0" fmla="*/ 0 h 538480"/>
                <a:gd name="connsiteX1" fmla="*/ 270000 w 270000"/>
                <a:gd name="connsiteY1" fmla="*/ 269240 h 538480"/>
                <a:gd name="connsiteX2" fmla="*/ 0 w 270000"/>
                <a:gd name="connsiteY2" fmla="*/ 53848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00" h="538480">
                  <a:moveTo>
                    <a:pt x="0" y="0"/>
                  </a:moveTo>
                  <a:cubicBezTo>
                    <a:pt x="149117" y="0"/>
                    <a:pt x="270000" y="120543"/>
                    <a:pt x="270000" y="269240"/>
                  </a:cubicBezTo>
                  <a:cubicBezTo>
                    <a:pt x="270000" y="417937"/>
                    <a:pt x="149117" y="538480"/>
                    <a:pt x="0" y="5384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wrap="square" lIns="19050" tIns="19050" rIns="19050" bIns="19050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fr-FR" sz="1200">
                <a:solidFill>
                  <a:srgbClr val="44546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Forme libre : forme 8">
              <a:extLst>
                <a:ext uri="{FF2B5EF4-FFF2-40B4-BE49-F238E27FC236}">
                  <a16:creationId xmlns:a16="http://schemas.microsoft.com/office/drawing/2014/main" id="{0EF1655D-D0EC-4048-BC1D-ABF4A14B2A1C}"/>
                </a:ext>
              </a:extLst>
            </p:cNvPr>
            <p:cNvSpPr/>
            <p:nvPr/>
          </p:nvSpPr>
          <p:spPr>
            <a:xfrm rot="5400000">
              <a:off x="5275102" y="-647397"/>
              <a:ext cx="1695983" cy="2992941"/>
            </a:xfrm>
            <a:custGeom>
              <a:avLst/>
              <a:gdLst>
                <a:gd name="connsiteX0" fmla="*/ 0 w 270000"/>
                <a:gd name="connsiteY0" fmla="*/ 0 h 538480"/>
                <a:gd name="connsiteX1" fmla="*/ 270000 w 270000"/>
                <a:gd name="connsiteY1" fmla="*/ 269240 h 538480"/>
                <a:gd name="connsiteX2" fmla="*/ 0 w 270000"/>
                <a:gd name="connsiteY2" fmla="*/ 53848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00" h="538480">
                  <a:moveTo>
                    <a:pt x="0" y="0"/>
                  </a:moveTo>
                  <a:cubicBezTo>
                    <a:pt x="149117" y="0"/>
                    <a:pt x="270000" y="120543"/>
                    <a:pt x="270000" y="269240"/>
                  </a:cubicBezTo>
                  <a:cubicBezTo>
                    <a:pt x="270000" y="417937"/>
                    <a:pt x="149117" y="538480"/>
                    <a:pt x="0" y="538480"/>
                  </a:cubicBezTo>
                  <a:close/>
                </a:path>
              </a:pathLst>
            </a:custGeom>
            <a:solidFill>
              <a:srgbClr val="DAF0FF"/>
            </a:solidFill>
            <a:ln w="12700">
              <a:noFill/>
              <a:miter lim="400000"/>
            </a:ln>
          </p:spPr>
          <p:txBody>
            <a:bodyPr wrap="square" lIns="19050" tIns="19050" rIns="19050" bIns="19050" anchor="ctr">
              <a:noAutofit/>
            </a:bodyPr>
            <a:lstStyle/>
            <a:p>
              <a:pPr algn="ctr">
                <a:defRPr sz="3200" b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fr-FR" sz="1200">
                <a:solidFill>
                  <a:srgbClr val="44546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EA4BBE1-FC0C-4F4B-BBB2-49D6321F233E}"/>
              </a:ext>
            </a:extLst>
          </p:cNvPr>
          <p:cNvGrpSpPr/>
          <p:nvPr userDrawn="1"/>
        </p:nvGrpSpPr>
        <p:grpSpPr>
          <a:xfrm>
            <a:off x="241032" y="480847"/>
            <a:ext cx="1053878" cy="230832"/>
            <a:chOff x="8113381" y="1259803"/>
            <a:chExt cx="1053878" cy="230832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B4C21C9B-0D7A-6644-82F7-960E23EE68A1}"/>
                </a:ext>
              </a:extLst>
            </p:cNvPr>
            <p:cNvSpPr/>
            <p:nvPr/>
          </p:nvSpPr>
          <p:spPr>
            <a:xfrm>
              <a:off x="8113381" y="1278091"/>
              <a:ext cx="1053878" cy="1722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DCA55E-3560-044B-BA7D-B1B9CCDBC728}"/>
                </a:ext>
              </a:extLst>
            </p:cNvPr>
            <p:cNvSpPr/>
            <p:nvPr/>
          </p:nvSpPr>
          <p:spPr>
            <a:xfrm>
              <a:off x="8179526" y="1259803"/>
              <a:ext cx="9669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>
                  <a:solidFill>
                    <a:srgbClr val="000000"/>
                  </a:solidFill>
                  <a:latin typeface="FranceTV Brown" panose="020B0504020101010102" pitchFamily="34" charset="77"/>
                  <a:cs typeface="FranceTV Brown" panose="020B0504020101010102" pitchFamily="34" charset="77"/>
                </a:rPr>
                <a:t>Niveau ADM 3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D96F920-9650-F544-8CFF-1DB276FCAB43}"/>
              </a:ext>
            </a:extLst>
          </p:cNvPr>
          <p:cNvSpPr/>
          <p:nvPr userDrawn="1"/>
        </p:nvSpPr>
        <p:spPr>
          <a:xfrm>
            <a:off x="1792667" y="480847"/>
            <a:ext cx="9653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>
                <a:solidFill>
                  <a:srgbClr val="00000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Niveau ADM 2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62CC478-AF37-084B-B027-52276A4838BD}"/>
              </a:ext>
            </a:extLst>
          </p:cNvPr>
          <p:cNvGrpSpPr/>
          <p:nvPr userDrawn="1"/>
        </p:nvGrpSpPr>
        <p:grpSpPr>
          <a:xfrm>
            <a:off x="3242827" y="480847"/>
            <a:ext cx="1053878" cy="230832"/>
            <a:chOff x="8113381" y="1259803"/>
            <a:chExt cx="1053878" cy="230832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C04B13FF-17C5-3D47-A70E-AA537E956157}"/>
                </a:ext>
              </a:extLst>
            </p:cNvPr>
            <p:cNvSpPr/>
            <p:nvPr/>
          </p:nvSpPr>
          <p:spPr>
            <a:xfrm>
              <a:off x="8113381" y="1278091"/>
              <a:ext cx="1053878" cy="1722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B425E2-5954-2F42-93FB-B9B5A7F96C06}"/>
                </a:ext>
              </a:extLst>
            </p:cNvPr>
            <p:cNvSpPr/>
            <p:nvPr/>
          </p:nvSpPr>
          <p:spPr>
            <a:xfrm>
              <a:off x="8179526" y="1259803"/>
              <a:ext cx="9621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>
                  <a:solidFill>
                    <a:srgbClr val="000000"/>
                  </a:solidFill>
                  <a:latin typeface="FranceTV Brown" panose="020B0504020101010102" pitchFamily="34" charset="77"/>
                  <a:cs typeface="FranceTV Brown" panose="020B0504020101010102" pitchFamily="34" charset="77"/>
                </a:rPr>
                <a:t>Niveau ADM 1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CD7E9AE-AA32-604F-973C-D76898799D6E}"/>
              </a:ext>
            </a:extLst>
          </p:cNvPr>
          <p:cNvGrpSpPr/>
          <p:nvPr userDrawn="1"/>
        </p:nvGrpSpPr>
        <p:grpSpPr>
          <a:xfrm>
            <a:off x="9967410" y="6496730"/>
            <a:ext cx="1354029" cy="270781"/>
            <a:chOff x="10094259" y="6391229"/>
            <a:chExt cx="1354029" cy="270781"/>
          </a:xfrm>
          <a:noFill/>
        </p:grpSpPr>
        <p:sp>
          <p:nvSpPr>
            <p:cNvPr id="25" name="Espace réservé du numéro de diapositive 5">
              <a:hlinkClick r:id="" action="ppaction://noaction"/>
              <a:extLst>
                <a:ext uri="{FF2B5EF4-FFF2-40B4-BE49-F238E27FC236}">
                  <a16:creationId xmlns:a16="http://schemas.microsoft.com/office/drawing/2014/main" id="{4C5E89EC-2443-D341-A276-2A48073CE2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83508" y="6427425"/>
              <a:ext cx="1198927" cy="198391"/>
            </a:xfrm>
            <a:prstGeom prst="rect">
              <a:avLst/>
            </a:prstGeom>
            <a:grpFill/>
          </p:spPr>
          <p:txBody>
            <a:bodyPr vert="horz" lIns="180000" tIns="0" r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9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>
                  <a:ln>
                    <a:noFill/>
                  </a:ln>
                  <a:solidFill>
                    <a:schemeClr val="accent4"/>
                  </a:solidFill>
                  <a:latin typeface="FranceTV Brown" panose="020B0504020101010102" pitchFamily="34" charset="77"/>
                  <a:cs typeface="FranceTV Brown" panose="020B0504020101010102" pitchFamily="34" charset="77"/>
                </a:rPr>
                <a:t>Retour sommaire</a:t>
              </a:r>
            </a:p>
          </p:txBody>
        </p:sp>
        <p:pic>
          <p:nvPicPr>
            <p:cNvPr id="27" name="Graphique 9" descr="Retour">
              <a:extLst>
                <a:ext uri="{FF2B5EF4-FFF2-40B4-BE49-F238E27FC236}">
                  <a16:creationId xmlns:a16="http://schemas.microsoft.com/office/drawing/2014/main" id="{7F0539E4-0BE7-964B-86FB-673E934FF8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28333" y="6430347"/>
              <a:ext cx="195469" cy="195469"/>
            </a:xfrm>
            <a:prstGeom prst="rect">
              <a:avLst/>
            </a:prstGeom>
            <a:grpFill/>
          </p:spPr>
        </p:pic>
        <p:sp>
          <p:nvSpPr>
            <p:cNvPr id="28" name="Bloc lien vers sommaire">
              <a:hlinkClick r:id="" action="ppaction://noaction"/>
              <a:extLst>
                <a:ext uri="{FF2B5EF4-FFF2-40B4-BE49-F238E27FC236}">
                  <a16:creationId xmlns:a16="http://schemas.microsoft.com/office/drawing/2014/main" id="{30E692A8-29E8-134B-88CA-3E85BCBF4504}"/>
                </a:ext>
              </a:extLst>
            </p:cNvPr>
            <p:cNvSpPr/>
            <p:nvPr userDrawn="1"/>
          </p:nvSpPr>
          <p:spPr>
            <a:xfrm>
              <a:off x="10094259" y="6391229"/>
              <a:ext cx="1354029" cy="270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74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DEC4791A-F3E1-3343-BB9F-847D6CF2EDCB}"/>
              </a:ext>
            </a:extLst>
          </p:cNvPr>
          <p:cNvSpPr/>
          <p:nvPr userDrawn="1"/>
        </p:nvSpPr>
        <p:spPr>
          <a:xfrm>
            <a:off x="8839019" y="1902730"/>
            <a:ext cx="2724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Merci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8D4AD-4D2B-0F4D-973E-ABB263A65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068" y="2825750"/>
            <a:ext cx="4773669" cy="5023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Insérez ici votre texte de remerciement, les informations de collaboration et réalisation du support.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097011-F7E9-284A-9F3D-D25DDBD215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461" y="3436938"/>
            <a:ext cx="1506202" cy="3143168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 algn="r">
              <a:spcBef>
                <a:spcPts val="0"/>
              </a:spcBef>
              <a:buNone/>
              <a:defRPr sz="1000" b="0" i="0">
                <a:solidFill>
                  <a:srgbClr val="F3948C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</p:txBody>
      </p:sp>
      <p:sp>
        <p:nvSpPr>
          <p:cNvPr id="70" name="Espace réservé du texte 3">
            <a:extLst>
              <a:ext uri="{FF2B5EF4-FFF2-40B4-BE49-F238E27FC236}">
                <a16:creationId xmlns:a16="http://schemas.microsoft.com/office/drawing/2014/main" id="{DC813924-63C0-3F48-9EC0-9D622B7B87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9449" y="3436938"/>
            <a:ext cx="1506202" cy="3143168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 algn="r">
              <a:spcBef>
                <a:spcPts val="0"/>
              </a:spcBef>
              <a:buNone/>
              <a:defRPr sz="1000" b="0" i="0">
                <a:solidFill>
                  <a:srgbClr val="F3948C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244227E-1994-634E-BC62-3731C8E06DE3}"/>
              </a:ext>
            </a:extLst>
          </p:cNvPr>
          <p:cNvGrpSpPr/>
          <p:nvPr userDrawn="1"/>
        </p:nvGrpSpPr>
        <p:grpSpPr>
          <a:xfrm>
            <a:off x="189441" y="-124353"/>
            <a:ext cx="3962930" cy="3962930"/>
            <a:chOff x="1760507" y="447221"/>
            <a:chExt cx="2124389" cy="2124389"/>
          </a:xfrm>
        </p:grpSpPr>
        <p:sp>
          <p:nvSpPr>
            <p:cNvPr id="72" name="Graphique 4">
              <a:extLst>
                <a:ext uri="{FF2B5EF4-FFF2-40B4-BE49-F238E27FC236}">
                  <a16:creationId xmlns:a16="http://schemas.microsoft.com/office/drawing/2014/main" id="{3EAB013C-B785-2545-8FD5-367DF7C0F144}"/>
                </a:ext>
              </a:extLst>
            </p:cNvPr>
            <p:cNvSpPr/>
            <p:nvPr/>
          </p:nvSpPr>
          <p:spPr>
            <a:xfrm>
              <a:off x="1760507" y="447221"/>
              <a:ext cx="2124389" cy="2124389"/>
            </a:xfrm>
            <a:custGeom>
              <a:avLst/>
              <a:gdLst>
                <a:gd name="connsiteX0" fmla="*/ 2124390 w 2124389"/>
                <a:gd name="connsiteY0" fmla="*/ 1062195 h 2124389"/>
                <a:gd name="connsiteX1" fmla="*/ 1062195 w 2124389"/>
                <a:gd name="connsiteY1" fmla="*/ 2124390 h 2124389"/>
                <a:gd name="connsiteX2" fmla="*/ 0 w 2124389"/>
                <a:gd name="connsiteY2" fmla="*/ 1062195 h 2124389"/>
                <a:gd name="connsiteX3" fmla="*/ 1062195 w 2124389"/>
                <a:gd name="connsiteY3" fmla="*/ 0 h 2124389"/>
                <a:gd name="connsiteX4" fmla="*/ 2124390 w 2124389"/>
                <a:gd name="connsiteY4" fmla="*/ 1062195 h 21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389" h="2124389">
                  <a:moveTo>
                    <a:pt x="2124390" y="1062195"/>
                  </a:moveTo>
                  <a:cubicBezTo>
                    <a:pt x="2124390" y="1648829"/>
                    <a:pt x="1648829" y="2124390"/>
                    <a:pt x="1062195" y="2124390"/>
                  </a:cubicBezTo>
                  <a:cubicBezTo>
                    <a:pt x="475561" y="2124390"/>
                    <a:pt x="0" y="1648829"/>
                    <a:pt x="0" y="1062195"/>
                  </a:cubicBezTo>
                  <a:cubicBezTo>
                    <a:pt x="0" y="475561"/>
                    <a:pt x="475561" y="0"/>
                    <a:pt x="1062195" y="0"/>
                  </a:cubicBezTo>
                  <a:cubicBezTo>
                    <a:pt x="1648829" y="0"/>
                    <a:pt x="2124390" y="475561"/>
                    <a:pt x="2124390" y="1062195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8104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Graphique 4">
              <a:extLst>
                <a:ext uri="{FF2B5EF4-FFF2-40B4-BE49-F238E27FC236}">
                  <a16:creationId xmlns:a16="http://schemas.microsoft.com/office/drawing/2014/main" id="{3929A813-ED82-B147-8F08-8935EBAB4433}"/>
                </a:ext>
              </a:extLst>
            </p:cNvPr>
            <p:cNvSpPr/>
            <p:nvPr/>
          </p:nvSpPr>
          <p:spPr>
            <a:xfrm>
              <a:off x="2271891" y="958605"/>
              <a:ext cx="1101621" cy="1101621"/>
            </a:xfrm>
            <a:custGeom>
              <a:avLst/>
              <a:gdLst>
                <a:gd name="connsiteX0" fmla="*/ 1101621 w 1101621"/>
                <a:gd name="connsiteY0" fmla="*/ 550811 h 1101621"/>
                <a:gd name="connsiteX1" fmla="*/ 550811 w 1101621"/>
                <a:gd name="connsiteY1" fmla="*/ 1101622 h 1101621"/>
                <a:gd name="connsiteX2" fmla="*/ 0 w 1101621"/>
                <a:gd name="connsiteY2" fmla="*/ 550811 h 1101621"/>
                <a:gd name="connsiteX3" fmla="*/ 550811 w 1101621"/>
                <a:gd name="connsiteY3" fmla="*/ 0 h 1101621"/>
                <a:gd name="connsiteX4" fmla="*/ 1101621 w 1101621"/>
                <a:gd name="connsiteY4" fmla="*/ 550811 h 11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21" h="1101621">
                  <a:moveTo>
                    <a:pt x="1101621" y="550811"/>
                  </a:moveTo>
                  <a:cubicBezTo>
                    <a:pt x="1101621" y="855015"/>
                    <a:pt x="855015" y="1101622"/>
                    <a:pt x="550811" y="1101622"/>
                  </a:cubicBezTo>
                  <a:cubicBezTo>
                    <a:pt x="246606" y="1101622"/>
                    <a:pt x="0" y="855015"/>
                    <a:pt x="0" y="550811"/>
                  </a:cubicBezTo>
                  <a:cubicBezTo>
                    <a:pt x="0" y="246606"/>
                    <a:pt x="246606" y="0"/>
                    <a:pt x="550811" y="0"/>
                  </a:cubicBezTo>
                  <a:cubicBezTo>
                    <a:pt x="855015" y="0"/>
                    <a:pt x="1101621" y="246606"/>
                    <a:pt x="1101621" y="550811"/>
                  </a:cubicBezTo>
                  <a:close/>
                </a:path>
              </a:pathLst>
            </a:custGeom>
            <a:solidFill>
              <a:srgbClr val="FCEAE5"/>
            </a:solidFill>
            <a:ln w="1226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93425C5A-F0B3-614B-8435-CF96FBB6D553}"/>
              </a:ext>
            </a:extLst>
          </p:cNvPr>
          <p:cNvGrpSpPr/>
          <p:nvPr userDrawn="1"/>
        </p:nvGrpSpPr>
        <p:grpSpPr>
          <a:xfrm>
            <a:off x="80040" y="1185070"/>
            <a:ext cx="1682886" cy="773775"/>
            <a:chOff x="80040" y="1185070"/>
            <a:chExt cx="1682886" cy="773775"/>
          </a:xfrm>
        </p:grpSpPr>
        <p:sp>
          <p:nvSpPr>
            <p:cNvPr id="75" name="Graphique 4">
              <a:extLst>
                <a:ext uri="{FF2B5EF4-FFF2-40B4-BE49-F238E27FC236}">
                  <a16:creationId xmlns:a16="http://schemas.microsoft.com/office/drawing/2014/main" id="{AC0C1234-0BAC-6B40-8236-A8A0EA420683}"/>
                </a:ext>
              </a:extLst>
            </p:cNvPr>
            <p:cNvSpPr/>
            <p:nvPr/>
          </p:nvSpPr>
          <p:spPr>
            <a:xfrm>
              <a:off x="106520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Graphique 4">
              <a:extLst>
                <a:ext uri="{FF2B5EF4-FFF2-40B4-BE49-F238E27FC236}">
                  <a16:creationId xmlns:a16="http://schemas.microsoft.com/office/drawing/2014/main" id="{217D8829-92FC-984E-8B9F-E1DB9BA4CDF1}"/>
                </a:ext>
              </a:extLst>
            </p:cNvPr>
            <p:cNvSpPr/>
            <p:nvPr/>
          </p:nvSpPr>
          <p:spPr>
            <a:xfrm>
              <a:off x="336003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Graphique 4">
              <a:extLst>
                <a:ext uri="{FF2B5EF4-FFF2-40B4-BE49-F238E27FC236}">
                  <a16:creationId xmlns:a16="http://schemas.microsoft.com/office/drawing/2014/main" id="{69A99B38-5399-D547-8F1D-A5788865EBC0}"/>
                </a:ext>
              </a:extLst>
            </p:cNvPr>
            <p:cNvSpPr/>
            <p:nvPr/>
          </p:nvSpPr>
          <p:spPr>
            <a:xfrm>
              <a:off x="565488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Graphique 4">
              <a:extLst>
                <a:ext uri="{FF2B5EF4-FFF2-40B4-BE49-F238E27FC236}">
                  <a16:creationId xmlns:a16="http://schemas.microsoft.com/office/drawing/2014/main" id="{789BED9F-350A-6345-B069-7208EAB28172}"/>
                </a:ext>
              </a:extLst>
            </p:cNvPr>
            <p:cNvSpPr/>
            <p:nvPr/>
          </p:nvSpPr>
          <p:spPr>
            <a:xfrm>
              <a:off x="793502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Graphique 4">
              <a:extLst>
                <a:ext uri="{FF2B5EF4-FFF2-40B4-BE49-F238E27FC236}">
                  <a16:creationId xmlns:a16="http://schemas.microsoft.com/office/drawing/2014/main" id="{FC6EAA78-D2D7-2A4F-AFF4-5CA63FECB782}"/>
                </a:ext>
              </a:extLst>
            </p:cNvPr>
            <p:cNvSpPr/>
            <p:nvPr/>
          </p:nvSpPr>
          <p:spPr>
            <a:xfrm>
              <a:off x="1022986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Graphique 4">
              <a:extLst>
                <a:ext uri="{FF2B5EF4-FFF2-40B4-BE49-F238E27FC236}">
                  <a16:creationId xmlns:a16="http://schemas.microsoft.com/office/drawing/2014/main" id="{376F1ABD-0809-EB4A-AE4A-CE2E8E7E2BA9}"/>
                </a:ext>
              </a:extLst>
            </p:cNvPr>
            <p:cNvSpPr/>
            <p:nvPr/>
          </p:nvSpPr>
          <p:spPr>
            <a:xfrm>
              <a:off x="1252471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Graphique 4">
              <a:extLst>
                <a:ext uri="{FF2B5EF4-FFF2-40B4-BE49-F238E27FC236}">
                  <a16:creationId xmlns:a16="http://schemas.microsoft.com/office/drawing/2014/main" id="{8CF2063C-9F84-0841-B172-626EAEE684D7}"/>
                </a:ext>
              </a:extLst>
            </p:cNvPr>
            <p:cNvSpPr/>
            <p:nvPr/>
          </p:nvSpPr>
          <p:spPr>
            <a:xfrm>
              <a:off x="1480484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Graphique 4">
              <a:extLst>
                <a:ext uri="{FF2B5EF4-FFF2-40B4-BE49-F238E27FC236}">
                  <a16:creationId xmlns:a16="http://schemas.microsoft.com/office/drawing/2014/main" id="{3111B124-B063-1249-AFB5-8C7E9880B032}"/>
                </a:ext>
              </a:extLst>
            </p:cNvPr>
            <p:cNvSpPr/>
            <p:nvPr/>
          </p:nvSpPr>
          <p:spPr>
            <a:xfrm>
              <a:off x="1709969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Graphique 4">
              <a:extLst>
                <a:ext uri="{FF2B5EF4-FFF2-40B4-BE49-F238E27FC236}">
                  <a16:creationId xmlns:a16="http://schemas.microsoft.com/office/drawing/2014/main" id="{FC31843F-71CC-0849-83FC-EF284170C1CA}"/>
                </a:ext>
              </a:extLst>
            </p:cNvPr>
            <p:cNvSpPr/>
            <p:nvPr/>
          </p:nvSpPr>
          <p:spPr>
            <a:xfrm>
              <a:off x="97693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Graphique 4">
              <a:extLst>
                <a:ext uri="{FF2B5EF4-FFF2-40B4-BE49-F238E27FC236}">
                  <a16:creationId xmlns:a16="http://schemas.microsoft.com/office/drawing/2014/main" id="{D4BCA754-CE22-F644-9FBD-7C1AD79E7377}"/>
                </a:ext>
              </a:extLst>
            </p:cNvPr>
            <p:cNvSpPr/>
            <p:nvPr/>
          </p:nvSpPr>
          <p:spPr>
            <a:xfrm>
              <a:off x="32717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Graphique 4">
              <a:extLst>
                <a:ext uri="{FF2B5EF4-FFF2-40B4-BE49-F238E27FC236}">
                  <a16:creationId xmlns:a16="http://schemas.microsoft.com/office/drawing/2014/main" id="{6F0F5A4E-FD78-DA4F-A929-7B6EC401E128}"/>
                </a:ext>
              </a:extLst>
            </p:cNvPr>
            <p:cNvSpPr/>
            <p:nvPr/>
          </p:nvSpPr>
          <p:spPr>
            <a:xfrm>
              <a:off x="555191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Graphique 4">
              <a:extLst>
                <a:ext uri="{FF2B5EF4-FFF2-40B4-BE49-F238E27FC236}">
                  <a16:creationId xmlns:a16="http://schemas.microsoft.com/office/drawing/2014/main" id="{4257CF6B-D12B-0044-86CC-182DE5281ACE}"/>
                </a:ext>
              </a:extLst>
            </p:cNvPr>
            <p:cNvSpPr/>
            <p:nvPr/>
          </p:nvSpPr>
          <p:spPr>
            <a:xfrm>
              <a:off x="78467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Graphique 4">
              <a:extLst>
                <a:ext uri="{FF2B5EF4-FFF2-40B4-BE49-F238E27FC236}">
                  <a16:creationId xmlns:a16="http://schemas.microsoft.com/office/drawing/2014/main" id="{1060C829-D3F4-434D-BA9B-057F0A1FC0B0}"/>
                </a:ext>
              </a:extLst>
            </p:cNvPr>
            <p:cNvSpPr/>
            <p:nvPr/>
          </p:nvSpPr>
          <p:spPr>
            <a:xfrm>
              <a:off x="1014160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Graphique 4">
              <a:extLst>
                <a:ext uri="{FF2B5EF4-FFF2-40B4-BE49-F238E27FC236}">
                  <a16:creationId xmlns:a16="http://schemas.microsoft.com/office/drawing/2014/main" id="{53CDB104-B137-874C-88B5-7985A60137A6}"/>
                </a:ext>
              </a:extLst>
            </p:cNvPr>
            <p:cNvSpPr/>
            <p:nvPr/>
          </p:nvSpPr>
          <p:spPr>
            <a:xfrm>
              <a:off x="124364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Graphique 4">
              <a:extLst>
                <a:ext uri="{FF2B5EF4-FFF2-40B4-BE49-F238E27FC236}">
                  <a16:creationId xmlns:a16="http://schemas.microsoft.com/office/drawing/2014/main" id="{8620A6E3-40A6-0F45-A3F3-40E99CA75350}"/>
                </a:ext>
              </a:extLst>
            </p:cNvPr>
            <p:cNvSpPr/>
            <p:nvPr/>
          </p:nvSpPr>
          <p:spPr>
            <a:xfrm>
              <a:off x="147165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Graphique 4">
              <a:extLst>
                <a:ext uri="{FF2B5EF4-FFF2-40B4-BE49-F238E27FC236}">
                  <a16:creationId xmlns:a16="http://schemas.microsoft.com/office/drawing/2014/main" id="{A2498423-9868-C649-9BE1-53AC896C8171}"/>
                </a:ext>
              </a:extLst>
            </p:cNvPr>
            <p:cNvSpPr/>
            <p:nvPr/>
          </p:nvSpPr>
          <p:spPr>
            <a:xfrm>
              <a:off x="1701144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Graphique 4">
              <a:extLst>
                <a:ext uri="{FF2B5EF4-FFF2-40B4-BE49-F238E27FC236}">
                  <a16:creationId xmlns:a16="http://schemas.microsoft.com/office/drawing/2014/main" id="{36985197-5E28-EC43-8529-D3C8C8077868}"/>
                </a:ext>
              </a:extLst>
            </p:cNvPr>
            <p:cNvSpPr/>
            <p:nvPr/>
          </p:nvSpPr>
          <p:spPr>
            <a:xfrm>
              <a:off x="888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Graphique 4">
              <a:extLst>
                <a:ext uri="{FF2B5EF4-FFF2-40B4-BE49-F238E27FC236}">
                  <a16:creationId xmlns:a16="http://schemas.microsoft.com/office/drawing/2014/main" id="{94FC6EEF-6EAF-FF41-9383-4D071614AE36}"/>
                </a:ext>
              </a:extLst>
            </p:cNvPr>
            <p:cNvSpPr/>
            <p:nvPr/>
          </p:nvSpPr>
          <p:spPr>
            <a:xfrm>
              <a:off x="318351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Graphique 4">
              <a:extLst>
                <a:ext uri="{FF2B5EF4-FFF2-40B4-BE49-F238E27FC236}">
                  <a16:creationId xmlns:a16="http://schemas.microsoft.com/office/drawing/2014/main" id="{0272FB3C-0B70-2641-8E26-C64554447031}"/>
                </a:ext>
              </a:extLst>
            </p:cNvPr>
            <p:cNvSpPr/>
            <p:nvPr/>
          </p:nvSpPr>
          <p:spPr>
            <a:xfrm>
              <a:off x="5463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Graphique 4">
              <a:extLst>
                <a:ext uri="{FF2B5EF4-FFF2-40B4-BE49-F238E27FC236}">
                  <a16:creationId xmlns:a16="http://schemas.microsoft.com/office/drawing/2014/main" id="{3751B5DB-F912-4744-929B-B259F73D6A38}"/>
                </a:ext>
              </a:extLst>
            </p:cNvPr>
            <p:cNvSpPr/>
            <p:nvPr/>
          </p:nvSpPr>
          <p:spPr>
            <a:xfrm>
              <a:off x="775849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Graphique 4">
              <a:extLst>
                <a:ext uri="{FF2B5EF4-FFF2-40B4-BE49-F238E27FC236}">
                  <a16:creationId xmlns:a16="http://schemas.microsoft.com/office/drawing/2014/main" id="{BDB227CE-5063-DF48-9B15-174203A3BA3F}"/>
                </a:ext>
              </a:extLst>
            </p:cNvPr>
            <p:cNvSpPr/>
            <p:nvPr/>
          </p:nvSpPr>
          <p:spPr>
            <a:xfrm>
              <a:off x="1005334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Graphique 4">
              <a:extLst>
                <a:ext uri="{FF2B5EF4-FFF2-40B4-BE49-F238E27FC236}">
                  <a16:creationId xmlns:a16="http://schemas.microsoft.com/office/drawing/2014/main" id="{6A627018-EA06-ED4C-916B-66D7D86519F4}"/>
                </a:ext>
              </a:extLst>
            </p:cNvPr>
            <p:cNvSpPr/>
            <p:nvPr/>
          </p:nvSpPr>
          <p:spPr>
            <a:xfrm>
              <a:off x="1233347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Graphique 4">
              <a:extLst>
                <a:ext uri="{FF2B5EF4-FFF2-40B4-BE49-F238E27FC236}">
                  <a16:creationId xmlns:a16="http://schemas.microsoft.com/office/drawing/2014/main" id="{3F29974D-4588-CF4E-9205-5A0DEA394996}"/>
                </a:ext>
              </a:extLst>
            </p:cNvPr>
            <p:cNvSpPr/>
            <p:nvPr/>
          </p:nvSpPr>
          <p:spPr>
            <a:xfrm>
              <a:off x="1462832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Graphique 4">
              <a:extLst>
                <a:ext uri="{FF2B5EF4-FFF2-40B4-BE49-F238E27FC236}">
                  <a16:creationId xmlns:a16="http://schemas.microsoft.com/office/drawing/2014/main" id="{C1BB4DAD-1378-ED4D-897C-384BBD014681}"/>
                </a:ext>
              </a:extLst>
            </p:cNvPr>
            <p:cNvSpPr/>
            <p:nvPr/>
          </p:nvSpPr>
          <p:spPr>
            <a:xfrm>
              <a:off x="169231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Graphique 4">
              <a:extLst>
                <a:ext uri="{FF2B5EF4-FFF2-40B4-BE49-F238E27FC236}">
                  <a16:creationId xmlns:a16="http://schemas.microsoft.com/office/drawing/2014/main" id="{478583FC-097B-1340-9F39-43A0929E2873}"/>
                </a:ext>
              </a:extLst>
            </p:cNvPr>
            <p:cNvSpPr/>
            <p:nvPr/>
          </p:nvSpPr>
          <p:spPr>
            <a:xfrm>
              <a:off x="8004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Graphique 4">
              <a:extLst>
                <a:ext uri="{FF2B5EF4-FFF2-40B4-BE49-F238E27FC236}">
                  <a16:creationId xmlns:a16="http://schemas.microsoft.com/office/drawing/2014/main" id="{93B1B7AD-61FC-BA43-A11B-4706AB018A2E}"/>
                </a:ext>
              </a:extLst>
            </p:cNvPr>
            <p:cNvSpPr/>
            <p:nvPr/>
          </p:nvSpPr>
          <p:spPr>
            <a:xfrm>
              <a:off x="30952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Graphique 4">
              <a:extLst>
                <a:ext uri="{FF2B5EF4-FFF2-40B4-BE49-F238E27FC236}">
                  <a16:creationId xmlns:a16="http://schemas.microsoft.com/office/drawing/2014/main" id="{0998F86A-695D-FF4E-9EE4-7614E957DA8E}"/>
                </a:ext>
              </a:extLst>
            </p:cNvPr>
            <p:cNvSpPr/>
            <p:nvPr/>
          </p:nvSpPr>
          <p:spPr>
            <a:xfrm>
              <a:off x="53753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Graphique 4">
              <a:extLst>
                <a:ext uri="{FF2B5EF4-FFF2-40B4-BE49-F238E27FC236}">
                  <a16:creationId xmlns:a16="http://schemas.microsoft.com/office/drawing/2014/main" id="{BC9FBA4C-0856-DF49-BBE6-CE1714E217A2}"/>
                </a:ext>
              </a:extLst>
            </p:cNvPr>
            <p:cNvSpPr/>
            <p:nvPr/>
          </p:nvSpPr>
          <p:spPr>
            <a:xfrm>
              <a:off x="767024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Graphique 4">
              <a:extLst>
                <a:ext uri="{FF2B5EF4-FFF2-40B4-BE49-F238E27FC236}">
                  <a16:creationId xmlns:a16="http://schemas.microsoft.com/office/drawing/2014/main" id="{793A2DDC-086A-084F-91EC-095FD202A8C6}"/>
                </a:ext>
              </a:extLst>
            </p:cNvPr>
            <p:cNvSpPr/>
            <p:nvPr/>
          </p:nvSpPr>
          <p:spPr>
            <a:xfrm>
              <a:off x="99650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Graphique 4">
              <a:extLst>
                <a:ext uri="{FF2B5EF4-FFF2-40B4-BE49-F238E27FC236}">
                  <a16:creationId xmlns:a16="http://schemas.microsoft.com/office/drawing/2014/main" id="{A2742FC6-AD63-F047-93B7-361B08B647B0}"/>
                </a:ext>
              </a:extLst>
            </p:cNvPr>
            <p:cNvSpPr/>
            <p:nvPr/>
          </p:nvSpPr>
          <p:spPr>
            <a:xfrm>
              <a:off x="1224522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Graphique 4">
              <a:extLst>
                <a:ext uri="{FF2B5EF4-FFF2-40B4-BE49-F238E27FC236}">
                  <a16:creationId xmlns:a16="http://schemas.microsoft.com/office/drawing/2014/main" id="{0941E190-BF08-9347-BEBA-CA62CD603787}"/>
                </a:ext>
              </a:extLst>
            </p:cNvPr>
            <p:cNvSpPr/>
            <p:nvPr/>
          </p:nvSpPr>
          <p:spPr>
            <a:xfrm>
              <a:off x="145400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Graphique 4">
              <a:extLst>
                <a:ext uri="{FF2B5EF4-FFF2-40B4-BE49-F238E27FC236}">
                  <a16:creationId xmlns:a16="http://schemas.microsoft.com/office/drawing/2014/main" id="{AF1D772F-3DA5-F849-AB2E-DC4788CF4419}"/>
                </a:ext>
              </a:extLst>
            </p:cNvPr>
            <p:cNvSpPr/>
            <p:nvPr/>
          </p:nvSpPr>
          <p:spPr>
            <a:xfrm>
              <a:off x="168349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2" name="Graphique 4">
            <a:extLst>
              <a:ext uri="{FF2B5EF4-FFF2-40B4-BE49-F238E27FC236}">
                <a16:creationId xmlns:a16="http://schemas.microsoft.com/office/drawing/2014/main" id="{2B355386-B832-7D45-9BC2-DCB058D5B15F}"/>
              </a:ext>
            </a:extLst>
          </p:cNvPr>
          <p:cNvSpPr/>
          <p:nvPr userDrawn="1"/>
        </p:nvSpPr>
        <p:spPr>
          <a:xfrm>
            <a:off x="722766" y="3437406"/>
            <a:ext cx="141471" cy="141471"/>
          </a:xfrm>
          <a:custGeom>
            <a:avLst/>
            <a:gdLst>
              <a:gd name="connsiteX0" fmla="*/ 141471 w 141471"/>
              <a:gd name="connsiteY0" fmla="*/ 70736 h 141471"/>
              <a:gd name="connsiteX1" fmla="*/ 70736 w 141471"/>
              <a:gd name="connsiteY1" fmla="*/ 141471 h 141471"/>
              <a:gd name="connsiteX2" fmla="*/ 0 w 141471"/>
              <a:gd name="connsiteY2" fmla="*/ 70736 h 141471"/>
              <a:gd name="connsiteX3" fmla="*/ 70736 w 141471"/>
              <a:gd name="connsiteY3" fmla="*/ 0 h 141471"/>
              <a:gd name="connsiteX4" fmla="*/ 141471 w 141471"/>
              <a:gd name="connsiteY4" fmla="*/ 70736 h 1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1" h="141471">
                <a:moveTo>
                  <a:pt x="141471" y="70736"/>
                </a:moveTo>
                <a:cubicBezTo>
                  <a:pt x="141471" y="109802"/>
                  <a:pt x="109802" y="141471"/>
                  <a:pt x="70736" y="141471"/>
                </a:cubicBezTo>
                <a:cubicBezTo>
                  <a:pt x="31669" y="141471"/>
                  <a:pt x="0" y="109802"/>
                  <a:pt x="0" y="70736"/>
                </a:cubicBezTo>
                <a:cubicBezTo>
                  <a:pt x="0" y="31669"/>
                  <a:pt x="31669" y="0"/>
                  <a:pt x="70736" y="0"/>
                </a:cubicBezTo>
                <a:cubicBezTo>
                  <a:pt x="109802" y="0"/>
                  <a:pt x="141471" y="31669"/>
                  <a:pt x="141471" y="7073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59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73" name="Graphique 4">
            <a:extLst>
              <a:ext uri="{FF2B5EF4-FFF2-40B4-BE49-F238E27FC236}">
                <a16:creationId xmlns:a16="http://schemas.microsoft.com/office/drawing/2014/main" id="{76980C7F-46BE-4F46-BE48-D93068118DDF}"/>
              </a:ext>
            </a:extLst>
          </p:cNvPr>
          <p:cNvGrpSpPr/>
          <p:nvPr userDrawn="1"/>
        </p:nvGrpSpPr>
        <p:grpSpPr>
          <a:xfrm>
            <a:off x="1733000" y="5573537"/>
            <a:ext cx="996813" cy="996813"/>
            <a:chOff x="1653530" y="4836814"/>
            <a:chExt cx="1099302" cy="1099302"/>
          </a:xfrm>
        </p:grpSpPr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56AE7426-75CB-624F-812D-25D2B1B55493}"/>
                </a:ext>
              </a:extLst>
            </p:cNvPr>
            <p:cNvSpPr/>
            <p:nvPr/>
          </p:nvSpPr>
          <p:spPr>
            <a:xfrm>
              <a:off x="1653530" y="4836814"/>
              <a:ext cx="1099302" cy="1099302"/>
            </a:xfrm>
            <a:custGeom>
              <a:avLst/>
              <a:gdLst>
                <a:gd name="connsiteX0" fmla="*/ 1099302 w 1099302"/>
                <a:gd name="connsiteY0" fmla="*/ 549651 h 1099302"/>
                <a:gd name="connsiteX1" fmla="*/ 549651 w 1099302"/>
                <a:gd name="connsiteY1" fmla="*/ 1099302 h 1099302"/>
                <a:gd name="connsiteX2" fmla="*/ 0 w 1099302"/>
                <a:gd name="connsiteY2" fmla="*/ 549651 h 1099302"/>
                <a:gd name="connsiteX3" fmla="*/ 549651 w 1099302"/>
                <a:gd name="connsiteY3" fmla="*/ 0 h 1099302"/>
                <a:gd name="connsiteX4" fmla="*/ 1099302 w 1099302"/>
                <a:gd name="connsiteY4" fmla="*/ 549651 h 10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02" h="1099302">
                  <a:moveTo>
                    <a:pt x="1099302" y="549651"/>
                  </a:moveTo>
                  <a:cubicBezTo>
                    <a:pt x="1099302" y="853215"/>
                    <a:pt x="853215" y="1099302"/>
                    <a:pt x="549651" y="1099302"/>
                  </a:cubicBezTo>
                  <a:cubicBezTo>
                    <a:pt x="246087" y="1099302"/>
                    <a:pt x="0" y="853215"/>
                    <a:pt x="0" y="549651"/>
                  </a:cubicBezTo>
                  <a:cubicBezTo>
                    <a:pt x="0" y="246087"/>
                    <a:pt x="246087" y="0"/>
                    <a:pt x="549651" y="0"/>
                  </a:cubicBezTo>
                  <a:cubicBezTo>
                    <a:pt x="853215" y="0"/>
                    <a:pt x="1099302" y="246087"/>
                    <a:pt x="1099302" y="549651"/>
                  </a:cubicBezTo>
                  <a:close/>
                </a:path>
              </a:pathLst>
            </a:custGeom>
            <a:solidFill>
              <a:srgbClr val="ED897F"/>
            </a:solidFill>
            <a:ln w="57087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7B1A9B22-665F-A846-9BD0-A3A7FE584B8C}"/>
                </a:ext>
              </a:extLst>
            </p:cNvPr>
            <p:cNvSpPr/>
            <p:nvPr/>
          </p:nvSpPr>
          <p:spPr>
            <a:xfrm>
              <a:off x="1944590" y="5127874"/>
              <a:ext cx="517182" cy="517182"/>
            </a:xfrm>
            <a:custGeom>
              <a:avLst/>
              <a:gdLst>
                <a:gd name="connsiteX0" fmla="*/ 517182 w 517182"/>
                <a:gd name="connsiteY0" fmla="*/ 258591 h 517182"/>
                <a:gd name="connsiteX1" fmla="*/ 258591 w 517182"/>
                <a:gd name="connsiteY1" fmla="*/ 517182 h 517182"/>
                <a:gd name="connsiteX2" fmla="*/ 0 w 517182"/>
                <a:gd name="connsiteY2" fmla="*/ 258591 h 517182"/>
                <a:gd name="connsiteX3" fmla="*/ 258591 w 517182"/>
                <a:gd name="connsiteY3" fmla="*/ 0 h 517182"/>
                <a:gd name="connsiteX4" fmla="*/ 517182 w 517182"/>
                <a:gd name="connsiteY4" fmla="*/ 258591 h 5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82" h="517182">
                  <a:moveTo>
                    <a:pt x="517182" y="258591"/>
                  </a:moveTo>
                  <a:cubicBezTo>
                    <a:pt x="517182" y="401407"/>
                    <a:pt x="401407" y="517182"/>
                    <a:pt x="258591" y="517182"/>
                  </a:cubicBezTo>
                  <a:cubicBezTo>
                    <a:pt x="115775" y="517182"/>
                    <a:pt x="0" y="401407"/>
                    <a:pt x="0" y="258591"/>
                  </a:cubicBezTo>
                  <a:cubicBezTo>
                    <a:pt x="0" y="115775"/>
                    <a:pt x="115775" y="0"/>
                    <a:pt x="258591" y="0"/>
                  </a:cubicBezTo>
                  <a:cubicBezTo>
                    <a:pt x="401407" y="0"/>
                    <a:pt x="517182" y="115775"/>
                    <a:pt x="517182" y="258591"/>
                  </a:cubicBezTo>
                  <a:close/>
                </a:path>
              </a:pathLst>
            </a:custGeom>
            <a:noFill/>
            <a:ln w="107832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B665E5BD-A0A1-C343-B02C-CAA5667449E4}"/>
                </a:ext>
              </a:extLst>
            </p:cNvPr>
            <p:cNvSpPr/>
            <p:nvPr/>
          </p:nvSpPr>
          <p:spPr>
            <a:xfrm>
              <a:off x="2003729" y="5187014"/>
              <a:ext cx="398902" cy="398902"/>
            </a:xfrm>
            <a:custGeom>
              <a:avLst/>
              <a:gdLst>
                <a:gd name="connsiteX0" fmla="*/ 398903 w 398902"/>
                <a:gd name="connsiteY0" fmla="*/ 199452 h 398902"/>
                <a:gd name="connsiteX1" fmla="*/ 199452 w 398902"/>
                <a:gd name="connsiteY1" fmla="*/ 398903 h 398902"/>
                <a:gd name="connsiteX2" fmla="*/ 0 w 398902"/>
                <a:gd name="connsiteY2" fmla="*/ 199452 h 398902"/>
                <a:gd name="connsiteX3" fmla="*/ 199452 w 398902"/>
                <a:gd name="connsiteY3" fmla="*/ 0 h 398902"/>
                <a:gd name="connsiteX4" fmla="*/ 398903 w 398902"/>
                <a:gd name="connsiteY4" fmla="*/ 199452 h 3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02" h="398902">
                  <a:moveTo>
                    <a:pt x="398903" y="199452"/>
                  </a:moveTo>
                  <a:cubicBezTo>
                    <a:pt x="398903" y="309606"/>
                    <a:pt x="309606" y="398903"/>
                    <a:pt x="199452" y="398903"/>
                  </a:cubicBezTo>
                  <a:cubicBezTo>
                    <a:pt x="89297" y="398903"/>
                    <a:pt x="0" y="309606"/>
                    <a:pt x="0" y="199452"/>
                  </a:cubicBezTo>
                  <a:cubicBezTo>
                    <a:pt x="0" y="89298"/>
                    <a:pt x="89297" y="0"/>
                    <a:pt x="199452" y="0"/>
                  </a:cubicBezTo>
                  <a:cubicBezTo>
                    <a:pt x="309606" y="0"/>
                    <a:pt x="398903" y="89298"/>
                    <a:pt x="398903" y="199452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8" name="Graphique 4">
            <a:extLst>
              <a:ext uri="{FF2B5EF4-FFF2-40B4-BE49-F238E27FC236}">
                <a16:creationId xmlns:a16="http://schemas.microsoft.com/office/drawing/2014/main" id="{A6625298-9705-5C40-B77F-6CF5D7177B2D}"/>
              </a:ext>
            </a:extLst>
          </p:cNvPr>
          <p:cNvGrpSpPr/>
          <p:nvPr userDrawn="1"/>
        </p:nvGrpSpPr>
        <p:grpSpPr>
          <a:xfrm>
            <a:off x="2140899" y="4281255"/>
            <a:ext cx="944238" cy="897972"/>
            <a:chOff x="2423505" y="3384993"/>
            <a:chExt cx="1041322" cy="990299"/>
          </a:xfrm>
          <a:solidFill>
            <a:srgbClr val="AFDFF9">
              <a:alpha val="85000"/>
            </a:srgbClr>
          </a:solidFill>
        </p:grpSpPr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12470FDD-38AB-404D-BD28-BECF7727D09B}"/>
                </a:ext>
              </a:extLst>
            </p:cNvPr>
            <p:cNvSpPr/>
            <p:nvPr/>
          </p:nvSpPr>
          <p:spPr>
            <a:xfrm>
              <a:off x="3406847" y="338499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E5D03BC0-8D30-A24C-BD85-50D49F2C3143}"/>
                </a:ext>
              </a:extLst>
            </p:cNvPr>
            <p:cNvSpPr/>
            <p:nvPr/>
          </p:nvSpPr>
          <p:spPr>
            <a:xfrm>
              <a:off x="3078680" y="338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E7912D59-97C8-0640-81C1-C78D457249EA}"/>
                </a:ext>
              </a:extLst>
            </p:cNvPr>
            <p:cNvSpPr/>
            <p:nvPr/>
          </p:nvSpPr>
          <p:spPr>
            <a:xfrm>
              <a:off x="2751672" y="339079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1F43EB3-9BF9-3447-B4DF-EC3D17E8515A}"/>
                </a:ext>
              </a:extLst>
            </p:cNvPr>
            <p:cNvSpPr/>
            <p:nvPr/>
          </p:nvSpPr>
          <p:spPr>
            <a:xfrm>
              <a:off x="2423505" y="339311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16470504-795F-6741-AFFD-76E6CDF5D2E8}"/>
                </a:ext>
              </a:extLst>
            </p:cNvPr>
            <p:cNvSpPr/>
            <p:nvPr/>
          </p:nvSpPr>
          <p:spPr>
            <a:xfrm>
              <a:off x="3408007" y="369460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0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28E340A9-87CE-8F49-9AA2-FE5F693AA5D4}"/>
                </a:ext>
              </a:extLst>
            </p:cNvPr>
            <p:cNvSpPr/>
            <p:nvPr/>
          </p:nvSpPr>
          <p:spPr>
            <a:xfrm>
              <a:off x="3080999" y="3696926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9784E444-9BB9-2047-AF02-277045D2A4FF}"/>
                </a:ext>
              </a:extLst>
            </p:cNvPr>
            <p:cNvSpPr/>
            <p:nvPr/>
          </p:nvSpPr>
          <p:spPr>
            <a:xfrm>
              <a:off x="2752832" y="3700405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8E8AAA22-78B5-ED44-95E9-BAD594B7731A}"/>
                </a:ext>
              </a:extLst>
            </p:cNvPr>
            <p:cNvSpPr/>
            <p:nvPr/>
          </p:nvSpPr>
          <p:spPr>
            <a:xfrm>
              <a:off x="2425824" y="370272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A6CB9337-63ED-5D43-A4FA-E2E7725FB848}"/>
                </a:ext>
              </a:extLst>
            </p:cNvPr>
            <p:cNvSpPr/>
            <p:nvPr/>
          </p:nvSpPr>
          <p:spPr>
            <a:xfrm>
              <a:off x="3410326" y="400422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378E4B9A-F9EB-5D42-A84B-D25DB99BE165}"/>
                </a:ext>
              </a:extLst>
            </p:cNvPr>
            <p:cNvSpPr/>
            <p:nvPr/>
          </p:nvSpPr>
          <p:spPr>
            <a:xfrm>
              <a:off x="3082159" y="4006539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6EB6508A-6AD5-C440-833C-9450E4E3683A}"/>
                </a:ext>
              </a:extLst>
            </p:cNvPr>
            <p:cNvSpPr/>
            <p:nvPr/>
          </p:nvSpPr>
          <p:spPr>
            <a:xfrm>
              <a:off x="2755151" y="4010018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49EBD1D1-E72B-5A4A-8C34-46B6723DA6F6}"/>
                </a:ext>
              </a:extLst>
            </p:cNvPr>
            <p:cNvSpPr/>
            <p:nvPr/>
          </p:nvSpPr>
          <p:spPr>
            <a:xfrm>
              <a:off x="2426984" y="401233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2CA2E236-B3D4-1941-9211-229C41E116D9}"/>
                </a:ext>
              </a:extLst>
            </p:cNvPr>
            <p:cNvSpPr/>
            <p:nvPr/>
          </p:nvSpPr>
          <p:spPr>
            <a:xfrm>
              <a:off x="3411485" y="431267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CC733078-4EE7-D448-8F93-A4810B956633}"/>
                </a:ext>
              </a:extLst>
            </p:cNvPr>
            <p:cNvSpPr/>
            <p:nvPr/>
          </p:nvSpPr>
          <p:spPr>
            <a:xfrm>
              <a:off x="3084478" y="431615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378AE91C-C3A2-7C42-A2DA-3D6D24730FA6}"/>
                </a:ext>
              </a:extLst>
            </p:cNvPr>
            <p:cNvSpPr/>
            <p:nvPr/>
          </p:nvSpPr>
          <p:spPr>
            <a:xfrm>
              <a:off x="2756311" y="431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C93EC1A6-7D22-DB45-8FA3-435808CE29B9}"/>
                </a:ext>
              </a:extLst>
            </p:cNvPr>
            <p:cNvSpPr/>
            <p:nvPr/>
          </p:nvSpPr>
          <p:spPr>
            <a:xfrm>
              <a:off x="2429303" y="432195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95" name="Graphique 4">
            <a:extLst>
              <a:ext uri="{FF2B5EF4-FFF2-40B4-BE49-F238E27FC236}">
                <a16:creationId xmlns:a16="http://schemas.microsoft.com/office/drawing/2014/main" id="{B8057432-84C0-C545-A3F1-C0011D6F0568}"/>
              </a:ext>
            </a:extLst>
          </p:cNvPr>
          <p:cNvSpPr/>
          <p:nvPr userDrawn="1"/>
        </p:nvSpPr>
        <p:spPr>
          <a:xfrm>
            <a:off x="3858454" y="6004288"/>
            <a:ext cx="269181" cy="269181"/>
          </a:xfrm>
          <a:custGeom>
            <a:avLst/>
            <a:gdLst>
              <a:gd name="connsiteX0" fmla="*/ 296858 w 296857"/>
              <a:gd name="connsiteY0" fmla="*/ 148429 h 296857"/>
              <a:gd name="connsiteX1" fmla="*/ 148429 w 296857"/>
              <a:gd name="connsiteY1" fmla="*/ 296858 h 296857"/>
              <a:gd name="connsiteX2" fmla="*/ 0 w 296857"/>
              <a:gd name="connsiteY2" fmla="*/ 148429 h 296857"/>
              <a:gd name="connsiteX3" fmla="*/ 148429 w 296857"/>
              <a:gd name="connsiteY3" fmla="*/ 0 h 296857"/>
              <a:gd name="connsiteX4" fmla="*/ 296858 w 296857"/>
              <a:gd name="connsiteY4" fmla="*/ 148429 h 2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57" h="296857">
                <a:moveTo>
                  <a:pt x="296858" y="148429"/>
                </a:moveTo>
                <a:cubicBezTo>
                  <a:pt x="296858" y="230404"/>
                  <a:pt x="230404" y="296858"/>
                  <a:pt x="148429" y="296858"/>
                </a:cubicBezTo>
                <a:cubicBezTo>
                  <a:pt x="66454" y="296858"/>
                  <a:pt x="0" y="230404"/>
                  <a:pt x="0" y="148429"/>
                </a:cubicBezTo>
                <a:cubicBezTo>
                  <a:pt x="0" y="66454"/>
                  <a:pt x="66454" y="0"/>
                  <a:pt x="148429" y="0"/>
                </a:cubicBezTo>
                <a:cubicBezTo>
                  <a:pt x="230404" y="0"/>
                  <a:pt x="296858" y="66454"/>
                  <a:pt x="296858" y="14842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85513" cap="flat">
            <a:solidFill>
              <a:srgbClr val="91D3EC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10E3F9-674E-294B-9E5D-CD0E8C837E96}"/>
              </a:ext>
            </a:extLst>
          </p:cNvPr>
          <p:cNvGrpSpPr/>
          <p:nvPr userDrawn="1"/>
        </p:nvGrpSpPr>
        <p:grpSpPr>
          <a:xfrm>
            <a:off x="3666207" y="3638795"/>
            <a:ext cx="2628726" cy="2520920"/>
            <a:chOff x="3666207" y="3638795"/>
            <a:chExt cx="2628726" cy="2520920"/>
          </a:xfrm>
        </p:grpSpPr>
        <p:sp>
          <p:nvSpPr>
            <p:cNvPr id="177" name="Graphique 4">
              <a:extLst>
                <a:ext uri="{FF2B5EF4-FFF2-40B4-BE49-F238E27FC236}">
                  <a16:creationId xmlns:a16="http://schemas.microsoft.com/office/drawing/2014/main" id="{6621DAF6-046A-EB49-BD5E-635755891454}"/>
                </a:ext>
              </a:extLst>
            </p:cNvPr>
            <p:cNvSpPr/>
            <p:nvPr userDrawn="1"/>
          </p:nvSpPr>
          <p:spPr>
            <a:xfrm>
              <a:off x="3666207" y="3638795"/>
              <a:ext cx="1983111" cy="1983111"/>
            </a:xfrm>
            <a:custGeom>
              <a:avLst/>
              <a:gdLst>
                <a:gd name="connsiteX0" fmla="*/ 2187009 w 2187008"/>
                <a:gd name="connsiteY0" fmla="*/ 1093504 h 2187008"/>
                <a:gd name="connsiteX1" fmla="*/ 1093504 w 2187008"/>
                <a:gd name="connsiteY1" fmla="*/ 2187008 h 2187008"/>
                <a:gd name="connsiteX2" fmla="*/ 0 w 2187008"/>
                <a:gd name="connsiteY2" fmla="*/ 1093504 h 2187008"/>
                <a:gd name="connsiteX3" fmla="*/ 1093504 w 2187008"/>
                <a:gd name="connsiteY3" fmla="*/ 0 h 2187008"/>
                <a:gd name="connsiteX4" fmla="*/ 2187009 w 2187008"/>
                <a:gd name="connsiteY4" fmla="*/ 1093504 h 218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008" h="2187008">
                  <a:moveTo>
                    <a:pt x="2187009" y="1093504"/>
                  </a:moveTo>
                  <a:cubicBezTo>
                    <a:pt x="2187009" y="1697430"/>
                    <a:pt x="1697430" y="2187008"/>
                    <a:pt x="1093504" y="2187008"/>
                  </a:cubicBezTo>
                  <a:cubicBezTo>
                    <a:pt x="489579" y="2187008"/>
                    <a:pt x="0" y="1697430"/>
                    <a:pt x="0" y="1093504"/>
                  </a:cubicBezTo>
                  <a:cubicBezTo>
                    <a:pt x="0" y="489578"/>
                    <a:pt x="489579" y="0"/>
                    <a:pt x="1093504" y="0"/>
                  </a:cubicBezTo>
                  <a:cubicBezTo>
                    <a:pt x="1697430" y="0"/>
                    <a:pt x="2187009" y="489578"/>
                    <a:pt x="2187009" y="1093504"/>
                  </a:cubicBezTo>
                  <a:close/>
                </a:path>
              </a:pathLst>
            </a:custGeom>
            <a:solidFill>
              <a:srgbClr val="FAE0DA"/>
            </a:solidFill>
            <a:ln w="179600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96" name="Groupe 195">
              <a:extLst>
                <a:ext uri="{FF2B5EF4-FFF2-40B4-BE49-F238E27FC236}">
                  <a16:creationId xmlns:a16="http://schemas.microsoft.com/office/drawing/2014/main" id="{69E8C0F9-776C-4A49-B3CE-297AE3F09511}"/>
                </a:ext>
              </a:extLst>
            </p:cNvPr>
            <p:cNvGrpSpPr/>
            <p:nvPr userDrawn="1"/>
          </p:nvGrpSpPr>
          <p:grpSpPr>
            <a:xfrm>
              <a:off x="5298120" y="5162902"/>
              <a:ext cx="996813" cy="996813"/>
              <a:chOff x="5799920" y="4925820"/>
              <a:chExt cx="1255480" cy="1255480"/>
            </a:xfrm>
          </p:grpSpPr>
          <p:sp>
            <p:nvSpPr>
              <p:cNvPr id="197" name="Graphique 4">
                <a:extLst>
                  <a:ext uri="{FF2B5EF4-FFF2-40B4-BE49-F238E27FC236}">
                    <a16:creationId xmlns:a16="http://schemas.microsoft.com/office/drawing/2014/main" id="{74DD1CD5-0D52-F046-9B76-D5F0EF720CB0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8" name="Graphique 4">
                <a:extLst>
                  <a:ext uri="{FF2B5EF4-FFF2-40B4-BE49-F238E27FC236}">
                    <a16:creationId xmlns:a16="http://schemas.microsoft.com/office/drawing/2014/main" id="{A3015D8F-A3B2-B84E-8657-66CDCBBE399E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99" name="Graphique 4">
              <a:extLst>
                <a:ext uri="{FF2B5EF4-FFF2-40B4-BE49-F238E27FC236}">
                  <a16:creationId xmlns:a16="http://schemas.microsoft.com/office/drawing/2014/main" id="{E83FD55E-7517-104B-87EA-95B19873809B}"/>
                </a:ext>
              </a:extLst>
            </p:cNvPr>
            <p:cNvSpPr/>
            <p:nvPr userDrawn="1"/>
          </p:nvSpPr>
          <p:spPr>
            <a:xfrm>
              <a:off x="4304462" y="4260226"/>
              <a:ext cx="723425" cy="723425"/>
            </a:xfrm>
            <a:custGeom>
              <a:avLst/>
              <a:gdLst>
                <a:gd name="connsiteX0" fmla="*/ 797806 w 797805"/>
                <a:gd name="connsiteY0" fmla="*/ 398903 h 797805"/>
                <a:gd name="connsiteX1" fmla="*/ 398903 w 797805"/>
                <a:gd name="connsiteY1" fmla="*/ 797806 h 797805"/>
                <a:gd name="connsiteX2" fmla="*/ 0 w 797805"/>
                <a:gd name="connsiteY2" fmla="*/ 398903 h 797805"/>
                <a:gd name="connsiteX3" fmla="*/ 398903 w 797805"/>
                <a:gd name="connsiteY3" fmla="*/ 0 h 797805"/>
                <a:gd name="connsiteX4" fmla="*/ 797806 w 797805"/>
                <a:gd name="connsiteY4" fmla="*/ 398903 h 7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805" h="797805">
                  <a:moveTo>
                    <a:pt x="797806" y="398903"/>
                  </a:moveTo>
                  <a:cubicBezTo>
                    <a:pt x="797806" y="619211"/>
                    <a:pt x="619211" y="797806"/>
                    <a:pt x="398903" y="797806"/>
                  </a:cubicBezTo>
                  <a:cubicBezTo>
                    <a:pt x="178595" y="797806"/>
                    <a:pt x="0" y="619211"/>
                    <a:pt x="0" y="398903"/>
                  </a:cubicBezTo>
                  <a:cubicBezTo>
                    <a:pt x="0" y="178595"/>
                    <a:pt x="178595" y="0"/>
                    <a:pt x="398903" y="0"/>
                  </a:cubicBezTo>
                  <a:cubicBezTo>
                    <a:pt x="619211" y="0"/>
                    <a:pt x="797806" y="178595"/>
                    <a:pt x="797806" y="398903"/>
                  </a:cubicBezTo>
                  <a:close/>
                </a:path>
              </a:pathLst>
            </a:custGeom>
            <a:noFill/>
            <a:ln w="47472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0" name="Graphique 4">
            <a:extLst>
              <a:ext uri="{FF2B5EF4-FFF2-40B4-BE49-F238E27FC236}">
                <a16:creationId xmlns:a16="http://schemas.microsoft.com/office/drawing/2014/main" id="{16CB2F15-1BE3-D64A-B9D8-002E4CF1CEF7}"/>
              </a:ext>
            </a:extLst>
          </p:cNvPr>
          <p:cNvGrpSpPr/>
          <p:nvPr userDrawn="1"/>
        </p:nvGrpSpPr>
        <p:grpSpPr>
          <a:xfrm>
            <a:off x="2995760" y="5632208"/>
            <a:ext cx="279697" cy="279697"/>
            <a:chOff x="3319877" y="4951615"/>
            <a:chExt cx="308454" cy="308454"/>
          </a:xfrm>
        </p:grpSpPr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3FC72BE1-FC1D-D24A-92FC-B60722E4C3C6}"/>
                </a:ext>
              </a:extLst>
            </p:cNvPr>
            <p:cNvSpPr/>
            <p:nvPr/>
          </p:nvSpPr>
          <p:spPr>
            <a:xfrm>
              <a:off x="3319877" y="4951615"/>
              <a:ext cx="308454" cy="308454"/>
            </a:xfrm>
            <a:custGeom>
              <a:avLst/>
              <a:gdLst>
                <a:gd name="connsiteX0" fmla="*/ 308454 w 308454"/>
                <a:gd name="connsiteY0" fmla="*/ 154227 h 308454"/>
                <a:gd name="connsiteX1" fmla="*/ 154227 w 308454"/>
                <a:gd name="connsiteY1" fmla="*/ 308454 h 308454"/>
                <a:gd name="connsiteX2" fmla="*/ 0 w 308454"/>
                <a:gd name="connsiteY2" fmla="*/ 154227 h 308454"/>
                <a:gd name="connsiteX3" fmla="*/ 154227 w 308454"/>
                <a:gd name="connsiteY3" fmla="*/ 0 h 308454"/>
                <a:gd name="connsiteX4" fmla="*/ 308454 w 308454"/>
                <a:gd name="connsiteY4" fmla="*/ 154227 h 3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454" h="308454">
                  <a:moveTo>
                    <a:pt x="308454" y="154227"/>
                  </a:moveTo>
                  <a:cubicBezTo>
                    <a:pt x="308454" y="239404"/>
                    <a:pt x="239404" y="308454"/>
                    <a:pt x="154227" y="308454"/>
                  </a:cubicBezTo>
                  <a:cubicBezTo>
                    <a:pt x="69050" y="308454"/>
                    <a:pt x="0" y="239404"/>
                    <a:pt x="0" y="154227"/>
                  </a:cubicBezTo>
                  <a:cubicBezTo>
                    <a:pt x="0" y="69050"/>
                    <a:pt x="69050" y="0"/>
                    <a:pt x="154227" y="0"/>
                  </a:cubicBezTo>
                  <a:cubicBezTo>
                    <a:pt x="239405" y="0"/>
                    <a:pt x="308454" y="69050"/>
                    <a:pt x="308454" y="154227"/>
                  </a:cubicBezTo>
                  <a:close/>
                </a:path>
              </a:pathLst>
            </a:custGeom>
            <a:solidFill>
              <a:srgbClr val="ED897F"/>
            </a:solidFill>
            <a:ln w="15991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C6F74B95-F48A-054F-97DE-1238400D7C82}"/>
                </a:ext>
              </a:extLst>
            </p:cNvPr>
            <p:cNvSpPr/>
            <p:nvPr/>
          </p:nvSpPr>
          <p:spPr>
            <a:xfrm>
              <a:off x="3401049" y="5032787"/>
              <a:ext cx="146109" cy="146109"/>
            </a:xfrm>
            <a:custGeom>
              <a:avLst/>
              <a:gdLst>
                <a:gd name="connsiteX0" fmla="*/ 146110 w 146109"/>
                <a:gd name="connsiteY0" fmla="*/ 73055 h 146109"/>
                <a:gd name="connsiteX1" fmla="*/ 73055 w 146109"/>
                <a:gd name="connsiteY1" fmla="*/ 146110 h 146109"/>
                <a:gd name="connsiteX2" fmla="*/ 0 w 146109"/>
                <a:gd name="connsiteY2" fmla="*/ 73055 h 146109"/>
                <a:gd name="connsiteX3" fmla="*/ 73055 w 146109"/>
                <a:gd name="connsiteY3" fmla="*/ 0 h 146109"/>
                <a:gd name="connsiteX4" fmla="*/ 146110 w 146109"/>
                <a:gd name="connsiteY4" fmla="*/ 73055 h 1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09" h="146109">
                  <a:moveTo>
                    <a:pt x="146110" y="73055"/>
                  </a:moveTo>
                  <a:cubicBezTo>
                    <a:pt x="146110" y="113402"/>
                    <a:pt x="113402" y="146110"/>
                    <a:pt x="73055" y="146110"/>
                  </a:cubicBezTo>
                  <a:cubicBezTo>
                    <a:pt x="32708" y="146110"/>
                    <a:pt x="0" y="113402"/>
                    <a:pt x="0" y="73055"/>
                  </a:cubicBezTo>
                  <a:cubicBezTo>
                    <a:pt x="0" y="32708"/>
                    <a:pt x="32708" y="0"/>
                    <a:pt x="73055" y="0"/>
                  </a:cubicBezTo>
                  <a:cubicBezTo>
                    <a:pt x="113402" y="0"/>
                    <a:pt x="146110" y="32708"/>
                    <a:pt x="146110" y="73055"/>
                  </a:cubicBezTo>
                  <a:close/>
                </a:path>
              </a:pathLst>
            </a:custGeom>
            <a:noFill/>
            <a:ln w="30205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252E4EC-82DE-ED43-8D7B-2A5680EC719F}"/>
                </a:ext>
              </a:extLst>
            </p:cNvPr>
            <p:cNvSpPr/>
            <p:nvPr/>
          </p:nvSpPr>
          <p:spPr>
            <a:xfrm>
              <a:off x="3418443" y="5050181"/>
              <a:ext cx="111321" cy="111321"/>
            </a:xfrm>
            <a:custGeom>
              <a:avLst/>
              <a:gdLst>
                <a:gd name="connsiteX0" fmla="*/ 111322 w 111321"/>
                <a:gd name="connsiteY0" fmla="*/ 55661 h 111321"/>
                <a:gd name="connsiteX1" fmla="*/ 55661 w 111321"/>
                <a:gd name="connsiteY1" fmla="*/ 111322 h 111321"/>
                <a:gd name="connsiteX2" fmla="*/ 0 w 111321"/>
                <a:gd name="connsiteY2" fmla="*/ 55661 h 111321"/>
                <a:gd name="connsiteX3" fmla="*/ 55661 w 111321"/>
                <a:gd name="connsiteY3" fmla="*/ 0 h 111321"/>
                <a:gd name="connsiteX4" fmla="*/ 111322 w 111321"/>
                <a:gd name="connsiteY4" fmla="*/ 55661 h 1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1" h="111321">
                  <a:moveTo>
                    <a:pt x="111322" y="55661"/>
                  </a:moveTo>
                  <a:cubicBezTo>
                    <a:pt x="111322" y="86401"/>
                    <a:pt x="86401" y="111322"/>
                    <a:pt x="55661" y="111322"/>
                  </a:cubicBezTo>
                  <a:cubicBezTo>
                    <a:pt x="24920" y="111322"/>
                    <a:pt x="0" y="86401"/>
                    <a:pt x="0" y="55661"/>
                  </a:cubicBezTo>
                  <a:cubicBezTo>
                    <a:pt x="0" y="24920"/>
                    <a:pt x="24921" y="0"/>
                    <a:pt x="55661" y="0"/>
                  </a:cubicBezTo>
                  <a:cubicBezTo>
                    <a:pt x="86402" y="0"/>
                    <a:pt x="111322" y="24920"/>
                    <a:pt x="111322" y="55661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4" name="Graphique 4">
            <a:extLst>
              <a:ext uri="{FF2B5EF4-FFF2-40B4-BE49-F238E27FC236}">
                <a16:creationId xmlns:a16="http://schemas.microsoft.com/office/drawing/2014/main" id="{3292456E-869C-6543-B63E-07CCA8CAAD1A}"/>
              </a:ext>
            </a:extLst>
          </p:cNvPr>
          <p:cNvGrpSpPr/>
          <p:nvPr userDrawn="1"/>
        </p:nvGrpSpPr>
        <p:grpSpPr>
          <a:xfrm>
            <a:off x="390247" y="4070958"/>
            <a:ext cx="1394276" cy="1394276"/>
            <a:chOff x="551908" y="3037113"/>
            <a:chExt cx="1537631" cy="1537631"/>
          </a:xfrm>
        </p:grpSpPr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7386D02E-5A0E-B540-A4B1-A2E01D9E72BC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BB479F28-F04B-3C44-8ED5-E2DB2E86184D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A01EF6AF-A6C2-CB4F-A017-C4D84DE75031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8" name="Graphique 4">
            <a:extLst>
              <a:ext uri="{FF2B5EF4-FFF2-40B4-BE49-F238E27FC236}">
                <a16:creationId xmlns:a16="http://schemas.microsoft.com/office/drawing/2014/main" id="{A73FD00A-9281-1843-86F9-2F004936BDA8}"/>
              </a:ext>
            </a:extLst>
          </p:cNvPr>
          <p:cNvSpPr/>
          <p:nvPr userDrawn="1"/>
        </p:nvSpPr>
        <p:spPr>
          <a:xfrm>
            <a:off x="741623" y="5861306"/>
            <a:ext cx="176650" cy="176650"/>
          </a:xfrm>
          <a:custGeom>
            <a:avLst/>
            <a:gdLst>
              <a:gd name="connsiteX0" fmla="*/ 194813 w 194813"/>
              <a:gd name="connsiteY0" fmla="*/ 97407 h 194813"/>
              <a:gd name="connsiteX1" fmla="*/ 97407 w 194813"/>
              <a:gd name="connsiteY1" fmla="*/ 194813 h 194813"/>
              <a:gd name="connsiteX2" fmla="*/ 0 w 194813"/>
              <a:gd name="connsiteY2" fmla="*/ 97407 h 194813"/>
              <a:gd name="connsiteX3" fmla="*/ 97407 w 194813"/>
              <a:gd name="connsiteY3" fmla="*/ 0 h 194813"/>
              <a:gd name="connsiteX4" fmla="*/ 194813 w 194813"/>
              <a:gd name="connsiteY4" fmla="*/ 97407 h 1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13" h="194813">
                <a:moveTo>
                  <a:pt x="194813" y="97407"/>
                </a:moveTo>
                <a:cubicBezTo>
                  <a:pt x="194813" y="151203"/>
                  <a:pt x="151203" y="194813"/>
                  <a:pt x="97407" y="194813"/>
                </a:cubicBezTo>
                <a:cubicBezTo>
                  <a:pt x="43610" y="194813"/>
                  <a:pt x="0" y="151203"/>
                  <a:pt x="0" y="97407"/>
                </a:cubicBezTo>
                <a:cubicBezTo>
                  <a:pt x="0" y="43610"/>
                  <a:pt x="43610" y="0"/>
                  <a:pt x="97407" y="0"/>
                </a:cubicBezTo>
                <a:cubicBezTo>
                  <a:pt x="151203" y="0"/>
                  <a:pt x="194813" y="43610"/>
                  <a:pt x="194813" y="97407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56716" cap="flat">
            <a:solidFill>
              <a:srgbClr val="D1E3F7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09" name="Graphique 4">
            <a:extLst>
              <a:ext uri="{FF2B5EF4-FFF2-40B4-BE49-F238E27FC236}">
                <a16:creationId xmlns:a16="http://schemas.microsoft.com/office/drawing/2014/main" id="{A03C642B-C4BA-154F-B6BE-58BD7AB9987B}"/>
              </a:ext>
            </a:extLst>
          </p:cNvPr>
          <p:cNvGrpSpPr/>
          <p:nvPr userDrawn="1"/>
        </p:nvGrpSpPr>
        <p:grpSpPr>
          <a:xfrm>
            <a:off x="4634634" y="2806228"/>
            <a:ext cx="440648" cy="440648"/>
            <a:chOff x="4678930" y="1774306"/>
            <a:chExt cx="440648" cy="440648"/>
          </a:xfrm>
        </p:grpSpPr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5294F422-6AF6-4147-B4DD-F45F5728080B}"/>
                </a:ext>
              </a:extLst>
            </p:cNvPr>
            <p:cNvSpPr/>
            <p:nvPr/>
          </p:nvSpPr>
          <p:spPr>
            <a:xfrm>
              <a:off x="4678930" y="1774306"/>
              <a:ext cx="440648" cy="440648"/>
            </a:xfrm>
            <a:custGeom>
              <a:avLst/>
              <a:gdLst>
                <a:gd name="connsiteX0" fmla="*/ 440648 w 440648"/>
                <a:gd name="connsiteY0" fmla="*/ 220324 h 440648"/>
                <a:gd name="connsiteX1" fmla="*/ 220324 w 440648"/>
                <a:gd name="connsiteY1" fmla="*/ 440649 h 440648"/>
                <a:gd name="connsiteX2" fmla="*/ 0 w 440648"/>
                <a:gd name="connsiteY2" fmla="*/ 220324 h 440648"/>
                <a:gd name="connsiteX3" fmla="*/ 220324 w 440648"/>
                <a:gd name="connsiteY3" fmla="*/ 0 h 440648"/>
                <a:gd name="connsiteX4" fmla="*/ 440648 w 440648"/>
                <a:gd name="connsiteY4" fmla="*/ 220324 h 44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648" h="440648">
                  <a:moveTo>
                    <a:pt x="440648" y="220324"/>
                  </a:moveTo>
                  <a:cubicBezTo>
                    <a:pt x="440648" y="342006"/>
                    <a:pt x="342006" y="440649"/>
                    <a:pt x="220324" y="440649"/>
                  </a:cubicBezTo>
                  <a:cubicBezTo>
                    <a:pt x="98642" y="440649"/>
                    <a:pt x="0" y="342006"/>
                    <a:pt x="0" y="220324"/>
                  </a:cubicBezTo>
                  <a:cubicBezTo>
                    <a:pt x="0" y="98643"/>
                    <a:pt x="98642" y="0"/>
                    <a:pt x="220324" y="0"/>
                  </a:cubicBezTo>
                  <a:cubicBezTo>
                    <a:pt x="342006" y="0"/>
                    <a:pt x="440648" y="98643"/>
                    <a:pt x="440648" y="220324"/>
                  </a:cubicBezTo>
                  <a:close/>
                </a:path>
              </a:pathLst>
            </a:custGeom>
            <a:solidFill>
              <a:srgbClr val="91D3EC">
                <a:alpha val="2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3C5A9A7-3405-374D-BD6E-92905E7B026A}"/>
                </a:ext>
              </a:extLst>
            </p:cNvPr>
            <p:cNvSpPr/>
            <p:nvPr/>
          </p:nvSpPr>
          <p:spPr>
            <a:xfrm>
              <a:off x="4828519" y="1923895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2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2"/>
                    <a:pt x="70736" y="141472"/>
                  </a:cubicBezTo>
                  <a:cubicBezTo>
                    <a:pt x="31669" y="141472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2F104E34-D2EC-C14D-B783-3FEA5863F4C3}"/>
              </a:ext>
            </a:extLst>
          </p:cNvPr>
          <p:cNvGrpSpPr/>
          <p:nvPr userDrawn="1"/>
        </p:nvGrpSpPr>
        <p:grpSpPr>
          <a:xfrm>
            <a:off x="3694456" y="1121396"/>
            <a:ext cx="1562668" cy="1562668"/>
            <a:chOff x="3512740" y="605758"/>
            <a:chExt cx="1013491" cy="1013491"/>
          </a:xfrm>
        </p:grpSpPr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FC678188-8130-BC4F-8EEA-31CFA7FB5348}"/>
                </a:ext>
              </a:extLst>
            </p:cNvPr>
            <p:cNvSpPr/>
            <p:nvPr userDrawn="1"/>
          </p:nvSpPr>
          <p:spPr>
            <a:xfrm>
              <a:off x="3512740" y="605758"/>
              <a:ext cx="1013491" cy="1013491"/>
            </a:xfrm>
            <a:custGeom>
              <a:avLst/>
              <a:gdLst>
                <a:gd name="connsiteX0" fmla="*/ 1013492 w 1013491"/>
                <a:gd name="connsiteY0" fmla="*/ 506746 h 1013491"/>
                <a:gd name="connsiteX1" fmla="*/ 506746 w 1013491"/>
                <a:gd name="connsiteY1" fmla="*/ 1013492 h 1013491"/>
                <a:gd name="connsiteX2" fmla="*/ 0 w 1013491"/>
                <a:gd name="connsiteY2" fmla="*/ 506746 h 1013491"/>
                <a:gd name="connsiteX3" fmla="*/ 506746 w 1013491"/>
                <a:gd name="connsiteY3" fmla="*/ 0 h 1013491"/>
                <a:gd name="connsiteX4" fmla="*/ 1013492 w 1013491"/>
                <a:gd name="connsiteY4" fmla="*/ 506746 h 101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491" h="1013491">
                  <a:moveTo>
                    <a:pt x="1013492" y="506746"/>
                  </a:moveTo>
                  <a:cubicBezTo>
                    <a:pt x="1013492" y="786614"/>
                    <a:pt x="786614" y="1013492"/>
                    <a:pt x="506746" y="1013492"/>
                  </a:cubicBezTo>
                  <a:cubicBezTo>
                    <a:pt x="226878" y="1013492"/>
                    <a:pt x="0" y="786614"/>
                    <a:pt x="0" y="506746"/>
                  </a:cubicBezTo>
                  <a:cubicBezTo>
                    <a:pt x="0" y="226878"/>
                    <a:pt x="226878" y="0"/>
                    <a:pt x="506746" y="0"/>
                  </a:cubicBezTo>
                  <a:cubicBezTo>
                    <a:pt x="786614" y="0"/>
                    <a:pt x="1013492" y="226878"/>
                    <a:pt x="1013492" y="506746"/>
                  </a:cubicBezTo>
                  <a:close/>
                </a:path>
              </a:pathLst>
            </a:custGeom>
            <a:noFill/>
            <a:ln w="7603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14" name="Groupe 213">
              <a:extLst>
                <a:ext uri="{FF2B5EF4-FFF2-40B4-BE49-F238E27FC236}">
                  <a16:creationId xmlns:a16="http://schemas.microsoft.com/office/drawing/2014/main" id="{019A9527-A0F7-D048-A374-00E6A2A18791}"/>
                </a:ext>
              </a:extLst>
            </p:cNvPr>
            <p:cNvGrpSpPr/>
            <p:nvPr userDrawn="1"/>
          </p:nvGrpSpPr>
          <p:grpSpPr>
            <a:xfrm>
              <a:off x="3706394" y="799412"/>
              <a:ext cx="640023" cy="626184"/>
              <a:chOff x="3706394" y="799412"/>
              <a:chExt cx="640023" cy="626184"/>
            </a:xfrm>
          </p:grpSpPr>
          <p:sp>
            <p:nvSpPr>
              <p:cNvPr id="215" name="Graphique 4">
                <a:extLst>
                  <a:ext uri="{FF2B5EF4-FFF2-40B4-BE49-F238E27FC236}">
                    <a16:creationId xmlns:a16="http://schemas.microsoft.com/office/drawing/2014/main" id="{18508FD4-12EB-C74F-BDD7-949FD8123C44}"/>
                  </a:ext>
                </a:extLst>
              </p:cNvPr>
              <p:cNvSpPr/>
              <p:nvPr userDrawn="1"/>
            </p:nvSpPr>
            <p:spPr>
              <a:xfrm>
                <a:off x="4200308" y="985276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6" name="Forme libre 215">
                <a:extLst>
                  <a:ext uri="{FF2B5EF4-FFF2-40B4-BE49-F238E27FC236}">
                    <a16:creationId xmlns:a16="http://schemas.microsoft.com/office/drawing/2014/main" id="{237890DA-4215-9543-80DA-C5022DD7574D}"/>
                  </a:ext>
                </a:extLst>
              </p:cNvPr>
              <p:cNvSpPr/>
              <p:nvPr userDrawn="1"/>
            </p:nvSpPr>
            <p:spPr>
              <a:xfrm>
                <a:off x="3706394" y="799412"/>
                <a:ext cx="626184" cy="626184"/>
              </a:xfrm>
              <a:custGeom>
                <a:avLst/>
                <a:gdLst>
                  <a:gd name="connsiteX0" fmla="*/ 626185 w 626184"/>
                  <a:gd name="connsiteY0" fmla="*/ 313092 h 626184"/>
                  <a:gd name="connsiteX1" fmla="*/ 313092 w 626184"/>
                  <a:gd name="connsiteY1" fmla="*/ 626185 h 626184"/>
                  <a:gd name="connsiteX2" fmla="*/ 0 w 626184"/>
                  <a:gd name="connsiteY2" fmla="*/ 313092 h 626184"/>
                  <a:gd name="connsiteX3" fmla="*/ 313092 w 626184"/>
                  <a:gd name="connsiteY3" fmla="*/ 0 h 626184"/>
                  <a:gd name="connsiteX4" fmla="*/ 626185 w 626184"/>
                  <a:gd name="connsiteY4" fmla="*/ 313092 h 6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84" h="626184">
                    <a:moveTo>
                      <a:pt x="626185" y="313092"/>
                    </a:moveTo>
                    <a:cubicBezTo>
                      <a:pt x="626185" y="486009"/>
                      <a:pt x="486008" y="626185"/>
                      <a:pt x="313092" y="626185"/>
                    </a:cubicBezTo>
                    <a:cubicBezTo>
                      <a:pt x="140176" y="626185"/>
                      <a:pt x="0" y="486009"/>
                      <a:pt x="0" y="313092"/>
                    </a:cubicBezTo>
                    <a:cubicBezTo>
                      <a:pt x="0" y="140176"/>
                      <a:pt x="140176" y="0"/>
                      <a:pt x="313092" y="0"/>
                    </a:cubicBezTo>
                    <a:cubicBezTo>
                      <a:pt x="486008" y="0"/>
                      <a:pt x="626185" y="140176"/>
                      <a:pt x="626185" y="313092"/>
                    </a:cubicBezTo>
                    <a:close/>
                  </a:path>
                </a:pathLst>
              </a:custGeom>
              <a:solidFill>
                <a:srgbClr val="ED897F"/>
              </a:solidFill>
              <a:ln w="106564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217" name="Forme libre : forme 8">
            <a:extLst>
              <a:ext uri="{FF2B5EF4-FFF2-40B4-BE49-F238E27FC236}">
                <a16:creationId xmlns:a16="http://schemas.microsoft.com/office/drawing/2014/main" id="{3CCCD4BF-01CA-D549-8364-3F42EAC1B21E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218" name="Forme libre : forme 8">
            <a:extLst>
              <a:ext uri="{FF2B5EF4-FFF2-40B4-BE49-F238E27FC236}">
                <a16:creationId xmlns:a16="http://schemas.microsoft.com/office/drawing/2014/main" id="{DF2A8619-DAF3-3447-B1C0-59FB91EF15FD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97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pos="3840">
          <p15:clr>
            <a:srgbClr val="FBAE40"/>
          </p15:clr>
        </p15:guide>
        <p15:guide id="3" pos="4294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vocab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ableau 11">
            <a:extLst>
              <a:ext uri="{FF2B5EF4-FFF2-40B4-BE49-F238E27FC236}">
                <a16:creationId xmlns:a16="http://schemas.microsoft.com/office/drawing/2014/main" id="{7D4C2BE8-940A-CF4A-8884-FC67F1E0F5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14388" y="2509838"/>
            <a:ext cx="9847262" cy="354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38DDA0AC-DD6A-3942-A0A5-3C5F2ED69A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333025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 1 visuel + 1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E7C503B5-DFFA-DC44-A20C-75BC8786E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33463"/>
            <a:ext cx="5916613" cy="5026025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votre 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F58C2B-3722-114B-9150-68DADA5D94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613" y="1033463"/>
            <a:ext cx="5239067" cy="5026024"/>
          </a:xfrm>
          <a:prstGeom prst="rect">
            <a:avLst/>
          </a:prstGeom>
        </p:spPr>
        <p:txBody>
          <a:bodyPr lIns="360000" rIns="90000"/>
          <a:lstStyle>
            <a:lvl1pPr marL="0" indent="0">
              <a:buNone/>
              <a:defRPr lang="fr-FR" sz="1600" b="1" i="0" kern="1200" smtClean="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6350" indent="0">
              <a:buNone/>
              <a:tabLst/>
              <a:defRPr lang="fr-FR" sz="1400" b="0" i="0" u="none" strike="noStrike" kern="1200" baseline="0" dirty="0" smtClean="0">
                <a:solidFill>
                  <a:srgbClr val="000000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  <a:lvl3pPr marL="88900" indent="-88900">
              <a:buFontTx/>
              <a:buBlip>
                <a:blip r:embed="rId2"/>
              </a:buBlip>
              <a:tabLst/>
              <a:defRPr lang="fr-FR" sz="1000" b="0" i="0" kern="1200" dirty="0" smtClean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1"/>
            <a:endParaRPr lang="fr-FR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8A09478-4889-6C46-8F51-FDD2BDAB49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033462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72574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colonnes de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24EA10-C8DD-7C4B-9ADB-57FB4BABB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908" y="1812263"/>
            <a:ext cx="5285337" cy="4098086"/>
          </a:xfrm>
          <a:prstGeom prst="rect">
            <a:avLst/>
          </a:prstGeom>
        </p:spPr>
        <p:txBody>
          <a:bodyPr lIns="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000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7CB62ECB-F754-A04E-ABD3-5251DD142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3389" y="1812263"/>
            <a:ext cx="5537200" cy="4098086"/>
          </a:xfrm>
          <a:prstGeom prst="rect">
            <a:avLst/>
          </a:prstGeom>
        </p:spPr>
        <p:txBody>
          <a:bodyPr lIns="36000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488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2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A01E97-648A-8349-9D12-878807EA65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18710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 3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416B8EC-3178-4B43-9FC0-8FF9EB4B03A1}"/>
              </a:ext>
            </a:extLst>
          </p:cNvPr>
          <p:cNvGrpSpPr/>
          <p:nvPr userDrawn="1"/>
        </p:nvGrpSpPr>
        <p:grpSpPr>
          <a:xfrm>
            <a:off x="8885101" y="2417181"/>
            <a:ext cx="2331995" cy="2331995"/>
            <a:chOff x="356631" y="2141986"/>
            <a:chExt cx="3787638" cy="3787638"/>
          </a:xfrm>
        </p:grpSpPr>
        <p:sp>
          <p:nvSpPr>
            <p:cNvPr id="8" name="Larme 7">
              <a:extLst>
                <a:ext uri="{FF2B5EF4-FFF2-40B4-BE49-F238E27FC236}">
                  <a16:creationId xmlns:a16="http://schemas.microsoft.com/office/drawing/2014/main" id="{B0301EBC-1BAE-FA47-B937-874525AF4E42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8ED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6B80294-0900-F64E-B30B-ED8E0BEE764B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C0052C-0E4B-E148-93E9-2B294CF4E252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7D642D8-4785-E948-AF6B-2F72EA2A4329}"/>
              </a:ext>
            </a:extLst>
          </p:cNvPr>
          <p:cNvGrpSpPr/>
          <p:nvPr userDrawn="1"/>
        </p:nvGrpSpPr>
        <p:grpSpPr>
          <a:xfrm>
            <a:off x="6551173" y="2476316"/>
            <a:ext cx="2331995" cy="2331995"/>
            <a:chOff x="356631" y="2141986"/>
            <a:chExt cx="3787638" cy="3787638"/>
          </a:xfrm>
        </p:grpSpPr>
        <p:sp>
          <p:nvSpPr>
            <p:cNvPr id="12" name="Larme 11">
              <a:extLst>
                <a:ext uri="{FF2B5EF4-FFF2-40B4-BE49-F238E27FC236}">
                  <a16:creationId xmlns:a16="http://schemas.microsoft.com/office/drawing/2014/main" id="{CBBA9049-669F-2949-8EF5-211B40524DA4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B8BAE25-4722-F94E-95AC-71E9E3C60FCF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74A27-8728-E54F-A134-6860117D2A4E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70F0568-88BB-2E4A-B48F-CDAC3768F6BD}"/>
              </a:ext>
            </a:extLst>
          </p:cNvPr>
          <p:cNvGrpSpPr/>
          <p:nvPr userDrawn="1"/>
        </p:nvGrpSpPr>
        <p:grpSpPr>
          <a:xfrm>
            <a:off x="4240278" y="2551105"/>
            <a:ext cx="2331995" cy="2331995"/>
            <a:chOff x="356631" y="2141986"/>
            <a:chExt cx="3787638" cy="3787638"/>
          </a:xfrm>
        </p:grpSpPr>
        <p:sp>
          <p:nvSpPr>
            <p:cNvPr id="16" name="Larme 15">
              <a:extLst>
                <a:ext uri="{FF2B5EF4-FFF2-40B4-BE49-F238E27FC236}">
                  <a16:creationId xmlns:a16="http://schemas.microsoft.com/office/drawing/2014/main" id="{20FA106A-63AE-2749-8C0F-625C29748AB1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206E693-F35E-484B-8D21-7059D24FF8FC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85418A-98E8-1845-883F-672C6121BB04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1</a:t>
              </a:r>
            </a:p>
          </p:txBody>
        </p:sp>
      </p:grp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2320" y="1933575"/>
            <a:ext cx="671353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921136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diam </a:t>
            </a:r>
            <a:r>
              <a:rPr lang="fr-FR" err="1"/>
              <a:t>laoreet</a:t>
            </a:r>
            <a:r>
              <a:rPr lang="fr-FR"/>
              <a:t>,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ex </a:t>
            </a:r>
            <a:r>
              <a:rPr lang="fr-FR" err="1"/>
              <a:t>faucibus</a:t>
            </a:r>
            <a:r>
              <a:rPr lang="fr-FR"/>
              <a:t>. Sed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A10F05E0-E873-4B4A-B7DD-99C5C6910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263" y="3516314"/>
            <a:ext cx="1804987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9525" indent="0" algn="ctr"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1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A44C527F-2F34-EE4B-96DE-483D09C69E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5311" y="3516314"/>
            <a:ext cx="1551584" cy="432232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2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24C4D928-221F-2148-9A4D-479E67219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42751" y="3516314"/>
            <a:ext cx="1551584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3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693C9FA-582E-B344-939E-827C9285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5467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4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rme libre 50">
            <a:extLst>
              <a:ext uri="{FF2B5EF4-FFF2-40B4-BE49-F238E27FC236}">
                <a16:creationId xmlns:a16="http://schemas.microsoft.com/office/drawing/2014/main" id="{18AC54BD-4A66-F545-BCDE-EB6D2C1651F1}"/>
              </a:ext>
            </a:extLst>
          </p:cNvPr>
          <p:cNvSpPr/>
          <p:nvPr userDrawn="1"/>
        </p:nvSpPr>
        <p:spPr>
          <a:xfrm rot="2700000">
            <a:off x="8218442" y="1687312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D3EE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C8D5102B-3563-4748-9076-30BFE2370390}"/>
              </a:ext>
            </a:extLst>
          </p:cNvPr>
          <p:cNvSpPr/>
          <p:nvPr userDrawn="1"/>
        </p:nvSpPr>
        <p:spPr>
          <a:xfrm rot="2700000">
            <a:off x="5417053" y="1687312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A6DD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88D07600-0510-484E-B38C-EF0D5F86334D}"/>
              </a:ext>
            </a:extLst>
          </p:cNvPr>
          <p:cNvSpPr/>
          <p:nvPr/>
        </p:nvSpPr>
        <p:spPr>
          <a:xfrm rot="2700000">
            <a:off x="2756980" y="1687312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3948C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948700DC-C044-1D4F-8372-2B0FA6CFE53B}"/>
              </a:ext>
            </a:extLst>
          </p:cNvPr>
          <p:cNvSpPr/>
          <p:nvPr userDrawn="1"/>
        </p:nvSpPr>
        <p:spPr>
          <a:xfrm rot="2700000">
            <a:off x="124996" y="1772493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9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44CE80-9AD1-E549-B0D3-0B7D7564F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910" y="2666668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E1F67C0B-858F-9A4A-9AAD-DA9EAFEEB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027" y="2666668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8DFE978E-924F-C541-ADEC-EFEB6DEA7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8474" y="2666668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4" name="Espace réservé du texte 3">
            <a:extLst>
              <a:ext uri="{FF2B5EF4-FFF2-40B4-BE49-F238E27FC236}">
                <a16:creationId xmlns:a16="http://schemas.microsoft.com/office/drawing/2014/main" id="{82B5DB42-A77F-6742-A3B0-0D1A34904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3238" y="2666668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</p:spTree>
    <p:extLst>
      <p:ext uri="{BB962C8B-B14F-4D97-AF65-F5344CB8AC3E}">
        <p14:creationId xmlns:p14="http://schemas.microsoft.com/office/powerpoint/2010/main" val="38843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F92AA-B766-F449-BDA8-36233FC20A43}"/>
              </a:ext>
            </a:extLst>
          </p:cNvPr>
          <p:cNvSpPr/>
          <p:nvPr userDrawn="1"/>
        </p:nvSpPr>
        <p:spPr>
          <a:xfrm flipH="1">
            <a:off x="0" y="0"/>
            <a:ext cx="59336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80">
            <a:extLst>
              <a:ext uri="{FF2B5EF4-FFF2-40B4-BE49-F238E27FC236}">
                <a16:creationId xmlns:a16="http://schemas.microsoft.com/office/drawing/2014/main" id="{0FD5F88F-1103-E24D-8019-F8742AB990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2684" y="699233"/>
            <a:ext cx="2124075" cy="1497012"/>
          </a:xfrm>
          <a:prstGeom prst="rect">
            <a:avLst/>
          </a:prstGeom>
        </p:spPr>
        <p:txBody>
          <a:bodyPr lIns="0" rIns="90000">
            <a:spAutoFit/>
          </a:bodyPr>
          <a:lstStyle>
            <a:lvl1pPr marL="0" indent="0">
              <a:buNone/>
              <a:defRPr lang="fr-FR" sz="9600" b="0" i="0" kern="1200" dirty="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01.</a:t>
            </a:r>
          </a:p>
        </p:txBody>
      </p:sp>
      <p:grpSp>
        <p:nvGrpSpPr>
          <p:cNvPr id="69" name="Graphique 2">
            <a:extLst>
              <a:ext uri="{FF2B5EF4-FFF2-40B4-BE49-F238E27FC236}">
                <a16:creationId xmlns:a16="http://schemas.microsoft.com/office/drawing/2014/main" id="{9DB44492-1FE6-784D-AC5E-F429C42F2E3B}"/>
              </a:ext>
            </a:extLst>
          </p:cNvPr>
          <p:cNvGrpSpPr/>
          <p:nvPr userDrawn="1"/>
        </p:nvGrpSpPr>
        <p:grpSpPr>
          <a:xfrm>
            <a:off x="1482842" y="2334439"/>
            <a:ext cx="703309" cy="703272"/>
            <a:chOff x="3521849" y="2203818"/>
            <a:chExt cx="2450149" cy="2450020"/>
          </a:xfrm>
          <a:solidFill>
            <a:srgbClr val="F3948C"/>
          </a:solidFill>
        </p:grpSpPr>
        <p:sp>
          <p:nvSpPr>
            <p:cNvPr id="70" name="Graphique 2">
              <a:extLst>
                <a:ext uri="{FF2B5EF4-FFF2-40B4-BE49-F238E27FC236}">
                  <a16:creationId xmlns:a16="http://schemas.microsoft.com/office/drawing/2014/main" id="{24E0DB72-612E-FB4C-8ADC-39331B5A9A32}"/>
                </a:ext>
              </a:extLst>
            </p:cNvPr>
            <p:cNvSpPr/>
            <p:nvPr/>
          </p:nvSpPr>
          <p:spPr>
            <a:xfrm>
              <a:off x="3521849" y="2203818"/>
              <a:ext cx="2450149" cy="2450020"/>
            </a:xfrm>
            <a:custGeom>
              <a:avLst/>
              <a:gdLst>
                <a:gd name="connsiteX0" fmla="*/ 2417445 w 2450149"/>
                <a:gd name="connsiteY0" fmla="*/ 2260054 h 2450020"/>
                <a:gd name="connsiteX1" fmla="*/ 1767307 w 2450149"/>
                <a:gd name="connsiteY1" fmla="*/ 1609915 h 2450020"/>
                <a:gd name="connsiteX2" fmla="*/ 1905495 w 2450149"/>
                <a:gd name="connsiteY2" fmla="*/ 1377772 h 2450020"/>
                <a:gd name="connsiteX3" fmla="*/ 1983334 w 2450149"/>
                <a:gd name="connsiteY3" fmla="*/ 991667 h 2450020"/>
                <a:gd name="connsiteX4" fmla="*/ 1905495 w 2450149"/>
                <a:gd name="connsiteY4" fmla="*/ 605561 h 2450020"/>
                <a:gd name="connsiteX5" fmla="*/ 1692897 w 2450149"/>
                <a:gd name="connsiteY5" fmla="*/ 290436 h 2450020"/>
                <a:gd name="connsiteX6" fmla="*/ 1377772 w 2450149"/>
                <a:gd name="connsiteY6" fmla="*/ 77838 h 2450020"/>
                <a:gd name="connsiteX7" fmla="*/ 991667 w 2450149"/>
                <a:gd name="connsiteY7" fmla="*/ 0 h 2450020"/>
                <a:gd name="connsiteX8" fmla="*/ 605561 w 2450149"/>
                <a:gd name="connsiteY8" fmla="*/ 77838 h 2450020"/>
                <a:gd name="connsiteX9" fmla="*/ 290436 w 2450149"/>
                <a:gd name="connsiteY9" fmla="*/ 290436 h 2450020"/>
                <a:gd name="connsiteX10" fmla="*/ 77838 w 2450149"/>
                <a:gd name="connsiteY10" fmla="*/ 605561 h 2450020"/>
                <a:gd name="connsiteX11" fmla="*/ 0 w 2450149"/>
                <a:gd name="connsiteY11" fmla="*/ 991667 h 2450020"/>
                <a:gd name="connsiteX12" fmla="*/ 77838 w 2450149"/>
                <a:gd name="connsiteY12" fmla="*/ 1377772 h 2450020"/>
                <a:gd name="connsiteX13" fmla="*/ 290436 w 2450149"/>
                <a:gd name="connsiteY13" fmla="*/ 1692897 h 2450020"/>
                <a:gd name="connsiteX14" fmla="*/ 605561 w 2450149"/>
                <a:gd name="connsiteY14" fmla="*/ 1905495 h 2450020"/>
                <a:gd name="connsiteX15" fmla="*/ 991667 w 2450149"/>
                <a:gd name="connsiteY15" fmla="*/ 1983334 h 2450020"/>
                <a:gd name="connsiteX16" fmla="*/ 1377772 w 2450149"/>
                <a:gd name="connsiteY16" fmla="*/ 1905495 h 2450020"/>
                <a:gd name="connsiteX17" fmla="*/ 1609916 w 2450149"/>
                <a:gd name="connsiteY17" fmla="*/ 1767307 h 2450020"/>
                <a:gd name="connsiteX18" fmla="*/ 2260054 w 2450149"/>
                <a:gd name="connsiteY18" fmla="*/ 2417445 h 2450020"/>
                <a:gd name="connsiteX19" fmla="*/ 2338921 w 2450149"/>
                <a:gd name="connsiteY19" fmla="*/ 2450020 h 2450020"/>
                <a:gd name="connsiteX20" fmla="*/ 2417788 w 2450149"/>
                <a:gd name="connsiteY20" fmla="*/ 2417445 h 2450020"/>
                <a:gd name="connsiteX21" fmla="*/ 2417445 w 2450149"/>
                <a:gd name="connsiteY21" fmla="*/ 2260054 h 2450020"/>
                <a:gd name="connsiteX22" fmla="*/ 1545450 w 2450149"/>
                <a:gd name="connsiteY22" fmla="*/ 1524190 h 2450020"/>
                <a:gd name="connsiteX23" fmla="*/ 1533792 w 2450149"/>
                <a:gd name="connsiteY23" fmla="*/ 1534135 h 2450020"/>
                <a:gd name="connsiteX24" fmla="*/ 1523848 w 2450149"/>
                <a:gd name="connsiteY24" fmla="*/ 1545793 h 2450020"/>
                <a:gd name="connsiteX25" fmla="*/ 991324 w 2450149"/>
                <a:gd name="connsiteY25" fmla="*/ 1760449 h 2450020"/>
                <a:gd name="connsiteX26" fmla="*/ 222542 w 2450149"/>
                <a:gd name="connsiteY26" fmla="*/ 991667 h 2450020"/>
                <a:gd name="connsiteX27" fmla="*/ 991324 w 2450149"/>
                <a:gd name="connsiteY27" fmla="*/ 222885 h 2450020"/>
                <a:gd name="connsiteX28" fmla="*/ 1760106 w 2450149"/>
                <a:gd name="connsiteY28" fmla="*/ 991667 h 2450020"/>
                <a:gd name="connsiteX29" fmla="*/ 1545450 w 2450149"/>
                <a:gd name="connsiteY29" fmla="*/ 1524190 h 245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50149" h="2450020">
                  <a:moveTo>
                    <a:pt x="2417445" y="2260054"/>
                  </a:moveTo>
                  <a:lnTo>
                    <a:pt x="1767307" y="1609915"/>
                  </a:lnTo>
                  <a:cubicBezTo>
                    <a:pt x="1823542" y="1539278"/>
                    <a:pt x="1869834" y="1461783"/>
                    <a:pt x="1905495" y="1377772"/>
                  </a:cubicBezTo>
                  <a:cubicBezTo>
                    <a:pt x="1957273" y="1255357"/>
                    <a:pt x="1983334" y="1125398"/>
                    <a:pt x="1983334" y="991667"/>
                  </a:cubicBezTo>
                  <a:cubicBezTo>
                    <a:pt x="1983334" y="857936"/>
                    <a:pt x="1957273" y="727977"/>
                    <a:pt x="1905495" y="605561"/>
                  </a:cubicBezTo>
                  <a:cubicBezTo>
                    <a:pt x="1855432" y="487261"/>
                    <a:pt x="1784109" y="381305"/>
                    <a:pt x="1692897" y="290436"/>
                  </a:cubicBezTo>
                  <a:cubicBezTo>
                    <a:pt x="1601686" y="199225"/>
                    <a:pt x="1495730" y="127902"/>
                    <a:pt x="1377772" y="77838"/>
                  </a:cubicBezTo>
                  <a:cubicBezTo>
                    <a:pt x="1255357" y="26060"/>
                    <a:pt x="1125398" y="0"/>
                    <a:pt x="991667" y="0"/>
                  </a:cubicBezTo>
                  <a:cubicBezTo>
                    <a:pt x="857936" y="0"/>
                    <a:pt x="727977" y="26403"/>
                    <a:pt x="605561" y="77838"/>
                  </a:cubicBezTo>
                  <a:cubicBezTo>
                    <a:pt x="487261" y="127902"/>
                    <a:pt x="381305" y="199225"/>
                    <a:pt x="290436" y="290436"/>
                  </a:cubicBezTo>
                  <a:cubicBezTo>
                    <a:pt x="199225" y="381648"/>
                    <a:pt x="127902" y="487604"/>
                    <a:pt x="77838" y="605561"/>
                  </a:cubicBezTo>
                  <a:cubicBezTo>
                    <a:pt x="26060" y="727977"/>
                    <a:pt x="0" y="857936"/>
                    <a:pt x="0" y="991667"/>
                  </a:cubicBezTo>
                  <a:cubicBezTo>
                    <a:pt x="0" y="1125398"/>
                    <a:pt x="26403" y="1255357"/>
                    <a:pt x="77838" y="1377772"/>
                  </a:cubicBezTo>
                  <a:cubicBezTo>
                    <a:pt x="127902" y="1496073"/>
                    <a:pt x="199225" y="1602029"/>
                    <a:pt x="290436" y="1692897"/>
                  </a:cubicBezTo>
                  <a:cubicBezTo>
                    <a:pt x="381648" y="1784109"/>
                    <a:pt x="487604" y="1855432"/>
                    <a:pt x="605561" y="1905495"/>
                  </a:cubicBezTo>
                  <a:cubicBezTo>
                    <a:pt x="727977" y="1957273"/>
                    <a:pt x="857936" y="1983334"/>
                    <a:pt x="991667" y="1983334"/>
                  </a:cubicBezTo>
                  <a:cubicBezTo>
                    <a:pt x="1125398" y="1983334"/>
                    <a:pt x="1255357" y="1956930"/>
                    <a:pt x="1377772" y="1905495"/>
                  </a:cubicBezTo>
                  <a:cubicBezTo>
                    <a:pt x="1461440" y="1870177"/>
                    <a:pt x="1539278" y="1823885"/>
                    <a:pt x="1609916" y="1767307"/>
                  </a:cubicBezTo>
                  <a:lnTo>
                    <a:pt x="2260054" y="2417445"/>
                  </a:lnTo>
                  <a:cubicBezTo>
                    <a:pt x="2281657" y="2439048"/>
                    <a:pt x="2310460" y="2450020"/>
                    <a:pt x="2338921" y="2450020"/>
                  </a:cubicBezTo>
                  <a:cubicBezTo>
                    <a:pt x="2367382" y="2450020"/>
                    <a:pt x="2395842" y="2439048"/>
                    <a:pt x="2417788" y="2417445"/>
                  </a:cubicBezTo>
                  <a:cubicBezTo>
                    <a:pt x="2460993" y="2374240"/>
                    <a:pt x="2460993" y="2303602"/>
                    <a:pt x="2417445" y="2260054"/>
                  </a:cubicBezTo>
                  <a:close/>
                  <a:moveTo>
                    <a:pt x="1545450" y="1524190"/>
                  </a:moveTo>
                  <a:cubicBezTo>
                    <a:pt x="1541336" y="1527277"/>
                    <a:pt x="1537564" y="1530706"/>
                    <a:pt x="1533792" y="1534135"/>
                  </a:cubicBezTo>
                  <a:cubicBezTo>
                    <a:pt x="1530020" y="1537906"/>
                    <a:pt x="1526934" y="1541679"/>
                    <a:pt x="1523848" y="1545793"/>
                  </a:cubicBezTo>
                  <a:cubicBezTo>
                    <a:pt x="1385659" y="1678839"/>
                    <a:pt x="1197750" y="1760449"/>
                    <a:pt x="991324" y="1760449"/>
                  </a:cubicBezTo>
                  <a:cubicBezTo>
                    <a:pt x="567499" y="1760449"/>
                    <a:pt x="222542" y="1415491"/>
                    <a:pt x="222542" y="991667"/>
                  </a:cubicBezTo>
                  <a:cubicBezTo>
                    <a:pt x="222542" y="567842"/>
                    <a:pt x="567499" y="222885"/>
                    <a:pt x="991324" y="222885"/>
                  </a:cubicBezTo>
                  <a:cubicBezTo>
                    <a:pt x="1415148" y="222885"/>
                    <a:pt x="1760106" y="567842"/>
                    <a:pt x="1760106" y="991667"/>
                  </a:cubicBezTo>
                  <a:cubicBezTo>
                    <a:pt x="1760449" y="1198436"/>
                    <a:pt x="1678496" y="1386002"/>
                    <a:pt x="1545450" y="1524190"/>
                  </a:cubicBez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1" name="Graphique 2">
              <a:extLst>
                <a:ext uri="{FF2B5EF4-FFF2-40B4-BE49-F238E27FC236}">
                  <a16:creationId xmlns:a16="http://schemas.microsoft.com/office/drawing/2014/main" id="{BF6EEF05-6D33-3F48-B05C-DAE5082DC9E9}"/>
                </a:ext>
              </a:extLst>
            </p:cNvPr>
            <p:cNvSpPr/>
            <p:nvPr/>
          </p:nvSpPr>
          <p:spPr>
            <a:xfrm>
              <a:off x="3944645" y="2626956"/>
              <a:ext cx="1137058" cy="1137056"/>
            </a:xfrm>
            <a:custGeom>
              <a:avLst/>
              <a:gdLst>
                <a:gd name="connsiteX0" fmla="*/ 1025614 w 1137058"/>
                <a:gd name="connsiteY0" fmla="*/ 457086 h 1137056"/>
                <a:gd name="connsiteX1" fmla="*/ 679971 w 1137058"/>
                <a:gd name="connsiteY1" fmla="*/ 457086 h 1137056"/>
                <a:gd name="connsiteX2" fmla="*/ 679971 w 1137058"/>
                <a:gd name="connsiteY2" fmla="*/ 111443 h 1137056"/>
                <a:gd name="connsiteX3" fmla="*/ 568528 w 1137058"/>
                <a:gd name="connsiteY3" fmla="*/ 0 h 1137056"/>
                <a:gd name="connsiteX4" fmla="*/ 457086 w 1137058"/>
                <a:gd name="connsiteY4" fmla="*/ 111443 h 1137056"/>
                <a:gd name="connsiteX5" fmla="*/ 457086 w 1137058"/>
                <a:gd name="connsiteY5" fmla="*/ 457086 h 1137056"/>
                <a:gd name="connsiteX6" fmla="*/ 111443 w 1137058"/>
                <a:gd name="connsiteY6" fmla="*/ 457086 h 1137056"/>
                <a:gd name="connsiteX7" fmla="*/ 0 w 1137058"/>
                <a:gd name="connsiteY7" fmla="*/ 568528 h 1137056"/>
                <a:gd name="connsiteX8" fmla="*/ 111443 w 1137058"/>
                <a:gd name="connsiteY8" fmla="*/ 679971 h 1137056"/>
                <a:gd name="connsiteX9" fmla="*/ 457086 w 1137058"/>
                <a:gd name="connsiteY9" fmla="*/ 679971 h 1137056"/>
                <a:gd name="connsiteX10" fmla="*/ 457086 w 1137058"/>
                <a:gd name="connsiteY10" fmla="*/ 1025614 h 1137056"/>
                <a:gd name="connsiteX11" fmla="*/ 568528 w 1137058"/>
                <a:gd name="connsiteY11" fmla="*/ 1137056 h 1137056"/>
                <a:gd name="connsiteX12" fmla="*/ 679971 w 1137058"/>
                <a:gd name="connsiteY12" fmla="*/ 1025614 h 1137056"/>
                <a:gd name="connsiteX13" fmla="*/ 679971 w 1137058"/>
                <a:gd name="connsiteY13" fmla="*/ 680314 h 1137056"/>
                <a:gd name="connsiteX14" fmla="*/ 1025614 w 1137058"/>
                <a:gd name="connsiteY14" fmla="*/ 680314 h 1137056"/>
                <a:gd name="connsiteX15" fmla="*/ 1137056 w 1137058"/>
                <a:gd name="connsiteY15" fmla="*/ 568871 h 1137056"/>
                <a:gd name="connsiteX16" fmla="*/ 1025614 w 1137058"/>
                <a:gd name="connsiteY16" fmla="*/ 457086 h 113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7058" h="1137056">
                  <a:moveTo>
                    <a:pt x="1025614" y="457086"/>
                  </a:moveTo>
                  <a:lnTo>
                    <a:pt x="679971" y="457086"/>
                  </a:lnTo>
                  <a:lnTo>
                    <a:pt x="679971" y="111443"/>
                  </a:lnTo>
                  <a:cubicBezTo>
                    <a:pt x="679971" y="49721"/>
                    <a:pt x="629907" y="0"/>
                    <a:pt x="568528" y="0"/>
                  </a:cubicBezTo>
                  <a:cubicBezTo>
                    <a:pt x="506806" y="0"/>
                    <a:pt x="457086" y="50064"/>
                    <a:pt x="457086" y="111443"/>
                  </a:cubicBezTo>
                  <a:lnTo>
                    <a:pt x="457086" y="457086"/>
                  </a:lnTo>
                  <a:lnTo>
                    <a:pt x="111443" y="457086"/>
                  </a:lnTo>
                  <a:cubicBezTo>
                    <a:pt x="49721" y="457086"/>
                    <a:pt x="0" y="507149"/>
                    <a:pt x="0" y="568528"/>
                  </a:cubicBezTo>
                  <a:cubicBezTo>
                    <a:pt x="0" y="630250"/>
                    <a:pt x="50063" y="679971"/>
                    <a:pt x="111443" y="679971"/>
                  </a:cubicBezTo>
                  <a:lnTo>
                    <a:pt x="457086" y="679971"/>
                  </a:lnTo>
                  <a:lnTo>
                    <a:pt x="457086" y="1025614"/>
                  </a:lnTo>
                  <a:cubicBezTo>
                    <a:pt x="457086" y="1087336"/>
                    <a:pt x="507149" y="1137056"/>
                    <a:pt x="568528" y="1137056"/>
                  </a:cubicBezTo>
                  <a:cubicBezTo>
                    <a:pt x="630250" y="1137056"/>
                    <a:pt x="679971" y="1086993"/>
                    <a:pt x="679971" y="1025614"/>
                  </a:cubicBezTo>
                  <a:lnTo>
                    <a:pt x="679971" y="680314"/>
                  </a:lnTo>
                  <a:lnTo>
                    <a:pt x="1025614" y="680314"/>
                  </a:lnTo>
                  <a:cubicBezTo>
                    <a:pt x="1087336" y="680314"/>
                    <a:pt x="1137056" y="630250"/>
                    <a:pt x="1137056" y="568871"/>
                  </a:cubicBezTo>
                  <a:cubicBezTo>
                    <a:pt x="1137399" y="507149"/>
                    <a:pt x="1087336" y="457086"/>
                    <a:pt x="1025614" y="457086"/>
                  </a:cubicBezTo>
                  <a:close/>
                </a:path>
              </a:pathLst>
            </a:custGeom>
            <a:solidFill>
              <a:srgbClr val="A6DCFF"/>
            </a:solidFill>
            <a:ln w="3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809D4423-D852-0444-8719-BD2C306667B0}"/>
              </a:ext>
            </a:extLst>
          </p:cNvPr>
          <p:cNvSpPr txBox="1"/>
          <p:nvPr userDrawn="1"/>
        </p:nvSpPr>
        <p:spPr>
          <a:xfrm>
            <a:off x="845189" y="2000782"/>
            <a:ext cx="3726153" cy="123110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000" b="1" i="0" dirty="0">
                <a:latin typeface="FranceTV Brown" panose="020B0504020101010102" pitchFamily="34" charset="77"/>
                <a:cs typeface="FranceTV Brown" panose="020B0504020101010102" pitchFamily="34" charset="77"/>
              </a:rPr>
              <a:t>Z   om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A6208B8A-5329-DA4D-B6D4-61A3E2EBB830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ECD95A0F-334B-F947-BF94-ADD6B291EF26}"/>
              </a:ext>
            </a:extLst>
          </p:cNvPr>
          <p:cNvGrpSpPr/>
          <p:nvPr userDrawn="1"/>
        </p:nvGrpSpPr>
        <p:grpSpPr>
          <a:xfrm>
            <a:off x="6441074" y="174436"/>
            <a:ext cx="5146285" cy="6203508"/>
            <a:chOff x="6441074" y="174436"/>
            <a:chExt cx="5146285" cy="6203508"/>
          </a:xfrm>
        </p:grpSpPr>
        <p:grpSp>
          <p:nvGrpSpPr>
            <p:cNvPr id="74" name="Graphique 4">
              <a:extLst>
                <a:ext uri="{FF2B5EF4-FFF2-40B4-BE49-F238E27FC236}">
                  <a16:creationId xmlns:a16="http://schemas.microsoft.com/office/drawing/2014/main" id="{E714E4FC-FAF8-8D4D-B277-863F23408200}"/>
                </a:ext>
              </a:extLst>
            </p:cNvPr>
            <p:cNvGrpSpPr/>
            <p:nvPr userDrawn="1"/>
          </p:nvGrpSpPr>
          <p:grpSpPr>
            <a:xfrm>
              <a:off x="8249054" y="5563449"/>
              <a:ext cx="814495" cy="814495"/>
              <a:chOff x="1653530" y="4836814"/>
              <a:chExt cx="1099302" cy="1099302"/>
            </a:xfrm>
          </p:grpSpPr>
          <p:sp>
            <p:nvSpPr>
              <p:cNvPr id="115" name="Forme libre 114">
                <a:extLst>
                  <a:ext uri="{FF2B5EF4-FFF2-40B4-BE49-F238E27FC236}">
                    <a16:creationId xmlns:a16="http://schemas.microsoft.com/office/drawing/2014/main" id="{6A3E36AE-2C3B-B44C-8226-B041DC9C1480}"/>
                  </a:ext>
                </a:extLst>
              </p:cNvPr>
              <p:cNvSpPr/>
              <p:nvPr/>
            </p:nvSpPr>
            <p:spPr>
              <a:xfrm>
                <a:off x="1653530" y="4836814"/>
                <a:ext cx="1099302" cy="1099302"/>
              </a:xfrm>
              <a:custGeom>
                <a:avLst/>
                <a:gdLst>
                  <a:gd name="connsiteX0" fmla="*/ 1099302 w 1099302"/>
                  <a:gd name="connsiteY0" fmla="*/ 549651 h 1099302"/>
                  <a:gd name="connsiteX1" fmla="*/ 549651 w 1099302"/>
                  <a:gd name="connsiteY1" fmla="*/ 1099302 h 1099302"/>
                  <a:gd name="connsiteX2" fmla="*/ 0 w 1099302"/>
                  <a:gd name="connsiteY2" fmla="*/ 549651 h 1099302"/>
                  <a:gd name="connsiteX3" fmla="*/ 549651 w 1099302"/>
                  <a:gd name="connsiteY3" fmla="*/ 0 h 1099302"/>
                  <a:gd name="connsiteX4" fmla="*/ 1099302 w 1099302"/>
                  <a:gd name="connsiteY4" fmla="*/ 549651 h 109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302" h="1099302">
                    <a:moveTo>
                      <a:pt x="1099302" y="549651"/>
                    </a:moveTo>
                    <a:cubicBezTo>
                      <a:pt x="1099302" y="853215"/>
                      <a:pt x="853215" y="1099302"/>
                      <a:pt x="549651" y="1099302"/>
                    </a:cubicBezTo>
                    <a:cubicBezTo>
                      <a:pt x="246087" y="1099302"/>
                      <a:pt x="0" y="853215"/>
                      <a:pt x="0" y="549651"/>
                    </a:cubicBezTo>
                    <a:cubicBezTo>
                      <a:pt x="0" y="246087"/>
                      <a:pt x="246087" y="0"/>
                      <a:pt x="549651" y="0"/>
                    </a:cubicBezTo>
                    <a:cubicBezTo>
                      <a:pt x="853215" y="0"/>
                      <a:pt x="1099302" y="246087"/>
                      <a:pt x="1099302" y="549651"/>
                    </a:cubicBezTo>
                    <a:close/>
                  </a:path>
                </a:pathLst>
              </a:custGeom>
              <a:solidFill>
                <a:srgbClr val="ED897F"/>
              </a:solidFill>
              <a:ln w="57087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6" name="Forme libre 115">
                <a:extLst>
                  <a:ext uri="{FF2B5EF4-FFF2-40B4-BE49-F238E27FC236}">
                    <a16:creationId xmlns:a16="http://schemas.microsoft.com/office/drawing/2014/main" id="{40917895-D117-5241-A96C-3B6734A948E7}"/>
                  </a:ext>
                </a:extLst>
              </p:cNvPr>
              <p:cNvSpPr/>
              <p:nvPr/>
            </p:nvSpPr>
            <p:spPr>
              <a:xfrm>
                <a:off x="1944590" y="5127874"/>
                <a:ext cx="517182" cy="517182"/>
              </a:xfrm>
              <a:custGeom>
                <a:avLst/>
                <a:gdLst>
                  <a:gd name="connsiteX0" fmla="*/ 517182 w 517182"/>
                  <a:gd name="connsiteY0" fmla="*/ 258591 h 517182"/>
                  <a:gd name="connsiteX1" fmla="*/ 258591 w 517182"/>
                  <a:gd name="connsiteY1" fmla="*/ 517182 h 517182"/>
                  <a:gd name="connsiteX2" fmla="*/ 0 w 517182"/>
                  <a:gd name="connsiteY2" fmla="*/ 258591 h 517182"/>
                  <a:gd name="connsiteX3" fmla="*/ 258591 w 517182"/>
                  <a:gd name="connsiteY3" fmla="*/ 0 h 517182"/>
                  <a:gd name="connsiteX4" fmla="*/ 517182 w 517182"/>
                  <a:gd name="connsiteY4" fmla="*/ 258591 h 5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182" h="517182">
                    <a:moveTo>
                      <a:pt x="517182" y="258591"/>
                    </a:moveTo>
                    <a:cubicBezTo>
                      <a:pt x="517182" y="401407"/>
                      <a:pt x="401407" y="517182"/>
                      <a:pt x="258591" y="517182"/>
                    </a:cubicBezTo>
                    <a:cubicBezTo>
                      <a:pt x="115775" y="517182"/>
                      <a:pt x="0" y="401407"/>
                      <a:pt x="0" y="258591"/>
                    </a:cubicBezTo>
                    <a:cubicBezTo>
                      <a:pt x="0" y="115775"/>
                      <a:pt x="115775" y="0"/>
                      <a:pt x="258591" y="0"/>
                    </a:cubicBezTo>
                    <a:cubicBezTo>
                      <a:pt x="401407" y="0"/>
                      <a:pt x="517182" y="115775"/>
                      <a:pt x="517182" y="258591"/>
                    </a:cubicBezTo>
                    <a:close/>
                  </a:path>
                </a:pathLst>
              </a:custGeom>
              <a:noFill/>
              <a:ln w="107832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7" name="Forme libre 116">
                <a:extLst>
                  <a:ext uri="{FF2B5EF4-FFF2-40B4-BE49-F238E27FC236}">
                    <a16:creationId xmlns:a16="http://schemas.microsoft.com/office/drawing/2014/main" id="{530E1EE0-6C90-934E-AEB7-C044742248D8}"/>
                  </a:ext>
                </a:extLst>
              </p:cNvPr>
              <p:cNvSpPr/>
              <p:nvPr/>
            </p:nvSpPr>
            <p:spPr>
              <a:xfrm>
                <a:off x="2003729" y="5187014"/>
                <a:ext cx="398902" cy="398902"/>
              </a:xfrm>
              <a:custGeom>
                <a:avLst/>
                <a:gdLst>
                  <a:gd name="connsiteX0" fmla="*/ 398903 w 398902"/>
                  <a:gd name="connsiteY0" fmla="*/ 199452 h 398902"/>
                  <a:gd name="connsiteX1" fmla="*/ 199452 w 398902"/>
                  <a:gd name="connsiteY1" fmla="*/ 398903 h 398902"/>
                  <a:gd name="connsiteX2" fmla="*/ 0 w 398902"/>
                  <a:gd name="connsiteY2" fmla="*/ 199452 h 398902"/>
                  <a:gd name="connsiteX3" fmla="*/ 199452 w 398902"/>
                  <a:gd name="connsiteY3" fmla="*/ 0 h 398902"/>
                  <a:gd name="connsiteX4" fmla="*/ 398903 w 398902"/>
                  <a:gd name="connsiteY4" fmla="*/ 199452 h 39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02" h="398902">
                    <a:moveTo>
                      <a:pt x="398903" y="199452"/>
                    </a:moveTo>
                    <a:cubicBezTo>
                      <a:pt x="398903" y="309606"/>
                      <a:pt x="309606" y="398903"/>
                      <a:pt x="199452" y="398903"/>
                    </a:cubicBezTo>
                    <a:cubicBezTo>
                      <a:pt x="89297" y="398903"/>
                      <a:pt x="0" y="309606"/>
                      <a:pt x="0" y="199452"/>
                    </a:cubicBezTo>
                    <a:cubicBezTo>
                      <a:pt x="0" y="89298"/>
                      <a:pt x="89297" y="0"/>
                      <a:pt x="199452" y="0"/>
                    </a:cubicBezTo>
                    <a:cubicBezTo>
                      <a:pt x="309606" y="0"/>
                      <a:pt x="398903" y="89298"/>
                      <a:pt x="398903" y="199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75" name="Graphique 4">
              <a:extLst>
                <a:ext uri="{FF2B5EF4-FFF2-40B4-BE49-F238E27FC236}">
                  <a16:creationId xmlns:a16="http://schemas.microsoft.com/office/drawing/2014/main" id="{F9C93C90-C48D-8642-91B4-6EE6075AA0F9}"/>
                </a:ext>
              </a:extLst>
            </p:cNvPr>
            <p:cNvGrpSpPr/>
            <p:nvPr userDrawn="1"/>
          </p:nvGrpSpPr>
          <p:grpSpPr>
            <a:xfrm>
              <a:off x="7564910" y="4079478"/>
              <a:ext cx="1125225" cy="1070090"/>
              <a:chOff x="2423505" y="3384993"/>
              <a:chExt cx="1041322" cy="990299"/>
            </a:xfrm>
            <a:solidFill>
              <a:srgbClr val="AFDFF9">
                <a:alpha val="85000"/>
              </a:srgbClr>
            </a:solidFill>
          </p:grpSpPr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A7F8C116-DB26-8540-9615-817BDA12AE7A}"/>
                  </a:ext>
                </a:extLst>
              </p:cNvPr>
              <p:cNvSpPr/>
              <p:nvPr/>
            </p:nvSpPr>
            <p:spPr>
              <a:xfrm>
                <a:off x="3406847" y="338499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C05B510D-815F-604A-B31C-E68B5ABD9131}"/>
                  </a:ext>
                </a:extLst>
              </p:cNvPr>
              <p:cNvSpPr/>
              <p:nvPr/>
            </p:nvSpPr>
            <p:spPr>
              <a:xfrm>
                <a:off x="3078680" y="338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A4EBB6B9-EA73-4E4F-8E79-B04A873C776A}"/>
                  </a:ext>
                </a:extLst>
              </p:cNvPr>
              <p:cNvSpPr/>
              <p:nvPr/>
            </p:nvSpPr>
            <p:spPr>
              <a:xfrm>
                <a:off x="2751672" y="339079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3DD9D5FE-3B22-B346-9B8A-AC23316CC2F1}"/>
                  </a:ext>
                </a:extLst>
              </p:cNvPr>
              <p:cNvSpPr/>
              <p:nvPr/>
            </p:nvSpPr>
            <p:spPr>
              <a:xfrm>
                <a:off x="2423505" y="339311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85DEF46D-B13E-3041-A99F-6B180E208BBF}"/>
                  </a:ext>
                </a:extLst>
              </p:cNvPr>
              <p:cNvSpPr/>
              <p:nvPr/>
            </p:nvSpPr>
            <p:spPr>
              <a:xfrm>
                <a:off x="3408007" y="369460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0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FFAAFDE2-66C4-604A-BC93-E6D50AD08C22}"/>
                  </a:ext>
                </a:extLst>
              </p:cNvPr>
              <p:cNvSpPr/>
              <p:nvPr/>
            </p:nvSpPr>
            <p:spPr>
              <a:xfrm>
                <a:off x="3080999" y="3696926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89782B8F-D39E-7441-B851-89166D4B8954}"/>
                  </a:ext>
                </a:extLst>
              </p:cNvPr>
              <p:cNvSpPr/>
              <p:nvPr/>
            </p:nvSpPr>
            <p:spPr>
              <a:xfrm>
                <a:off x="2752832" y="3700405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26F94B7E-9105-C24E-8441-AADE311A21F8}"/>
                  </a:ext>
                </a:extLst>
              </p:cNvPr>
              <p:cNvSpPr/>
              <p:nvPr/>
            </p:nvSpPr>
            <p:spPr>
              <a:xfrm>
                <a:off x="2425824" y="370272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1026BBBD-7C44-0B43-891E-CE7A1E0C33C9}"/>
                  </a:ext>
                </a:extLst>
              </p:cNvPr>
              <p:cNvSpPr/>
              <p:nvPr/>
            </p:nvSpPr>
            <p:spPr>
              <a:xfrm>
                <a:off x="3410326" y="400422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8" name="Forme libre 107">
                <a:extLst>
                  <a:ext uri="{FF2B5EF4-FFF2-40B4-BE49-F238E27FC236}">
                    <a16:creationId xmlns:a16="http://schemas.microsoft.com/office/drawing/2014/main" id="{A3680C76-6C96-8641-BF9B-33252731D769}"/>
                  </a:ext>
                </a:extLst>
              </p:cNvPr>
              <p:cNvSpPr/>
              <p:nvPr/>
            </p:nvSpPr>
            <p:spPr>
              <a:xfrm>
                <a:off x="3082159" y="4006539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9" name="Forme libre 108">
                <a:extLst>
                  <a:ext uri="{FF2B5EF4-FFF2-40B4-BE49-F238E27FC236}">
                    <a16:creationId xmlns:a16="http://schemas.microsoft.com/office/drawing/2014/main" id="{0598EC5E-8768-A443-9E81-D17AB2F98C01}"/>
                  </a:ext>
                </a:extLst>
              </p:cNvPr>
              <p:cNvSpPr/>
              <p:nvPr/>
            </p:nvSpPr>
            <p:spPr>
              <a:xfrm>
                <a:off x="2755151" y="4010018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0" name="Forme libre 109">
                <a:extLst>
                  <a:ext uri="{FF2B5EF4-FFF2-40B4-BE49-F238E27FC236}">
                    <a16:creationId xmlns:a16="http://schemas.microsoft.com/office/drawing/2014/main" id="{F8D7BA37-50EF-EA4F-BE5E-13A71893AC36}"/>
                  </a:ext>
                </a:extLst>
              </p:cNvPr>
              <p:cNvSpPr/>
              <p:nvPr/>
            </p:nvSpPr>
            <p:spPr>
              <a:xfrm>
                <a:off x="2426984" y="401233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1" name="Forme libre 110">
                <a:extLst>
                  <a:ext uri="{FF2B5EF4-FFF2-40B4-BE49-F238E27FC236}">
                    <a16:creationId xmlns:a16="http://schemas.microsoft.com/office/drawing/2014/main" id="{9FAC61A8-C1C6-4D48-9016-FC7EEF3817C4}"/>
                  </a:ext>
                </a:extLst>
              </p:cNvPr>
              <p:cNvSpPr/>
              <p:nvPr/>
            </p:nvSpPr>
            <p:spPr>
              <a:xfrm>
                <a:off x="3411485" y="431267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2" name="Forme libre 111">
                <a:extLst>
                  <a:ext uri="{FF2B5EF4-FFF2-40B4-BE49-F238E27FC236}">
                    <a16:creationId xmlns:a16="http://schemas.microsoft.com/office/drawing/2014/main" id="{6470328F-A856-BD4B-ADE7-3F0A25D48C22}"/>
                  </a:ext>
                </a:extLst>
              </p:cNvPr>
              <p:cNvSpPr/>
              <p:nvPr/>
            </p:nvSpPr>
            <p:spPr>
              <a:xfrm>
                <a:off x="3084478" y="431615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3" name="Forme libre 112">
                <a:extLst>
                  <a:ext uri="{FF2B5EF4-FFF2-40B4-BE49-F238E27FC236}">
                    <a16:creationId xmlns:a16="http://schemas.microsoft.com/office/drawing/2014/main" id="{2D0D75D3-7E4D-7F44-AB9E-42CA20BB4CAE}"/>
                  </a:ext>
                </a:extLst>
              </p:cNvPr>
              <p:cNvSpPr/>
              <p:nvPr/>
            </p:nvSpPr>
            <p:spPr>
              <a:xfrm>
                <a:off x="2756311" y="431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4" name="Forme libre 113">
                <a:extLst>
                  <a:ext uri="{FF2B5EF4-FFF2-40B4-BE49-F238E27FC236}">
                    <a16:creationId xmlns:a16="http://schemas.microsoft.com/office/drawing/2014/main" id="{6748D7BD-075C-684C-9085-2416BBD700B0}"/>
                  </a:ext>
                </a:extLst>
              </p:cNvPr>
              <p:cNvSpPr/>
              <p:nvPr/>
            </p:nvSpPr>
            <p:spPr>
              <a:xfrm>
                <a:off x="2429303" y="432195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76" name="Graphique 4">
              <a:extLst>
                <a:ext uri="{FF2B5EF4-FFF2-40B4-BE49-F238E27FC236}">
                  <a16:creationId xmlns:a16="http://schemas.microsoft.com/office/drawing/2014/main" id="{09384C6B-606A-324E-880C-64C80DF0E8E1}"/>
                </a:ext>
              </a:extLst>
            </p:cNvPr>
            <p:cNvGrpSpPr/>
            <p:nvPr userDrawn="1"/>
          </p:nvGrpSpPr>
          <p:grpSpPr>
            <a:xfrm>
              <a:off x="9427971" y="5218723"/>
              <a:ext cx="228540" cy="228540"/>
              <a:chOff x="3319877" y="4951615"/>
              <a:chExt cx="308454" cy="308454"/>
            </a:xfrm>
          </p:grpSpPr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B1F63A1-6002-DA4D-971F-84DEB8C233E0}"/>
                  </a:ext>
                </a:extLst>
              </p:cNvPr>
              <p:cNvSpPr/>
              <p:nvPr/>
            </p:nvSpPr>
            <p:spPr>
              <a:xfrm>
                <a:off x="3319877" y="4951615"/>
                <a:ext cx="308454" cy="308454"/>
              </a:xfrm>
              <a:custGeom>
                <a:avLst/>
                <a:gdLst>
                  <a:gd name="connsiteX0" fmla="*/ 308454 w 308454"/>
                  <a:gd name="connsiteY0" fmla="*/ 154227 h 308454"/>
                  <a:gd name="connsiteX1" fmla="*/ 154227 w 308454"/>
                  <a:gd name="connsiteY1" fmla="*/ 308454 h 308454"/>
                  <a:gd name="connsiteX2" fmla="*/ 0 w 308454"/>
                  <a:gd name="connsiteY2" fmla="*/ 154227 h 308454"/>
                  <a:gd name="connsiteX3" fmla="*/ 154227 w 308454"/>
                  <a:gd name="connsiteY3" fmla="*/ 0 h 308454"/>
                  <a:gd name="connsiteX4" fmla="*/ 308454 w 308454"/>
                  <a:gd name="connsiteY4" fmla="*/ 154227 h 30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54" h="308454">
                    <a:moveTo>
                      <a:pt x="308454" y="154227"/>
                    </a:moveTo>
                    <a:cubicBezTo>
                      <a:pt x="308454" y="239404"/>
                      <a:pt x="239404" y="308454"/>
                      <a:pt x="154227" y="308454"/>
                    </a:cubicBezTo>
                    <a:cubicBezTo>
                      <a:pt x="69050" y="308454"/>
                      <a:pt x="0" y="239404"/>
                      <a:pt x="0" y="154227"/>
                    </a:cubicBezTo>
                    <a:cubicBezTo>
                      <a:pt x="0" y="69050"/>
                      <a:pt x="69050" y="0"/>
                      <a:pt x="154227" y="0"/>
                    </a:cubicBezTo>
                    <a:cubicBezTo>
                      <a:pt x="239405" y="0"/>
                      <a:pt x="308454" y="69050"/>
                      <a:pt x="308454" y="154227"/>
                    </a:cubicBezTo>
                    <a:close/>
                  </a:path>
                </a:pathLst>
              </a:custGeom>
              <a:solidFill>
                <a:srgbClr val="ED897F"/>
              </a:solidFill>
              <a:ln w="15991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D92A5446-EF24-F94C-8F64-EF450ED5FF3F}"/>
                  </a:ext>
                </a:extLst>
              </p:cNvPr>
              <p:cNvSpPr/>
              <p:nvPr/>
            </p:nvSpPr>
            <p:spPr>
              <a:xfrm>
                <a:off x="3401049" y="5032787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noFill/>
              <a:ln w="30205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0A522E47-67BB-2D44-B0A2-F88716CB7825}"/>
                  </a:ext>
                </a:extLst>
              </p:cNvPr>
              <p:cNvSpPr/>
              <p:nvPr/>
            </p:nvSpPr>
            <p:spPr>
              <a:xfrm>
                <a:off x="3418443" y="5050181"/>
                <a:ext cx="111321" cy="111321"/>
              </a:xfrm>
              <a:custGeom>
                <a:avLst/>
                <a:gdLst>
                  <a:gd name="connsiteX0" fmla="*/ 111322 w 111321"/>
                  <a:gd name="connsiteY0" fmla="*/ 55661 h 111321"/>
                  <a:gd name="connsiteX1" fmla="*/ 55661 w 111321"/>
                  <a:gd name="connsiteY1" fmla="*/ 111322 h 111321"/>
                  <a:gd name="connsiteX2" fmla="*/ 0 w 111321"/>
                  <a:gd name="connsiteY2" fmla="*/ 55661 h 111321"/>
                  <a:gd name="connsiteX3" fmla="*/ 55661 w 111321"/>
                  <a:gd name="connsiteY3" fmla="*/ 0 h 111321"/>
                  <a:gd name="connsiteX4" fmla="*/ 111322 w 111321"/>
                  <a:gd name="connsiteY4" fmla="*/ 55661 h 11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321" h="111321">
                    <a:moveTo>
                      <a:pt x="111322" y="55661"/>
                    </a:moveTo>
                    <a:cubicBezTo>
                      <a:pt x="111322" y="86401"/>
                      <a:pt x="86401" y="111322"/>
                      <a:pt x="55661" y="111322"/>
                    </a:cubicBezTo>
                    <a:cubicBezTo>
                      <a:pt x="24920" y="111322"/>
                      <a:pt x="0" y="86401"/>
                      <a:pt x="0" y="55661"/>
                    </a:cubicBezTo>
                    <a:cubicBezTo>
                      <a:pt x="0" y="24920"/>
                      <a:pt x="24921" y="0"/>
                      <a:pt x="55661" y="0"/>
                    </a:cubicBezTo>
                    <a:cubicBezTo>
                      <a:pt x="86402" y="0"/>
                      <a:pt x="111322" y="24920"/>
                      <a:pt x="111322" y="55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77" name="Graphique 4">
              <a:extLst>
                <a:ext uri="{FF2B5EF4-FFF2-40B4-BE49-F238E27FC236}">
                  <a16:creationId xmlns:a16="http://schemas.microsoft.com/office/drawing/2014/main" id="{CE3CE4B6-16D8-3E4A-89E4-38983C9E61BF}"/>
                </a:ext>
              </a:extLst>
            </p:cNvPr>
            <p:cNvSpPr/>
            <p:nvPr userDrawn="1"/>
          </p:nvSpPr>
          <p:spPr>
            <a:xfrm>
              <a:off x="6994351" y="5781046"/>
              <a:ext cx="144340" cy="144340"/>
            </a:xfrm>
            <a:custGeom>
              <a:avLst/>
              <a:gdLst>
                <a:gd name="connsiteX0" fmla="*/ 194813 w 194813"/>
                <a:gd name="connsiteY0" fmla="*/ 97407 h 194813"/>
                <a:gd name="connsiteX1" fmla="*/ 97407 w 194813"/>
                <a:gd name="connsiteY1" fmla="*/ 194813 h 194813"/>
                <a:gd name="connsiteX2" fmla="*/ 0 w 194813"/>
                <a:gd name="connsiteY2" fmla="*/ 97407 h 194813"/>
                <a:gd name="connsiteX3" fmla="*/ 97407 w 194813"/>
                <a:gd name="connsiteY3" fmla="*/ 0 h 194813"/>
                <a:gd name="connsiteX4" fmla="*/ 194813 w 194813"/>
                <a:gd name="connsiteY4" fmla="*/ 97407 h 19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13" h="194813">
                  <a:moveTo>
                    <a:pt x="194813" y="97407"/>
                  </a:moveTo>
                  <a:cubicBezTo>
                    <a:pt x="194813" y="151203"/>
                    <a:pt x="151203" y="194813"/>
                    <a:pt x="97407" y="194813"/>
                  </a:cubicBezTo>
                  <a:cubicBezTo>
                    <a:pt x="43610" y="194813"/>
                    <a:pt x="0" y="151203"/>
                    <a:pt x="0" y="97407"/>
                  </a:cubicBezTo>
                  <a:cubicBezTo>
                    <a:pt x="0" y="43610"/>
                    <a:pt x="43610" y="0"/>
                    <a:pt x="97407" y="0"/>
                  </a:cubicBezTo>
                  <a:cubicBezTo>
                    <a:pt x="151203" y="0"/>
                    <a:pt x="194813" y="43610"/>
                    <a:pt x="194813" y="97407"/>
                  </a:cubicBezTo>
                  <a:close/>
                </a:path>
              </a:pathLst>
            </a:custGeom>
            <a:solidFill>
              <a:srgbClr val="E76762">
                <a:alpha val="70000"/>
              </a:srgbClr>
            </a:solidFill>
            <a:ln w="56716" cap="flat">
              <a:solidFill>
                <a:srgbClr val="D1E3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2AE2C3C3-BCF2-A94A-BCC1-9AD446C7B8E7}"/>
                </a:ext>
              </a:extLst>
            </p:cNvPr>
            <p:cNvGrpSpPr/>
            <p:nvPr userDrawn="1"/>
          </p:nvGrpSpPr>
          <p:grpSpPr>
            <a:xfrm>
              <a:off x="6441074" y="174436"/>
              <a:ext cx="4184627" cy="4184627"/>
              <a:chOff x="1760507" y="447221"/>
              <a:chExt cx="2124389" cy="2124389"/>
            </a:xfrm>
          </p:grpSpPr>
          <p:sp>
            <p:nvSpPr>
              <p:cNvPr id="94" name="Graphique 4">
                <a:extLst>
                  <a:ext uri="{FF2B5EF4-FFF2-40B4-BE49-F238E27FC236}">
                    <a16:creationId xmlns:a16="http://schemas.microsoft.com/office/drawing/2014/main" id="{4CE4A333-F4C0-E649-A645-9361E9EE2795}"/>
                  </a:ext>
                </a:extLst>
              </p:cNvPr>
              <p:cNvSpPr/>
              <p:nvPr/>
            </p:nvSpPr>
            <p:spPr>
              <a:xfrm>
                <a:off x="1760507" y="447221"/>
                <a:ext cx="2124389" cy="2124389"/>
              </a:xfrm>
              <a:custGeom>
                <a:avLst/>
                <a:gdLst>
                  <a:gd name="connsiteX0" fmla="*/ 2124390 w 2124389"/>
                  <a:gd name="connsiteY0" fmla="*/ 1062195 h 2124389"/>
                  <a:gd name="connsiteX1" fmla="*/ 1062195 w 2124389"/>
                  <a:gd name="connsiteY1" fmla="*/ 2124390 h 2124389"/>
                  <a:gd name="connsiteX2" fmla="*/ 0 w 2124389"/>
                  <a:gd name="connsiteY2" fmla="*/ 1062195 h 2124389"/>
                  <a:gd name="connsiteX3" fmla="*/ 1062195 w 2124389"/>
                  <a:gd name="connsiteY3" fmla="*/ 0 h 2124389"/>
                  <a:gd name="connsiteX4" fmla="*/ 2124390 w 2124389"/>
                  <a:gd name="connsiteY4" fmla="*/ 1062195 h 212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389" h="2124389">
                    <a:moveTo>
                      <a:pt x="2124390" y="1062195"/>
                    </a:moveTo>
                    <a:cubicBezTo>
                      <a:pt x="2124390" y="1648829"/>
                      <a:pt x="1648829" y="2124390"/>
                      <a:pt x="1062195" y="2124390"/>
                    </a:cubicBezTo>
                    <a:cubicBezTo>
                      <a:pt x="475561" y="2124390"/>
                      <a:pt x="0" y="1648829"/>
                      <a:pt x="0" y="1062195"/>
                    </a:cubicBezTo>
                    <a:cubicBezTo>
                      <a:pt x="0" y="475561"/>
                      <a:pt x="475561" y="0"/>
                      <a:pt x="1062195" y="0"/>
                    </a:cubicBezTo>
                    <a:cubicBezTo>
                      <a:pt x="1648829" y="0"/>
                      <a:pt x="2124390" y="475561"/>
                      <a:pt x="2124390" y="1062195"/>
                    </a:cubicBezTo>
                    <a:close/>
                  </a:path>
                </a:pathLst>
              </a:custGeom>
              <a:solidFill>
                <a:srgbClr val="F7CBC2">
                  <a:alpha val="41000"/>
                </a:srgbClr>
              </a:solidFill>
              <a:ln w="8104" cap="flat">
                <a:solidFill>
                  <a:srgbClr val="FFFFFF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5" name="Graphique 4">
                <a:extLst>
                  <a:ext uri="{FF2B5EF4-FFF2-40B4-BE49-F238E27FC236}">
                    <a16:creationId xmlns:a16="http://schemas.microsoft.com/office/drawing/2014/main" id="{C0835590-59B9-CF43-B328-71BC4C9BBF2B}"/>
                  </a:ext>
                </a:extLst>
              </p:cNvPr>
              <p:cNvSpPr/>
              <p:nvPr/>
            </p:nvSpPr>
            <p:spPr>
              <a:xfrm>
                <a:off x="2271891" y="958605"/>
                <a:ext cx="1101621" cy="1101621"/>
              </a:xfrm>
              <a:custGeom>
                <a:avLst/>
                <a:gdLst>
                  <a:gd name="connsiteX0" fmla="*/ 1101621 w 1101621"/>
                  <a:gd name="connsiteY0" fmla="*/ 550811 h 1101621"/>
                  <a:gd name="connsiteX1" fmla="*/ 550811 w 1101621"/>
                  <a:gd name="connsiteY1" fmla="*/ 1101622 h 1101621"/>
                  <a:gd name="connsiteX2" fmla="*/ 0 w 1101621"/>
                  <a:gd name="connsiteY2" fmla="*/ 550811 h 1101621"/>
                  <a:gd name="connsiteX3" fmla="*/ 550811 w 1101621"/>
                  <a:gd name="connsiteY3" fmla="*/ 0 h 1101621"/>
                  <a:gd name="connsiteX4" fmla="*/ 1101621 w 1101621"/>
                  <a:gd name="connsiteY4" fmla="*/ 550811 h 110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621" h="1101621">
                    <a:moveTo>
                      <a:pt x="1101621" y="550811"/>
                    </a:moveTo>
                    <a:cubicBezTo>
                      <a:pt x="1101621" y="855015"/>
                      <a:pt x="855015" y="1101622"/>
                      <a:pt x="550811" y="1101622"/>
                    </a:cubicBezTo>
                    <a:cubicBezTo>
                      <a:pt x="246606" y="1101622"/>
                      <a:pt x="0" y="855015"/>
                      <a:pt x="0" y="550811"/>
                    </a:cubicBezTo>
                    <a:cubicBezTo>
                      <a:pt x="0" y="246606"/>
                      <a:pt x="246606" y="0"/>
                      <a:pt x="550811" y="0"/>
                    </a:cubicBezTo>
                    <a:cubicBezTo>
                      <a:pt x="855015" y="0"/>
                      <a:pt x="1101621" y="246606"/>
                      <a:pt x="1101621" y="550811"/>
                    </a:cubicBezTo>
                    <a:close/>
                  </a:path>
                </a:pathLst>
              </a:custGeom>
              <a:solidFill>
                <a:srgbClr val="FCEAE5"/>
              </a:solidFill>
              <a:ln w="12262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79" name="Graphique 4">
              <a:extLst>
                <a:ext uri="{FF2B5EF4-FFF2-40B4-BE49-F238E27FC236}">
                  <a16:creationId xmlns:a16="http://schemas.microsoft.com/office/drawing/2014/main" id="{A2F72A28-BC46-224E-AD4F-F3F82D416D8D}"/>
                </a:ext>
              </a:extLst>
            </p:cNvPr>
            <p:cNvSpPr/>
            <p:nvPr userDrawn="1"/>
          </p:nvSpPr>
          <p:spPr>
            <a:xfrm>
              <a:off x="6509935" y="3280045"/>
              <a:ext cx="115596" cy="115596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1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1"/>
                    <a:pt x="70736" y="141471"/>
                  </a:cubicBezTo>
                  <a:cubicBezTo>
                    <a:pt x="31669" y="141471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80" name="Graphique 4">
              <a:extLst>
                <a:ext uri="{FF2B5EF4-FFF2-40B4-BE49-F238E27FC236}">
                  <a16:creationId xmlns:a16="http://schemas.microsoft.com/office/drawing/2014/main" id="{F81B5A1C-93C6-6840-B845-7795EED3027B}"/>
                </a:ext>
              </a:extLst>
            </p:cNvPr>
            <p:cNvGrpSpPr/>
            <p:nvPr userDrawn="1"/>
          </p:nvGrpSpPr>
          <p:grpSpPr>
            <a:xfrm>
              <a:off x="11227306" y="2679740"/>
              <a:ext cx="360053" cy="360053"/>
              <a:chOff x="4678930" y="1774306"/>
              <a:chExt cx="440648" cy="440648"/>
            </a:xfrm>
          </p:grpSpPr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32B3EBF8-2F75-AF4A-8E8E-11A755CAC1AE}"/>
                  </a:ext>
                </a:extLst>
              </p:cNvPr>
              <p:cNvSpPr/>
              <p:nvPr/>
            </p:nvSpPr>
            <p:spPr>
              <a:xfrm>
                <a:off x="4678930" y="1774306"/>
                <a:ext cx="440648" cy="440648"/>
              </a:xfrm>
              <a:custGeom>
                <a:avLst/>
                <a:gdLst>
                  <a:gd name="connsiteX0" fmla="*/ 440648 w 440648"/>
                  <a:gd name="connsiteY0" fmla="*/ 220324 h 440648"/>
                  <a:gd name="connsiteX1" fmla="*/ 220324 w 440648"/>
                  <a:gd name="connsiteY1" fmla="*/ 440649 h 440648"/>
                  <a:gd name="connsiteX2" fmla="*/ 0 w 440648"/>
                  <a:gd name="connsiteY2" fmla="*/ 220324 h 440648"/>
                  <a:gd name="connsiteX3" fmla="*/ 220324 w 440648"/>
                  <a:gd name="connsiteY3" fmla="*/ 0 h 440648"/>
                  <a:gd name="connsiteX4" fmla="*/ 440648 w 440648"/>
                  <a:gd name="connsiteY4" fmla="*/ 220324 h 44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48" h="440648">
                    <a:moveTo>
                      <a:pt x="440648" y="220324"/>
                    </a:moveTo>
                    <a:cubicBezTo>
                      <a:pt x="440648" y="342006"/>
                      <a:pt x="342006" y="440649"/>
                      <a:pt x="220324" y="440649"/>
                    </a:cubicBezTo>
                    <a:cubicBezTo>
                      <a:pt x="98642" y="440649"/>
                      <a:pt x="0" y="342006"/>
                      <a:pt x="0" y="220324"/>
                    </a:cubicBezTo>
                    <a:cubicBezTo>
                      <a:pt x="0" y="98643"/>
                      <a:pt x="98642" y="0"/>
                      <a:pt x="220324" y="0"/>
                    </a:cubicBezTo>
                    <a:cubicBezTo>
                      <a:pt x="342006" y="0"/>
                      <a:pt x="440648" y="98643"/>
                      <a:pt x="440648" y="220324"/>
                    </a:cubicBezTo>
                    <a:close/>
                  </a:path>
                </a:pathLst>
              </a:custGeom>
              <a:solidFill>
                <a:srgbClr val="E76662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6164C101-F4A7-1C4E-BFC3-8B608B2F6B7C}"/>
                  </a:ext>
                </a:extLst>
              </p:cNvPr>
              <p:cNvSpPr/>
              <p:nvPr/>
            </p:nvSpPr>
            <p:spPr>
              <a:xfrm>
                <a:off x="4828519" y="1923895"/>
                <a:ext cx="141471" cy="141471"/>
              </a:xfrm>
              <a:custGeom>
                <a:avLst/>
                <a:gdLst>
                  <a:gd name="connsiteX0" fmla="*/ 141471 w 141471"/>
                  <a:gd name="connsiteY0" fmla="*/ 70736 h 141471"/>
                  <a:gd name="connsiteX1" fmla="*/ 70736 w 141471"/>
                  <a:gd name="connsiteY1" fmla="*/ 141472 h 141471"/>
                  <a:gd name="connsiteX2" fmla="*/ 0 w 141471"/>
                  <a:gd name="connsiteY2" fmla="*/ 70736 h 141471"/>
                  <a:gd name="connsiteX3" fmla="*/ 70736 w 141471"/>
                  <a:gd name="connsiteY3" fmla="*/ 0 h 141471"/>
                  <a:gd name="connsiteX4" fmla="*/ 141471 w 141471"/>
                  <a:gd name="connsiteY4" fmla="*/ 70736 h 1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71" h="141471">
                    <a:moveTo>
                      <a:pt x="141471" y="70736"/>
                    </a:moveTo>
                    <a:cubicBezTo>
                      <a:pt x="141471" y="109802"/>
                      <a:pt x="109802" y="141472"/>
                      <a:pt x="70736" y="141472"/>
                    </a:cubicBezTo>
                    <a:cubicBezTo>
                      <a:pt x="31669" y="141472"/>
                      <a:pt x="0" y="109802"/>
                      <a:pt x="0" y="70736"/>
                    </a:cubicBezTo>
                    <a:cubicBezTo>
                      <a:pt x="0" y="31669"/>
                      <a:pt x="31669" y="0"/>
                      <a:pt x="70736" y="0"/>
                    </a:cubicBezTo>
                    <a:cubicBezTo>
                      <a:pt x="109802" y="0"/>
                      <a:pt x="141471" y="31669"/>
                      <a:pt x="141471" y="7073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9B14CF6B-449A-3745-8EEA-D7C6A24EB143}"/>
                </a:ext>
              </a:extLst>
            </p:cNvPr>
            <p:cNvGrpSpPr/>
            <p:nvPr userDrawn="1"/>
          </p:nvGrpSpPr>
          <p:grpSpPr>
            <a:xfrm>
              <a:off x="10280474" y="1066494"/>
              <a:ext cx="1276854" cy="1276854"/>
              <a:chOff x="3512740" y="605758"/>
              <a:chExt cx="1013491" cy="1013491"/>
            </a:xfrm>
          </p:grpSpPr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93A63DA8-E571-C345-BBA2-CE11835B4136}"/>
                  </a:ext>
                </a:extLst>
              </p:cNvPr>
              <p:cNvSpPr/>
              <p:nvPr userDrawn="1"/>
            </p:nvSpPr>
            <p:spPr>
              <a:xfrm>
                <a:off x="3512740" y="605758"/>
                <a:ext cx="1013491" cy="1013491"/>
              </a:xfrm>
              <a:custGeom>
                <a:avLst/>
                <a:gdLst>
                  <a:gd name="connsiteX0" fmla="*/ 1013492 w 1013491"/>
                  <a:gd name="connsiteY0" fmla="*/ 506746 h 1013491"/>
                  <a:gd name="connsiteX1" fmla="*/ 506746 w 1013491"/>
                  <a:gd name="connsiteY1" fmla="*/ 1013492 h 1013491"/>
                  <a:gd name="connsiteX2" fmla="*/ 0 w 1013491"/>
                  <a:gd name="connsiteY2" fmla="*/ 506746 h 1013491"/>
                  <a:gd name="connsiteX3" fmla="*/ 506746 w 1013491"/>
                  <a:gd name="connsiteY3" fmla="*/ 0 h 1013491"/>
                  <a:gd name="connsiteX4" fmla="*/ 1013492 w 1013491"/>
                  <a:gd name="connsiteY4" fmla="*/ 506746 h 10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91" h="1013491">
                    <a:moveTo>
                      <a:pt x="1013492" y="506746"/>
                    </a:moveTo>
                    <a:cubicBezTo>
                      <a:pt x="1013492" y="786614"/>
                      <a:pt x="786614" y="1013492"/>
                      <a:pt x="506746" y="1013492"/>
                    </a:cubicBezTo>
                    <a:cubicBezTo>
                      <a:pt x="226878" y="1013492"/>
                      <a:pt x="0" y="786614"/>
                      <a:pt x="0" y="506746"/>
                    </a:cubicBezTo>
                    <a:cubicBezTo>
                      <a:pt x="0" y="226878"/>
                      <a:pt x="226878" y="0"/>
                      <a:pt x="506746" y="0"/>
                    </a:cubicBezTo>
                    <a:cubicBezTo>
                      <a:pt x="786614" y="0"/>
                      <a:pt x="1013492" y="226878"/>
                      <a:pt x="1013492" y="506746"/>
                    </a:cubicBezTo>
                    <a:close/>
                  </a:path>
                </a:pathLst>
              </a:custGeom>
              <a:noFill/>
              <a:ln w="76033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id="{C1614FA2-5851-C34B-8A04-71AA4C9E30E4}"/>
                  </a:ext>
                </a:extLst>
              </p:cNvPr>
              <p:cNvGrpSpPr/>
              <p:nvPr userDrawn="1"/>
            </p:nvGrpSpPr>
            <p:grpSpPr>
              <a:xfrm>
                <a:off x="3706394" y="799412"/>
                <a:ext cx="640023" cy="626184"/>
                <a:chOff x="3706394" y="799412"/>
                <a:chExt cx="640023" cy="626184"/>
              </a:xfrm>
            </p:grpSpPr>
            <p:sp>
              <p:nvSpPr>
                <p:cNvPr id="90" name="Graphique 4">
                  <a:extLst>
                    <a:ext uri="{FF2B5EF4-FFF2-40B4-BE49-F238E27FC236}">
                      <a16:creationId xmlns:a16="http://schemas.microsoft.com/office/drawing/2014/main" id="{895E64E2-2D24-464C-81D4-1C5B8035E911}"/>
                    </a:ext>
                  </a:extLst>
                </p:cNvPr>
                <p:cNvSpPr/>
                <p:nvPr userDrawn="1"/>
              </p:nvSpPr>
              <p:spPr>
                <a:xfrm>
                  <a:off x="4200308" y="985276"/>
                  <a:ext cx="146109" cy="146109"/>
                </a:xfrm>
                <a:custGeom>
                  <a:avLst/>
                  <a:gdLst>
                    <a:gd name="connsiteX0" fmla="*/ 146110 w 146109"/>
                    <a:gd name="connsiteY0" fmla="*/ 73055 h 146109"/>
                    <a:gd name="connsiteX1" fmla="*/ 73055 w 146109"/>
                    <a:gd name="connsiteY1" fmla="*/ 146110 h 146109"/>
                    <a:gd name="connsiteX2" fmla="*/ 0 w 146109"/>
                    <a:gd name="connsiteY2" fmla="*/ 73055 h 146109"/>
                    <a:gd name="connsiteX3" fmla="*/ 73055 w 146109"/>
                    <a:gd name="connsiteY3" fmla="*/ 0 h 146109"/>
                    <a:gd name="connsiteX4" fmla="*/ 146110 w 146109"/>
                    <a:gd name="connsiteY4" fmla="*/ 73055 h 14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09" h="146109">
                      <a:moveTo>
                        <a:pt x="146110" y="73055"/>
                      </a:moveTo>
                      <a:cubicBezTo>
                        <a:pt x="146110" y="113402"/>
                        <a:pt x="113402" y="146110"/>
                        <a:pt x="73055" y="146110"/>
                      </a:cubicBezTo>
                      <a:cubicBezTo>
                        <a:pt x="32708" y="146110"/>
                        <a:pt x="0" y="113402"/>
                        <a:pt x="0" y="73055"/>
                      </a:cubicBezTo>
                      <a:cubicBezTo>
                        <a:pt x="0" y="32708"/>
                        <a:pt x="32708" y="0"/>
                        <a:pt x="73055" y="0"/>
                      </a:cubicBezTo>
                      <a:cubicBezTo>
                        <a:pt x="113402" y="0"/>
                        <a:pt x="146110" y="32708"/>
                        <a:pt x="146110" y="73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1" name="Forme libre 90">
                  <a:extLst>
                    <a:ext uri="{FF2B5EF4-FFF2-40B4-BE49-F238E27FC236}">
                      <a16:creationId xmlns:a16="http://schemas.microsoft.com/office/drawing/2014/main" id="{6DC2742F-B204-1241-B1B0-16BF41F8C3D9}"/>
                    </a:ext>
                  </a:extLst>
                </p:cNvPr>
                <p:cNvSpPr/>
                <p:nvPr userDrawn="1"/>
              </p:nvSpPr>
              <p:spPr>
                <a:xfrm>
                  <a:off x="3706394" y="799412"/>
                  <a:ext cx="626184" cy="626184"/>
                </a:xfrm>
                <a:custGeom>
                  <a:avLst/>
                  <a:gdLst>
                    <a:gd name="connsiteX0" fmla="*/ 626185 w 626184"/>
                    <a:gd name="connsiteY0" fmla="*/ 313092 h 626184"/>
                    <a:gd name="connsiteX1" fmla="*/ 313092 w 626184"/>
                    <a:gd name="connsiteY1" fmla="*/ 626185 h 626184"/>
                    <a:gd name="connsiteX2" fmla="*/ 0 w 626184"/>
                    <a:gd name="connsiteY2" fmla="*/ 313092 h 626184"/>
                    <a:gd name="connsiteX3" fmla="*/ 313092 w 626184"/>
                    <a:gd name="connsiteY3" fmla="*/ 0 h 626184"/>
                    <a:gd name="connsiteX4" fmla="*/ 626185 w 626184"/>
                    <a:gd name="connsiteY4" fmla="*/ 313092 h 62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184" h="626184">
                      <a:moveTo>
                        <a:pt x="626185" y="313092"/>
                      </a:moveTo>
                      <a:cubicBezTo>
                        <a:pt x="626185" y="486009"/>
                        <a:pt x="486008" y="626185"/>
                        <a:pt x="313092" y="626185"/>
                      </a:cubicBezTo>
                      <a:cubicBezTo>
                        <a:pt x="140176" y="626185"/>
                        <a:pt x="0" y="486009"/>
                        <a:pt x="0" y="313092"/>
                      </a:cubicBezTo>
                      <a:cubicBezTo>
                        <a:pt x="0" y="140176"/>
                        <a:pt x="140176" y="0"/>
                        <a:pt x="313092" y="0"/>
                      </a:cubicBezTo>
                      <a:cubicBezTo>
                        <a:pt x="486008" y="0"/>
                        <a:pt x="626185" y="140176"/>
                        <a:pt x="626185" y="313092"/>
                      </a:cubicBezTo>
                      <a:close/>
                    </a:path>
                  </a:pathLst>
                </a:custGeom>
                <a:solidFill>
                  <a:srgbClr val="ED897F"/>
                </a:solidFill>
                <a:ln w="106564" cap="flat">
                  <a:solidFill>
                    <a:srgbClr val="FCE5D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</p:grp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417D70B0-E5A1-8248-A15F-97B23311A1D0}"/>
                </a:ext>
              </a:extLst>
            </p:cNvPr>
            <p:cNvGrpSpPr/>
            <p:nvPr userDrawn="1"/>
          </p:nvGrpSpPr>
          <p:grpSpPr>
            <a:xfrm>
              <a:off x="9542241" y="3443733"/>
              <a:ext cx="1620398" cy="1620397"/>
              <a:chOff x="9572428" y="3161411"/>
              <a:chExt cx="1620398" cy="1620397"/>
            </a:xfrm>
          </p:grpSpPr>
          <p:sp>
            <p:nvSpPr>
              <p:cNvPr id="86" name="Graphique 4">
                <a:extLst>
                  <a:ext uri="{FF2B5EF4-FFF2-40B4-BE49-F238E27FC236}">
                    <a16:creationId xmlns:a16="http://schemas.microsoft.com/office/drawing/2014/main" id="{088BBB18-7160-4A46-90CB-CDB40AE22206}"/>
                  </a:ext>
                </a:extLst>
              </p:cNvPr>
              <p:cNvSpPr/>
              <p:nvPr userDrawn="1"/>
            </p:nvSpPr>
            <p:spPr>
              <a:xfrm>
                <a:off x="9572428" y="3161411"/>
                <a:ext cx="1620398" cy="1620397"/>
              </a:xfrm>
              <a:custGeom>
                <a:avLst/>
                <a:gdLst>
                  <a:gd name="connsiteX0" fmla="*/ 2187009 w 2187008"/>
                  <a:gd name="connsiteY0" fmla="*/ 1093504 h 2187008"/>
                  <a:gd name="connsiteX1" fmla="*/ 1093504 w 2187008"/>
                  <a:gd name="connsiteY1" fmla="*/ 2187008 h 2187008"/>
                  <a:gd name="connsiteX2" fmla="*/ 0 w 2187008"/>
                  <a:gd name="connsiteY2" fmla="*/ 1093504 h 2187008"/>
                  <a:gd name="connsiteX3" fmla="*/ 1093504 w 2187008"/>
                  <a:gd name="connsiteY3" fmla="*/ 0 h 2187008"/>
                  <a:gd name="connsiteX4" fmla="*/ 2187009 w 2187008"/>
                  <a:gd name="connsiteY4" fmla="*/ 1093504 h 21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7008" h="2187008">
                    <a:moveTo>
                      <a:pt x="2187009" y="1093504"/>
                    </a:moveTo>
                    <a:cubicBezTo>
                      <a:pt x="2187009" y="1697430"/>
                      <a:pt x="1697430" y="2187008"/>
                      <a:pt x="1093504" y="2187008"/>
                    </a:cubicBezTo>
                    <a:cubicBezTo>
                      <a:pt x="489579" y="2187008"/>
                      <a:pt x="0" y="1697430"/>
                      <a:pt x="0" y="1093504"/>
                    </a:cubicBezTo>
                    <a:cubicBezTo>
                      <a:pt x="0" y="489578"/>
                      <a:pt x="489579" y="0"/>
                      <a:pt x="1093504" y="0"/>
                    </a:cubicBezTo>
                    <a:cubicBezTo>
                      <a:pt x="1697430" y="0"/>
                      <a:pt x="2187009" y="489578"/>
                      <a:pt x="2187009" y="10935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79600" cap="flat">
                <a:solidFill>
                  <a:srgbClr val="E76662">
                    <a:alpha val="84369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7" name="Graphique 4">
                <a:extLst>
                  <a:ext uri="{FF2B5EF4-FFF2-40B4-BE49-F238E27FC236}">
                    <a16:creationId xmlns:a16="http://schemas.microsoft.com/office/drawing/2014/main" id="{11B59FFE-193F-934F-9537-9F97E78DD5C2}"/>
                  </a:ext>
                </a:extLst>
              </p:cNvPr>
              <p:cNvSpPr/>
              <p:nvPr userDrawn="1"/>
            </p:nvSpPr>
            <p:spPr>
              <a:xfrm>
                <a:off x="10101181" y="3676054"/>
                <a:ext cx="591110" cy="591110"/>
              </a:xfrm>
              <a:custGeom>
                <a:avLst/>
                <a:gdLst>
                  <a:gd name="connsiteX0" fmla="*/ 797806 w 797805"/>
                  <a:gd name="connsiteY0" fmla="*/ 398903 h 797805"/>
                  <a:gd name="connsiteX1" fmla="*/ 398903 w 797805"/>
                  <a:gd name="connsiteY1" fmla="*/ 797806 h 797805"/>
                  <a:gd name="connsiteX2" fmla="*/ 0 w 797805"/>
                  <a:gd name="connsiteY2" fmla="*/ 398903 h 797805"/>
                  <a:gd name="connsiteX3" fmla="*/ 398903 w 797805"/>
                  <a:gd name="connsiteY3" fmla="*/ 0 h 797805"/>
                  <a:gd name="connsiteX4" fmla="*/ 797806 w 797805"/>
                  <a:gd name="connsiteY4" fmla="*/ 398903 h 79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805" h="797805">
                    <a:moveTo>
                      <a:pt x="797806" y="398903"/>
                    </a:moveTo>
                    <a:cubicBezTo>
                      <a:pt x="797806" y="619211"/>
                      <a:pt x="619211" y="797806"/>
                      <a:pt x="398903" y="797806"/>
                    </a:cubicBezTo>
                    <a:cubicBezTo>
                      <a:pt x="178595" y="797806"/>
                      <a:pt x="0" y="619211"/>
                      <a:pt x="0" y="398903"/>
                    </a:cubicBezTo>
                    <a:cubicBezTo>
                      <a:pt x="0" y="178595"/>
                      <a:pt x="178595" y="0"/>
                      <a:pt x="398903" y="0"/>
                    </a:cubicBezTo>
                    <a:cubicBezTo>
                      <a:pt x="619211" y="0"/>
                      <a:pt x="797806" y="178595"/>
                      <a:pt x="797806" y="398903"/>
                    </a:cubicBezTo>
                    <a:close/>
                  </a:path>
                </a:pathLst>
              </a:custGeom>
              <a:noFill/>
              <a:ln w="444500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DF3290AE-1717-1644-A9C9-167B3E5A4A85}"/>
                </a:ext>
              </a:extLst>
            </p:cNvPr>
            <p:cNvGrpSpPr/>
            <p:nvPr userDrawn="1"/>
          </p:nvGrpSpPr>
          <p:grpSpPr>
            <a:xfrm>
              <a:off x="10843917" y="4865048"/>
              <a:ext cx="668366" cy="668366"/>
              <a:chOff x="5799920" y="4925820"/>
              <a:chExt cx="1255480" cy="1255480"/>
            </a:xfrm>
          </p:grpSpPr>
          <p:sp>
            <p:nvSpPr>
              <p:cNvPr id="84" name="Graphique 4">
                <a:extLst>
                  <a:ext uri="{FF2B5EF4-FFF2-40B4-BE49-F238E27FC236}">
                    <a16:creationId xmlns:a16="http://schemas.microsoft.com/office/drawing/2014/main" id="{50DC3ED5-375A-E14D-81CD-809FA487A4AA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5" name="Graphique 4">
                <a:extLst>
                  <a:ext uri="{FF2B5EF4-FFF2-40B4-BE49-F238E27FC236}">
                    <a16:creationId xmlns:a16="http://schemas.microsoft.com/office/drawing/2014/main" id="{2D214747-1720-FB45-8FC3-1F74CD31CA4B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0090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Puis votre texte courant</a:t>
            </a:r>
          </a:p>
          <a:p>
            <a:pPr lvl="0"/>
            <a:endParaRPr lang="fr-FR"/>
          </a:p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F009BA-D9DA-8945-886B-B760CC1A3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A7118BC-9DDD-6349-8CDD-049389D87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7354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schéma 7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BBBE3464-8978-0C4E-8934-70375A5BB5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033" y="1379868"/>
            <a:ext cx="3037205" cy="768983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4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Titre du schéma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BE4452-9271-D449-9254-31597ED38838}"/>
              </a:ext>
            </a:extLst>
          </p:cNvPr>
          <p:cNvGrpSpPr/>
          <p:nvPr userDrawn="1"/>
        </p:nvGrpSpPr>
        <p:grpSpPr>
          <a:xfrm>
            <a:off x="2313313" y="2557071"/>
            <a:ext cx="2362462" cy="2359020"/>
            <a:chOff x="3459950" y="2037551"/>
            <a:chExt cx="1858658" cy="185595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80D4654-5F5A-7C4D-802E-B8AD29A085D6}"/>
                </a:ext>
              </a:extLst>
            </p:cNvPr>
            <p:cNvSpPr/>
            <p:nvPr/>
          </p:nvSpPr>
          <p:spPr>
            <a:xfrm>
              <a:off x="3462658" y="2037551"/>
              <a:ext cx="1855950" cy="1855950"/>
            </a:xfrm>
            <a:prstGeom prst="ellipse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B85875-EDB6-F347-AEF3-E9156C55E36D}"/>
                </a:ext>
              </a:extLst>
            </p:cNvPr>
            <p:cNvSpPr/>
            <p:nvPr/>
          </p:nvSpPr>
          <p:spPr>
            <a:xfrm>
              <a:off x="3459950" y="2479926"/>
              <a:ext cx="1852503" cy="46007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02</a:t>
              </a: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99AC38AB-17B6-3345-87CC-61FD65016D3A}"/>
              </a:ext>
            </a:extLst>
          </p:cNvPr>
          <p:cNvSpPr/>
          <p:nvPr/>
        </p:nvSpPr>
        <p:spPr>
          <a:xfrm>
            <a:off x="583437" y="3158798"/>
            <a:ext cx="1764187" cy="1764187"/>
          </a:xfrm>
          <a:prstGeom prst="ellipse">
            <a:avLst/>
          </a:prstGeom>
          <a:solidFill>
            <a:srgbClr val="A6DCFF"/>
          </a:solidFill>
          <a:ln w="254000">
            <a:solidFill>
              <a:srgbClr val="D3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CE2A8-68FB-3E4E-95EE-7435A7791C2A}"/>
              </a:ext>
            </a:extLst>
          </p:cNvPr>
          <p:cNvSpPr/>
          <p:nvPr/>
        </p:nvSpPr>
        <p:spPr>
          <a:xfrm>
            <a:off x="594404" y="3322041"/>
            <a:ext cx="1733881" cy="57037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5A1CFC2-267B-B947-A371-3BEDB75D361B}"/>
              </a:ext>
            </a:extLst>
          </p:cNvPr>
          <p:cNvSpPr/>
          <p:nvPr/>
        </p:nvSpPr>
        <p:spPr>
          <a:xfrm>
            <a:off x="4518790" y="1951048"/>
            <a:ext cx="2024766" cy="2024766"/>
          </a:xfrm>
          <a:prstGeom prst="ellipse">
            <a:avLst/>
          </a:prstGeom>
          <a:solidFill>
            <a:srgbClr val="A6DCFF">
              <a:alpha val="72000"/>
            </a:srgb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02F49A-7EC0-0645-A379-FA51BBAF7928}"/>
              </a:ext>
            </a:extLst>
          </p:cNvPr>
          <p:cNvSpPr/>
          <p:nvPr/>
        </p:nvSpPr>
        <p:spPr>
          <a:xfrm>
            <a:off x="4428437" y="2368190"/>
            <a:ext cx="2115123" cy="584775"/>
          </a:xfrm>
          <a:prstGeom prst="rect">
            <a:avLst/>
          </a:prstGeom>
          <a:ln w="3810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30BFD9E-CB52-2F45-8FC7-9790D0727C90}"/>
              </a:ext>
            </a:extLst>
          </p:cNvPr>
          <p:cNvSpPr/>
          <p:nvPr/>
        </p:nvSpPr>
        <p:spPr>
          <a:xfrm>
            <a:off x="7858905" y="2367793"/>
            <a:ext cx="3358584" cy="3358585"/>
          </a:xfrm>
          <a:prstGeom prst="ellipse">
            <a:avLst/>
          </a:prstGeom>
          <a:solidFill>
            <a:srgbClr val="A6DCFF">
              <a:alpha val="91000"/>
            </a:srgbClr>
          </a:solidFill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031E8-EAC2-B94A-A916-F7979C3B4257}"/>
              </a:ext>
            </a:extLst>
          </p:cNvPr>
          <p:cNvSpPr/>
          <p:nvPr/>
        </p:nvSpPr>
        <p:spPr>
          <a:xfrm>
            <a:off x="7858907" y="2657957"/>
            <a:ext cx="3358582" cy="584775"/>
          </a:xfrm>
          <a:prstGeom prst="rect">
            <a:avLst/>
          </a:prstGeom>
          <a:ln>
            <a:noFill/>
          </a:ln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0C3C8B5-FFB2-AA47-9643-3047A98A38A6}"/>
              </a:ext>
            </a:extLst>
          </p:cNvPr>
          <p:cNvGrpSpPr/>
          <p:nvPr/>
        </p:nvGrpSpPr>
        <p:grpSpPr>
          <a:xfrm>
            <a:off x="3302407" y="4205725"/>
            <a:ext cx="2122225" cy="2121161"/>
            <a:chOff x="4533657" y="1238741"/>
            <a:chExt cx="2485079" cy="248383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994BBE1-4E26-E245-A3CD-930CC9C4D09C}"/>
                </a:ext>
              </a:extLst>
            </p:cNvPr>
            <p:cNvSpPr/>
            <p:nvPr/>
          </p:nvSpPr>
          <p:spPr>
            <a:xfrm>
              <a:off x="4534903" y="1238741"/>
              <a:ext cx="2483833" cy="2483834"/>
            </a:xfrm>
            <a:prstGeom prst="ellipse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7BD207-90FE-4D4F-B5A0-134615A0E08F}"/>
                </a:ext>
              </a:extLst>
            </p:cNvPr>
            <p:cNvSpPr/>
            <p:nvPr/>
          </p:nvSpPr>
          <p:spPr>
            <a:xfrm>
              <a:off x="4533657" y="1655026"/>
              <a:ext cx="2483833" cy="68475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03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D3D99BF-7D2A-C047-846A-01BCE2643B3A}"/>
              </a:ext>
            </a:extLst>
          </p:cNvPr>
          <p:cNvGrpSpPr/>
          <p:nvPr/>
        </p:nvGrpSpPr>
        <p:grpSpPr>
          <a:xfrm>
            <a:off x="5535322" y="3487156"/>
            <a:ext cx="2508415" cy="2508414"/>
            <a:chOff x="5580360" y="3877381"/>
            <a:chExt cx="2224976" cy="2224975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292C10F-A33D-8040-9853-AF9E16F06CB8}"/>
                </a:ext>
              </a:extLst>
            </p:cNvPr>
            <p:cNvSpPr/>
            <p:nvPr/>
          </p:nvSpPr>
          <p:spPr>
            <a:xfrm>
              <a:off x="5580361" y="3877381"/>
              <a:ext cx="2224975" cy="2224975"/>
            </a:xfrm>
            <a:prstGeom prst="ellipse">
              <a:avLst/>
            </a:prstGeom>
            <a:solidFill>
              <a:srgbClr val="F3948C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BF971B-22D3-7A47-A8F2-E9D4D735CCFC}"/>
                </a:ext>
              </a:extLst>
            </p:cNvPr>
            <p:cNvSpPr/>
            <p:nvPr/>
          </p:nvSpPr>
          <p:spPr>
            <a:xfrm>
              <a:off x="5580360" y="4350760"/>
              <a:ext cx="2224032" cy="51869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05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F7A021E-F802-6047-8CE7-C70B35354B77}"/>
              </a:ext>
            </a:extLst>
          </p:cNvPr>
          <p:cNvGrpSpPr/>
          <p:nvPr/>
        </p:nvGrpSpPr>
        <p:grpSpPr>
          <a:xfrm>
            <a:off x="6543561" y="1552774"/>
            <a:ext cx="1847430" cy="1847430"/>
            <a:chOff x="7049820" y="1993487"/>
            <a:chExt cx="1847430" cy="184743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AEFB0B7-5098-D64A-8124-27AA1E247157}"/>
                </a:ext>
              </a:extLst>
            </p:cNvPr>
            <p:cNvSpPr/>
            <p:nvPr/>
          </p:nvSpPr>
          <p:spPr>
            <a:xfrm>
              <a:off x="7049820" y="1993487"/>
              <a:ext cx="1847430" cy="1847430"/>
            </a:xfrm>
            <a:prstGeom prst="ellipse">
              <a:avLst/>
            </a:prstGeom>
            <a:solidFill>
              <a:srgbClr val="FC5A51">
                <a:alpha val="8603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F27477-B6A9-8C41-B663-5EA47857615D}"/>
                </a:ext>
              </a:extLst>
            </p:cNvPr>
            <p:cNvSpPr/>
            <p:nvPr/>
          </p:nvSpPr>
          <p:spPr>
            <a:xfrm>
              <a:off x="7049820" y="2291401"/>
              <a:ext cx="1847429" cy="58477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06</a:t>
              </a:r>
            </a:p>
          </p:txBody>
        </p:sp>
      </p:grp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3BC3C06-9FE5-0E4D-A70C-B6B3ED93D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120" y="3903708"/>
            <a:ext cx="179748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8" name="Espace réservé du texte 39">
            <a:extLst>
              <a:ext uri="{FF2B5EF4-FFF2-40B4-BE49-F238E27FC236}">
                <a16:creationId xmlns:a16="http://schemas.microsoft.com/office/drawing/2014/main" id="{6E98908E-CDA2-D543-9311-EB53718D4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582" y="3711044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9" name="Espace réservé du texte 39">
            <a:extLst>
              <a:ext uri="{FF2B5EF4-FFF2-40B4-BE49-F238E27FC236}">
                <a16:creationId xmlns:a16="http://schemas.microsoft.com/office/drawing/2014/main" id="{807D0E5F-949C-C74C-91D6-0C5AC2443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62" y="2920398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7" name="Espace réservé du texte 39">
            <a:extLst>
              <a:ext uri="{FF2B5EF4-FFF2-40B4-BE49-F238E27FC236}">
                <a16:creationId xmlns:a16="http://schemas.microsoft.com/office/drawing/2014/main" id="{6268D701-BBCE-B647-B8A7-88118932F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3558" y="2411634"/>
            <a:ext cx="184743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8" name="Espace réservé du texte 39">
            <a:extLst>
              <a:ext uri="{FF2B5EF4-FFF2-40B4-BE49-F238E27FC236}">
                <a16:creationId xmlns:a16="http://schemas.microsoft.com/office/drawing/2014/main" id="{1FA1F825-B03D-8645-AE6A-5D218DE4A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4258" y="4570443"/>
            <a:ext cx="250735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9" name="Espace réservé du texte 39">
            <a:extLst>
              <a:ext uri="{FF2B5EF4-FFF2-40B4-BE49-F238E27FC236}">
                <a16:creationId xmlns:a16="http://schemas.microsoft.com/office/drawing/2014/main" id="{F66B6F9F-C50B-DE4D-9896-029B272AA5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343" y="5127333"/>
            <a:ext cx="212222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0" name="Espace réservé du texte 39">
            <a:extLst>
              <a:ext uri="{FF2B5EF4-FFF2-40B4-BE49-F238E27FC236}">
                <a16:creationId xmlns:a16="http://schemas.microsoft.com/office/drawing/2014/main" id="{206D400F-0FC5-C949-AA9E-4184E568E6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905" y="3243532"/>
            <a:ext cx="3358584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1" name="Aide-fichier">
            <a:extLst>
              <a:ext uri="{FF2B5EF4-FFF2-40B4-BE49-F238E27FC236}">
                <a16:creationId xmlns:a16="http://schemas.microsoft.com/office/drawing/2014/main" id="{BCF9079B-BA65-4E49-BF1A-560BA47BCE67}"/>
              </a:ext>
            </a:extLst>
          </p:cNvPr>
          <p:cNvSpPr txBox="1"/>
          <p:nvPr/>
        </p:nvSpPr>
        <p:spPr>
          <a:xfrm>
            <a:off x="803275" y="6947342"/>
            <a:ext cx="11272011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Le nombre de bulle peut se modifier dans le masque des diapositives</a:t>
            </a:r>
            <a:b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</a:b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(Affichage &gt; masques des diapositives)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A45F569D-E345-7242-A323-168EA6E217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500791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829E62-A396-A544-A8FE-50D7B9E23AA6}"/>
              </a:ext>
            </a:extLst>
          </p:cNvPr>
          <p:cNvCxnSpPr>
            <a:cxnSpLocks/>
          </p:cNvCxnSpPr>
          <p:nvPr userDrawn="1"/>
        </p:nvCxnSpPr>
        <p:spPr>
          <a:xfrm>
            <a:off x="7790779" y="1353312"/>
            <a:ext cx="0" cy="423237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4061551" y="1341784"/>
            <a:ext cx="0" cy="4243904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11">
            <a:extLst>
              <a:ext uri="{FF2B5EF4-FFF2-40B4-BE49-F238E27FC236}">
                <a16:creationId xmlns:a16="http://schemas.microsoft.com/office/drawing/2014/main" id="{AB4B497D-1031-E747-AB52-FABD7E63A4E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82614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322509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3" name="Espace réservé du graphique 11">
            <a:extLst>
              <a:ext uri="{FF2B5EF4-FFF2-40B4-BE49-F238E27FC236}">
                <a16:creationId xmlns:a16="http://schemas.microsoft.com/office/drawing/2014/main" id="{1989F8AC-7FBC-E941-B0AD-62BAA1FEB0F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13565" y="2441448"/>
            <a:ext cx="3195265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A7FEA7-78D4-134E-8A5F-CD5813BB45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1803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picto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D6F0CACC-ACB3-6D48-962C-36499AE9EBED}"/>
                </a:ext>
              </a:extLst>
            </p:cNvPr>
            <p:cNvSpPr/>
            <p:nvPr userDrawn="1"/>
          </p:nvSpPr>
          <p:spPr>
            <a:xfrm rot="10800000">
              <a:off x="2098906" y="5419431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79A24FB-0614-8244-8747-FF647251D53B}"/>
                </a:ext>
              </a:extLst>
            </p:cNvPr>
            <p:cNvSpPr/>
            <p:nvPr userDrawn="1"/>
          </p:nvSpPr>
          <p:spPr>
            <a:xfrm rot="10800000">
              <a:off x="9636431" y="5416407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space réservé pour une image  4">
            <a:extLst>
              <a:ext uri="{FF2B5EF4-FFF2-40B4-BE49-F238E27FC236}">
                <a16:creationId xmlns:a16="http://schemas.microsoft.com/office/drawing/2014/main" id="{07A01AB9-208E-E04A-A517-EC5DA932C8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499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picto</a:t>
            </a:r>
          </a:p>
        </p:txBody>
      </p: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C083B541-96F1-B34D-A8D9-CDF4D68253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75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picto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2D25EAED-0AF7-D847-ADEB-ADC47DADA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6BEBB28A-2496-6E47-A9C1-2F0099FE73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265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F729A06B-A661-4D42-9859-EB98E4FD97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741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2E0A776-C5D8-6A49-A261-395F6F659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11833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347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41784"/>
            <a:ext cx="0" cy="390331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95296" y="1376362"/>
            <a:ext cx="4660383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graphique 11">
            <a:extLst>
              <a:ext uri="{FF2B5EF4-FFF2-40B4-BE49-F238E27FC236}">
                <a16:creationId xmlns:a16="http://schemas.microsoft.com/office/drawing/2014/main" id="{930C240C-640C-864E-BD5D-6732428B33B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3275" y="1376362"/>
            <a:ext cx="4893429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DC778D0-4137-B247-8BB0-876C14E98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01852"/>
            <a:ext cx="10108598" cy="337015"/>
          </a:xfrm>
          <a:prstGeom prst="rect">
            <a:avLst/>
          </a:prstGeom>
        </p:spPr>
        <p:txBody>
          <a:bodyPr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200" b="1" i="0">
                <a:solidFill>
                  <a:schemeClr val="tx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4715BA5-CF68-8B4F-9CC6-CA5879D9F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369035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a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7C3F47-113F-1A44-B1A6-C805A00148CA}"/>
              </a:ext>
            </a:extLst>
          </p:cNvPr>
          <p:cNvGrpSpPr/>
          <p:nvPr userDrawn="1"/>
        </p:nvGrpSpPr>
        <p:grpSpPr>
          <a:xfrm>
            <a:off x="877394" y="1453676"/>
            <a:ext cx="334011" cy="311666"/>
            <a:chOff x="4669540" y="4827189"/>
            <a:chExt cx="690232" cy="644055"/>
          </a:xfrm>
        </p:grpSpPr>
        <p:sp>
          <p:nvSpPr>
            <p:cNvPr id="13" name="Graphique 20">
              <a:extLst>
                <a:ext uri="{FF2B5EF4-FFF2-40B4-BE49-F238E27FC236}">
                  <a16:creationId xmlns:a16="http://schemas.microsoft.com/office/drawing/2014/main" id="{3EB08259-DFEB-A347-B1DF-5510D8021AB4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20">
              <a:extLst>
                <a:ext uri="{FF2B5EF4-FFF2-40B4-BE49-F238E27FC236}">
                  <a16:creationId xmlns:a16="http://schemas.microsoft.com/office/drawing/2014/main" id="{B4FA6F19-F05E-DF43-BC76-6B1BE2D37884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35F55A-3AA5-EB49-8E8B-56A7CC72E32F}"/>
              </a:ext>
            </a:extLst>
          </p:cNvPr>
          <p:cNvGrpSpPr/>
          <p:nvPr userDrawn="1"/>
        </p:nvGrpSpPr>
        <p:grpSpPr>
          <a:xfrm>
            <a:off x="4093927" y="1436464"/>
            <a:ext cx="334013" cy="311666"/>
            <a:chOff x="4040762" y="1500262"/>
            <a:chExt cx="334013" cy="311666"/>
          </a:xfrm>
        </p:grpSpPr>
        <p:sp>
          <p:nvSpPr>
            <p:cNvPr id="15" name="Graphique 20">
              <a:extLst>
                <a:ext uri="{FF2B5EF4-FFF2-40B4-BE49-F238E27FC236}">
                  <a16:creationId xmlns:a16="http://schemas.microsoft.com/office/drawing/2014/main" id="{190E966B-F071-7045-9935-D801EF77A763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20">
              <a:extLst>
                <a:ext uri="{FF2B5EF4-FFF2-40B4-BE49-F238E27FC236}">
                  <a16:creationId xmlns:a16="http://schemas.microsoft.com/office/drawing/2014/main" id="{B4CECA5D-AA2C-0A40-B02F-B58FC010076C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0A3BC8F-8F78-C04B-9DD9-4568DF2743B1}"/>
              </a:ext>
            </a:extLst>
          </p:cNvPr>
          <p:cNvGrpSpPr/>
          <p:nvPr userDrawn="1"/>
        </p:nvGrpSpPr>
        <p:grpSpPr>
          <a:xfrm>
            <a:off x="7294621" y="1453020"/>
            <a:ext cx="334013" cy="311666"/>
            <a:chOff x="7241456" y="1516818"/>
            <a:chExt cx="334013" cy="311666"/>
          </a:xfrm>
        </p:grpSpPr>
        <p:sp>
          <p:nvSpPr>
            <p:cNvPr id="17" name="Graphique 20">
              <a:extLst>
                <a:ext uri="{FF2B5EF4-FFF2-40B4-BE49-F238E27FC236}">
                  <a16:creationId xmlns:a16="http://schemas.microsoft.com/office/drawing/2014/main" id="{8A95195E-67BA-6E4C-A15B-226463C98FB8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20">
              <a:extLst>
                <a:ext uri="{FF2B5EF4-FFF2-40B4-BE49-F238E27FC236}">
                  <a16:creationId xmlns:a16="http://schemas.microsoft.com/office/drawing/2014/main" id="{782B3DEC-7F8A-5444-8B69-AB29F1E8350A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2C904C-8E25-3A42-AA02-543CB363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8447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A72B9F7-3FC9-B445-A3B8-1714285A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95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0C0A457B-F934-0845-8757-3446E4D8F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99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3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FD5CB15-8DBD-F147-9D5F-A4E6B14452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990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643FABE7-6CD1-3C4F-BF38-15FFC7055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7635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1BF6D520-C4D5-1442-9AEA-BF68ADD11A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7179" y="1874153"/>
            <a:ext cx="3657346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2DCA8400-5421-4640-919A-EA9FAD814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7635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E9FB5C85-FB6E-C64E-8A33-620058246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79" y="2633365"/>
            <a:ext cx="3657346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AD22695-D19D-AB42-9872-602748B311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560832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zones avec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9A6FDCF8-4DA5-D849-9BCD-8CB23D485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3908" y="1360965"/>
            <a:ext cx="10052567" cy="45916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Sous-titre à saisir ici</a:t>
            </a:r>
          </a:p>
        </p:txBody>
      </p:sp>
      <p:sp>
        <p:nvSpPr>
          <p:cNvPr id="25" name="Graphique 20">
            <a:extLst>
              <a:ext uri="{FF2B5EF4-FFF2-40B4-BE49-F238E27FC236}">
                <a16:creationId xmlns:a16="http://schemas.microsoft.com/office/drawing/2014/main" id="{0B3720C8-6D5B-1449-ACF0-043F133CBBD2}"/>
              </a:ext>
            </a:extLst>
          </p:cNvPr>
          <p:cNvSpPr/>
          <p:nvPr userDrawn="1"/>
        </p:nvSpPr>
        <p:spPr>
          <a:xfrm>
            <a:off x="1000853" y="2096629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08B8483-3D66-A04B-A54E-746FC2B4DD8F}"/>
              </a:ext>
            </a:extLst>
          </p:cNvPr>
          <p:cNvCxnSpPr>
            <a:cxnSpLocks/>
          </p:cNvCxnSpPr>
          <p:nvPr userDrawn="1"/>
        </p:nvCxnSpPr>
        <p:spPr>
          <a:xfrm>
            <a:off x="1414130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4668CB09-7498-F744-A76F-BA16728C51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717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34" name="Graphique 20">
            <a:extLst>
              <a:ext uri="{FF2B5EF4-FFF2-40B4-BE49-F238E27FC236}">
                <a16:creationId xmlns:a16="http://schemas.microsoft.com/office/drawing/2014/main" id="{671572E2-1731-BD46-8A9D-6A6D6E885A05}"/>
              </a:ext>
            </a:extLst>
          </p:cNvPr>
          <p:cNvSpPr/>
          <p:nvPr userDrawn="1"/>
        </p:nvSpPr>
        <p:spPr>
          <a:xfrm>
            <a:off x="6607756" y="2096628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B00EFA-06A5-D445-9E66-DB8E820C0721}"/>
              </a:ext>
            </a:extLst>
          </p:cNvPr>
          <p:cNvCxnSpPr>
            <a:cxnSpLocks/>
          </p:cNvCxnSpPr>
          <p:nvPr userDrawn="1"/>
        </p:nvCxnSpPr>
        <p:spPr>
          <a:xfrm>
            <a:off x="6997511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AAFBED5-ED27-5145-9940-82BD1485B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4188328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B6FB9132-4AE6-4A40-8078-DE6CC44D359A}"/>
              </a:ext>
            </a:extLst>
          </p:cNvPr>
          <p:cNvSpPr/>
          <p:nvPr userDrawn="1"/>
        </p:nvSpPr>
        <p:spPr>
          <a:xfrm>
            <a:off x="7658363" y="1699645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259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88E6448-714B-6244-9B70-45A5750548E2}"/>
              </a:ext>
            </a:extLst>
          </p:cNvPr>
          <p:cNvSpPr/>
          <p:nvPr userDrawn="1"/>
        </p:nvSpPr>
        <p:spPr>
          <a:xfrm>
            <a:off x="234801" y="1832144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5451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00C3306-3DBF-8F45-B362-7A18E4140CAE}"/>
              </a:ext>
            </a:extLst>
          </p:cNvPr>
          <p:cNvSpPr/>
          <p:nvPr userDrawn="1"/>
        </p:nvSpPr>
        <p:spPr>
          <a:xfrm>
            <a:off x="3515931" y="1340022"/>
            <a:ext cx="4477161" cy="4477161"/>
          </a:xfrm>
          <a:prstGeom prst="ellipse">
            <a:avLst/>
          </a:prstGeom>
          <a:solidFill>
            <a:schemeClr val="bg1"/>
          </a:solidFill>
          <a:ln w="254000">
            <a:solidFill>
              <a:srgbClr val="A6DCF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60E7473-2A58-D94A-8864-EBFAC7FC09C6}"/>
              </a:ext>
            </a:extLst>
          </p:cNvPr>
          <p:cNvGrpSpPr/>
          <p:nvPr userDrawn="1"/>
        </p:nvGrpSpPr>
        <p:grpSpPr>
          <a:xfrm>
            <a:off x="799806" y="2889639"/>
            <a:ext cx="1273218" cy="1146656"/>
            <a:chOff x="4651470" y="1803094"/>
            <a:chExt cx="3353737" cy="3020364"/>
          </a:xfrm>
        </p:grpSpPr>
        <p:sp>
          <p:nvSpPr>
            <p:cNvPr id="34" name="Graphique 5">
              <a:extLst>
                <a:ext uri="{FF2B5EF4-FFF2-40B4-BE49-F238E27FC236}">
                  <a16:creationId xmlns:a16="http://schemas.microsoft.com/office/drawing/2014/main" id="{F8C4F0BC-FDA6-9643-88D7-3218AE4EB333}"/>
                </a:ext>
              </a:extLst>
            </p:cNvPr>
            <p:cNvSpPr/>
            <p:nvPr/>
          </p:nvSpPr>
          <p:spPr>
            <a:xfrm>
              <a:off x="4651470" y="1803094"/>
              <a:ext cx="3353737" cy="3020364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5">
              <a:extLst>
                <a:ext uri="{FF2B5EF4-FFF2-40B4-BE49-F238E27FC236}">
                  <a16:creationId xmlns:a16="http://schemas.microsoft.com/office/drawing/2014/main" id="{3C12871A-8CA9-DD4F-B68D-AA740130A1B6}"/>
                </a:ext>
              </a:extLst>
            </p:cNvPr>
            <p:cNvSpPr/>
            <p:nvPr/>
          </p:nvSpPr>
          <p:spPr>
            <a:xfrm>
              <a:off x="5557520" y="2453004"/>
              <a:ext cx="673734" cy="929004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EEA473F-9222-A443-8CB0-7046EF9E7CA7}"/>
              </a:ext>
            </a:extLst>
          </p:cNvPr>
          <p:cNvGrpSpPr/>
          <p:nvPr userDrawn="1"/>
        </p:nvGrpSpPr>
        <p:grpSpPr>
          <a:xfrm>
            <a:off x="6078682" y="2716813"/>
            <a:ext cx="1580335" cy="1484750"/>
            <a:chOff x="8129612" y="4865992"/>
            <a:chExt cx="808879" cy="759955"/>
          </a:xfrm>
        </p:grpSpPr>
        <p:grpSp>
          <p:nvGrpSpPr>
            <p:cNvPr id="37" name="Graphique 10">
              <a:extLst>
                <a:ext uri="{FF2B5EF4-FFF2-40B4-BE49-F238E27FC236}">
                  <a16:creationId xmlns:a16="http://schemas.microsoft.com/office/drawing/2014/main" id="{641602D9-3DC3-DF4C-BE4C-3B8BF36960D3}"/>
                </a:ext>
              </a:extLst>
            </p:cNvPr>
            <p:cNvGrpSpPr/>
            <p:nvPr/>
          </p:nvGrpSpPr>
          <p:grpSpPr>
            <a:xfrm>
              <a:off x="8129612" y="5086886"/>
              <a:ext cx="769796" cy="539061"/>
              <a:chOff x="8129612" y="5086886"/>
              <a:chExt cx="769796" cy="539061"/>
            </a:xfrm>
            <a:solidFill>
              <a:srgbClr val="FA7A77"/>
            </a:solidFill>
          </p:grpSpPr>
          <p:sp>
            <p:nvSpPr>
              <p:cNvPr id="40" name="Graphique 10">
                <a:extLst>
                  <a:ext uri="{FF2B5EF4-FFF2-40B4-BE49-F238E27FC236}">
                    <a16:creationId xmlns:a16="http://schemas.microsoft.com/office/drawing/2014/main" id="{36C902A1-03FE-7248-87F2-A12FC9430D97}"/>
                  </a:ext>
                </a:extLst>
              </p:cNvPr>
              <p:cNvSpPr/>
              <p:nvPr/>
            </p:nvSpPr>
            <p:spPr>
              <a:xfrm>
                <a:off x="8130839" y="5088249"/>
                <a:ext cx="766983" cy="536198"/>
              </a:xfrm>
              <a:custGeom>
                <a:avLst/>
                <a:gdLst>
                  <a:gd name="connsiteX0" fmla="*/ 766114 w 766983"/>
                  <a:gd name="connsiteY0" fmla="*/ 294282 h 536198"/>
                  <a:gd name="connsiteX1" fmla="*/ 704612 w 766983"/>
                  <a:gd name="connsiteY1" fmla="*/ 246962 h 536198"/>
                  <a:gd name="connsiteX2" fmla="*/ 591563 w 766983"/>
                  <a:gd name="connsiteY2" fmla="*/ 231143 h 536198"/>
                  <a:gd name="connsiteX3" fmla="*/ 591563 w 766983"/>
                  <a:gd name="connsiteY3" fmla="*/ 68048 h 536198"/>
                  <a:gd name="connsiteX4" fmla="*/ 588291 w 766983"/>
                  <a:gd name="connsiteY4" fmla="*/ 58911 h 536198"/>
                  <a:gd name="connsiteX5" fmla="*/ 527334 w 766983"/>
                  <a:gd name="connsiteY5" fmla="*/ 16091 h 536198"/>
                  <a:gd name="connsiteX6" fmla="*/ 400921 w 766983"/>
                  <a:gd name="connsiteY6" fmla="*/ 0 h 536198"/>
                  <a:gd name="connsiteX7" fmla="*/ 275872 w 766983"/>
                  <a:gd name="connsiteY7" fmla="*/ 16091 h 536198"/>
                  <a:gd name="connsiteX8" fmla="*/ 215052 w 766983"/>
                  <a:gd name="connsiteY8" fmla="*/ 67911 h 536198"/>
                  <a:gd name="connsiteX9" fmla="*/ 215461 w 766983"/>
                  <a:gd name="connsiteY9" fmla="*/ 72957 h 536198"/>
                  <a:gd name="connsiteX10" fmla="*/ 217098 w 766983"/>
                  <a:gd name="connsiteY10" fmla="*/ 142641 h 536198"/>
                  <a:gd name="connsiteX11" fmla="*/ 3273 w 766983"/>
                  <a:gd name="connsiteY11" fmla="*/ 288009 h 536198"/>
                  <a:gd name="connsiteX12" fmla="*/ 0 w 766983"/>
                  <a:gd name="connsiteY12" fmla="*/ 322101 h 536198"/>
                  <a:gd name="connsiteX13" fmla="*/ 182733 w 766983"/>
                  <a:gd name="connsiteY13" fmla="*/ 504834 h 536198"/>
                  <a:gd name="connsiteX14" fmla="*/ 297964 w 766983"/>
                  <a:gd name="connsiteY14" fmla="*/ 463923 h 536198"/>
                  <a:gd name="connsiteX15" fmla="*/ 395876 w 766983"/>
                  <a:gd name="connsiteY15" fmla="*/ 474560 h 536198"/>
                  <a:gd name="connsiteX16" fmla="*/ 580790 w 766983"/>
                  <a:gd name="connsiteY16" fmla="*/ 536198 h 536198"/>
                  <a:gd name="connsiteX17" fmla="*/ 705976 w 766983"/>
                  <a:gd name="connsiteY17" fmla="*/ 519834 h 536198"/>
                  <a:gd name="connsiteX18" fmla="*/ 766796 w 766983"/>
                  <a:gd name="connsiteY18" fmla="*/ 467878 h 536198"/>
                  <a:gd name="connsiteX19" fmla="*/ 766796 w 766983"/>
                  <a:gd name="connsiteY19" fmla="*/ 300146 h 536198"/>
                  <a:gd name="connsiteX20" fmla="*/ 766114 w 766983"/>
                  <a:gd name="connsiteY20" fmla="*/ 294282 h 536198"/>
                  <a:gd name="connsiteX21" fmla="*/ 559108 w 766983"/>
                  <a:gd name="connsiteY21" fmla="*/ 152596 h 536198"/>
                  <a:gd name="connsiteX22" fmla="*/ 518607 w 766983"/>
                  <a:gd name="connsiteY22" fmla="*/ 175233 h 536198"/>
                  <a:gd name="connsiteX23" fmla="*/ 401058 w 766983"/>
                  <a:gd name="connsiteY23" fmla="*/ 190097 h 536198"/>
                  <a:gd name="connsiteX24" fmla="*/ 297009 w 766983"/>
                  <a:gd name="connsiteY24" fmla="*/ 178642 h 536198"/>
                  <a:gd name="connsiteX25" fmla="*/ 295782 w 766983"/>
                  <a:gd name="connsiteY25" fmla="*/ 178369 h 536198"/>
                  <a:gd name="connsiteX26" fmla="*/ 247917 w 766983"/>
                  <a:gd name="connsiteY26" fmla="*/ 151368 h 536198"/>
                  <a:gd name="connsiteX27" fmla="*/ 246826 w 766983"/>
                  <a:gd name="connsiteY27" fmla="*/ 108276 h 536198"/>
                  <a:gd name="connsiteX28" fmla="*/ 279827 w 766983"/>
                  <a:gd name="connsiteY28" fmla="*/ 120958 h 536198"/>
                  <a:gd name="connsiteX29" fmla="*/ 400921 w 766983"/>
                  <a:gd name="connsiteY29" fmla="*/ 135822 h 536198"/>
                  <a:gd name="connsiteX30" fmla="*/ 527198 w 766983"/>
                  <a:gd name="connsiteY30" fmla="*/ 119731 h 536198"/>
                  <a:gd name="connsiteX31" fmla="*/ 560881 w 766983"/>
                  <a:gd name="connsiteY31" fmla="*/ 106231 h 536198"/>
                  <a:gd name="connsiteX32" fmla="*/ 560881 w 766983"/>
                  <a:gd name="connsiteY32" fmla="*/ 145368 h 536198"/>
                  <a:gd name="connsiteX33" fmla="*/ 559108 w 766983"/>
                  <a:gd name="connsiteY33" fmla="*/ 152596 h 536198"/>
                  <a:gd name="connsiteX34" fmla="*/ 285145 w 766983"/>
                  <a:gd name="connsiteY34" fmla="*/ 45274 h 536198"/>
                  <a:gd name="connsiteX35" fmla="*/ 401194 w 766983"/>
                  <a:gd name="connsiteY35" fmla="*/ 30410 h 536198"/>
                  <a:gd name="connsiteX36" fmla="*/ 518743 w 766983"/>
                  <a:gd name="connsiteY36" fmla="*/ 45274 h 536198"/>
                  <a:gd name="connsiteX37" fmla="*/ 559108 w 766983"/>
                  <a:gd name="connsiteY37" fmla="*/ 67911 h 536198"/>
                  <a:gd name="connsiteX38" fmla="*/ 518607 w 766983"/>
                  <a:gd name="connsiteY38" fmla="*/ 90548 h 536198"/>
                  <a:gd name="connsiteX39" fmla="*/ 401194 w 766983"/>
                  <a:gd name="connsiteY39" fmla="*/ 105412 h 536198"/>
                  <a:gd name="connsiteX40" fmla="*/ 288691 w 766983"/>
                  <a:gd name="connsiteY40" fmla="*/ 91639 h 536198"/>
                  <a:gd name="connsiteX41" fmla="*/ 245871 w 766983"/>
                  <a:gd name="connsiteY41" fmla="*/ 68320 h 536198"/>
                  <a:gd name="connsiteX42" fmla="*/ 245735 w 766983"/>
                  <a:gd name="connsiteY42" fmla="*/ 67911 h 536198"/>
                  <a:gd name="connsiteX43" fmla="*/ 285145 w 766983"/>
                  <a:gd name="connsiteY43" fmla="*/ 45274 h 536198"/>
                  <a:gd name="connsiteX44" fmla="*/ 285554 w 766983"/>
                  <a:gd name="connsiteY44" fmla="*/ 434604 h 536198"/>
                  <a:gd name="connsiteX45" fmla="*/ 70502 w 766983"/>
                  <a:gd name="connsiteY45" fmla="*/ 424513 h 536198"/>
                  <a:gd name="connsiteX46" fmla="*/ 80593 w 766983"/>
                  <a:gd name="connsiteY46" fmla="*/ 209461 h 536198"/>
                  <a:gd name="connsiteX47" fmla="*/ 183006 w 766983"/>
                  <a:gd name="connsiteY47" fmla="*/ 169778 h 536198"/>
                  <a:gd name="connsiteX48" fmla="*/ 228143 w 766983"/>
                  <a:gd name="connsiteY48" fmla="*/ 176460 h 536198"/>
                  <a:gd name="connsiteX49" fmla="*/ 332328 w 766983"/>
                  <a:gd name="connsiteY49" fmla="*/ 291145 h 536198"/>
                  <a:gd name="connsiteX50" fmla="*/ 335328 w 766983"/>
                  <a:gd name="connsiteY50" fmla="*/ 321828 h 536198"/>
                  <a:gd name="connsiteX51" fmla="*/ 285554 w 766983"/>
                  <a:gd name="connsiteY51" fmla="*/ 434604 h 536198"/>
                  <a:gd name="connsiteX52" fmla="*/ 324419 w 766983"/>
                  <a:gd name="connsiteY52" fmla="*/ 437877 h 536198"/>
                  <a:gd name="connsiteX53" fmla="*/ 353738 w 766983"/>
                  <a:gd name="connsiteY53" fmla="*/ 387694 h 536198"/>
                  <a:gd name="connsiteX54" fmla="*/ 394512 w 766983"/>
                  <a:gd name="connsiteY54" fmla="*/ 389739 h 536198"/>
                  <a:gd name="connsiteX55" fmla="*/ 394512 w 766983"/>
                  <a:gd name="connsiteY55" fmla="*/ 392466 h 536198"/>
                  <a:gd name="connsiteX56" fmla="*/ 395330 w 766983"/>
                  <a:gd name="connsiteY56" fmla="*/ 444286 h 536198"/>
                  <a:gd name="connsiteX57" fmla="*/ 324419 w 766983"/>
                  <a:gd name="connsiteY57" fmla="*/ 437877 h 536198"/>
                  <a:gd name="connsiteX58" fmla="*/ 365057 w 766983"/>
                  <a:gd name="connsiteY58" fmla="*/ 303827 h 536198"/>
                  <a:gd name="connsiteX59" fmla="*/ 392876 w 766983"/>
                  <a:gd name="connsiteY59" fmla="*/ 304918 h 536198"/>
                  <a:gd name="connsiteX60" fmla="*/ 393012 w 766983"/>
                  <a:gd name="connsiteY60" fmla="*/ 306009 h 536198"/>
                  <a:gd name="connsiteX61" fmla="*/ 393967 w 766983"/>
                  <a:gd name="connsiteY61" fmla="*/ 359056 h 536198"/>
                  <a:gd name="connsiteX62" fmla="*/ 362329 w 766983"/>
                  <a:gd name="connsiteY62" fmla="*/ 357693 h 536198"/>
                  <a:gd name="connsiteX63" fmla="*/ 365875 w 766983"/>
                  <a:gd name="connsiteY63" fmla="*/ 321964 h 536198"/>
                  <a:gd name="connsiteX64" fmla="*/ 365057 w 766983"/>
                  <a:gd name="connsiteY64" fmla="*/ 303827 h 536198"/>
                  <a:gd name="connsiteX65" fmla="*/ 402558 w 766983"/>
                  <a:gd name="connsiteY65" fmla="*/ 274508 h 536198"/>
                  <a:gd name="connsiteX66" fmla="*/ 401194 w 766983"/>
                  <a:gd name="connsiteY66" fmla="*/ 274508 h 536198"/>
                  <a:gd name="connsiteX67" fmla="*/ 359193 w 766983"/>
                  <a:gd name="connsiteY67" fmla="*/ 273008 h 536198"/>
                  <a:gd name="connsiteX68" fmla="*/ 331919 w 766983"/>
                  <a:gd name="connsiteY68" fmla="*/ 216143 h 536198"/>
                  <a:gd name="connsiteX69" fmla="*/ 401058 w 766983"/>
                  <a:gd name="connsiteY69" fmla="*/ 220507 h 536198"/>
                  <a:gd name="connsiteX70" fmla="*/ 527471 w 766983"/>
                  <a:gd name="connsiteY70" fmla="*/ 204415 h 536198"/>
                  <a:gd name="connsiteX71" fmla="*/ 561017 w 766983"/>
                  <a:gd name="connsiteY71" fmla="*/ 190642 h 536198"/>
                  <a:gd name="connsiteX72" fmla="*/ 561017 w 766983"/>
                  <a:gd name="connsiteY72" fmla="*/ 231143 h 536198"/>
                  <a:gd name="connsiteX73" fmla="*/ 402558 w 766983"/>
                  <a:gd name="connsiteY73" fmla="*/ 274508 h 536198"/>
                  <a:gd name="connsiteX74" fmla="*/ 423013 w 766983"/>
                  <a:gd name="connsiteY74" fmla="*/ 298100 h 536198"/>
                  <a:gd name="connsiteX75" fmla="*/ 467060 w 766983"/>
                  <a:gd name="connsiteY75" fmla="*/ 275054 h 536198"/>
                  <a:gd name="connsiteX76" fmla="*/ 576427 w 766983"/>
                  <a:gd name="connsiteY76" fmla="*/ 262099 h 536198"/>
                  <a:gd name="connsiteX77" fmla="*/ 578472 w 766983"/>
                  <a:gd name="connsiteY77" fmla="*/ 262099 h 536198"/>
                  <a:gd name="connsiteX78" fmla="*/ 696021 w 766983"/>
                  <a:gd name="connsiteY78" fmla="*/ 276554 h 536198"/>
                  <a:gd name="connsiteX79" fmla="*/ 736386 w 766983"/>
                  <a:gd name="connsiteY79" fmla="*/ 298645 h 536198"/>
                  <a:gd name="connsiteX80" fmla="*/ 736386 w 766983"/>
                  <a:gd name="connsiteY80" fmla="*/ 298782 h 536198"/>
                  <a:gd name="connsiteX81" fmla="*/ 694658 w 766983"/>
                  <a:gd name="connsiteY81" fmla="*/ 321692 h 536198"/>
                  <a:gd name="connsiteX82" fmla="*/ 578472 w 766983"/>
                  <a:gd name="connsiteY82" fmla="*/ 336010 h 536198"/>
                  <a:gd name="connsiteX83" fmla="*/ 467605 w 766983"/>
                  <a:gd name="connsiteY83" fmla="*/ 322919 h 536198"/>
                  <a:gd name="connsiteX84" fmla="*/ 423831 w 766983"/>
                  <a:gd name="connsiteY84" fmla="*/ 300691 h 536198"/>
                  <a:gd name="connsiteX85" fmla="*/ 423013 w 766983"/>
                  <a:gd name="connsiteY85" fmla="*/ 298100 h 536198"/>
                  <a:gd name="connsiteX86" fmla="*/ 736659 w 766983"/>
                  <a:gd name="connsiteY86" fmla="*/ 468014 h 536198"/>
                  <a:gd name="connsiteX87" fmla="*/ 697385 w 766983"/>
                  <a:gd name="connsiteY87" fmla="*/ 490788 h 536198"/>
                  <a:gd name="connsiteX88" fmla="*/ 581200 w 766983"/>
                  <a:gd name="connsiteY88" fmla="*/ 505788 h 536198"/>
                  <a:gd name="connsiteX89" fmla="*/ 465287 w 766983"/>
                  <a:gd name="connsiteY89" fmla="*/ 491333 h 536198"/>
                  <a:gd name="connsiteX90" fmla="*/ 426286 w 766983"/>
                  <a:gd name="connsiteY90" fmla="*/ 468832 h 536198"/>
                  <a:gd name="connsiteX91" fmla="*/ 426286 w 766983"/>
                  <a:gd name="connsiteY91" fmla="*/ 468560 h 536198"/>
                  <a:gd name="connsiteX92" fmla="*/ 425467 w 766983"/>
                  <a:gd name="connsiteY92" fmla="*/ 424377 h 536198"/>
                  <a:gd name="connsiteX93" fmla="*/ 578063 w 766983"/>
                  <a:gd name="connsiteY93" fmla="*/ 451241 h 536198"/>
                  <a:gd name="connsiteX94" fmla="*/ 704067 w 766983"/>
                  <a:gd name="connsiteY94" fmla="*/ 435150 h 536198"/>
                  <a:gd name="connsiteX95" fmla="*/ 736659 w 766983"/>
                  <a:gd name="connsiteY95" fmla="*/ 421649 h 536198"/>
                  <a:gd name="connsiteX96" fmla="*/ 736659 w 766983"/>
                  <a:gd name="connsiteY96" fmla="*/ 468014 h 536198"/>
                  <a:gd name="connsiteX97" fmla="*/ 735295 w 766983"/>
                  <a:gd name="connsiteY97" fmla="*/ 383466 h 536198"/>
                  <a:gd name="connsiteX98" fmla="*/ 695339 w 766983"/>
                  <a:gd name="connsiteY98" fmla="*/ 406103 h 536198"/>
                  <a:gd name="connsiteX99" fmla="*/ 578199 w 766983"/>
                  <a:gd name="connsiteY99" fmla="*/ 420831 h 536198"/>
                  <a:gd name="connsiteX100" fmla="*/ 425058 w 766983"/>
                  <a:gd name="connsiteY100" fmla="*/ 387285 h 536198"/>
                  <a:gd name="connsiteX101" fmla="*/ 424786 w 766983"/>
                  <a:gd name="connsiteY101" fmla="*/ 373920 h 536198"/>
                  <a:gd name="connsiteX102" fmla="*/ 424240 w 766983"/>
                  <a:gd name="connsiteY102" fmla="*/ 339010 h 536198"/>
                  <a:gd name="connsiteX103" fmla="*/ 459014 w 766983"/>
                  <a:gd name="connsiteY103" fmla="*/ 352238 h 536198"/>
                  <a:gd name="connsiteX104" fmla="*/ 578063 w 766983"/>
                  <a:gd name="connsiteY104" fmla="*/ 366557 h 536198"/>
                  <a:gd name="connsiteX105" fmla="*/ 702840 w 766983"/>
                  <a:gd name="connsiteY105" fmla="*/ 351011 h 536198"/>
                  <a:gd name="connsiteX106" fmla="*/ 736522 w 766983"/>
                  <a:gd name="connsiteY106" fmla="*/ 337510 h 536198"/>
                  <a:gd name="connsiteX107" fmla="*/ 736522 w 766983"/>
                  <a:gd name="connsiteY107" fmla="*/ 376784 h 536198"/>
                  <a:gd name="connsiteX108" fmla="*/ 736659 w 766983"/>
                  <a:gd name="connsiteY108" fmla="*/ 376784 h 536198"/>
                  <a:gd name="connsiteX109" fmla="*/ 735295 w 766983"/>
                  <a:gd name="connsiteY109" fmla="*/ 383466 h 53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766983" h="536198">
                    <a:moveTo>
                      <a:pt x="766114" y="294282"/>
                    </a:moveTo>
                    <a:cubicBezTo>
                      <a:pt x="763387" y="274372"/>
                      <a:pt x="742932" y="258553"/>
                      <a:pt x="704612" y="246962"/>
                    </a:cubicBezTo>
                    <a:cubicBezTo>
                      <a:pt x="673657" y="237689"/>
                      <a:pt x="634383" y="231962"/>
                      <a:pt x="591563" y="231143"/>
                    </a:cubicBezTo>
                    <a:lnTo>
                      <a:pt x="591563" y="68048"/>
                    </a:lnTo>
                    <a:cubicBezTo>
                      <a:pt x="591563" y="64638"/>
                      <a:pt x="590473" y="61502"/>
                      <a:pt x="588291" y="58911"/>
                    </a:cubicBezTo>
                    <a:cubicBezTo>
                      <a:pt x="583245" y="41183"/>
                      <a:pt x="562790" y="26864"/>
                      <a:pt x="527334" y="16091"/>
                    </a:cubicBezTo>
                    <a:cubicBezTo>
                      <a:pt x="492970" y="5727"/>
                      <a:pt x="448105" y="0"/>
                      <a:pt x="400921" y="0"/>
                    </a:cubicBezTo>
                    <a:cubicBezTo>
                      <a:pt x="353874" y="0"/>
                      <a:pt x="309418" y="5591"/>
                      <a:pt x="275872" y="16091"/>
                    </a:cubicBezTo>
                    <a:cubicBezTo>
                      <a:pt x="248189" y="24683"/>
                      <a:pt x="215052" y="40501"/>
                      <a:pt x="215052" y="67911"/>
                    </a:cubicBezTo>
                    <a:cubicBezTo>
                      <a:pt x="215052" y="69548"/>
                      <a:pt x="215188" y="71320"/>
                      <a:pt x="215461" y="72957"/>
                    </a:cubicBezTo>
                    <a:lnTo>
                      <a:pt x="217098" y="142641"/>
                    </a:lnTo>
                    <a:cubicBezTo>
                      <a:pt x="117958" y="123549"/>
                      <a:pt x="22228" y="188733"/>
                      <a:pt x="3273" y="288009"/>
                    </a:cubicBezTo>
                    <a:cubicBezTo>
                      <a:pt x="1091" y="299191"/>
                      <a:pt x="0" y="310646"/>
                      <a:pt x="0" y="322101"/>
                    </a:cubicBezTo>
                    <a:cubicBezTo>
                      <a:pt x="0" y="422877"/>
                      <a:pt x="81957" y="504834"/>
                      <a:pt x="182733" y="504834"/>
                    </a:cubicBezTo>
                    <a:cubicBezTo>
                      <a:pt x="224734" y="504834"/>
                      <a:pt x="265372" y="490379"/>
                      <a:pt x="297964" y="463923"/>
                    </a:cubicBezTo>
                    <a:cubicBezTo>
                      <a:pt x="326737" y="470605"/>
                      <a:pt x="360284" y="474287"/>
                      <a:pt x="395876" y="474560"/>
                    </a:cubicBezTo>
                    <a:cubicBezTo>
                      <a:pt x="403649" y="516834"/>
                      <a:pt x="495288" y="536198"/>
                      <a:pt x="580790" y="536198"/>
                    </a:cubicBezTo>
                    <a:cubicBezTo>
                      <a:pt x="627837" y="536198"/>
                      <a:pt x="672157" y="530334"/>
                      <a:pt x="705976" y="519834"/>
                    </a:cubicBezTo>
                    <a:cubicBezTo>
                      <a:pt x="733795" y="511243"/>
                      <a:pt x="766796" y="495288"/>
                      <a:pt x="766796" y="467878"/>
                    </a:cubicBezTo>
                    <a:lnTo>
                      <a:pt x="766796" y="300146"/>
                    </a:lnTo>
                    <a:cubicBezTo>
                      <a:pt x="767205" y="298236"/>
                      <a:pt x="766932" y="296055"/>
                      <a:pt x="766114" y="294282"/>
                    </a:cubicBezTo>
                    <a:close/>
                    <a:moveTo>
                      <a:pt x="559108" y="152596"/>
                    </a:moveTo>
                    <a:cubicBezTo>
                      <a:pt x="559108" y="154641"/>
                      <a:pt x="551880" y="165141"/>
                      <a:pt x="518607" y="175233"/>
                    </a:cubicBezTo>
                    <a:cubicBezTo>
                      <a:pt x="487651" y="184506"/>
                      <a:pt x="444695" y="190097"/>
                      <a:pt x="401058" y="190097"/>
                    </a:cubicBezTo>
                    <a:cubicBezTo>
                      <a:pt x="363284" y="190097"/>
                      <a:pt x="326328" y="186142"/>
                      <a:pt x="297009" y="178642"/>
                    </a:cubicBezTo>
                    <a:cubicBezTo>
                      <a:pt x="296600" y="178505"/>
                      <a:pt x="296191" y="178505"/>
                      <a:pt x="295782" y="178369"/>
                    </a:cubicBezTo>
                    <a:cubicBezTo>
                      <a:pt x="281327" y="166914"/>
                      <a:pt x="265235" y="157914"/>
                      <a:pt x="247917" y="151368"/>
                    </a:cubicBezTo>
                    <a:lnTo>
                      <a:pt x="246826" y="108276"/>
                    </a:lnTo>
                    <a:cubicBezTo>
                      <a:pt x="257326" y="113594"/>
                      <a:pt x="268372" y="117958"/>
                      <a:pt x="279827" y="120958"/>
                    </a:cubicBezTo>
                    <a:cubicBezTo>
                      <a:pt x="312964" y="130640"/>
                      <a:pt x="355920" y="135822"/>
                      <a:pt x="400921" y="135822"/>
                    </a:cubicBezTo>
                    <a:cubicBezTo>
                      <a:pt x="448105" y="135822"/>
                      <a:pt x="492970" y="130231"/>
                      <a:pt x="527198" y="119731"/>
                    </a:cubicBezTo>
                    <a:cubicBezTo>
                      <a:pt x="538926" y="116458"/>
                      <a:pt x="550244" y="111958"/>
                      <a:pt x="560881" y="106231"/>
                    </a:cubicBezTo>
                    <a:lnTo>
                      <a:pt x="560881" y="145368"/>
                    </a:lnTo>
                    <a:cubicBezTo>
                      <a:pt x="559653" y="147277"/>
                      <a:pt x="558972" y="149868"/>
                      <a:pt x="559108" y="152596"/>
                    </a:cubicBezTo>
                    <a:close/>
                    <a:moveTo>
                      <a:pt x="285145" y="45274"/>
                    </a:moveTo>
                    <a:cubicBezTo>
                      <a:pt x="315964" y="35865"/>
                      <a:pt x="357284" y="30410"/>
                      <a:pt x="401194" y="30410"/>
                    </a:cubicBezTo>
                    <a:cubicBezTo>
                      <a:pt x="444832" y="30410"/>
                      <a:pt x="487651" y="35728"/>
                      <a:pt x="518743" y="45274"/>
                    </a:cubicBezTo>
                    <a:cubicBezTo>
                      <a:pt x="551880" y="55365"/>
                      <a:pt x="559108" y="65729"/>
                      <a:pt x="559108" y="67911"/>
                    </a:cubicBezTo>
                    <a:cubicBezTo>
                      <a:pt x="559108" y="70093"/>
                      <a:pt x="551880" y="80593"/>
                      <a:pt x="518607" y="90548"/>
                    </a:cubicBezTo>
                    <a:cubicBezTo>
                      <a:pt x="487651" y="99821"/>
                      <a:pt x="444832" y="105412"/>
                      <a:pt x="401194" y="105412"/>
                    </a:cubicBezTo>
                    <a:cubicBezTo>
                      <a:pt x="359056" y="105412"/>
                      <a:pt x="319101" y="100503"/>
                      <a:pt x="288691" y="91639"/>
                    </a:cubicBezTo>
                    <a:cubicBezTo>
                      <a:pt x="255826" y="82230"/>
                      <a:pt x="246689" y="71593"/>
                      <a:pt x="245871" y="68320"/>
                    </a:cubicBezTo>
                    <a:cubicBezTo>
                      <a:pt x="245871" y="68048"/>
                      <a:pt x="245871" y="67911"/>
                      <a:pt x="245735" y="67911"/>
                    </a:cubicBezTo>
                    <a:cubicBezTo>
                      <a:pt x="245871" y="65593"/>
                      <a:pt x="252962" y="55229"/>
                      <a:pt x="285145" y="45274"/>
                    </a:cubicBezTo>
                    <a:close/>
                    <a:moveTo>
                      <a:pt x="285554" y="434604"/>
                    </a:moveTo>
                    <a:cubicBezTo>
                      <a:pt x="223370" y="491197"/>
                      <a:pt x="127095" y="486697"/>
                      <a:pt x="70502" y="424513"/>
                    </a:cubicBezTo>
                    <a:cubicBezTo>
                      <a:pt x="14046" y="362329"/>
                      <a:pt x="18410" y="266054"/>
                      <a:pt x="80593" y="209461"/>
                    </a:cubicBezTo>
                    <a:cubicBezTo>
                      <a:pt x="108685" y="183960"/>
                      <a:pt x="145232" y="169778"/>
                      <a:pt x="183006" y="169778"/>
                    </a:cubicBezTo>
                    <a:cubicBezTo>
                      <a:pt x="198279" y="169778"/>
                      <a:pt x="213552" y="172096"/>
                      <a:pt x="228143" y="176460"/>
                    </a:cubicBezTo>
                    <a:cubicBezTo>
                      <a:pt x="280918" y="193097"/>
                      <a:pt x="320873" y="236871"/>
                      <a:pt x="332328" y="291145"/>
                    </a:cubicBezTo>
                    <a:cubicBezTo>
                      <a:pt x="334374" y="301236"/>
                      <a:pt x="335328" y="311600"/>
                      <a:pt x="335328" y="321828"/>
                    </a:cubicBezTo>
                    <a:cubicBezTo>
                      <a:pt x="335601" y="364920"/>
                      <a:pt x="317328" y="405831"/>
                      <a:pt x="285554" y="434604"/>
                    </a:cubicBezTo>
                    <a:close/>
                    <a:moveTo>
                      <a:pt x="324419" y="437877"/>
                    </a:moveTo>
                    <a:cubicBezTo>
                      <a:pt x="336828" y="422740"/>
                      <a:pt x="346647" y="405831"/>
                      <a:pt x="353738" y="387694"/>
                    </a:cubicBezTo>
                    <a:cubicBezTo>
                      <a:pt x="366693" y="388785"/>
                      <a:pt x="380466" y="389466"/>
                      <a:pt x="394512" y="389739"/>
                    </a:cubicBezTo>
                    <a:lnTo>
                      <a:pt x="394512" y="392466"/>
                    </a:lnTo>
                    <a:lnTo>
                      <a:pt x="395330" y="444286"/>
                    </a:lnTo>
                    <a:cubicBezTo>
                      <a:pt x="371602" y="443877"/>
                      <a:pt x="347874" y="441695"/>
                      <a:pt x="324419" y="437877"/>
                    </a:cubicBezTo>
                    <a:close/>
                    <a:moveTo>
                      <a:pt x="365057" y="303827"/>
                    </a:moveTo>
                    <a:cubicBezTo>
                      <a:pt x="374057" y="304373"/>
                      <a:pt x="383330" y="304782"/>
                      <a:pt x="392876" y="304918"/>
                    </a:cubicBezTo>
                    <a:cubicBezTo>
                      <a:pt x="392876" y="305191"/>
                      <a:pt x="393012" y="305737"/>
                      <a:pt x="393012" y="306009"/>
                    </a:cubicBezTo>
                    <a:lnTo>
                      <a:pt x="393967" y="359056"/>
                    </a:lnTo>
                    <a:cubicBezTo>
                      <a:pt x="383057" y="358920"/>
                      <a:pt x="372557" y="358511"/>
                      <a:pt x="362329" y="357693"/>
                    </a:cubicBezTo>
                    <a:cubicBezTo>
                      <a:pt x="364647" y="345965"/>
                      <a:pt x="365875" y="333828"/>
                      <a:pt x="365875" y="321964"/>
                    </a:cubicBezTo>
                    <a:cubicBezTo>
                      <a:pt x="365875" y="315964"/>
                      <a:pt x="365602" y="309964"/>
                      <a:pt x="365057" y="303827"/>
                    </a:cubicBezTo>
                    <a:close/>
                    <a:moveTo>
                      <a:pt x="402558" y="274508"/>
                    </a:moveTo>
                    <a:cubicBezTo>
                      <a:pt x="402149" y="274508"/>
                      <a:pt x="401603" y="274508"/>
                      <a:pt x="401194" y="274508"/>
                    </a:cubicBezTo>
                    <a:cubicBezTo>
                      <a:pt x="386466" y="274508"/>
                      <a:pt x="372284" y="273963"/>
                      <a:pt x="359193" y="273008"/>
                    </a:cubicBezTo>
                    <a:cubicBezTo>
                      <a:pt x="353329" y="252553"/>
                      <a:pt x="344192" y="233325"/>
                      <a:pt x="331919" y="216143"/>
                    </a:cubicBezTo>
                    <a:cubicBezTo>
                      <a:pt x="354829" y="219007"/>
                      <a:pt x="377875" y="220507"/>
                      <a:pt x="401058" y="220507"/>
                    </a:cubicBezTo>
                    <a:cubicBezTo>
                      <a:pt x="448241" y="220507"/>
                      <a:pt x="493106" y="214916"/>
                      <a:pt x="527471" y="204415"/>
                    </a:cubicBezTo>
                    <a:cubicBezTo>
                      <a:pt x="539198" y="200733"/>
                      <a:pt x="550380" y="196370"/>
                      <a:pt x="561017" y="190642"/>
                    </a:cubicBezTo>
                    <a:lnTo>
                      <a:pt x="561017" y="231143"/>
                    </a:lnTo>
                    <a:cubicBezTo>
                      <a:pt x="495424" y="233189"/>
                      <a:pt x="427649" y="246962"/>
                      <a:pt x="402558" y="274508"/>
                    </a:cubicBezTo>
                    <a:close/>
                    <a:moveTo>
                      <a:pt x="423013" y="298100"/>
                    </a:moveTo>
                    <a:cubicBezTo>
                      <a:pt x="424513" y="293873"/>
                      <a:pt x="435695" y="283918"/>
                      <a:pt x="467060" y="275054"/>
                    </a:cubicBezTo>
                    <a:cubicBezTo>
                      <a:pt x="496788" y="266599"/>
                      <a:pt x="535653" y="262099"/>
                      <a:pt x="576427" y="262099"/>
                    </a:cubicBezTo>
                    <a:lnTo>
                      <a:pt x="578472" y="262099"/>
                    </a:lnTo>
                    <a:cubicBezTo>
                      <a:pt x="622110" y="262099"/>
                      <a:pt x="664929" y="267145"/>
                      <a:pt x="696021" y="276554"/>
                    </a:cubicBezTo>
                    <a:cubicBezTo>
                      <a:pt x="728204" y="286372"/>
                      <a:pt x="735841" y="296055"/>
                      <a:pt x="736386" y="298645"/>
                    </a:cubicBezTo>
                    <a:lnTo>
                      <a:pt x="736386" y="298782"/>
                    </a:lnTo>
                    <a:cubicBezTo>
                      <a:pt x="736250" y="301100"/>
                      <a:pt x="728613" y="311600"/>
                      <a:pt x="694658" y="321692"/>
                    </a:cubicBezTo>
                    <a:cubicBezTo>
                      <a:pt x="663293" y="330965"/>
                      <a:pt x="622110" y="336010"/>
                      <a:pt x="578472" y="336010"/>
                    </a:cubicBezTo>
                    <a:cubicBezTo>
                      <a:pt x="537289" y="336010"/>
                      <a:pt x="497879" y="331237"/>
                      <a:pt x="467605" y="322919"/>
                    </a:cubicBezTo>
                    <a:cubicBezTo>
                      <a:pt x="438422" y="314737"/>
                      <a:pt x="426695" y="305328"/>
                      <a:pt x="423831" y="300691"/>
                    </a:cubicBezTo>
                    <a:cubicBezTo>
                      <a:pt x="423558" y="299736"/>
                      <a:pt x="423286" y="298782"/>
                      <a:pt x="423013" y="298100"/>
                    </a:cubicBezTo>
                    <a:close/>
                    <a:moveTo>
                      <a:pt x="736659" y="468014"/>
                    </a:moveTo>
                    <a:cubicBezTo>
                      <a:pt x="736659" y="470196"/>
                      <a:pt x="729840" y="480696"/>
                      <a:pt x="697385" y="490788"/>
                    </a:cubicBezTo>
                    <a:cubicBezTo>
                      <a:pt x="666429" y="500470"/>
                      <a:pt x="625110" y="505788"/>
                      <a:pt x="581200" y="505788"/>
                    </a:cubicBezTo>
                    <a:cubicBezTo>
                      <a:pt x="537016" y="505788"/>
                      <a:pt x="495833" y="500606"/>
                      <a:pt x="465287" y="491333"/>
                    </a:cubicBezTo>
                    <a:cubicBezTo>
                      <a:pt x="432968" y="481378"/>
                      <a:pt x="426286" y="471151"/>
                      <a:pt x="426286" y="468832"/>
                    </a:cubicBezTo>
                    <a:cubicBezTo>
                      <a:pt x="426286" y="468696"/>
                      <a:pt x="426286" y="468696"/>
                      <a:pt x="426286" y="468560"/>
                    </a:cubicBezTo>
                    <a:lnTo>
                      <a:pt x="425467" y="424377"/>
                    </a:lnTo>
                    <a:cubicBezTo>
                      <a:pt x="461878" y="442786"/>
                      <a:pt x="522425" y="451241"/>
                      <a:pt x="578063" y="451241"/>
                    </a:cubicBezTo>
                    <a:cubicBezTo>
                      <a:pt x="625246" y="451241"/>
                      <a:pt x="669839" y="445650"/>
                      <a:pt x="704067" y="435150"/>
                    </a:cubicBezTo>
                    <a:cubicBezTo>
                      <a:pt x="715385" y="431740"/>
                      <a:pt x="726158" y="427240"/>
                      <a:pt x="736659" y="421649"/>
                    </a:cubicBezTo>
                    <a:lnTo>
                      <a:pt x="736659" y="468014"/>
                    </a:lnTo>
                    <a:close/>
                    <a:moveTo>
                      <a:pt x="735295" y="383466"/>
                    </a:moveTo>
                    <a:cubicBezTo>
                      <a:pt x="735295" y="385648"/>
                      <a:pt x="728204" y="396012"/>
                      <a:pt x="695339" y="406103"/>
                    </a:cubicBezTo>
                    <a:cubicBezTo>
                      <a:pt x="663975" y="415513"/>
                      <a:pt x="622519" y="420831"/>
                      <a:pt x="578199" y="420831"/>
                    </a:cubicBezTo>
                    <a:cubicBezTo>
                      <a:pt x="494333" y="420831"/>
                      <a:pt x="437604" y="402012"/>
                      <a:pt x="425058" y="387285"/>
                    </a:cubicBezTo>
                    <a:lnTo>
                      <a:pt x="424786" y="373920"/>
                    </a:lnTo>
                    <a:lnTo>
                      <a:pt x="424240" y="339010"/>
                    </a:lnTo>
                    <a:cubicBezTo>
                      <a:pt x="435422" y="344601"/>
                      <a:pt x="447014" y="349102"/>
                      <a:pt x="459014" y="352238"/>
                    </a:cubicBezTo>
                    <a:cubicBezTo>
                      <a:pt x="491879" y="361375"/>
                      <a:pt x="534153" y="366557"/>
                      <a:pt x="578063" y="366557"/>
                    </a:cubicBezTo>
                    <a:cubicBezTo>
                      <a:pt x="624428" y="366557"/>
                      <a:pt x="668748" y="361102"/>
                      <a:pt x="702840" y="351011"/>
                    </a:cubicBezTo>
                    <a:cubicBezTo>
                      <a:pt x="714567" y="347602"/>
                      <a:pt x="725886" y="343238"/>
                      <a:pt x="736522" y="337510"/>
                    </a:cubicBezTo>
                    <a:lnTo>
                      <a:pt x="736522" y="376784"/>
                    </a:lnTo>
                    <a:lnTo>
                      <a:pt x="736659" y="376784"/>
                    </a:lnTo>
                    <a:cubicBezTo>
                      <a:pt x="736659" y="378830"/>
                      <a:pt x="735295" y="381148"/>
                      <a:pt x="735295" y="383466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Graphique 10">
                <a:extLst>
                  <a:ext uri="{FF2B5EF4-FFF2-40B4-BE49-F238E27FC236}">
                    <a16:creationId xmlns:a16="http://schemas.microsoft.com/office/drawing/2014/main" id="{865FAAB9-FDE1-FB4A-A199-B5C1C20E26A2}"/>
                  </a:ext>
                </a:extLst>
              </p:cNvPr>
              <p:cNvSpPr/>
              <p:nvPr/>
            </p:nvSpPr>
            <p:spPr>
              <a:xfrm>
                <a:off x="8129612" y="5086886"/>
                <a:ext cx="769796" cy="539061"/>
              </a:xfrm>
              <a:custGeom>
                <a:avLst/>
                <a:gdLst>
                  <a:gd name="connsiteX0" fmla="*/ 582427 w 769796"/>
                  <a:gd name="connsiteY0" fmla="*/ 539062 h 539061"/>
                  <a:gd name="connsiteX1" fmla="*/ 460378 w 769796"/>
                  <a:gd name="connsiteY1" fmla="*/ 524061 h 539061"/>
                  <a:gd name="connsiteX2" fmla="*/ 396285 w 769796"/>
                  <a:gd name="connsiteY2" fmla="*/ 477424 h 539061"/>
                  <a:gd name="connsiteX3" fmla="*/ 299873 w 769796"/>
                  <a:gd name="connsiteY3" fmla="*/ 466923 h 539061"/>
                  <a:gd name="connsiteX4" fmla="*/ 184233 w 769796"/>
                  <a:gd name="connsiteY4" fmla="*/ 507697 h 539061"/>
                  <a:gd name="connsiteX5" fmla="*/ 0 w 769796"/>
                  <a:gd name="connsiteY5" fmla="*/ 323464 h 539061"/>
                  <a:gd name="connsiteX6" fmla="*/ 3273 w 769796"/>
                  <a:gd name="connsiteY6" fmla="*/ 289100 h 539061"/>
                  <a:gd name="connsiteX7" fmla="*/ 80866 w 769796"/>
                  <a:gd name="connsiteY7" fmla="*/ 171005 h 539061"/>
                  <a:gd name="connsiteX8" fmla="*/ 216961 w 769796"/>
                  <a:gd name="connsiteY8" fmla="*/ 142232 h 539061"/>
                  <a:gd name="connsiteX9" fmla="*/ 215325 w 769796"/>
                  <a:gd name="connsiteY9" fmla="*/ 74457 h 539061"/>
                  <a:gd name="connsiteX10" fmla="*/ 214916 w 769796"/>
                  <a:gd name="connsiteY10" fmla="*/ 69275 h 539061"/>
                  <a:gd name="connsiteX11" fmla="*/ 276690 w 769796"/>
                  <a:gd name="connsiteY11" fmla="*/ 16091 h 539061"/>
                  <a:gd name="connsiteX12" fmla="*/ 402149 w 769796"/>
                  <a:gd name="connsiteY12" fmla="*/ 0 h 539061"/>
                  <a:gd name="connsiteX13" fmla="*/ 528971 w 769796"/>
                  <a:gd name="connsiteY13" fmla="*/ 16091 h 539061"/>
                  <a:gd name="connsiteX14" fmla="*/ 590745 w 769796"/>
                  <a:gd name="connsiteY14" fmla="*/ 59593 h 539061"/>
                  <a:gd name="connsiteX15" fmla="*/ 594154 w 769796"/>
                  <a:gd name="connsiteY15" fmla="*/ 69411 h 539061"/>
                  <a:gd name="connsiteX16" fmla="*/ 594154 w 769796"/>
                  <a:gd name="connsiteY16" fmla="*/ 231007 h 539061"/>
                  <a:gd name="connsiteX17" fmla="*/ 706112 w 769796"/>
                  <a:gd name="connsiteY17" fmla="*/ 246962 h 539061"/>
                  <a:gd name="connsiteX18" fmla="*/ 768705 w 769796"/>
                  <a:gd name="connsiteY18" fmla="*/ 295236 h 539061"/>
                  <a:gd name="connsiteX19" fmla="*/ 769796 w 769796"/>
                  <a:gd name="connsiteY19" fmla="*/ 301509 h 539061"/>
                  <a:gd name="connsiteX20" fmla="*/ 769796 w 769796"/>
                  <a:gd name="connsiteY20" fmla="*/ 469378 h 539061"/>
                  <a:gd name="connsiteX21" fmla="*/ 708022 w 769796"/>
                  <a:gd name="connsiteY21" fmla="*/ 522698 h 539061"/>
                  <a:gd name="connsiteX22" fmla="*/ 582427 w 769796"/>
                  <a:gd name="connsiteY22" fmla="*/ 539062 h 539061"/>
                  <a:gd name="connsiteX23" fmla="*/ 299327 w 769796"/>
                  <a:gd name="connsiteY23" fmla="*/ 463650 h 539061"/>
                  <a:gd name="connsiteX24" fmla="*/ 300009 w 769796"/>
                  <a:gd name="connsiteY24" fmla="*/ 463787 h 539061"/>
                  <a:gd name="connsiteX25" fmla="*/ 397512 w 769796"/>
                  <a:gd name="connsiteY25" fmla="*/ 474424 h 539061"/>
                  <a:gd name="connsiteX26" fmla="*/ 398739 w 769796"/>
                  <a:gd name="connsiteY26" fmla="*/ 474424 h 539061"/>
                  <a:gd name="connsiteX27" fmla="*/ 399012 w 769796"/>
                  <a:gd name="connsiteY27" fmla="*/ 475651 h 539061"/>
                  <a:gd name="connsiteX28" fmla="*/ 582563 w 769796"/>
                  <a:gd name="connsiteY28" fmla="*/ 536198 h 539061"/>
                  <a:gd name="connsiteX29" fmla="*/ 707340 w 769796"/>
                  <a:gd name="connsiteY29" fmla="*/ 519970 h 539061"/>
                  <a:gd name="connsiteX30" fmla="*/ 767069 w 769796"/>
                  <a:gd name="connsiteY30" fmla="*/ 469378 h 539061"/>
                  <a:gd name="connsiteX31" fmla="*/ 767069 w 769796"/>
                  <a:gd name="connsiteY31" fmla="*/ 301509 h 539061"/>
                  <a:gd name="connsiteX32" fmla="*/ 766114 w 769796"/>
                  <a:gd name="connsiteY32" fmla="*/ 296055 h 539061"/>
                  <a:gd name="connsiteX33" fmla="*/ 765978 w 769796"/>
                  <a:gd name="connsiteY33" fmla="*/ 295645 h 539061"/>
                  <a:gd name="connsiteX34" fmla="*/ 705431 w 769796"/>
                  <a:gd name="connsiteY34" fmla="*/ 249417 h 539061"/>
                  <a:gd name="connsiteX35" fmla="*/ 592791 w 769796"/>
                  <a:gd name="connsiteY35" fmla="*/ 233598 h 539061"/>
                  <a:gd name="connsiteX36" fmla="*/ 591427 w 769796"/>
                  <a:gd name="connsiteY36" fmla="*/ 233598 h 539061"/>
                  <a:gd name="connsiteX37" fmla="*/ 591427 w 769796"/>
                  <a:gd name="connsiteY37" fmla="*/ 69411 h 539061"/>
                  <a:gd name="connsiteX38" fmla="*/ 588563 w 769796"/>
                  <a:gd name="connsiteY38" fmla="*/ 61229 h 539061"/>
                  <a:gd name="connsiteX39" fmla="*/ 588427 w 769796"/>
                  <a:gd name="connsiteY39" fmla="*/ 60956 h 539061"/>
                  <a:gd name="connsiteX40" fmla="*/ 588291 w 769796"/>
                  <a:gd name="connsiteY40" fmla="*/ 60684 h 539061"/>
                  <a:gd name="connsiteX41" fmla="*/ 528289 w 769796"/>
                  <a:gd name="connsiteY41" fmla="*/ 18955 h 539061"/>
                  <a:gd name="connsiteX42" fmla="*/ 402285 w 769796"/>
                  <a:gd name="connsiteY42" fmla="*/ 3000 h 539061"/>
                  <a:gd name="connsiteX43" fmla="*/ 277645 w 769796"/>
                  <a:gd name="connsiteY43" fmla="*/ 18955 h 539061"/>
                  <a:gd name="connsiteX44" fmla="*/ 217916 w 769796"/>
                  <a:gd name="connsiteY44" fmla="*/ 69411 h 539061"/>
                  <a:gd name="connsiteX45" fmla="*/ 218325 w 769796"/>
                  <a:gd name="connsiteY45" fmla="*/ 74184 h 539061"/>
                  <a:gd name="connsiteX46" fmla="*/ 218325 w 769796"/>
                  <a:gd name="connsiteY46" fmla="*/ 74457 h 539061"/>
                  <a:gd name="connsiteX47" fmla="*/ 220098 w 769796"/>
                  <a:gd name="connsiteY47" fmla="*/ 145914 h 539061"/>
                  <a:gd name="connsiteX48" fmla="*/ 218325 w 769796"/>
                  <a:gd name="connsiteY48" fmla="*/ 145641 h 539061"/>
                  <a:gd name="connsiteX49" fmla="*/ 82639 w 769796"/>
                  <a:gd name="connsiteY49" fmla="*/ 173596 h 539061"/>
                  <a:gd name="connsiteX50" fmla="*/ 6137 w 769796"/>
                  <a:gd name="connsiteY50" fmla="*/ 289918 h 539061"/>
                  <a:gd name="connsiteX51" fmla="*/ 3000 w 769796"/>
                  <a:gd name="connsiteY51" fmla="*/ 323737 h 539061"/>
                  <a:gd name="connsiteX52" fmla="*/ 184369 w 769796"/>
                  <a:gd name="connsiteY52" fmla="*/ 505106 h 539061"/>
                  <a:gd name="connsiteX53" fmla="*/ 298782 w 769796"/>
                  <a:gd name="connsiteY53" fmla="*/ 464469 h 539061"/>
                  <a:gd name="connsiteX54" fmla="*/ 299327 w 769796"/>
                  <a:gd name="connsiteY54" fmla="*/ 463650 h 539061"/>
                  <a:gd name="connsiteX55" fmla="*/ 582427 w 769796"/>
                  <a:gd name="connsiteY55" fmla="*/ 508515 h 539061"/>
                  <a:gd name="connsiteX56" fmla="*/ 466105 w 769796"/>
                  <a:gd name="connsiteY56" fmla="*/ 493924 h 539061"/>
                  <a:gd name="connsiteX57" fmla="*/ 426149 w 769796"/>
                  <a:gd name="connsiteY57" fmla="*/ 470060 h 539061"/>
                  <a:gd name="connsiteX58" fmla="*/ 426149 w 769796"/>
                  <a:gd name="connsiteY58" fmla="*/ 469787 h 539061"/>
                  <a:gd name="connsiteX59" fmla="*/ 425331 w 769796"/>
                  <a:gd name="connsiteY59" fmla="*/ 423286 h 539061"/>
                  <a:gd name="connsiteX60" fmla="*/ 427513 w 769796"/>
                  <a:gd name="connsiteY60" fmla="*/ 424377 h 539061"/>
                  <a:gd name="connsiteX61" fmla="*/ 579427 w 769796"/>
                  <a:gd name="connsiteY61" fmla="*/ 451105 h 539061"/>
                  <a:gd name="connsiteX62" fmla="*/ 705021 w 769796"/>
                  <a:gd name="connsiteY62" fmla="*/ 435150 h 539061"/>
                  <a:gd name="connsiteX63" fmla="*/ 737341 w 769796"/>
                  <a:gd name="connsiteY63" fmla="*/ 421786 h 539061"/>
                  <a:gd name="connsiteX64" fmla="*/ 739386 w 769796"/>
                  <a:gd name="connsiteY64" fmla="*/ 420695 h 539061"/>
                  <a:gd name="connsiteX65" fmla="*/ 739386 w 769796"/>
                  <a:gd name="connsiteY65" fmla="*/ 469378 h 539061"/>
                  <a:gd name="connsiteX66" fmla="*/ 699158 w 769796"/>
                  <a:gd name="connsiteY66" fmla="*/ 493515 h 539061"/>
                  <a:gd name="connsiteX67" fmla="*/ 582427 w 769796"/>
                  <a:gd name="connsiteY67" fmla="*/ 508515 h 539061"/>
                  <a:gd name="connsiteX68" fmla="*/ 428331 w 769796"/>
                  <a:gd name="connsiteY68" fmla="*/ 428059 h 539061"/>
                  <a:gd name="connsiteX69" fmla="*/ 429013 w 769796"/>
                  <a:gd name="connsiteY69" fmla="*/ 470196 h 539061"/>
                  <a:gd name="connsiteX70" fmla="*/ 466923 w 769796"/>
                  <a:gd name="connsiteY70" fmla="*/ 491333 h 539061"/>
                  <a:gd name="connsiteX71" fmla="*/ 582427 w 769796"/>
                  <a:gd name="connsiteY71" fmla="*/ 505788 h 539061"/>
                  <a:gd name="connsiteX72" fmla="*/ 698203 w 769796"/>
                  <a:gd name="connsiteY72" fmla="*/ 490924 h 539061"/>
                  <a:gd name="connsiteX73" fmla="*/ 736386 w 769796"/>
                  <a:gd name="connsiteY73" fmla="*/ 469514 h 539061"/>
                  <a:gd name="connsiteX74" fmla="*/ 736386 w 769796"/>
                  <a:gd name="connsiteY74" fmla="*/ 425604 h 539061"/>
                  <a:gd name="connsiteX75" fmla="*/ 705703 w 769796"/>
                  <a:gd name="connsiteY75" fmla="*/ 438013 h 539061"/>
                  <a:gd name="connsiteX76" fmla="*/ 579290 w 769796"/>
                  <a:gd name="connsiteY76" fmla="*/ 454105 h 539061"/>
                  <a:gd name="connsiteX77" fmla="*/ 428331 w 769796"/>
                  <a:gd name="connsiteY77" fmla="*/ 428059 h 539061"/>
                  <a:gd name="connsiteX78" fmla="*/ 184506 w 769796"/>
                  <a:gd name="connsiteY78" fmla="*/ 477014 h 539061"/>
                  <a:gd name="connsiteX79" fmla="*/ 177142 w 769796"/>
                  <a:gd name="connsiteY79" fmla="*/ 476878 h 539061"/>
                  <a:gd name="connsiteX80" fmla="*/ 70775 w 769796"/>
                  <a:gd name="connsiteY80" fmla="*/ 426831 h 539061"/>
                  <a:gd name="connsiteX81" fmla="*/ 81002 w 769796"/>
                  <a:gd name="connsiteY81" fmla="*/ 209734 h 539061"/>
                  <a:gd name="connsiteX82" fmla="*/ 184369 w 769796"/>
                  <a:gd name="connsiteY82" fmla="*/ 169642 h 539061"/>
                  <a:gd name="connsiteX83" fmla="*/ 230052 w 769796"/>
                  <a:gd name="connsiteY83" fmla="*/ 176460 h 539061"/>
                  <a:gd name="connsiteX84" fmla="*/ 335192 w 769796"/>
                  <a:gd name="connsiteY84" fmla="*/ 292236 h 539061"/>
                  <a:gd name="connsiteX85" fmla="*/ 338328 w 769796"/>
                  <a:gd name="connsiteY85" fmla="*/ 323192 h 539061"/>
                  <a:gd name="connsiteX86" fmla="*/ 287872 w 769796"/>
                  <a:gd name="connsiteY86" fmla="*/ 436922 h 539061"/>
                  <a:gd name="connsiteX87" fmla="*/ 287872 w 769796"/>
                  <a:gd name="connsiteY87" fmla="*/ 436922 h 539061"/>
                  <a:gd name="connsiteX88" fmla="*/ 184506 w 769796"/>
                  <a:gd name="connsiteY88" fmla="*/ 477014 h 539061"/>
                  <a:gd name="connsiteX89" fmla="*/ 184369 w 769796"/>
                  <a:gd name="connsiteY89" fmla="*/ 172642 h 539061"/>
                  <a:gd name="connsiteX90" fmla="*/ 82912 w 769796"/>
                  <a:gd name="connsiteY90" fmla="*/ 211916 h 539061"/>
                  <a:gd name="connsiteX91" fmla="*/ 33819 w 769796"/>
                  <a:gd name="connsiteY91" fmla="*/ 316373 h 539061"/>
                  <a:gd name="connsiteX92" fmla="*/ 72957 w 769796"/>
                  <a:gd name="connsiteY92" fmla="*/ 424922 h 539061"/>
                  <a:gd name="connsiteX93" fmla="*/ 177414 w 769796"/>
                  <a:gd name="connsiteY93" fmla="*/ 474014 h 539061"/>
                  <a:gd name="connsiteX94" fmla="*/ 285963 w 769796"/>
                  <a:gd name="connsiteY94" fmla="*/ 434877 h 539061"/>
                  <a:gd name="connsiteX95" fmla="*/ 285963 w 769796"/>
                  <a:gd name="connsiteY95" fmla="*/ 434877 h 539061"/>
                  <a:gd name="connsiteX96" fmla="*/ 335465 w 769796"/>
                  <a:gd name="connsiteY96" fmla="*/ 323192 h 539061"/>
                  <a:gd name="connsiteX97" fmla="*/ 332465 w 769796"/>
                  <a:gd name="connsiteY97" fmla="*/ 292782 h 539061"/>
                  <a:gd name="connsiteX98" fmla="*/ 229234 w 769796"/>
                  <a:gd name="connsiteY98" fmla="*/ 179187 h 539061"/>
                  <a:gd name="connsiteX99" fmla="*/ 184369 w 769796"/>
                  <a:gd name="connsiteY99" fmla="*/ 172642 h 539061"/>
                  <a:gd name="connsiteX100" fmla="*/ 397921 w 769796"/>
                  <a:gd name="connsiteY100" fmla="*/ 447014 h 539061"/>
                  <a:gd name="connsiteX101" fmla="*/ 396421 w 769796"/>
                  <a:gd name="connsiteY101" fmla="*/ 447014 h 539061"/>
                  <a:gd name="connsiteX102" fmla="*/ 325374 w 769796"/>
                  <a:gd name="connsiteY102" fmla="*/ 440741 h 539061"/>
                  <a:gd name="connsiteX103" fmla="*/ 322919 w 769796"/>
                  <a:gd name="connsiteY103" fmla="*/ 440332 h 539061"/>
                  <a:gd name="connsiteX104" fmla="*/ 324555 w 769796"/>
                  <a:gd name="connsiteY104" fmla="*/ 438422 h 539061"/>
                  <a:gd name="connsiteX105" fmla="*/ 353602 w 769796"/>
                  <a:gd name="connsiteY105" fmla="*/ 388512 h 539061"/>
                  <a:gd name="connsiteX106" fmla="*/ 354011 w 769796"/>
                  <a:gd name="connsiteY106" fmla="*/ 387557 h 539061"/>
                  <a:gd name="connsiteX107" fmla="*/ 355102 w 769796"/>
                  <a:gd name="connsiteY107" fmla="*/ 387694 h 539061"/>
                  <a:gd name="connsiteX108" fmla="*/ 395739 w 769796"/>
                  <a:gd name="connsiteY108" fmla="*/ 389739 h 539061"/>
                  <a:gd name="connsiteX109" fmla="*/ 397103 w 769796"/>
                  <a:gd name="connsiteY109" fmla="*/ 389739 h 539061"/>
                  <a:gd name="connsiteX110" fmla="*/ 397103 w 769796"/>
                  <a:gd name="connsiteY110" fmla="*/ 393967 h 539061"/>
                  <a:gd name="connsiteX111" fmla="*/ 397921 w 769796"/>
                  <a:gd name="connsiteY111" fmla="*/ 447014 h 539061"/>
                  <a:gd name="connsiteX112" fmla="*/ 328237 w 769796"/>
                  <a:gd name="connsiteY112" fmla="*/ 438286 h 539061"/>
                  <a:gd name="connsiteX113" fmla="*/ 394921 w 769796"/>
                  <a:gd name="connsiteY113" fmla="*/ 444150 h 539061"/>
                  <a:gd name="connsiteX114" fmla="*/ 394239 w 769796"/>
                  <a:gd name="connsiteY114" fmla="*/ 393830 h 539061"/>
                  <a:gd name="connsiteX115" fmla="*/ 394239 w 769796"/>
                  <a:gd name="connsiteY115" fmla="*/ 392466 h 539061"/>
                  <a:gd name="connsiteX116" fmla="*/ 355920 w 769796"/>
                  <a:gd name="connsiteY116" fmla="*/ 390557 h 539061"/>
                  <a:gd name="connsiteX117" fmla="*/ 328237 w 769796"/>
                  <a:gd name="connsiteY117" fmla="*/ 438286 h 539061"/>
                  <a:gd name="connsiteX118" fmla="*/ 579427 w 769796"/>
                  <a:gd name="connsiteY118" fmla="*/ 423422 h 539061"/>
                  <a:gd name="connsiteX119" fmla="*/ 475787 w 769796"/>
                  <a:gd name="connsiteY119" fmla="*/ 412103 h 539061"/>
                  <a:gd name="connsiteX120" fmla="*/ 425195 w 769796"/>
                  <a:gd name="connsiteY120" fmla="*/ 389330 h 539061"/>
                  <a:gd name="connsiteX121" fmla="*/ 424922 w 769796"/>
                  <a:gd name="connsiteY121" fmla="*/ 388921 h 539061"/>
                  <a:gd name="connsiteX122" fmla="*/ 424649 w 769796"/>
                  <a:gd name="connsiteY122" fmla="*/ 375284 h 539061"/>
                  <a:gd name="connsiteX123" fmla="*/ 423967 w 769796"/>
                  <a:gd name="connsiteY123" fmla="*/ 337919 h 539061"/>
                  <a:gd name="connsiteX124" fmla="*/ 426149 w 769796"/>
                  <a:gd name="connsiteY124" fmla="*/ 339010 h 539061"/>
                  <a:gd name="connsiteX125" fmla="*/ 460650 w 769796"/>
                  <a:gd name="connsiteY125" fmla="*/ 352238 h 539061"/>
                  <a:gd name="connsiteX126" fmla="*/ 579427 w 769796"/>
                  <a:gd name="connsiteY126" fmla="*/ 366557 h 539061"/>
                  <a:gd name="connsiteX127" fmla="*/ 703794 w 769796"/>
                  <a:gd name="connsiteY127" fmla="*/ 351011 h 539061"/>
                  <a:gd name="connsiteX128" fmla="*/ 737341 w 769796"/>
                  <a:gd name="connsiteY128" fmla="*/ 337647 h 539061"/>
                  <a:gd name="connsiteX129" fmla="*/ 739386 w 769796"/>
                  <a:gd name="connsiteY129" fmla="*/ 336556 h 539061"/>
                  <a:gd name="connsiteX130" fmla="*/ 739386 w 769796"/>
                  <a:gd name="connsiteY130" fmla="*/ 376784 h 539061"/>
                  <a:gd name="connsiteX131" fmla="*/ 739523 w 769796"/>
                  <a:gd name="connsiteY131" fmla="*/ 376784 h 539061"/>
                  <a:gd name="connsiteX132" fmla="*/ 739523 w 769796"/>
                  <a:gd name="connsiteY132" fmla="*/ 378284 h 539061"/>
                  <a:gd name="connsiteX133" fmla="*/ 738841 w 769796"/>
                  <a:gd name="connsiteY133" fmla="*/ 381693 h 539061"/>
                  <a:gd name="connsiteX134" fmla="*/ 738159 w 769796"/>
                  <a:gd name="connsiteY134" fmla="*/ 384830 h 539061"/>
                  <a:gd name="connsiteX135" fmla="*/ 697112 w 769796"/>
                  <a:gd name="connsiteY135" fmla="*/ 408831 h 539061"/>
                  <a:gd name="connsiteX136" fmla="*/ 579427 w 769796"/>
                  <a:gd name="connsiteY136" fmla="*/ 423422 h 539061"/>
                  <a:gd name="connsiteX137" fmla="*/ 427649 w 769796"/>
                  <a:gd name="connsiteY137" fmla="*/ 387966 h 539061"/>
                  <a:gd name="connsiteX138" fmla="*/ 579427 w 769796"/>
                  <a:gd name="connsiteY138" fmla="*/ 420695 h 539061"/>
                  <a:gd name="connsiteX139" fmla="*/ 696157 w 769796"/>
                  <a:gd name="connsiteY139" fmla="*/ 406103 h 539061"/>
                  <a:gd name="connsiteX140" fmla="*/ 735159 w 769796"/>
                  <a:gd name="connsiteY140" fmla="*/ 384830 h 539061"/>
                  <a:gd name="connsiteX141" fmla="*/ 735977 w 769796"/>
                  <a:gd name="connsiteY141" fmla="*/ 380875 h 539061"/>
                  <a:gd name="connsiteX142" fmla="*/ 736386 w 769796"/>
                  <a:gd name="connsiteY142" fmla="*/ 379375 h 539061"/>
                  <a:gd name="connsiteX143" fmla="*/ 736386 w 769796"/>
                  <a:gd name="connsiteY143" fmla="*/ 341329 h 539061"/>
                  <a:gd name="connsiteX144" fmla="*/ 704476 w 769796"/>
                  <a:gd name="connsiteY144" fmla="*/ 353738 h 539061"/>
                  <a:gd name="connsiteX145" fmla="*/ 579290 w 769796"/>
                  <a:gd name="connsiteY145" fmla="*/ 369420 h 539061"/>
                  <a:gd name="connsiteX146" fmla="*/ 459832 w 769796"/>
                  <a:gd name="connsiteY146" fmla="*/ 354965 h 539061"/>
                  <a:gd name="connsiteX147" fmla="*/ 426831 w 769796"/>
                  <a:gd name="connsiteY147" fmla="*/ 342692 h 539061"/>
                  <a:gd name="connsiteX148" fmla="*/ 427377 w 769796"/>
                  <a:gd name="connsiteY148" fmla="*/ 375284 h 539061"/>
                  <a:gd name="connsiteX149" fmla="*/ 427649 w 769796"/>
                  <a:gd name="connsiteY149" fmla="*/ 387966 h 539061"/>
                  <a:gd name="connsiteX150" fmla="*/ 396557 w 769796"/>
                  <a:gd name="connsiteY150" fmla="*/ 361784 h 539061"/>
                  <a:gd name="connsiteX151" fmla="*/ 395057 w 769796"/>
                  <a:gd name="connsiteY151" fmla="*/ 361784 h 539061"/>
                  <a:gd name="connsiteX152" fmla="*/ 363420 w 769796"/>
                  <a:gd name="connsiteY152" fmla="*/ 360420 h 539061"/>
                  <a:gd name="connsiteX153" fmla="*/ 361784 w 769796"/>
                  <a:gd name="connsiteY153" fmla="*/ 360284 h 539061"/>
                  <a:gd name="connsiteX154" fmla="*/ 362056 w 769796"/>
                  <a:gd name="connsiteY154" fmla="*/ 358647 h 539061"/>
                  <a:gd name="connsiteX155" fmla="*/ 365602 w 769796"/>
                  <a:gd name="connsiteY155" fmla="*/ 323192 h 539061"/>
                  <a:gd name="connsiteX156" fmla="*/ 364784 w 769796"/>
                  <a:gd name="connsiteY156" fmla="*/ 305328 h 539061"/>
                  <a:gd name="connsiteX157" fmla="*/ 364647 w 769796"/>
                  <a:gd name="connsiteY157" fmla="*/ 303691 h 539061"/>
                  <a:gd name="connsiteX158" fmla="*/ 366284 w 769796"/>
                  <a:gd name="connsiteY158" fmla="*/ 303827 h 539061"/>
                  <a:gd name="connsiteX159" fmla="*/ 393967 w 769796"/>
                  <a:gd name="connsiteY159" fmla="*/ 304918 h 539061"/>
                  <a:gd name="connsiteX160" fmla="*/ 395330 w 769796"/>
                  <a:gd name="connsiteY160" fmla="*/ 304918 h 539061"/>
                  <a:gd name="connsiteX161" fmla="*/ 395330 w 769796"/>
                  <a:gd name="connsiteY161" fmla="*/ 306282 h 539061"/>
                  <a:gd name="connsiteX162" fmla="*/ 395330 w 769796"/>
                  <a:gd name="connsiteY162" fmla="*/ 306555 h 539061"/>
                  <a:gd name="connsiteX163" fmla="*/ 395467 w 769796"/>
                  <a:gd name="connsiteY163" fmla="*/ 307373 h 539061"/>
                  <a:gd name="connsiteX164" fmla="*/ 396557 w 769796"/>
                  <a:gd name="connsiteY164" fmla="*/ 361784 h 539061"/>
                  <a:gd name="connsiteX165" fmla="*/ 365193 w 769796"/>
                  <a:gd name="connsiteY165" fmla="*/ 357693 h 539061"/>
                  <a:gd name="connsiteX166" fmla="*/ 393694 w 769796"/>
                  <a:gd name="connsiteY166" fmla="*/ 358920 h 539061"/>
                  <a:gd name="connsiteX167" fmla="*/ 392876 w 769796"/>
                  <a:gd name="connsiteY167" fmla="*/ 307782 h 539061"/>
                  <a:gd name="connsiteX168" fmla="*/ 367920 w 769796"/>
                  <a:gd name="connsiteY168" fmla="*/ 306828 h 539061"/>
                  <a:gd name="connsiteX169" fmla="*/ 368466 w 769796"/>
                  <a:gd name="connsiteY169" fmla="*/ 323328 h 539061"/>
                  <a:gd name="connsiteX170" fmla="*/ 365193 w 769796"/>
                  <a:gd name="connsiteY170" fmla="*/ 357693 h 539061"/>
                  <a:gd name="connsiteX171" fmla="*/ 579563 w 769796"/>
                  <a:gd name="connsiteY171" fmla="*/ 338874 h 539061"/>
                  <a:gd name="connsiteX172" fmla="*/ 468287 w 769796"/>
                  <a:gd name="connsiteY172" fmla="*/ 325646 h 539061"/>
                  <a:gd name="connsiteX173" fmla="*/ 423558 w 769796"/>
                  <a:gd name="connsiteY173" fmla="*/ 302736 h 539061"/>
                  <a:gd name="connsiteX174" fmla="*/ 423422 w 769796"/>
                  <a:gd name="connsiteY174" fmla="*/ 302464 h 539061"/>
                  <a:gd name="connsiteX175" fmla="*/ 423422 w 769796"/>
                  <a:gd name="connsiteY175" fmla="*/ 302191 h 539061"/>
                  <a:gd name="connsiteX176" fmla="*/ 422877 w 769796"/>
                  <a:gd name="connsiteY176" fmla="*/ 299873 h 539061"/>
                  <a:gd name="connsiteX177" fmla="*/ 422740 w 769796"/>
                  <a:gd name="connsiteY177" fmla="*/ 299327 h 539061"/>
                  <a:gd name="connsiteX178" fmla="*/ 422877 w 769796"/>
                  <a:gd name="connsiteY178" fmla="*/ 298782 h 539061"/>
                  <a:gd name="connsiteX179" fmla="*/ 467878 w 769796"/>
                  <a:gd name="connsiteY179" fmla="*/ 274781 h 539061"/>
                  <a:gd name="connsiteX180" fmla="*/ 577654 w 769796"/>
                  <a:gd name="connsiteY180" fmla="*/ 261690 h 539061"/>
                  <a:gd name="connsiteX181" fmla="*/ 579699 w 769796"/>
                  <a:gd name="connsiteY181" fmla="*/ 261690 h 539061"/>
                  <a:gd name="connsiteX182" fmla="*/ 697658 w 769796"/>
                  <a:gd name="connsiteY182" fmla="*/ 276281 h 539061"/>
                  <a:gd name="connsiteX183" fmla="*/ 738977 w 769796"/>
                  <a:gd name="connsiteY183" fmla="*/ 299600 h 539061"/>
                  <a:gd name="connsiteX184" fmla="*/ 738977 w 769796"/>
                  <a:gd name="connsiteY184" fmla="*/ 300009 h 539061"/>
                  <a:gd name="connsiteX185" fmla="*/ 696294 w 769796"/>
                  <a:gd name="connsiteY185" fmla="*/ 324283 h 539061"/>
                  <a:gd name="connsiteX186" fmla="*/ 579563 w 769796"/>
                  <a:gd name="connsiteY186" fmla="*/ 338874 h 539061"/>
                  <a:gd name="connsiteX187" fmla="*/ 426286 w 769796"/>
                  <a:gd name="connsiteY187" fmla="*/ 301509 h 539061"/>
                  <a:gd name="connsiteX188" fmla="*/ 469105 w 769796"/>
                  <a:gd name="connsiteY188" fmla="*/ 322919 h 539061"/>
                  <a:gd name="connsiteX189" fmla="*/ 579563 w 769796"/>
                  <a:gd name="connsiteY189" fmla="*/ 336010 h 539061"/>
                  <a:gd name="connsiteX190" fmla="*/ 695339 w 769796"/>
                  <a:gd name="connsiteY190" fmla="*/ 321692 h 539061"/>
                  <a:gd name="connsiteX191" fmla="*/ 735977 w 769796"/>
                  <a:gd name="connsiteY191" fmla="*/ 300146 h 539061"/>
                  <a:gd name="connsiteX192" fmla="*/ 696703 w 769796"/>
                  <a:gd name="connsiteY192" fmla="*/ 279281 h 539061"/>
                  <a:gd name="connsiteX193" fmla="*/ 579563 w 769796"/>
                  <a:gd name="connsiteY193" fmla="*/ 264826 h 539061"/>
                  <a:gd name="connsiteX194" fmla="*/ 577518 w 769796"/>
                  <a:gd name="connsiteY194" fmla="*/ 264826 h 539061"/>
                  <a:gd name="connsiteX195" fmla="*/ 468560 w 769796"/>
                  <a:gd name="connsiteY195" fmla="*/ 277781 h 539061"/>
                  <a:gd name="connsiteX196" fmla="*/ 425740 w 769796"/>
                  <a:gd name="connsiteY196" fmla="*/ 299464 h 539061"/>
                  <a:gd name="connsiteX197" fmla="*/ 426286 w 769796"/>
                  <a:gd name="connsiteY197" fmla="*/ 301509 h 539061"/>
                  <a:gd name="connsiteX198" fmla="*/ 404467 w 769796"/>
                  <a:gd name="connsiteY198" fmla="*/ 277372 h 539061"/>
                  <a:gd name="connsiteX199" fmla="*/ 402421 w 769796"/>
                  <a:gd name="connsiteY199" fmla="*/ 277372 h 539061"/>
                  <a:gd name="connsiteX200" fmla="*/ 360284 w 769796"/>
                  <a:gd name="connsiteY200" fmla="*/ 275872 h 539061"/>
                  <a:gd name="connsiteX201" fmla="*/ 359329 w 769796"/>
                  <a:gd name="connsiteY201" fmla="*/ 275736 h 539061"/>
                  <a:gd name="connsiteX202" fmla="*/ 359056 w 769796"/>
                  <a:gd name="connsiteY202" fmla="*/ 274781 h 539061"/>
                  <a:gd name="connsiteX203" fmla="*/ 331919 w 769796"/>
                  <a:gd name="connsiteY203" fmla="*/ 218461 h 539061"/>
                  <a:gd name="connsiteX204" fmla="*/ 330010 w 769796"/>
                  <a:gd name="connsiteY204" fmla="*/ 215734 h 539061"/>
                  <a:gd name="connsiteX205" fmla="*/ 333283 w 769796"/>
                  <a:gd name="connsiteY205" fmla="*/ 216143 h 539061"/>
                  <a:gd name="connsiteX206" fmla="*/ 402285 w 769796"/>
                  <a:gd name="connsiteY206" fmla="*/ 220507 h 539061"/>
                  <a:gd name="connsiteX207" fmla="*/ 528289 w 769796"/>
                  <a:gd name="connsiteY207" fmla="*/ 204552 h 539061"/>
                  <a:gd name="connsiteX208" fmla="*/ 561563 w 769796"/>
                  <a:gd name="connsiteY208" fmla="*/ 190915 h 539061"/>
                  <a:gd name="connsiteX209" fmla="*/ 563608 w 769796"/>
                  <a:gd name="connsiteY209" fmla="*/ 189824 h 539061"/>
                  <a:gd name="connsiteX210" fmla="*/ 563608 w 769796"/>
                  <a:gd name="connsiteY210" fmla="*/ 234007 h 539061"/>
                  <a:gd name="connsiteX211" fmla="*/ 562244 w 769796"/>
                  <a:gd name="connsiteY211" fmla="*/ 234007 h 539061"/>
                  <a:gd name="connsiteX212" fmla="*/ 404740 w 769796"/>
                  <a:gd name="connsiteY212" fmla="*/ 276690 h 539061"/>
                  <a:gd name="connsiteX213" fmla="*/ 404467 w 769796"/>
                  <a:gd name="connsiteY213" fmla="*/ 277372 h 539061"/>
                  <a:gd name="connsiteX214" fmla="*/ 361511 w 769796"/>
                  <a:gd name="connsiteY214" fmla="*/ 273008 h 539061"/>
                  <a:gd name="connsiteX215" fmla="*/ 402421 w 769796"/>
                  <a:gd name="connsiteY215" fmla="*/ 274508 h 539061"/>
                  <a:gd name="connsiteX216" fmla="*/ 403103 w 769796"/>
                  <a:gd name="connsiteY216" fmla="*/ 274508 h 539061"/>
                  <a:gd name="connsiteX217" fmla="*/ 560744 w 769796"/>
                  <a:gd name="connsiteY217" fmla="*/ 231280 h 539061"/>
                  <a:gd name="connsiteX218" fmla="*/ 560744 w 769796"/>
                  <a:gd name="connsiteY218" fmla="*/ 194597 h 539061"/>
                  <a:gd name="connsiteX219" fmla="*/ 528971 w 769796"/>
                  <a:gd name="connsiteY219" fmla="*/ 207279 h 539061"/>
                  <a:gd name="connsiteX220" fmla="*/ 402149 w 769796"/>
                  <a:gd name="connsiteY220" fmla="*/ 223370 h 539061"/>
                  <a:gd name="connsiteX221" fmla="*/ 336010 w 769796"/>
                  <a:gd name="connsiteY221" fmla="*/ 219279 h 539061"/>
                  <a:gd name="connsiteX222" fmla="*/ 361511 w 769796"/>
                  <a:gd name="connsiteY222" fmla="*/ 273008 h 539061"/>
                  <a:gd name="connsiteX223" fmla="*/ 402285 w 769796"/>
                  <a:gd name="connsiteY223" fmla="*/ 192688 h 539061"/>
                  <a:gd name="connsiteX224" fmla="*/ 297964 w 769796"/>
                  <a:gd name="connsiteY224" fmla="*/ 181233 h 539061"/>
                  <a:gd name="connsiteX225" fmla="*/ 297827 w 769796"/>
                  <a:gd name="connsiteY225" fmla="*/ 181233 h 539061"/>
                  <a:gd name="connsiteX226" fmla="*/ 297418 w 769796"/>
                  <a:gd name="connsiteY226" fmla="*/ 181096 h 539061"/>
                  <a:gd name="connsiteX227" fmla="*/ 296600 w 769796"/>
                  <a:gd name="connsiteY227" fmla="*/ 180960 h 539061"/>
                  <a:gd name="connsiteX228" fmla="*/ 296327 w 769796"/>
                  <a:gd name="connsiteY228" fmla="*/ 180824 h 539061"/>
                  <a:gd name="connsiteX229" fmla="*/ 296191 w 769796"/>
                  <a:gd name="connsiteY229" fmla="*/ 180687 h 539061"/>
                  <a:gd name="connsiteX230" fmla="*/ 248735 w 769796"/>
                  <a:gd name="connsiteY230" fmla="*/ 153823 h 539061"/>
                  <a:gd name="connsiteX231" fmla="*/ 247780 w 769796"/>
                  <a:gd name="connsiteY231" fmla="*/ 153414 h 539061"/>
                  <a:gd name="connsiteX232" fmla="*/ 246689 w 769796"/>
                  <a:gd name="connsiteY232" fmla="*/ 106912 h 539061"/>
                  <a:gd name="connsiteX233" fmla="*/ 248871 w 769796"/>
                  <a:gd name="connsiteY233" fmla="*/ 108003 h 539061"/>
                  <a:gd name="connsiteX234" fmla="*/ 281599 w 769796"/>
                  <a:gd name="connsiteY234" fmla="*/ 120549 h 539061"/>
                  <a:gd name="connsiteX235" fmla="*/ 402285 w 769796"/>
                  <a:gd name="connsiteY235" fmla="*/ 135277 h 539061"/>
                  <a:gd name="connsiteX236" fmla="*/ 528152 w 769796"/>
                  <a:gd name="connsiteY236" fmla="*/ 119322 h 539061"/>
                  <a:gd name="connsiteX237" fmla="*/ 561699 w 769796"/>
                  <a:gd name="connsiteY237" fmla="*/ 105958 h 539061"/>
                  <a:gd name="connsiteX238" fmla="*/ 563744 w 769796"/>
                  <a:gd name="connsiteY238" fmla="*/ 104867 h 539061"/>
                  <a:gd name="connsiteX239" fmla="*/ 563744 w 769796"/>
                  <a:gd name="connsiteY239" fmla="*/ 146732 h 539061"/>
                  <a:gd name="connsiteX240" fmla="*/ 563472 w 769796"/>
                  <a:gd name="connsiteY240" fmla="*/ 147141 h 539061"/>
                  <a:gd name="connsiteX241" fmla="*/ 561699 w 769796"/>
                  <a:gd name="connsiteY241" fmla="*/ 153550 h 539061"/>
                  <a:gd name="connsiteX242" fmla="*/ 561699 w 769796"/>
                  <a:gd name="connsiteY242" fmla="*/ 153687 h 539061"/>
                  <a:gd name="connsiteX243" fmla="*/ 520243 w 769796"/>
                  <a:gd name="connsiteY243" fmla="*/ 177687 h 539061"/>
                  <a:gd name="connsiteX244" fmla="*/ 402285 w 769796"/>
                  <a:gd name="connsiteY244" fmla="*/ 192688 h 539061"/>
                  <a:gd name="connsiteX245" fmla="*/ 298645 w 769796"/>
                  <a:gd name="connsiteY245" fmla="*/ 178505 h 539061"/>
                  <a:gd name="connsiteX246" fmla="*/ 402285 w 769796"/>
                  <a:gd name="connsiteY246" fmla="*/ 189960 h 539061"/>
                  <a:gd name="connsiteX247" fmla="*/ 519425 w 769796"/>
                  <a:gd name="connsiteY247" fmla="*/ 175233 h 539061"/>
                  <a:gd name="connsiteX248" fmla="*/ 558835 w 769796"/>
                  <a:gd name="connsiteY248" fmla="*/ 153959 h 539061"/>
                  <a:gd name="connsiteX249" fmla="*/ 560881 w 769796"/>
                  <a:gd name="connsiteY249" fmla="*/ 146186 h 539061"/>
                  <a:gd name="connsiteX250" fmla="*/ 560881 w 769796"/>
                  <a:gd name="connsiteY250" fmla="*/ 109912 h 539061"/>
                  <a:gd name="connsiteX251" fmla="*/ 528971 w 769796"/>
                  <a:gd name="connsiteY251" fmla="*/ 122322 h 539061"/>
                  <a:gd name="connsiteX252" fmla="*/ 402285 w 769796"/>
                  <a:gd name="connsiteY252" fmla="*/ 138413 h 539061"/>
                  <a:gd name="connsiteX253" fmla="*/ 280781 w 769796"/>
                  <a:gd name="connsiteY253" fmla="*/ 123549 h 539061"/>
                  <a:gd name="connsiteX254" fmla="*/ 249689 w 769796"/>
                  <a:gd name="connsiteY254" fmla="*/ 111822 h 539061"/>
                  <a:gd name="connsiteX255" fmla="*/ 250644 w 769796"/>
                  <a:gd name="connsiteY255" fmla="*/ 151505 h 539061"/>
                  <a:gd name="connsiteX256" fmla="*/ 297691 w 769796"/>
                  <a:gd name="connsiteY256" fmla="*/ 178233 h 539061"/>
                  <a:gd name="connsiteX257" fmla="*/ 297964 w 769796"/>
                  <a:gd name="connsiteY257" fmla="*/ 178233 h 539061"/>
                  <a:gd name="connsiteX258" fmla="*/ 298645 w 769796"/>
                  <a:gd name="connsiteY258" fmla="*/ 178505 h 539061"/>
                  <a:gd name="connsiteX259" fmla="*/ 402421 w 769796"/>
                  <a:gd name="connsiteY259" fmla="*/ 108140 h 539061"/>
                  <a:gd name="connsiteX260" fmla="*/ 289509 w 769796"/>
                  <a:gd name="connsiteY260" fmla="*/ 94367 h 539061"/>
                  <a:gd name="connsiteX261" fmla="*/ 246007 w 769796"/>
                  <a:gd name="connsiteY261" fmla="*/ 70639 h 539061"/>
                  <a:gd name="connsiteX262" fmla="*/ 245462 w 769796"/>
                  <a:gd name="connsiteY262" fmla="*/ 70639 h 539061"/>
                  <a:gd name="connsiteX263" fmla="*/ 245598 w 769796"/>
                  <a:gd name="connsiteY263" fmla="*/ 69138 h 539061"/>
                  <a:gd name="connsiteX264" fmla="*/ 285963 w 769796"/>
                  <a:gd name="connsiteY264" fmla="*/ 45410 h 539061"/>
                  <a:gd name="connsiteX265" fmla="*/ 285963 w 769796"/>
                  <a:gd name="connsiteY265" fmla="*/ 45410 h 539061"/>
                  <a:gd name="connsiteX266" fmla="*/ 402421 w 769796"/>
                  <a:gd name="connsiteY266" fmla="*/ 30546 h 539061"/>
                  <a:gd name="connsiteX267" fmla="*/ 520379 w 769796"/>
                  <a:gd name="connsiteY267" fmla="*/ 45410 h 539061"/>
                  <a:gd name="connsiteX268" fmla="*/ 561699 w 769796"/>
                  <a:gd name="connsiteY268" fmla="*/ 69411 h 539061"/>
                  <a:gd name="connsiteX269" fmla="*/ 520243 w 769796"/>
                  <a:gd name="connsiteY269" fmla="*/ 93412 h 539061"/>
                  <a:gd name="connsiteX270" fmla="*/ 402421 w 769796"/>
                  <a:gd name="connsiteY270" fmla="*/ 108140 h 539061"/>
                  <a:gd name="connsiteX271" fmla="*/ 248598 w 769796"/>
                  <a:gd name="connsiteY271" fmla="*/ 69411 h 539061"/>
                  <a:gd name="connsiteX272" fmla="*/ 290327 w 769796"/>
                  <a:gd name="connsiteY272" fmla="*/ 91639 h 539061"/>
                  <a:gd name="connsiteX273" fmla="*/ 402421 w 769796"/>
                  <a:gd name="connsiteY273" fmla="*/ 105276 h 539061"/>
                  <a:gd name="connsiteX274" fmla="*/ 519425 w 769796"/>
                  <a:gd name="connsiteY274" fmla="*/ 90548 h 539061"/>
                  <a:gd name="connsiteX275" fmla="*/ 558835 w 769796"/>
                  <a:gd name="connsiteY275" fmla="*/ 69275 h 539061"/>
                  <a:gd name="connsiteX276" fmla="*/ 519561 w 769796"/>
                  <a:gd name="connsiteY276" fmla="*/ 48138 h 539061"/>
                  <a:gd name="connsiteX277" fmla="*/ 402421 w 769796"/>
                  <a:gd name="connsiteY277" fmla="*/ 33410 h 539061"/>
                  <a:gd name="connsiteX278" fmla="*/ 286781 w 769796"/>
                  <a:gd name="connsiteY278" fmla="*/ 48138 h 539061"/>
                  <a:gd name="connsiteX279" fmla="*/ 286781 w 769796"/>
                  <a:gd name="connsiteY279" fmla="*/ 48138 h 539061"/>
                  <a:gd name="connsiteX280" fmla="*/ 248462 w 769796"/>
                  <a:gd name="connsiteY280" fmla="*/ 69002 h 539061"/>
                  <a:gd name="connsiteX281" fmla="*/ 248598 w 769796"/>
                  <a:gd name="connsiteY281" fmla="*/ 69411 h 5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</a:cxnLst>
                <a:rect l="l" t="t" r="r" b="b"/>
                <a:pathLst>
                  <a:path w="769796" h="539061">
                    <a:moveTo>
                      <a:pt x="582427" y="539062"/>
                    </a:moveTo>
                    <a:cubicBezTo>
                      <a:pt x="536880" y="539062"/>
                      <a:pt x="493515" y="533744"/>
                      <a:pt x="460378" y="524061"/>
                    </a:cubicBezTo>
                    <a:cubicBezTo>
                      <a:pt x="422740" y="513016"/>
                      <a:pt x="400649" y="496924"/>
                      <a:pt x="396285" y="477424"/>
                    </a:cubicBezTo>
                    <a:cubicBezTo>
                      <a:pt x="361375" y="477014"/>
                      <a:pt x="328101" y="473469"/>
                      <a:pt x="299873" y="466923"/>
                    </a:cubicBezTo>
                    <a:cubicBezTo>
                      <a:pt x="267008" y="493242"/>
                      <a:pt x="225961" y="507697"/>
                      <a:pt x="184233" y="507697"/>
                    </a:cubicBezTo>
                    <a:cubicBezTo>
                      <a:pt x="82639" y="507697"/>
                      <a:pt x="0" y="425058"/>
                      <a:pt x="0" y="323464"/>
                    </a:cubicBezTo>
                    <a:cubicBezTo>
                      <a:pt x="0" y="311873"/>
                      <a:pt x="1091" y="300282"/>
                      <a:pt x="3273" y="289100"/>
                    </a:cubicBezTo>
                    <a:cubicBezTo>
                      <a:pt x="12546" y="240553"/>
                      <a:pt x="40092" y="198688"/>
                      <a:pt x="80866" y="171005"/>
                    </a:cubicBezTo>
                    <a:cubicBezTo>
                      <a:pt x="121095" y="143732"/>
                      <a:pt x="169369" y="133640"/>
                      <a:pt x="216961" y="142232"/>
                    </a:cubicBezTo>
                    <a:lnTo>
                      <a:pt x="215325" y="74457"/>
                    </a:lnTo>
                    <a:cubicBezTo>
                      <a:pt x="215052" y="72684"/>
                      <a:pt x="214916" y="71048"/>
                      <a:pt x="214916" y="69275"/>
                    </a:cubicBezTo>
                    <a:cubicBezTo>
                      <a:pt x="214916" y="41183"/>
                      <a:pt x="248462" y="24819"/>
                      <a:pt x="276690" y="16091"/>
                    </a:cubicBezTo>
                    <a:cubicBezTo>
                      <a:pt x="310237" y="5727"/>
                      <a:pt x="354829" y="0"/>
                      <a:pt x="402149" y="0"/>
                    </a:cubicBezTo>
                    <a:cubicBezTo>
                      <a:pt x="449605" y="0"/>
                      <a:pt x="494606" y="5727"/>
                      <a:pt x="528971" y="16091"/>
                    </a:cubicBezTo>
                    <a:cubicBezTo>
                      <a:pt x="564699" y="26864"/>
                      <a:pt x="585427" y="41456"/>
                      <a:pt x="590745" y="59593"/>
                    </a:cubicBezTo>
                    <a:cubicBezTo>
                      <a:pt x="592927" y="62320"/>
                      <a:pt x="594154" y="65729"/>
                      <a:pt x="594154" y="69411"/>
                    </a:cubicBezTo>
                    <a:lnTo>
                      <a:pt x="594154" y="231007"/>
                    </a:lnTo>
                    <a:cubicBezTo>
                      <a:pt x="636156" y="231962"/>
                      <a:pt x="674748" y="237553"/>
                      <a:pt x="706112" y="246962"/>
                    </a:cubicBezTo>
                    <a:cubicBezTo>
                      <a:pt x="744704" y="258690"/>
                      <a:pt x="765705" y="274918"/>
                      <a:pt x="768705" y="295236"/>
                    </a:cubicBezTo>
                    <a:cubicBezTo>
                      <a:pt x="769660" y="297555"/>
                      <a:pt x="769796" y="299873"/>
                      <a:pt x="769796" y="301509"/>
                    </a:cubicBezTo>
                    <a:lnTo>
                      <a:pt x="769796" y="469378"/>
                    </a:lnTo>
                    <a:cubicBezTo>
                      <a:pt x="769796" y="497742"/>
                      <a:pt x="736250" y="513970"/>
                      <a:pt x="708022" y="522698"/>
                    </a:cubicBezTo>
                    <a:cubicBezTo>
                      <a:pt x="674066" y="533198"/>
                      <a:pt x="629474" y="539062"/>
                      <a:pt x="582427" y="539062"/>
                    </a:cubicBezTo>
                    <a:close/>
                    <a:moveTo>
                      <a:pt x="299327" y="463650"/>
                    </a:moveTo>
                    <a:lnTo>
                      <a:pt x="300009" y="463787"/>
                    </a:lnTo>
                    <a:cubicBezTo>
                      <a:pt x="328510" y="470469"/>
                      <a:pt x="362193" y="474151"/>
                      <a:pt x="397512" y="474424"/>
                    </a:cubicBezTo>
                    <a:lnTo>
                      <a:pt x="398739" y="474424"/>
                    </a:lnTo>
                    <a:lnTo>
                      <a:pt x="399012" y="475651"/>
                    </a:lnTo>
                    <a:cubicBezTo>
                      <a:pt x="406649" y="517243"/>
                      <a:pt x="499515" y="536198"/>
                      <a:pt x="582563" y="536198"/>
                    </a:cubicBezTo>
                    <a:cubicBezTo>
                      <a:pt x="629337" y="536198"/>
                      <a:pt x="673657" y="530471"/>
                      <a:pt x="707340" y="519970"/>
                    </a:cubicBezTo>
                    <a:cubicBezTo>
                      <a:pt x="734613" y="511516"/>
                      <a:pt x="767069" y="495970"/>
                      <a:pt x="767069" y="469378"/>
                    </a:cubicBezTo>
                    <a:lnTo>
                      <a:pt x="767069" y="301509"/>
                    </a:lnTo>
                    <a:cubicBezTo>
                      <a:pt x="767069" y="300146"/>
                      <a:pt x="766932" y="297964"/>
                      <a:pt x="766114" y="296055"/>
                    </a:cubicBezTo>
                    <a:lnTo>
                      <a:pt x="765978" y="295645"/>
                    </a:lnTo>
                    <a:cubicBezTo>
                      <a:pt x="763250" y="276418"/>
                      <a:pt x="742932" y="260872"/>
                      <a:pt x="705431" y="249417"/>
                    </a:cubicBezTo>
                    <a:cubicBezTo>
                      <a:pt x="674066" y="240007"/>
                      <a:pt x="635065" y="234553"/>
                      <a:pt x="592791" y="233598"/>
                    </a:cubicBezTo>
                    <a:lnTo>
                      <a:pt x="591427" y="233598"/>
                    </a:lnTo>
                    <a:lnTo>
                      <a:pt x="591427" y="69411"/>
                    </a:lnTo>
                    <a:cubicBezTo>
                      <a:pt x="591427" y="66275"/>
                      <a:pt x="590472" y="63411"/>
                      <a:pt x="588563" y="61229"/>
                    </a:cubicBezTo>
                    <a:lnTo>
                      <a:pt x="588427" y="60956"/>
                    </a:lnTo>
                    <a:lnTo>
                      <a:pt x="588291" y="60684"/>
                    </a:lnTo>
                    <a:cubicBezTo>
                      <a:pt x="583381" y="43501"/>
                      <a:pt x="563199" y="29455"/>
                      <a:pt x="528289" y="18955"/>
                    </a:cubicBezTo>
                    <a:cubicBezTo>
                      <a:pt x="494197" y="8591"/>
                      <a:pt x="449468" y="3000"/>
                      <a:pt x="402285" y="3000"/>
                    </a:cubicBezTo>
                    <a:cubicBezTo>
                      <a:pt x="355238" y="3000"/>
                      <a:pt x="310919" y="8728"/>
                      <a:pt x="277645" y="18955"/>
                    </a:cubicBezTo>
                    <a:cubicBezTo>
                      <a:pt x="250371" y="27410"/>
                      <a:pt x="217916" y="42956"/>
                      <a:pt x="217916" y="69411"/>
                    </a:cubicBezTo>
                    <a:cubicBezTo>
                      <a:pt x="217916" y="71048"/>
                      <a:pt x="218052" y="72548"/>
                      <a:pt x="218325" y="74184"/>
                    </a:cubicBezTo>
                    <a:lnTo>
                      <a:pt x="218325" y="74457"/>
                    </a:lnTo>
                    <a:lnTo>
                      <a:pt x="220098" y="145914"/>
                    </a:lnTo>
                    <a:lnTo>
                      <a:pt x="218325" y="145641"/>
                    </a:lnTo>
                    <a:cubicBezTo>
                      <a:pt x="170869" y="136504"/>
                      <a:pt x="122731" y="146459"/>
                      <a:pt x="82639" y="173596"/>
                    </a:cubicBezTo>
                    <a:cubicBezTo>
                      <a:pt x="42410" y="200870"/>
                      <a:pt x="15273" y="242189"/>
                      <a:pt x="6137" y="289918"/>
                    </a:cubicBezTo>
                    <a:cubicBezTo>
                      <a:pt x="4091" y="300964"/>
                      <a:pt x="3000" y="312282"/>
                      <a:pt x="3000" y="323737"/>
                    </a:cubicBezTo>
                    <a:cubicBezTo>
                      <a:pt x="3000" y="423695"/>
                      <a:pt x="84412" y="505106"/>
                      <a:pt x="184369" y="505106"/>
                    </a:cubicBezTo>
                    <a:cubicBezTo>
                      <a:pt x="225689" y="505106"/>
                      <a:pt x="266326" y="490651"/>
                      <a:pt x="298782" y="464469"/>
                    </a:cubicBezTo>
                    <a:lnTo>
                      <a:pt x="299327" y="463650"/>
                    </a:lnTo>
                    <a:close/>
                    <a:moveTo>
                      <a:pt x="582427" y="508515"/>
                    </a:moveTo>
                    <a:cubicBezTo>
                      <a:pt x="538244" y="508515"/>
                      <a:pt x="496924" y="503334"/>
                      <a:pt x="466105" y="493924"/>
                    </a:cubicBezTo>
                    <a:cubicBezTo>
                      <a:pt x="433377" y="483833"/>
                      <a:pt x="426149" y="473333"/>
                      <a:pt x="426149" y="470060"/>
                    </a:cubicBezTo>
                    <a:lnTo>
                      <a:pt x="426149" y="469787"/>
                    </a:lnTo>
                    <a:lnTo>
                      <a:pt x="425331" y="423286"/>
                    </a:lnTo>
                    <a:lnTo>
                      <a:pt x="427513" y="424377"/>
                    </a:lnTo>
                    <a:cubicBezTo>
                      <a:pt x="460378" y="441150"/>
                      <a:pt x="517243" y="451105"/>
                      <a:pt x="579427" y="451105"/>
                    </a:cubicBezTo>
                    <a:cubicBezTo>
                      <a:pt x="626474" y="451105"/>
                      <a:pt x="671066" y="445377"/>
                      <a:pt x="705021" y="435150"/>
                    </a:cubicBezTo>
                    <a:cubicBezTo>
                      <a:pt x="715794" y="432013"/>
                      <a:pt x="726568" y="427513"/>
                      <a:pt x="737341" y="421786"/>
                    </a:cubicBezTo>
                    <a:lnTo>
                      <a:pt x="739386" y="420695"/>
                    </a:lnTo>
                    <a:lnTo>
                      <a:pt x="739386" y="469378"/>
                    </a:lnTo>
                    <a:cubicBezTo>
                      <a:pt x="739386" y="472378"/>
                      <a:pt x="732022" y="483287"/>
                      <a:pt x="699158" y="493515"/>
                    </a:cubicBezTo>
                    <a:cubicBezTo>
                      <a:pt x="667929" y="503197"/>
                      <a:pt x="626474" y="508515"/>
                      <a:pt x="582427" y="508515"/>
                    </a:cubicBezTo>
                    <a:close/>
                    <a:moveTo>
                      <a:pt x="428331" y="428059"/>
                    </a:moveTo>
                    <a:lnTo>
                      <a:pt x="429013" y="470196"/>
                    </a:lnTo>
                    <a:cubicBezTo>
                      <a:pt x="429149" y="472105"/>
                      <a:pt x="436241" y="481787"/>
                      <a:pt x="466923" y="491333"/>
                    </a:cubicBezTo>
                    <a:cubicBezTo>
                      <a:pt x="497470" y="500606"/>
                      <a:pt x="538516" y="505788"/>
                      <a:pt x="582427" y="505788"/>
                    </a:cubicBezTo>
                    <a:cubicBezTo>
                      <a:pt x="626065" y="505788"/>
                      <a:pt x="667248" y="500470"/>
                      <a:pt x="698203" y="490924"/>
                    </a:cubicBezTo>
                    <a:cubicBezTo>
                      <a:pt x="728749" y="481378"/>
                      <a:pt x="736250" y="471560"/>
                      <a:pt x="736386" y="469514"/>
                    </a:cubicBezTo>
                    <a:lnTo>
                      <a:pt x="736386" y="425604"/>
                    </a:lnTo>
                    <a:cubicBezTo>
                      <a:pt x="726158" y="430786"/>
                      <a:pt x="715931" y="435013"/>
                      <a:pt x="705703" y="438013"/>
                    </a:cubicBezTo>
                    <a:cubicBezTo>
                      <a:pt x="671475" y="448377"/>
                      <a:pt x="626610" y="454105"/>
                      <a:pt x="579290" y="454105"/>
                    </a:cubicBezTo>
                    <a:cubicBezTo>
                      <a:pt x="518061" y="453968"/>
                      <a:pt x="461878" y="444286"/>
                      <a:pt x="428331" y="428059"/>
                    </a:cubicBezTo>
                    <a:close/>
                    <a:moveTo>
                      <a:pt x="184506" y="477014"/>
                    </a:moveTo>
                    <a:cubicBezTo>
                      <a:pt x="182051" y="477014"/>
                      <a:pt x="179596" y="477014"/>
                      <a:pt x="177142" y="476878"/>
                    </a:cubicBezTo>
                    <a:cubicBezTo>
                      <a:pt x="136095" y="474969"/>
                      <a:pt x="98321" y="457241"/>
                      <a:pt x="70775" y="426831"/>
                    </a:cubicBezTo>
                    <a:cubicBezTo>
                      <a:pt x="13773" y="364102"/>
                      <a:pt x="18273" y="266735"/>
                      <a:pt x="81002" y="209734"/>
                    </a:cubicBezTo>
                    <a:cubicBezTo>
                      <a:pt x="109503" y="183824"/>
                      <a:pt x="146186" y="169642"/>
                      <a:pt x="184369" y="169642"/>
                    </a:cubicBezTo>
                    <a:cubicBezTo>
                      <a:pt x="199779" y="169642"/>
                      <a:pt x="215052" y="171960"/>
                      <a:pt x="230052" y="176460"/>
                    </a:cubicBezTo>
                    <a:cubicBezTo>
                      <a:pt x="283372" y="193233"/>
                      <a:pt x="323601" y="237553"/>
                      <a:pt x="335192" y="292236"/>
                    </a:cubicBezTo>
                    <a:cubicBezTo>
                      <a:pt x="337238" y="302600"/>
                      <a:pt x="338328" y="313100"/>
                      <a:pt x="338328" y="323192"/>
                    </a:cubicBezTo>
                    <a:cubicBezTo>
                      <a:pt x="338328" y="366557"/>
                      <a:pt x="319919" y="408012"/>
                      <a:pt x="287872" y="436922"/>
                    </a:cubicBezTo>
                    <a:lnTo>
                      <a:pt x="287872" y="436922"/>
                    </a:lnTo>
                    <a:cubicBezTo>
                      <a:pt x="259235" y="462969"/>
                      <a:pt x="222825" y="477014"/>
                      <a:pt x="184506" y="477014"/>
                    </a:cubicBezTo>
                    <a:close/>
                    <a:moveTo>
                      <a:pt x="184369" y="172642"/>
                    </a:moveTo>
                    <a:cubicBezTo>
                      <a:pt x="146868" y="172642"/>
                      <a:pt x="110867" y="186551"/>
                      <a:pt x="82912" y="211916"/>
                    </a:cubicBezTo>
                    <a:cubicBezTo>
                      <a:pt x="53183" y="238916"/>
                      <a:pt x="35728" y="276008"/>
                      <a:pt x="33819" y="316373"/>
                    </a:cubicBezTo>
                    <a:cubicBezTo>
                      <a:pt x="31910" y="356602"/>
                      <a:pt x="45820" y="395194"/>
                      <a:pt x="72957" y="424922"/>
                    </a:cubicBezTo>
                    <a:cubicBezTo>
                      <a:pt x="100094" y="454650"/>
                      <a:pt x="137186" y="472105"/>
                      <a:pt x="177414" y="474014"/>
                    </a:cubicBezTo>
                    <a:cubicBezTo>
                      <a:pt x="217643" y="475924"/>
                      <a:pt x="256235" y="462014"/>
                      <a:pt x="285963" y="434877"/>
                    </a:cubicBezTo>
                    <a:lnTo>
                      <a:pt x="285963" y="434877"/>
                    </a:lnTo>
                    <a:cubicBezTo>
                      <a:pt x="317464" y="406512"/>
                      <a:pt x="335465" y="365738"/>
                      <a:pt x="335465" y="323192"/>
                    </a:cubicBezTo>
                    <a:cubicBezTo>
                      <a:pt x="335465" y="313237"/>
                      <a:pt x="334510" y="303009"/>
                      <a:pt x="332465" y="292782"/>
                    </a:cubicBezTo>
                    <a:cubicBezTo>
                      <a:pt x="321146" y="239189"/>
                      <a:pt x="281599" y="195688"/>
                      <a:pt x="229234" y="179187"/>
                    </a:cubicBezTo>
                    <a:cubicBezTo>
                      <a:pt x="214507" y="174824"/>
                      <a:pt x="199506" y="172642"/>
                      <a:pt x="184369" y="172642"/>
                    </a:cubicBezTo>
                    <a:close/>
                    <a:moveTo>
                      <a:pt x="397921" y="447014"/>
                    </a:moveTo>
                    <a:lnTo>
                      <a:pt x="396421" y="447014"/>
                    </a:lnTo>
                    <a:cubicBezTo>
                      <a:pt x="373102" y="446741"/>
                      <a:pt x="349102" y="444559"/>
                      <a:pt x="325374" y="440741"/>
                    </a:cubicBezTo>
                    <a:lnTo>
                      <a:pt x="322919" y="440332"/>
                    </a:lnTo>
                    <a:lnTo>
                      <a:pt x="324555" y="438422"/>
                    </a:lnTo>
                    <a:cubicBezTo>
                      <a:pt x="336965" y="423286"/>
                      <a:pt x="346647" y="406512"/>
                      <a:pt x="353602" y="388512"/>
                    </a:cubicBezTo>
                    <a:lnTo>
                      <a:pt x="354011" y="387557"/>
                    </a:lnTo>
                    <a:lnTo>
                      <a:pt x="355102" y="387694"/>
                    </a:lnTo>
                    <a:cubicBezTo>
                      <a:pt x="369557" y="388921"/>
                      <a:pt x="382921" y="389603"/>
                      <a:pt x="395739" y="389739"/>
                    </a:cubicBezTo>
                    <a:lnTo>
                      <a:pt x="397103" y="389739"/>
                    </a:lnTo>
                    <a:lnTo>
                      <a:pt x="397103" y="393967"/>
                    </a:lnTo>
                    <a:lnTo>
                      <a:pt x="397921" y="447014"/>
                    </a:lnTo>
                    <a:close/>
                    <a:moveTo>
                      <a:pt x="328237" y="438286"/>
                    </a:moveTo>
                    <a:cubicBezTo>
                      <a:pt x="350602" y="441832"/>
                      <a:pt x="372966" y="443741"/>
                      <a:pt x="394921" y="444150"/>
                    </a:cubicBezTo>
                    <a:lnTo>
                      <a:pt x="394239" y="393830"/>
                    </a:lnTo>
                    <a:lnTo>
                      <a:pt x="394239" y="392466"/>
                    </a:lnTo>
                    <a:cubicBezTo>
                      <a:pt x="382103" y="392330"/>
                      <a:pt x="369420" y="391648"/>
                      <a:pt x="355920" y="390557"/>
                    </a:cubicBezTo>
                    <a:cubicBezTo>
                      <a:pt x="349102" y="407740"/>
                      <a:pt x="339828" y="423695"/>
                      <a:pt x="328237" y="438286"/>
                    </a:cubicBezTo>
                    <a:close/>
                    <a:moveTo>
                      <a:pt x="579427" y="423422"/>
                    </a:moveTo>
                    <a:cubicBezTo>
                      <a:pt x="531152" y="423422"/>
                      <a:pt x="496379" y="417285"/>
                      <a:pt x="475787" y="412103"/>
                    </a:cubicBezTo>
                    <a:cubicBezTo>
                      <a:pt x="450559" y="405831"/>
                      <a:pt x="432149" y="397512"/>
                      <a:pt x="425195" y="389330"/>
                    </a:cubicBezTo>
                    <a:lnTo>
                      <a:pt x="424922" y="388921"/>
                    </a:lnTo>
                    <a:lnTo>
                      <a:pt x="424649" y="375284"/>
                    </a:lnTo>
                    <a:lnTo>
                      <a:pt x="423967" y="337919"/>
                    </a:lnTo>
                    <a:lnTo>
                      <a:pt x="426149" y="339010"/>
                    </a:lnTo>
                    <a:cubicBezTo>
                      <a:pt x="437195" y="344601"/>
                      <a:pt x="448786" y="348965"/>
                      <a:pt x="460650" y="352238"/>
                    </a:cubicBezTo>
                    <a:cubicBezTo>
                      <a:pt x="493651" y="361511"/>
                      <a:pt x="535925" y="366557"/>
                      <a:pt x="579427" y="366557"/>
                    </a:cubicBezTo>
                    <a:cubicBezTo>
                      <a:pt x="625792" y="366557"/>
                      <a:pt x="669975" y="361102"/>
                      <a:pt x="703794" y="351011"/>
                    </a:cubicBezTo>
                    <a:cubicBezTo>
                      <a:pt x="715794" y="347602"/>
                      <a:pt x="726977" y="343101"/>
                      <a:pt x="737341" y="337647"/>
                    </a:cubicBezTo>
                    <a:lnTo>
                      <a:pt x="739386" y="336556"/>
                    </a:lnTo>
                    <a:lnTo>
                      <a:pt x="739386" y="376784"/>
                    </a:lnTo>
                    <a:lnTo>
                      <a:pt x="739523" y="376784"/>
                    </a:lnTo>
                    <a:lnTo>
                      <a:pt x="739523" y="378284"/>
                    </a:lnTo>
                    <a:cubicBezTo>
                      <a:pt x="739523" y="379512"/>
                      <a:pt x="739113" y="380603"/>
                      <a:pt x="738841" y="381693"/>
                    </a:cubicBezTo>
                    <a:cubicBezTo>
                      <a:pt x="738568" y="382784"/>
                      <a:pt x="738159" y="383875"/>
                      <a:pt x="738159" y="384830"/>
                    </a:cubicBezTo>
                    <a:cubicBezTo>
                      <a:pt x="738159" y="387830"/>
                      <a:pt x="730659" y="398603"/>
                      <a:pt x="697112" y="408831"/>
                    </a:cubicBezTo>
                    <a:cubicBezTo>
                      <a:pt x="665611" y="418240"/>
                      <a:pt x="623883" y="423422"/>
                      <a:pt x="579427" y="423422"/>
                    </a:cubicBezTo>
                    <a:close/>
                    <a:moveTo>
                      <a:pt x="427649" y="387966"/>
                    </a:moveTo>
                    <a:cubicBezTo>
                      <a:pt x="439922" y="401740"/>
                      <a:pt x="494606" y="420695"/>
                      <a:pt x="579427" y="420695"/>
                    </a:cubicBezTo>
                    <a:cubicBezTo>
                      <a:pt x="623610" y="420695"/>
                      <a:pt x="665066" y="415513"/>
                      <a:pt x="696157" y="406103"/>
                    </a:cubicBezTo>
                    <a:cubicBezTo>
                      <a:pt x="727249" y="396557"/>
                      <a:pt x="734886" y="386739"/>
                      <a:pt x="735159" y="384830"/>
                    </a:cubicBezTo>
                    <a:cubicBezTo>
                      <a:pt x="735159" y="383466"/>
                      <a:pt x="735568" y="382103"/>
                      <a:pt x="735977" y="380875"/>
                    </a:cubicBezTo>
                    <a:cubicBezTo>
                      <a:pt x="736113" y="380330"/>
                      <a:pt x="736250" y="379784"/>
                      <a:pt x="736386" y="379375"/>
                    </a:cubicBezTo>
                    <a:lnTo>
                      <a:pt x="736386" y="341329"/>
                    </a:lnTo>
                    <a:cubicBezTo>
                      <a:pt x="726568" y="346374"/>
                      <a:pt x="715794" y="350602"/>
                      <a:pt x="704476" y="353738"/>
                    </a:cubicBezTo>
                    <a:cubicBezTo>
                      <a:pt x="670384" y="363829"/>
                      <a:pt x="625928" y="369420"/>
                      <a:pt x="579290" y="369420"/>
                    </a:cubicBezTo>
                    <a:cubicBezTo>
                      <a:pt x="535516" y="369420"/>
                      <a:pt x="493106" y="364238"/>
                      <a:pt x="459832" y="354965"/>
                    </a:cubicBezTo>
                    <a:cubicBezTo>
                      <a:pt x="448514" y="351965"/>
                      <a:pt x="437468" y="347874"/>
                      <a:pt x="426831" y="342692"/>
                    </a:cubicBezTo>
                    <a:lnTo>
                      <a:pt x="427377" y="375284"/>
                    </a:lnTo>
                    <a:lnTo>
                      <a:pt x="427649" y="387966"/>
                    </a:lnTo>
                    <a:close/>
                    <a:moveTo>
                      <a:pt x="396557" y="361784"/>
                    </a:moveTo>
                    <a:lnTo>
                      <a:pt x="395057" y="361784"/>
                    </a:lnTo>
                    <a:cubicBezTo>
                      <a:pt x="384284" y="361647"/>
                      <a:pt x="373511" y="361102"/>
                      <a:pt x="363420" y="360420"/>
                    </a:cubicBezTo>
                    <a:lnTo>
                      <a:pt x="361784" y="360284"/>
                    </a:lnTo>
                    <a:lnTo>
                      <a:pt x="362056" y="358647"/>
                    </a:lnTo>
                    <a:cubicBezTo>
                      <a:pt x="364375" y="346783"/>
                      <a:pt x="365602" y="334783"/>
                      <a:pt x="365602" y="323192"/>
                    </a:cubicBezTo>
                    <a:cubicBezTo>
                      <a:pt x="365738" y="317601"/>
                      <a:pt x="365466" y="311873"/>
                      <a:pt x="364784" y="305328"/>
                    </a:cubicBezTo>
                    <a:lnTo>
                      <a:pt x="364647" y="303691"/>
                    </a:lnTo>
                    <a:lnTo>
                      <a:pt x="366284" y="303827"/>
                    </a:lnTo>
                    <a:cubicBezTo>
                      <a:pt x="374330" y="304373"/>
                      <a:pt x="383466" y="304782"/>
                      <a:pt x="393967" y="304918"/>
                    </a:cubicBezTo>
                    <a:lnTo>
                      <a:pt x="395330" y="304918"/>
                    </a:lnTo>
                    <a:lnTo>
                      <a:pt x="395330" y="306282"/>
                    </a:lnTo>
                    <a:cubicBezTo>
                      <a:pt x="395330" y="306282"/>
                      <a:pt x="395330" y="306418"/>
                      <a:pt x="395330" y="306555"/>
                    </a:cubicBezTo>
                    <a:cubicBezTo>
                      <a:pt x="395330" y="306828"/>
                      <a:pt x="395467" y="307100"/>
                      <a:pt x="395467" y="307373"/>
                    </a:cubicBezTo>
                    <a:lnTo>
                      <a:pt x="396557" y="361784"/>
                    </a:lnTo>
                    <a:close/>
                    <a:moveTo>
                      <a:pt x="365193" y="357693"/>
                    </a:moveTo>
                    <a:cubicBezTo>
                      <a:pt x="374330" y="358375"/>
                      <a:pt x="383875" y="358784"/>
                      <a:pt x="393694" y="358920"/>
                    </a:cubicBezTo>
                    <a:lnTo>
                      <a:pt x="392876" y="307782"/>
                    </a:lnTo>
                    <a:cubicBezTo>
                      <a:pt x="383466" y="307646"/>
                      <a:pt x="375284" y="307373"/>
                      <a:pt x="367920" y="306828"/>
                    </a:cubicBezTo>
                    <a:cubicBezTo>
                      <a:pt x="368466" y="312828"/>
                      <a:pt x="368602" y="318146"/>
                      <a:pt x="368466" y="323328"/>
                    </a:cubicBezTo>
                    <a:cubicBezTo>
                      <a:pt x="368466" y="334510"/>
                      <a:pt x="367375" y="346101"/>
                      <a:pt x="365193" y="357693"/>
                    </a:cubicBezTo>
                    <a:close/>
                    <a:moveTo>
                      <a:pt x="579563" y="338874"/>
                    </a:moveTo>
                    <a:cubicBezTo>
                      <a:pt x="538380" y="338874"/>
                      <a:pt x="498970" y="334237"/>
                      <a:pt x="468287" y="325646"/>
                    </a:cubicBezTo>
                    <a:cubicBezTo>
                      <a:pt x="441013" y="317873"/>
                      <a:pt x="427377" y="308737"/>
                      <a:pt x="423558" y="302736"/>
                    </a:cubicBezTo>
                    <a:lnTo>
                      <a:pt x="423422" y="302464"/>
                    </a:lnTo>
                    <a:lnTo>
                      <a:pt x="423422" y="302191"/>
                    </a:lnTo>
                    <a:cubicBezTo>
                      <a:pt x="423286" y="301373"/>
                      <a:pt x="423149" y="300555"/>
                      <a:pt x="422877" y="299873"/>
                    </a:cubicBezTo>
                    <a:lnTo>
                      <a:pt x="422740" y="299327"/>
                    </a:lnTo>
                    <a:lnTo>
                      <a:pt x="422877" y="298782"/>
                    </a:lnTo>
                    <a:cubicBezTo>
                      <a:pt x="424513" y="294145"/>
                      <a:pt x="435831" y="283918"/>
                      <a:pt x="467878" y="274781"/>
                    </a:cubicBezTo>
                    <a:cubicBezTo>
                      <a:pt x="497742" y="266326"/>
                      <a:pt x="536607" y="261690"/>
                      <a:pt x="577654" y="261690"/>
                    </a:cubicBezTo>
                    <a:lnTo>
                      <a:pt x="579699" y="261690"/>
                    </a:lnTo>
                    <a:cubicBezTo>
                      <a:pt x="624292" y="261690"/>
                      <a:pt x="667248" y="267008"/>
                      <a:pt x="697658" y="276281"/>
                    </a:cubicBezTo>
                    <a:cubicBezTo>
                      <a:pt x="728749" y="285691"/>
                      <a:pt x="738295" y="295645"/>
                      <a:pt x="738977" y="299600"/>
                    </a:cubicBezTo>
                    <a:lnTo>
                      <a:pt x="738977" y="300009"/>
                    </a:lnTo>
                    <a:cubicBezTo>
                      <a:pt x="738704" y="303418"/>
                      <a:pt x="730659" y="314055"/>
                      <a:pt x="696294" y="324283"/>
                    </a:cubicBezTo>
                    <a:cubicBezTo>
                      <a:pt x="664929" y="333828"/>
                      <a:pt x="623473" y="338874"/>
                      <a:pt x="579563" y="338874"/>
                    </a:cubicBezTo>
                    <a:close/>
                    <a:moveTo>
                      <a:pt x="426286" y="301509"/>
                    </a:moveTo>
                    <a:cubicBezTo>
                      <a:pt x="429831" y="306828"/>
                      <a:pt x="442923" y="315555"/>
                      <a:pt x="469105" y="322919"/>
                    </a:cubicBezTo>
                    <a:cubicBezTo>
                      <a:pt x="499515" y="331374"/>
                      <a:pt x="538653" y="336010"/>
                      <a:pt x="579563" y="336010"/>
                    </a:cubicBezTo>
                    <a:cubicBezTo>
                      <a:pt x="623201" y="336010"/>
                      <a:pt x="664384" y="330965"/>
                      <a:pt x="695339" y="321692"/>
                    </a:cubicBezTo>
                    <a:cubicBezTo>
                      <a:pt x="727249" y="312146"/>
                      <a:pt x="735568" y="302327"/>
                      <a:pt x="735977" y="300146"/>
                    </a:cubicBezTo>
                    <a:cubicBezTo>
                      <a:pt x="735295" y="297827"/>
                      <a:pt x="727249" y="288554"/>
                      <a:pt x="696703" y="279281"/>
                    </a:cubicBezTo>
                    <a:cubicBezTo>
                      <a:pt x="666429" y="270145"/>
                      <a:pt x="623746" y="264826"/>
                      <a:pt x="579563" y="264826"/>
                    </a:cubicBezTo>
                    <a:lnTo>
                      <a:pt x="577518" y="264826"/>
                    </a:lnTo>
                    <a:cubicBezTo>
                      <a:pt x="536880" y="264826"/>
                      <a:pt x="498152" y="269463"/>
                      <a:pt x="468560" y="277781"/>
                    </a:cubicBezTo>
                    <a:cubicBezTo>
                      <a:pt x="437877" y="286509"/>
                      <a:pt x="427513" y="296055"/>
                      <a:pt x="425740" y="299464"/>
                    </a:cubicBezTo>
                    <a:cubicBezTo>
                      <a:pt x="426013" y="300146"/>
                      <a:pt x="426149" y="300827"/>
                      <a:pt x="426286" y="301509"/>
                    </a:cubicBezTo>
                    <a:close/>
                    <a:moveTo>
                      <a:pt x="404467" y="277372"/>
                    </a:moveTo>
                    <a:lnTo>
                      <a:pt x="402421" y="277372"/>
                    </a:lnTo>
                    <a:cubicBezTo>
                      <a:pt x="389057" y="277372"/>
                      <a:pt x="374875" y="276827"/>
                      <a:pt x="360284" y="275872"/>
                    </a:cubicBezTo>
                    <a:lnTo>
                      <a:pt x="359329" y="275736"/>
                    </a:lnTo>
                    <a:lnTo>
                      <a:pt x="359056" y="274781"/>
                    </a:lnTo>
                    <a:cubicBezTo>
                      <a:pt x="353193" y="254190"/>
                      <a:pt x="344056" y="235234"/>
                      <a:pt x="331919" y="218461"/>
                    </a:cubicBezTo>
                    <a:lnTo>
                      <a:pt x="330010" y="215734"/>
                    </a:lnTo>
                    <a:lnTo>
                      <a:pt x="333283" y="216143"/>
                    </a:lnTo>
                    <a:cubicBezTo>
                      <a:pt x="356465" y="219007"/>
                      <a:pt x="379648" y="220507"/>
                      <a:pt x="402285" y="220507"/>
                    </a:cubicBezTo>
                    <a:cubicBezTo>
                      <a:pt x="449468" y="220507"/>
                      <a:pt x="494197" y="214779"/>
                      <a:pt x="528289" y="204552"/>
                    </a:cubicBezTo>
                    <a:cubicBezTo>
                      <a:pt x="540698" y="200733"/>
                      <a:pt x="551608" y="196233"/>
                      <a:pt x="561563" y="190915"/>
                    </a:cubicBezTo>
                    <a:lnTo>
                      <a:pt x="563608" y="189824"/>
                    </a:lnTo>
                    <a:lnTo>
                      <a:pt x="563608" y="234007"/>
                    </a:lnTo>
                    <a:lnTo>
                      <a:pt x="562244" y="234007"/>
                    </a:lnTo>
                    <a:cubicBezTo>
                      <a:pt x="503333" y="235644"/>
                      <a:pt x="431059" y="247780"/>
                      <a:pt x="404740" y="276690"/>
                    </a:cubicBezTo>
                    <a:lnTo>
                      <a:pt x="404467" y="277372"/>
                    </a:lnTo>
                    <a:close/>
                    <a:moveTo>
                      <a:pt x="361511" y="273008"/>
                    </a:moveTo>
                    <a:cubicBezTo>
                      <a:pt x="375693" y="273963"/>
                      <a:pt x="389466" y="274508"/>
                      <a:pt x="402421" y="274508"/>
                    </a:cubicBezTo>
                    <a:lnTo>
                      <a:pt x="403103" y="274508"/>
                    </a:lnTo>
                    <a:cubicBezTo>
                      <a:pt x="430104" y="245462"/>
                      <a:pt x="501833" y="233189"/>
                      <a:pt x="560744" y="231280"/>
                    </a:cubicBezTo>
                    <a:lnTo>
                      <a:pt x="560744" y="194597"/>
                    </a:lnTo>
                    <a:cubicBezTo>
                      <a:pt x="551062" y="199506"/>
                      <a:pt x="540698" y="203734"/>
                      <a:pt x="528971" y="207279"/>
                    </a:cubicBezTo>
                    <a:cubicBezTo>
                      <a:pt x="494606" y="217643"/>
                      <a:pt x="449605" y="223370"/>
                      <a:pt x="402149" y="223370"/>
                    </a:cubicBezTo>
                    <a:cubicBezTo>
                      <a:pt x="380466" y="223370"/>
                      <a:pt x="358238" y="222007"/>
                      <a:pt x="336010" y="219279"/>
                    </a:cubicBezTo>
                    <a:cubicBezTo>
                      <a:pt x="347329" y="235507"/>
                      <a:pt x="355920" y="253508"/>
                      <a:pt x="361511" y="273008"/>
                    </a:cubicBezTo>
                    <a:close/>
                    <a:moveTo>
                      <a:pt x="402285" y="192688"/>
                    </a:moveTo>
                    <a:cubicBezTo>
                      <a:pt x="364102" y="192688"/>
                      <a:pt x="327010" y="188597"/>
                      <a:pt x="297964" y="181233"/>
                    </a:cubicBezTo>
                    <a:lnTo>
                      <a:pt x="297827" y="181233"/>
                    </a:lnTo>
                    <a:cubicBezTo>
                      <a:pt x="297691" y="181233"/>
                      <a:pt x="297554" y="181096"/>
                      <a:pt x="297418" y="181096"/>
                    </a:cubicBezTo>
                    <a:cubicBezTo>
                      <a:pt x="297145" y="181096"/>
                      <a:pt x="296873" y="180960"/>
                      <a:pt x="296600" y="180960"/>
                    </a:cubicBezTo>
                    <a:lnTo>
                      <a:pt x="296327" y="180824"/>
                    </a:lnTo>
                    <a:lnTo>
                      <a:pt x="296191" y="180687"/>
                    </a:lnTo>
                    <a:cubicBezTo>
                      <a:pt x="282009" y="169505"/>
                      <a:pt x="266054" y="160369"/>
                      <a:pt x="248735" y="153823"/>
                    </a:cubicBezTo>
                    <a:lnTo>
                      <a:pt x="247780" y="153414"/>
                    </a:lnTo>
                    <a:lnTo>
                      <a:pt x="246689" y="106912"/>
                    </a:lnTo>
                    <a:lnTo>
                      <a:pt x="248871" y="108003"/>
                    </a:lnTo>
                    <a:cubicBezTo>
                      <a:pt x="259508" y="113322"/>
                      <a:pt x="270417" y="117549"/>
                      <a:pt x="281599" y="120549"/>
                    </a:cubicBezTo>
                    <a:cubicBezTo>
                      <a:pt x="314464" y="130095"/>
                      <a:pt x="357284" y="135277"/>
                      <a:pt x="402285" y="135277"/>
                    </a:cubicBezTo>
                    <a:cubicBezTo>
                      <a:pt x="449468" y="135277"/>
                      <a:pt x="494197" y="129549"/>
                      <a:pt x="528152" y="119322"/>
                    </a:cubicBezTo>
                    <a:cubicBezTo>
                      <a:pt x="539471" y="116185"/>
                      <a:pt x="550789" y="111685"/>
                      <a:pt x="561699" y="105958"/>
                    </a:cubicBezTo>
                    <a:lnTo>
                      <a:pt x="563744" y="104867"/>
                    </a:lnTo>
                    <a:lnTo>
                      <a:pt x="563744" y="146732"/>
                    </a:lnTo>
                    <a:lnTo>
                      <a:pt x="563472" y="147141"/>
                    </a:lnTo>
                    <a:cubicBezTo>
                      <a:pt x="562244" y="149050"/>
                      <a:pt x="561563" y="151368"/>
                      <a:pt x="561699" y="153550"/>
                    </a:cubicBezTo>
                    <a:lnTo>
                      <a:pt x="561699" y="153687"/>
                    </a:lnTo>
                    <a:cubicBezTo>
                      <a:pt x="561699" y="156687"/>
                      <a:pt x="554062" y="167460"/>
                      <a:pt x="520243" y="177687"/>
                    </a:cubicBezTo>
                    <a:cubicBezTo>
                      <a:pt x="488878" y="187369"/>
                      <a:pt x="445786" y="192688"/>
                      <a:pt x="402285" y="192688"/>
                    </a:cubicBezTo>
                    <a:close/>
                    <a:moveTo>
                      <a:pt x="298645" y="178505"/>
                    </a:moveTo>
                    <a:cubicBezTo>
                      <a:pt x="327419" y="185869"/>
                      <a:pt x="364238" y="189960"/>
                      <a:pt x="402285" y="189960"/>
                    </a:cubicBezTo>
                    <a:cubicBezTo>
                      <a:pt x="445514" y="189960"/>
                      <a:pt x="488197" y="184642"/>
                      <a:pt x="519425" y="175233"/>
                    </a:cubicBezTo>
                    <a:cubicBezTo>
                      <a:pt x="550380" y="165823"/>
                      <a:pt x="558426" y="156005"/>
                      <a:pt x="558835" y="153959"/>
                    </a:cubicBezTo>
                    <a:cubicBezTo>
                      <a:pt x="558699" y="151368"/>
                      <a:pt x="559381" y="148641"/>
                      <a:pt x="560881" y="146186"/>
                    </a:cubicBezTo>
                    <a:lnTo>
                      <a:pt x="560881" y="109912"/>
                    </a:lnTo>
                    <a:cubicBezTo>
                      <a:pt x="550517" y="115231"/>
                      <a:pt x="539744" y="119458"/>
                      <a:pt x="528971" y="122322"/>
                    </a:cubicBezTo>
                    <a:cubicBezTo>
                      <a:pt x="494879" y="132686"/>
                      <a:pt x="449877" y="138413"/>
                      <a:pt x="402285" y="138413"/>
                    </a:cubicBezTo>
                    <a:cubicBezTo>
                      <a:pt x="357011" y="138413"/>
                      <a:pt x="313782" y="133095"/>
                      <a:pt x="280781" y="123549"/>
                    </a:cubicBezTo>
                    <a:cubicBezTo>
                      <a:pt x="270281" y="120685"/>
                      <a:pt x="259781" y="116867"/>
                      <a:pt x="249689" y="111822"/>
                    </a:cubicBezTo>
                    <a:lnTo>
                      <a:pt x="250644" y="151505"/>
                    </a:lnTo>
                    <a:cubicBezTo>
                      <a:pt x="267690" y="158050"/>
                      <a:pt x="283509" y="167051"/>
                      <a:pt x="297691" y="178233"/>
                    </a:cubicBezTo>
                    <a:cubicBezTo>
                      <a:pt x="297827" y="178233"/>
                      <a:pt x="297827" y="178233"/>
                      <a:pt x="297964" y="178233"/>
                    </a:cubicBezTo>
                    <a:cubicBezTo>
                      <a:pt x="298236" y="178369"/>
                      <a:pt x="298373" y="178369"/>
                      <a:pt x="298645" y="178505"/>
                    </a:cubicBezTo>
                    <a:close/>
                    <a:moveTo>
                      <a:pt x="402421" y="108140"/>
                    </a:moveTo>
                    <a:cubicBezTo>
                      <a:pt x="360147" y="108140"/>
                      <a:pt x="320055" y="103230"/>
                      <a:pt x="289509" y="94367"/>
                    </a:cubicBezTo>
                    <a:cubicBezTo>
                      <a:pt x="258690" y="85503"/>
                      <a:pt x="247780" y="75275"/>
                      <a:pt x="246007" y="70639"/>
                    </a:cubicBezTo>
                    <a:lnTo>
                      <a:pt x="245462" y="70639"/>
                    </a:lnTo>
                    <a:lnTo>
                      <a:pt x="245598" y="69138"/>
                    </a:lnTo>
                    <a:cubicBezTo>
                      <a:pt x="245871" y="66138"/>
                      <a:pt x="253644" y="55365"/>
                      <a:pt x="285963" y="45410"/>
                    </a:cubicBezTo>
                    <a:lnTo>
                      <a:pt x="285963" y="45410"/>
                    </a:lnTo>
                    <a:cubicBezTo>
                      <a:pt x="317191" y="35865"/>
                      <a:pt x="358647" y="30546"/>
                      <a:pt x="402421" y="30546"/>
                    </a:cubicBezTo>
                    <a:cubicBezTo>
                      <a:pt x="446332" y="30546"/>
                      <a:pt x="489288" y="36001"/>
                      <a:pt x="520379" y="45410"/>
                    </a:cubicBezTo>
                    <a:cubicBezTo>
                      <a:pt x="554062" y="55638"/>
                      <a:pt x="561699" y="66411"/>
                      <a:pt x="561699" y="69411"/>
                    </a:cubicBezTo>
                    <a:cubicBezTo>
                      <a:pt x="561699" y="72411"/>
                      <a:pt x="554062" y="83321"/>
                      <a:pt x="520243" y="93412"/>
                    </a:cubicBezTo>
                    <a:cubicBezTo>
                      <a:pt x="488878" y="102685"/>
                      <a:pt x="445923" y="108140"/>
                      <a:pt x="402421" y="108140"/>
                    </a:cubicBezTo>
                    <a:close/>
                    <a:moveTo>
                      <a:pt x="248598" y="69411"/>
                    </a:moveTo>
                    <a:cubicBezTo>
                      <a:pt x="249417" y="72411"/>
                      <a:pt x="258690" y="82503"/>
                      <a:pt x="290327" y="91639"/>
                    </a:cubicBezTo>
                    <a:cubicBezTo>
                      <a:pt x="320601" y="100503"/>
                      <a:pt x="360420" y="105276"/>
                      <a:pt x="402421" y="105276"/>
                    </a:cubicBezTo>
                    <a:cubicBezTo>
                      <a:pt x="445650" y="105276"/>
                      <a:pt x="488197" y="99958"/>
                      <a:pt x="519425" y="90548"/>
                    </a:cubicBezTo>
                    <a:cubicBezTo>
                      <a:pt x="550926" y="81139"/>
                      <a:pt x="558699" y="71184"/>
                      <a:pt x="558835" y="69275"/>
                    </a:cubicBezTo>
                    <a:cubicBezTo>
                      <a:pt x="558562" y="67366"/>
                      <a:pt x="550789" y="57547"/>
                      <a:pt x="519561" y="48138"/>
                    </a:cubicBezTo>
                    <a:cubicBezTo>
                      <a:pt x="488742" y="38728"/>
                      <a:pt x="446059" y="33410"/>
                      <a:pt x="402421" y="33410"/>
                    </a:cubicBezTo>
                    <a:cubicBezTo>
                      <a:pt x="358784" y="33410"/>
                      <a:pt x="317737" y="38592"/>
                      <a:pt x="286781" y="48138"/>
                    </a:cubicBezTo>
                    <a:lnTo>
                      <a:pt x="286781" y="48138"/>
                    </a:lnTo>
                    <a:cubicBezTo>
                      <a:pt x="257735" y="57138"/>
                      <a:pt x="249417" y="66548"/>
                      <a:pt x="248462" y="69002"/>
                    </a:cubicBezTo>
                    <a:cubicBezTo>
                      <a:pt x="248462" y="69138"/>
                      <a:pt x="248598" y="69275"/>
                      <a:pt x="248598" y="69411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Graphique 10">
              <a:extLst>
                <a:ext uri="{FF2B5EF4-FFF2-40B4-BE49-F238E27FC236}">
                  <a16:creationId xmlns:a16="http://schemas.microsoft.com/office/drawing/2014/main" id="{6DDFDE25-8125-1344-95CC-D56C66C1C073}"/>
                </a:ext>
              </a:extLst>
            </p:cNvPr>
            <p:cNvSpPr/>
            <p:nvPr/>
          </p:nvSpPr>
          <p:spPr>
            <a:xfrm>
              <a:off x="8237739" y="4865992"/>
              <a:ext cx="700752" cy="533552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10">
              <a:extLst>
                <a:ext uri="{FF2B5EF4-FFF2-40B4-BE49-F238E27FC236}">
                  <a16:creationId xmlns:a16="http://schemas.microsoft.com/office/drawing/2014/main" id="{C455A2D9-5B30-B745-A3BA-BA6697054E39}"/>
                </a:ext>
              </a:extLst>
            </p:cNvPr>
            <p:cNvSpPr/>
            <p:nvPr/>
          </p:nvSpPr>
          <p:spPr>
            <a:xfrm>
              <a:off x="8238297" y="5338075"/>
              <a:ext cx="129413" cy="154913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EC51296-095D-FB40-98B5-12A686F2504D}"/>
              </a:ext>
            </a:extLst>
          </p:cNvPr>
          <p:cNvGrpSpPr/>
          <p:nvPr userDrawn="1"/>
        </p:nvGrpSpPr>
        <p:grpSpPr>
          <a:xfrm>
            <a:off x="8825203" y="2889639"/>
            <a:ext cx="1528500" cy="981572"/>
            <a:chOff x="4157980" y="1844675"/>
            <a:chExt cx="4157984" cy="2670174"/>
          </a:xfrm>
        </p:grpSpPr>
        <p:grpSp>
          <p:nvGrpSpPr>
            <p:cNvPr id="43" name="Graphique 5">
              <a:extLst>
                <a:ext uri="{FF2B5EF4-FFF2-40B4-BE49-F238E27FC236}">
                  <a16:creationId xmlns:a16="http://schemas.microsoft.com/office/drawing/2014/main" id="{066EDD77-9D1E-6D46-939B-E3115029FF57}"/>
                </a:ext>
              </a:extLst>
            </p:cNvPr>
            <p:cNvGrpSpPr/>
            <p:nvPr/>
          </p:nvGrpSpPr>
          <p:grpSpPr>
            <a:xfrm>
              <a:off x="4157980" y="1844675"/>
              <a:ext cx="4157984" cy="2176779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48" name="Graphique 5">
                <a:extLst>
                  <a:ext uri="{FF2B5EF4-FFF2-40B4-BE49-F238E27FC236}">
                    <a16:creationId xmlns:a16="http://schemas.microsoft.com/office/drawing/2014/main" id="{F75EC407-0BD6-B647-8246-B1CFAC72FCC3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Graphique 5">
                <a:extLst>
                  <a:ext uri="{FF2B5EF4-FFF2-40B4-BE49-F238E27FC236}">
                    <a16:creationId xmlns:a16="http://schemas.microsoft.com/office/drawing/2014/main" id="{D5E6542D-13C5-EC44-9B09-50FF00DEFF6A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Graphique 5">
                <a:extLst>
                  <a:ext uri="{FF2B5EF4-FFF2-40B4-BE49-F238E27FC236}">
                    <a16:creationId xmlns:a16="http://schemas.microsoft.com/office/drawing/2014/main" id="{C0704CE1-1D02-2D48-AAD3-7C936643C91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Graphique 5">
                <a:extLst>
                  <a:ext uri="{FF2B5EF4-FFF2-40B4-BE49-F238E27FC236}">
                    <a16:creationId xmlns:a16="http://schemas.microsoft.com/office/drawing/2014/main" id="{CD0D6DC6-8208-A841-85E5-299E64A96276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Graphique 5">
                <a:extLst>
                  <a:ext uri="{FF2B5EF4-FFF2-40B4-BE49-F238E27FC236}">
                    <a16:creationId xmlns:a16="http://schemas.microsoft.com/office/drawing/2014/main" id="{133909EE-C564-2947-A924-51CCC41EE456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Graphique 5">
                <a:extLst>
                  <a:ext uri="{FF2B5EF4-FFF2-40B4-BE49-F238E27FC236}">
                    <a16:creationId xmlns:a16="http://schemas.microsoft.com/office/drawing/2014/main" id="{5691AFC9-7F40-474D-B83E-BAD7A9A28301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Graphique 5">
                <a:extLst>
                  <a:ext uri="{FF2B5EF4-FFF2-40B4-BE49-F238E27FC236}">
                    <a16:creationId xmlns:a16="http://schemas.microsoft.com/office/drawing/2014/main" id="{66D45725-26A9-B448-8276-6EE76A5A79A1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Graphique 5">
                <a:extLst>
                  <a:ext uri="{FF2B5EF4-FFF2-40B4-BE49-F238E27FC236}">
                    <a16:creationId xmlns:a16="http://schemas.microsoft.com/office/drawing/2014/main" id="{7433B643-0D61-3543-A599-4B0FFFB5C0ED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4" name="Graphique 5">
              <a:extLst>
                <a:ext uri="{FF2B5EF4-FFF2-40B4-BE49-F238E27FC236}">
                  <a16:creationId xmlns:a16="http://schemas.microsoft.com/office/drawing/2014/main" id="{E7FFCAE6-D733-2B4E-833A-AC231C87A074}"/>
                </a:ext>
              </a:extLst>
            </p:cNvPr>
            <p:cNvGrpSpPr/>
            <p:nvPr/>
          </p:nvGrpSpPr>
          <p:grpSpPr>
            <a:xfrm>
              <a:off x="5810250" y="2158658"/>
              <a:ext cx="886720" cy="2356191"/>
              <a:chOff x="5810250" y="2158658"/>
              <a:chExt cx="886720" cy="2356191"/>
            </a:xfrm>
            <a:solidFill>
              <a:srgbClr val="73D2EC"/>
            </a:solidFill>
          </p:grpSpPr>
          <p:sp>
            <p:nvSpPr>
              <p:cNvPr id="45" name="Graphique 5">
                <a:extLst>
                  <a:ext uri="{FF2B5EF4-FFF2-40B4-BE49-F238E27FC236}">
                    <a16:creationId xmlns:a16="http://schemas.microsoft.com/office/drawing/2014/main" id="{623B589C-5615-A647-8F89-F0DB909AE1B2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Graphique 5">
                <a:extLst>
                  <a:ext uri="{FF2B5EF4-FFF2-40B4-BE49-F238E27FC236}">
                    <a16:creationId xmlns:a16="http://schemas.microsoft.com/office/drawing/2014/main" id="{30536A78-5F44-2D43-8A29-B9E4545A167A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Graphique 5">
                <a:extLst>
                  <a:ext uri="{FF2B5EF4-FFF2-40B4-BE49-F238E27FC236}">
                    <a16:creationId xmlns:a16="http://schemas.microsoft.com/office/drawing/2014/main" id="{DA58502B-652C-F540-A841-B8F4D720F579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5F3FEB-8AE0-5949-971A-70E8DF5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6669" y="359886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F28F174-8255-9740-91E9-AD948DC7F7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669" y="4092640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6E1E7D39-1D90-F641-8EA8-487EF3FB50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4399" y="3598864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199A8600-D72F-744A-AE6C-5FE73FE82A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399" y="4092640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CDCE5668-F7BB-0748-ACF7-FB9524C18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8637" y="3737058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54CC44F8-AFB2-1947-AA56-11DB93A3F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8637" y="423083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48BB07F0-FD16-D245-A0DD-CED6DA78FD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720130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e 55">
            <a:extLst>
              <a:ext uri="{FF2B5EF4-FFF2-40B4-BE49-F238E27FC236}">
                <a16:creationId xmlns:a16="http://schemas.microsoft.com/office/drawing/2014/main" id="{5783BC59-4C54-F44C-990B-ACBEE1A2796C}"/>
              </a:ext>
            </a:extLst>
          </p:cNvPr>
          <p:cNvSpPr/>
          <p:nvPr userDrawn="1"/>
        </p:nvSpPr>
        <p:spPr>
          <a:xfrm>
            <a:off x="3665122" y="1320818"/>
            <a:ext cx="4452264" cy="4452264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54F09DD-CAA2-2A4C-9B51-AF0756784DEA}"/>
              </a:ext>
            </a:extLst>
          </p:cNvPr>
          <p:cNvSpPr/>
          <p:nvPr userDrawn="1"/>
        </p:nvSpPr>
        <p:spPr>
          <a:xfrm>
            <a:off x="5390458" y="2475189"/>
            <a:ext cx="2397373" cy="2397373"/>
          </a:xfrm>
          <a:prstGeom prst="ellipse">
            <a:avLst/>
          </a:prstGeom>
          <a:solidFill>
            <a:srgbClr val="F39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B1F7F7B-715F-D544-A970-5611E5490520}"/>
              </a:ext>
            </a:extLst>
          </p:cNvPr>
          <p:cNvSpPr/>
          <p:nvPr userDrawn="1"/>
        </p:nvSpPr>
        <p:spPr>
          <a:xfrm>
            <a:off x="6625683" y="2642594"/>
            <a:ext cx="2102839" cy="2102838"/>
          </a:xfrm>
          <a:prstGeom prst="ellipse">
            <a:avLst/>
          </a:prstGeom>
          <a:solidFill>
            <a:srgbClr val="8E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05CFD1A-59E3-6C41-9D42-E3DDAB351065}"/>
              </a:ext>
            </a:extLst>
          </p:cNvPr>
          <p:cNvSpPr/>
          <p:nvPr userDrawn="1"/>
        </p:nvSpPr>
        <p:spPr>
          <a:xfrm>
            <a:off x="7725571" y="2817304"/>
            <a:ext cx="1859676" cy="1859676"/>
          </a:xfrm>
          <a:prstGeom prst="ellipse">
            <a:avLst/>
          </a:prstGeom>
          <a:solidFill>
            <a:srgbClr val="E8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6B252E2-EFAF-B144-9290-47AAB4ED3987}"/>
              </a:ext>
            </a:extLst>
          </p:cNvPr>
          <p:cNvSpPr/>
          <p:nvPr userDrawn="1"/>
        </p:nvSpPr>
        <p:spPr>
          <a:xfrm>
            <a:off x="8915156" y="2898073"/>
            <a:ext cx="1750083" cy="1750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251708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67" name="Espace réservé du texte 7">
            <a:extLst>
              <a:ext uri="{FF2B5EF4-FFF2-40B4-BE49-F238E27FC236}">
                <a16:creationId xmlns:a16="http://schemas.microsoft.com/office/drawing/2014/main" id="{C6267319-24C4-684B-AD74-BCFE4467C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395" y="3080279"/>
            <a:ext cx="1350560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5FA4C5BE-B51F-804E-8B11-660C102D3F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8869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69" name="Espace réservé du texte 7">
            <a:extLst>
              <a:ext uri="{FF2B5EF4-FFF2-40B4-BE49-F238E27FC236}">
                <a16:creationId xmlns:a16="http://schemas.microsoft.com/office/drawing/2014/main" id="{BA3FD221-BAEC-A845-A9DC-9F774F3114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9715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0" name="Espace réservé du texte 7">
            <a:extLst>
              <a:ext uri="{FF2B5EF4-FFF2-40B4-BE49-F238E27FC236}">
                <a16:creationId xmlns:a16="http://schemas.microsoft.com/office/drawing/2014/main" id="{D59CD43D-D0E8-F444-848A-803C6B143A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19297" y="3080279"/>
            <a:ext cx="121973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6863F183-9F22-A94F-9A50-65193C0FB5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1375" y="3080279"/>
            <a:ext cx="1252294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112209F-EF46-A748-A92C-1CB3E75260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030137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ableau + petit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198991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2000"/>
              </a:spcBef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16" name="Espace réservé du tableau 11">
            <a:extLst>
              <a:ext uri="{FF2B5EF4-FFF2-40B4-BE49-F238E27FC236}">
                <a16:creationId xmlns:a16="http://schemas.microsoft.com/office/drawing/2014/main" id="{2F3FEBC2-2FE7-7C4B-A859-56AF7F71745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23672" y="1376363"/>
            <a:ext cx="7723556" cy="4418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7C53B14-65F3-DA42-AA3D-CE5295A605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49205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age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445D078-861D-314E-971D-6880F0D8B685}"/>
              </a:ext>
            </a:extLst>
          </p:cNvPr>
          <p:cNvSpPr txBox="1">
            <a:spLocks/>
          </p:cNvSpPr>
          <p:nvPr userDrawn="1"/>
        </p:nvSpPr>
        <p:spPr>
          <a:xfrm>
            <a:off x="9105737" y="268044"/>
            <a:ext cx="4205175" cy="7848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1" i="0" kern="1200" dirty="0">
                <a:solidFill>
                  <a:schemeClr val="tx1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500"/>
              <a:t>Z   om</a:t>
            </a:r>
          </a:p>
        </p:txBody>
      </p:sp>
      <p:sp>
        <p:nvSpPr>
          <p:cNvPr id="7" name="Graphique 2">
            <a:extLst>
              <a:ext uri="{FF2B5EF4-FFF2-40B4-BE49-F238E27FC236}">
                <a16:creationId xmlns:a16="http://schemas.microsoft.com/office/drawing/2014/main" id="{B1DB7DBE-4126-9E4D-97F9-D46E0A6D3178}"/>
              </a:ext>
            </a:extLst>
          </p:cNvPr>
          <p:cNvSpPr/>
          <p:nvPr userDrawn="1"/>
        </p:nvSpPr>
        <p:spPr>
          <a:xfrm>
            <a:off x="9576290" y="510464"/>
            <a:ext cx="410126" cy="410104"/>
          </a:xfrm>
          <a:custGeom>
            <a:avLst/>
            <a:gdLst>
              <a:gd name="connsiteX0" fmla="*/ 2417445 w 2450149"/>
              <a:gd name="connsiteY0" fmla="*/ 2260054 h 2450020"/>
              <a:gd name="connsiteX1" fmla="*/ 1767307 w 2450149"/>
              <a:gd name="connsiteY1" fmla="*/ 1609915 h 2450020"/>
              <a:gd name="connsiteX2" fmla="*/ 1905495 w 2450149"/>
              <a:gd name="connsiteY2" fmla="*/ 1377772 h 2450020"/>
              <a:gd name="connsiteX3" fmla="*/ 1983334 w 2450149"/>
              <a:gd name="connsiteY3" fmla="*/ 991667 h 2450020"/>
              <a:gd name="connsiteX4" fmla="*/ 1905495 w 2450149"/>
              <a:gd name="connsiteY4" fmla="*/ 605561 h 2450020"/>
              <a:gd name="connsiteX5" fmla="*/ 1692897 w 2450149"/>
              <a:gd name="connsiteY5" fmla="*/ 290436 h 2450020"/>
              <a:gd name="connsiteX6" fmla="*/ 1377772 w 2450149"/>
              <a:gd name="connsiteY6" fmla="*/ 77838 h 2450020"/>
              <a:gd name="connsiteX7" fmla="*/ 991667 w 2450149"/>
              <a:gd name="connsiteY7" fmla="*/ 0 h 2450020"/>
              <a:gd name="connsiteX8" fmla="*/ 605561 w 2450149"/>
              <a:gd name="connsiteY8" fmla="*/ 77838 h 2450020"/>
              <a:gd name="connsiteX9" fmla="*/ 290436 w 2450149"/>
              <a:gd name="connsiteY9" fmla="*/ 290436 h 2450020"/>
              <a:gd name="connsiteX10" fmla="*/ 77838 w 2450149"/>
              <a:gd name="connsiteY10" fmla="*/ 605561 h 2450020"/>
              <a:gd name="connsiteX11" fmla="*/ 0 w 2450149"/>
              <a:gd name="connsiteY11" fmla="*/ 991667 h 2450020"/>
              <a:gd name="connsiteX12" fmla="*/ 77838 w 2450149"/>
              <a:gd name="connsiteY12" fmla="*/ 1377772 h 2450020"/>
              <a:gd name="connsiteX13" fmla="*/ 290436 w 2450149"/>
              <a:gd name="connsiteY13" fmla="*/ 1692897 h 2450020"/>
              <a:gd name="connsiteX14" fmla="*/ 605561 w 2450149"/>
              <a:gd name="connsiteY14" fmla="*/ 1905495 h 2450020"/>
              <a:gd name="connsiteX15" fmla="*/ 991667 w 2450149"/>
              <a:gd name="connsiteY15" fmla="*/ 1983334 h 2450020"/>
              <a:gd name="connsiteX16" fmla="*/ 1377772 w 2450149"/>
              <a:gd name="connsiteY16" fmla="*/ 1905495 h 2450020"/>
              <a:gd name="connsiteX17" fmla="*/ 1609916 w 2450149"/>
              <a:gd name="connsiteY17" fmla="*/ 1767307 h 2450020"/>
              <a:gd name="connsiteX18" fmla="*/ 2260054 w 2450149"/>
              <a:gd name="connsiteY18" fmla="*/ 2417445 h 2450020"/>
              <a:gd name="connsiteX19" fmla="*/ 2338921 w 2450149"/>
              <a:gd name="connsiteY19" fmla="*/ 2450020 h 2450020"/>
              <a:gd name="connsiteX20" fmla="*/ 2417788 w 2450149"/>
              <a:gd name="connsiteY20" fmla="*/ 2417445 h 2450020"/>
              <a:gd name="connsiteX21" fmla="*/ 2417445 w 2450149"/>
              <a:gd name="connsiteY21" fmla="*/ 2260054 h 2450020"/>
              <a:gd name="connsiteX22" fmla="*/ 1545450 w 2450149"/>
              <a:gd name="connsiteY22" fmla="*/ 1524190 h 2450020"/>
              <a:gd name="connsiteX23" fmla="*/ 1533792 w 2450149"/>
              <a:gd name="connsiteY23" fmla="*/ 1534135 h 2450020"/>
              <a:gd name="connsiteX24" fmla="*/ 1523848 w 2450149"/>
              <a:gd name="connsiteY24" fmla="*/ 1545793 h 2450020"/>
              <a:gd name="connsiteX25" fmla="*/ 991324 w 2450149"/>
              <a:gd name="connsiteY25" fmla="*/ 1760449 h 2450020"/>
              <a:gd name="connsiteX26" fmla="*/ 222542 w 2450149"/>
              <a:gd name="connsiteY26" fmla="*/ 991667 h 2450020"/>
              <a:gd name="connsiteX27" fmla="*/ 991324 w 2450149"/>
              <a:gd name="connsiteY27" fmla="*/ 222885 h 2450020"/>
              <a:gd name="connsiteX28" fmla="*/ 1760106 w 2450149"/>
              <a:gd name="connsiteY28" fmla="*/ 991667 h 2450020"/>
              <a:gd name="connsiteX29" fmla="*/ 1545450 w 2450149"/>
              <a:gd name="connsiteY29" fmla="*/ 1524190 h 24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50149" h="2450020">
                <a:moveTo>
                  <a:pt x="2417445" y="2260054"/>
                </a:moveTo>
                <a:lnTo>
                  <a:pt x="1767307" y="1609915"/>
                </a:lnTo>
                <a:cubicBezTo>
                  <a:pt x="1823542" y="1539278"/>
                  <a:pt x="1869834" y="1461783"/>
                  <a:pt x="1905495" y="1377772"/>
                </a:cubicBezTo>
                <a:cubicBezTo>
                  <a:pt x="1957273" y="1255357"/>
                  <a:pt x="1983334" y="1125398"/>
                  <a:pt x="1983334" y="991667"/>
                </a:cubicBezTo>
                <a:cubicBezTo>
                  <a:pt x="1983334" y="857936"/>
                  <a:pt x="1957273" y="727977"/>
                  <a:pt x="1905495" y="605561"/>
                </a:cubicBezTo>
                <a:cubicBezTo>
                  <a:pt x="1855432" y="487261"/>
                  <a:pt x="1784109" y="381305"/>
                  <a:pt x="1692897" y="290436"/>
                </a:cubicBezTo>
                <a:cubicBezTo>
                  <a:pt x="1601686" y="199225"/>
                  <a:pt x="1495730" y="127902"/>
                  <a:pt x="1377772" y="77838"/>
                </a:cubicBezTo>
                <a:cubicBezTo>
                  <a:pt x="1255357" y="26060"/>
                  <a:pt x="1125398" y="0"/>
                  <a:pt x="991667" y="0"/>
                </a:cubicBezTo>
                <a:cubicBezTo>
                  <a:pt x="857936" y="0"/>
                  <a:pt x="727977" y="26403"/>
                  <a:pt x="605561" y="77838"/>
                </a:cubicBezTo>
                <a:cubicBezTo>
                  <a:pt x="487261" y="127902"/>
                  <a:pt x="381305" y="199225"/>
                  <a:pt x="290436" y="290436"/>
                </a:cubicBezTo>
                <a:cubicBezTo>
                  <a:pt x="199225" y="381648"/>
                  <a:pt x="127902" y="487604"/>
                  <a:pt x="77838" y="605561"/>
                </a:cubicBezTo>
                <a:cubicBezTo>
                  <a:pt x="26060" y="727977"/>
                  <a:pt x="0" y="857936"/>
                  <a:pt x="0" y="991667"/>
                </a:cubicBezTo>
                <a:cubicBezTo>
                  <a:pt x="0" y="1125398"/>
                  <a:pt x="26403" y="1255357"/>
                  <a:pt x="77838" y="1377772"/>
                </a:cubicBezTo>
                <a:cubicBezTo>
                  <a:pt x="127902" y="1496073"/>
                  <a:pt x="199225" y="1602029"/>
                  <a:pt x="290436" y="1692897"/>
                </a:cubicBezTo>
                <a:cubicBezTo>
                  <a:pt x="381648" y="1784109"/>
                  <a:pt x="487604" y="1855432"/>
                  <a:pt x="605561" y="1905495"/>
                </a:cubicBezTo>
                <a:cubicBezTo>
                  <a:pt x="727977" y="1957273"/>
                  <a:pt x="857936" y="1983334"/>
                  <a:pt x="991667" y="1983334"/>
                </a:cubicBezTo>
                <a:cubicBezTo>
                  <a:pt x="1125398" y="1983334"/>
                  <a:pt x="1255357" y="1956930"/>
                  <a:pt x="1377772" y="1905495"/>
                </a:cubicBezTo>
                <a:cubicBezTo>
                  <a:pt x="1461440" y="1870177"/>
                  <a:pt x="1539278" y="1823885"/>
                  <a:pt x="1609916" y="1767307"/>
                </a:cubicBezTo>
                <a:lnTo>
                  <a:pt x="2260054" y="2417445"/>
                </a:lnTo>
                <a:cubicBezTo>
                  <a:pt x="2281657" y="2439048"/>
                  <a:pt x="2310460" y="2450020"/>
                  <a:pt x="2338921" y="2450020"/>
                </a:cubicBezTo>
                <a:cubicBezTo>
                  <a:pt x="2367382" y="2450020"/>
                  <a:pt x="2395842" y="2439048"/>
                  <a:pt x="2417788" y="2417445"/>
                </a:cubicBezTo>
                <a:cubicBezTo>
                  <a:pt x="2460993" y="2374240"/>
                  <a:pt x="2460993" y="2303602"/>
                  <a:pt x="2417445" y="2260054"/>
                </a:cubicBezTo>
                <a:close/>
                <a:moveTo>
                  <a:pt x="1545450" y="1524190"/>
                </a:moveTo>
                <a:cubicBezTo>
                  <a:pt x="1541336" y="1527277"/>
                  <a:pt x="1537564" y="1530706"/>
                  <a:pt x="1533792" y="1534135"/>
                </a:cubicBezTo>
                <a:cubicBezTo>
                  <a:pt x="1530020" y="1537906"/>
                  <a:pt x="1526934" y="1541679"/>
                  <a:pt x="1523848" y="1545793"/>
                </a:cubicBezTo>
                <a:cubicBezTo>
                  <a:pt x="1385659" y="1678839"/>
                  <a:pt x="1197750" y="1760449"/>
                  <a:pt x="991324" y="1760449"/>
                </a:cubicBezTo>
                <a:cubicBezTo>
                  <a:pt x="567499" y="1760449"/>
                  <a:pt x="222542" y="1415491"/>
                  <a:pt x="222542" y="991667"/>
                </a:cubicBezTo>
                <a:cubicBezTo>
                  <a:pt x="222542" y="567842"/>
                  <a:pt x="567499" y="222885"/>
                  <a:pt x="991324" y="222885"/>
                </a:cubicBezTo>
                <a:cubicBezTo>
                  <a:pt x="1415148" y="222885"/>
                  <a:pt x="1760106" y="567842"/>
                  <a:pt x="1760106" y="991667"/>
                </a:cubicBezTo>
                <a:cubicBezTo>
                  <a:pt x="1760449" y="1198436"/>
                  <a:pt x="1678496" y="1386002"/>
                  <a:pt x="1545450" y="1524190"/>
                </a:cubicBezTo>
                <a:close/>
              </a:path>
            </a:pathLst>
          </a:custGeom>
          <a:solidFill>
            <a:srgbClr val="F3948C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Graphique 2">
            <a:extLst>
              <a:ext uri="{FF2B5EF4-FFF2-40B4-BE49-F238E27FC236}">
                <a16:creationId xmlns:a16="http://schemas.microsoft.com/office/drawing/2014/main" id="{38B9BEC7-450A-1E4C-9106-E06B811DEA0E}"/>
              </a:ext>
            </a:extLst>
          </p:cNvPr>
          <p:cNvSpPr/>
          <p:nvPr userDrawn="1"/>
        </p:nvSpPr>
        <p:spPr>
          <a:xfrm>
            <a:off x="9647061" y="581293"/>
            <a:ext cx="190330" cy="190330"/>
          </a:xfrm>
          <a:custGeom>
            <a:avLst/>
            <a:gdLst>
              <a:gd name="connsiteX0" fmla="*/ 1025614 w 1137058"/>
              <a:gd name="connsiteY0" fmla="*/ 457086 h 1137056"/>
              <a:gd name="connsiteX1" fmla="*/ 679971 w 1137058"/>
              <a:gd name="connsiteY1" fmla="*/ 457086 h 1137056"/>
              <a:gd name="connsiteX2" fmla="*/ 679971 w 1137058"/>
              <a:gd name="connsiteY2" fmla="*/ 111443 h 1137056"/>
              <a:gd name="connsiteX3" fmla="*/ 568528 w 1137058"/>
              <a:gd name="connsiteY3" fmla="*/ 0 h 1137056"/>
              <a:gd name="connsiteX4" fmla="*/ 457086 w 1137058"/>
              <a:gd name="connsiteY4" fmla="*/ 111443 h 1137056"/>
              <a:gd name="connsiteX5" fmla="*/ 457086 w 1137058"/>
              <a:gd name="connsiteY5" fmla="*/ 457086 h 1137056"/>
              <a:gd name="connsiteX6" fmla="*/ 111443 w 1137058"/>
              <a:gd name="connsiteY6" fmla="*/ 457086 h 1137056"/>
              <a:gd name="connsiteX7" fmla="*/ 0 w 1137058"/>
              <a:gd name="connsiteY7" fmla="*/ 568528 h 1137056"/>
              <a:gd name="connsiteX8" fmla="*/ 111443 w 1137058"/>
              <a:gd name="connsiteY8" fmla="*/ 679971 h 1137056"/>
              <a:gd name="connsiteX9" fmla="*/ 457086 w 1137058"/>
              <a:gd name="connsiteY9" fmla="*/ 679971 h 1137056"/>
              <a:gd name="connsiteX10" fmla="*/ 457086 w 1137058"/>
              <a:gd name="connsiteY10" fmla="*/ 1025614 h 1137056"/>
              <a:gd name="connsiteX11" fmla="*/ 568528 w 1137058"/>
              <a:gd name="connsiteY11" fmla="*/ 1137056 h 1137056"/>
              <a:gd name="connsiteX12" fmla="*/ 679971 w 1137058"/>
              <a:gd name="connsiteY12" fmla="*/ 1025614 h 1137056"/>
              <a:gd name="connsiteX13" fmla="*/ 679971 w 1137058"/>
              <a:gd name="connsiteY13" fmla="*/ 680314 h 1137056"/>
              <a:gd name="connsiteX14" fmla="*/ 1025614 w 1137058"/>
              <a:gd name="connsiteY14" fmla="*/ 680314 h 1137056"/>
              <a:gd name="connsiteX15" fmla="*/ 1137056 w 1137058"/>
              <a:gd name="connsiteY15" fmla="*/ 568871 h 1137056"/>
              <a:gd name="connsiteX16" fmla="*/ 1025614 w 1137058"/>
              <a:gd name="connsiteY16" fmla="*/ 457086 h 11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7058" h="1137056">
                <a:moveTo>
                  <a:pt x="1025614" y="457086"/>
                </a:moveTo>
                <a:lnTo>
                  <a:pt x="679971" y="457086"/>
                </a:lnTo>
                <a:lnTo>
                  <a:pt x="679971" y="111443"/>
                </a:lnTo>
                <a:cubicBezTo>
                  <a:pt x="679971" y="49721"/>
                  <a:pt x="629907" y="0"/>
                  <a:pt x="568528" y="0"/>
                </a:cubicBezTo>
                <a:cubicBezTo>
                  <a:pt x="506806" y="0"/>
                  <a:pt x="457086" y="50064"/>
                  <a:pt x="457086" y="111443"/>
                </a:cubicBezTo>
                <a:lnTo>
                  <a:pt x="457086" y="457086"/>
                </a:lnTo>
                <a:lnTo>
                  <a:pt x="111443" y="457086"/>
                </a:lnTo>
                <a:cubicBezTo>
                  <a:pt x="49721" y="457086"/>
                  <a:pt x="0" y="507149"/>
                  <a:pt x="0" y="568528"/>
                </a:cubicBezTo>
                <a:cubicBezTo>
                  <a:pt x="0" y="630250"/>
                  <a:pt x="50063" y="679971"/>
                  <a:pt x="111443" y="679971"/>
                </a:cubicBezTo>
                <a:lnTo>
                  <a:pt x="457086" y="679971"/>
                </a:lnTo>
                <a:lnTo>
                  <a:pt x="457086" y="1025614"/>
                </a:lnTo>
                <a:cubicBezTo>
                  <a:pt x="457086" y="1087336"/>
                  <a:pt x="507149" y="1137056"/>
                  <a:pt x="568528" y="1137056"/>
                </a:cubicBezTo>
                <a:cubicBezTo>
                  <a:pt x="630250" y="1137056"/>
                  <a:pt x="679971" y="1086993"/>
                  <a:pt x="679971" y="1025614"/>
                </a:cubicBezTo>
                <a:lnTo>
                  <a:pt x="679971" y="680314"/>
                </a:lnTo>
                <a:lnTo>
                  <a:pt x="1025614" y="680314"/>
                </a:lnTo>
                <a:cubicBezTo>
                  <a:pt x="1087336" y="680314"/>
                  <a:pt x="1137056" y="630250"/>
                  <a:pt x="1137056" y="568871"/>
                </a:cubicBezTo>
                <a:cubicBezTo>
                  <a:pt x="1137399" y="507149"/>
                  <a:pt x="1087336" y="457086"/>
                  <a:pt x="1025614" y="457086"/>
                </a:cubicBezTo>
                <a:close/>
              </a:path>
            </a:pathLst>
          </a:custGeom>
          <a:solidFill>
            <a:srgbClr val="A6DCFF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617BE6D-B916-9346-9A85-CEC606440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9EB23FE-7BD0-4341-8AC1-4B72FD26AF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FF3682A-5419-3C4E-B19B-DEF3F444B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03194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sous-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F92AA-B766-F449-BDA8-36233FC20A43}"/>
              </a:ext>
            </a:extLst>
          </p:cNvPr>
          <p:cNvSpPr/>
          <p:nvPr userDrawn="1"/>
        </p:nvSpPr>
        <p:spPr>
          <a:xfrm flipH="1">
            <a:off x="0" y="0"/>
            <a:ext cx="59336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77">
            <a:extLst>
              <a:ext uri="{FF2B5EF4-FFF2-40B4-BE49-F238E27FC236}">
                <a16:creationId xmlns:a16="http://schemas.microsoft.com/office/drawing/2014/main" id="{F3D4992F-863D-4645-90FB-C42564FF70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684" y="1967736"/>
            <a:ext cx="4715857" cy="2608406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None/>
              <a:defRPr sz="6000" b="1" i="0">
                <a:solidFill>
                  <a:srgbClr val="F4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>
                <a:latin typeface="Brown" pitchFamily="2" charset="77"/>
              </a:defRPr>
            </a:lvl2pPr>
            <a:lvl3pPr marL="914400" indent="0">
              <a:buNone/>
              <a:defRPr>
                <a:latin typeface="Brown" pitchFamily="2" charset="77"/>
              </a:defRPr>
            </a:lvl3pPr>
            <a:lvl4pPr marL="1371600" indent="0">
              <a:buNone/>
              <a:defRPr>
                <a:latin typeface="Brown" pitchFamily="2" charset="77"/>
              </a:defRPr>
            </a:lvl4pPr>
            <a:lvl5pPr marL="1828800" indent="0">
              <a:buNone/>
              <a:defRPr>
                <a:latin typeface="Brown" pitchFamily="2" charset="77"/>
              </a:defRPr>
            </a:lvl5pPr>
          </a:lstStyle>
          <a:p>
            <a:pPr lvl="0"/>
            <a: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  <a:t>Titre </a:t>
            </a:r>
            <a:b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  <a:t>de votre sous-partie</a:t>
            </a:r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F0259BE-AB68-204C-B82D-6AD3D3E768FE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DC775BF3-A9BD-7C43-B7C0-35D9D41F1DAE}"/>
              </a:ext>
            </a:extLst>
          </p:cNvPr>
          <p:cNvGrpSpPr/>
          <p:nvPr userDrawn="1"/>
        </p:nvGrpSpPr>
        <p:grpSpPr>
          <a:xfrm>
            <a:off x="6441074" y="174436"/>
            <a:ext cx="5146285" cy="6203508"/>
            <a:chOff x="6441074" y="174436"/>
            <a:chExt cx="5146285" cy="6203508"/>
          </a:xfrm>
        </p:grpSpPr>
        <p:grpSp>
          <p:nvGrpSpPr>
            <p:cNvPr id="69" name="Graphique 4">
              <a:extLst>
                <a:ext uri="{FF2B5EF4-FFF2-40B4-BE49-F238E27FC236}">
                  <a16:creationId xmlns:a16="http://schemas.microsoft.com/office/drawing/2014/main" id="{EE723056-EFF0-194D-898B-311936B37FF9}"/>
                </a:ext>
              </a:extLst>
            </p:cNvPr>
            <p:cNvGrpSpPr/>
            <p:nvPr userDrawn="1"/>
          </p:nvGrpSpPr>
          <p:grpSpPr>
            <a:xfrm>
              <a:off x="8249054" y="5563449"/>
              <a:ext cx="814495" cy="814495"/>
              <a:chOff x="1653530" y="4836814"/>
              <a:chExt cx="1099302" cy="1099302"/>
            </a:xfrm>
          </p:grpSpPr>
          <p:sp>
            <p:nvSpPr>
              <p:cNvPr id="110" name="Forme libre 109">
                <a:extLst>
                  <a:ext uri="{FF2B5EF4-FFF2-40B4-BE49-F238E27FC236}">
                    <a16:creationId xmlns:a16="http://schemas.microsoft.com/office/drawing/2014/main" id="{E4D658AC-29C7-9646-B51D-EB99F5590CFE}"/>
                  </a:ext>
                </a:extLst>
              </p:cNvPr>
              <p:cNvSpPr/>
              <p:nvPr/>
            </p:nvSpPr>
            <p:spPr>
              <a:xfrm>
                <a:off x="1653530" y="4836814"/>
                <a:ext cx="1099302" cy="1099302"/>
              </a:xfrm>
              <a:custGeom>
                <a:avLst/>
                <a:gdLst>
                  <a:gd name="connsiteX0" fmla="*/ 1099302 w 1099302"/>
                  <a:gd name="connsiteY0" fmla="*/ 549651 h 1099302"/>
                  <a:gd name="connsiteX1" fmla="*/ 549651 w 1099302"/>
                  <a:gd name="connsiteY1" fmla="*/ 1099302 h 1099302"/>
                  <a:gd name="connsiteX2" fmla="*/ 0 w 1099302"/>
                  <a:gd name="connsiteY2" fmla="*/ 549651 h 1099302"/>
                  <a:gd name="connsiteX3" fmla="*/ 549651 w 1099302"/>
                  <a:gd name="connsiteY3" fmla="*/ 0 h 1099302"/>
                  <a:gd name="connsiteX4" fmla="*/ 1099302 w 1099302"/>
                  <a:gd name="connsiteY4" fmla="*/ 549651 h 109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302" h="1099302">
                    <a:moveTo>
                      <a:pt x="1099302" y="549651"/>
                    </a:moveTo>
                    <a:cubicBezTo>
                      <a:pt x="1099302" y="853215"/>
                      <a:pt x="853215" y="1099302"/>
                      <a:pt x="549651" y="1099302"/>
                    </a:cubicBezTo>
                    <a:cubicBezTo>
                      <a:pt x="246087" y="1099302"/>
                      <a:pt x="0" y="853215"/>
                      <a:pt x="0" y="549651"/>
                    </a:cubicBezTo>
                    <a:cubicBezTo>
                      <a:pt x="0" y="246087"/>
                      <a:pt x="246087" y="0"/>
                      <a:pt x="549651" y="0"/>
                    </a:cubicBezTo>
                    <a:cubicBezTo>
                      <a:pt x="853215" y="0"/>
                      <a:pt x="1099302" y="246087"/>
                      <a:pt x="1099302" y="549651"/>
                    </a:cubicBezTo>
                    <a:close/>
                  </a:path>
                </a:pathLst>
              </a:custGeom>
              <a:solidFill>
                <a:srgbClr val="ED897F"/>
              </a:solidFill>
              <a:ln w="57087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1" name="Forme libre 110">
                <a:extLst>
                  <a:ext uri="{FF2B5EF4-FFF2-40B4-BE49-F238E27FC236}">
                    <a16:creationId xmlns:a16="http://schemas.microsoft.com/office/drawing/2014/main" id="{F8DD4917-D515-244C-B16E-54AB3168FD3F}"/>
                  </a:ext>
                </a:extLst>
              </p:cNvPr>
              <p:cNvSpPr/>
              <p:nvPr/>
            </p:nvSpPr>
            <p:spPr>
              <a:xfrm>
                <a:off x="1944590" y="5127874"/>
                <a:ext cx="517182" cy="517182"/>
              </a:xfrm>
              <a:custGeom>
                <a:avLst/>
                <a:gdLst>
                  <a:gd name="connsiteX0" fmla="*/ 517182 w 517182"/>
                  <a:gd name="connsiteY0" fmla="*/ 258591 h 517182"/>
                  <a:gd name="connsiteX1" fmla="*/ 258591 w 517182"/>
                  <a:gd name="connsiteY1" fmla="*/ 517182 h 517182"/>
                  <a:gd name="connsiteX2" fmla="*/ 0 w 517182"/>
                  <a:gd name="connsiteY2" fmla="*/ 258591 h 517182"/>
                  <a:gd name="connsiteX3" fmla="*/ 258591 w 517182"/>
                  <a:gd name="connsiteY3" fmla="*/ 0 h 517182"/>
                  <a:gd name="connsiteX4" fmla="*/ 517182 w 517182"/>
                  <a:gd name="connsiteY4" fmla="*/ 258591 h 5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182" h="517182">
                    <a:moveTo>
                      <a:pt x="517182" y="258591"/>
                    </a:moveTo>
                    <a:cubicBezTo>
                      <a:pt x="517182" y="401407"/>
                      <a:pt x="401407" y="517182"/>
                      <a:pt x="258591" y="517182"/>
                    </a:cubicBezTo>
                    <a:cubicBezTo>
                      <a:pt x="115775" y="517182"/>
                      <a:pt x="0" y="401407"/>
                      <a:pt x="0" y="258591"/>
                    </a:cubicBezTo>
                    <a:cubicBezTo>
                      <a:pt x="0" y="115775"/>
                      <a:pt x="115775" y="0"/>
                      <a:pt x="258591" y="0"/>
                    </a:cubicBezTo>
                    <a:cubicBezTo>
                      <a:pt x="401407" y="0"/>
                      <a:pt x="517182" y="115775"/>
                      <a:pt x="517182" y="258591"/>
                    </a:cubicBezTo>
                    <a:close/>
                  </a:path>
                </a:pathLst>
              </a:custGeom>
              <a:noFill/>
              <a:ln w="107832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2" name="Forme libre 111">
                <a:extLst>
                  <a:ext uri="{FF2B5EF4-FFF2-40B4-BE49-F238E27FC236}">
                    <a16:creationId xmlns:a16="http://schemas.microsoft.com/office/drawing/2014/main" id="{AD3EF7EC-0517-AF42-9324-F95BC366BE99}"/>
                  </a:ext>
                </a:extLst>
              </p:cNvPr>
              <p:cNvSpPr/>
              <p:nvPr/>
            </p:nvSpPr>
            <p:spPr>
              <a:xfrm>
                <a:off x="2003729" y="5187014"/>
                <a:ext cx="398902" cy="398902"/>
              </a:xfrm>
              <a:custGeom>
                <a:avLst/>
                <a:gdLst>
                  <a:gd name="connsiteX0" fmla="*/ 398903 w 398902"/>
                  <a:gd name="connsiteY0" fmla="*/ 199452 h 398902"/>
                  <a:gd name="connsiteX1" fmla="*/ 199452 w 398902"/>
                  <a:gd name="connsiteY1" fmla="*/ 398903 h 398902"/>
                  <a:gd name="connsiteX2" fmla="*/ 0 w 398902"/>
                  <a:gd name="connsiteY2" fmla="*/ 199452 h 398902"/>
                  <a:gd name="connsiteX3" fmla="*/ 199452 w 398902"/>
                  <a:gd name="connsiteY3" fmla="*/ 0 h 398902"/>
                  <a:gd name="connsiteX4" fmla="*/ 398903 w 398902"/>
                  <a:gd name="connsiteY4" fmla="*/ 199452 h 39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02" h="398902">
                    <a:moveTo>
                      <a:pt x="398903" y="199452"/>
                    </a:moveTo>
                    <a:cubicBezTo>
                      <a:pt x="398903" y="309606"/>
                      <a:pt x="309606" y="398903"/>
                      <a:pt x="199452" y="398903"/>
                    </a:cubicBezTo>
                    <a:cubicBezTo>
                      <a:pt x="89297" y="398903"/>
                      <a:pt x="0" y="309606"/>
                      <a:pt x="0" y="199452"/>
                    </a:cubicBezTo>
                    <a:cubicBezTo>
                      <a:pt x="0" y="89298"/>
                      <a:pt x="89297" y="0"/>
                      <a:pt x="199452" y="0"/>
                    </a:cubicBezTo>
                    <a:cubicBezTo>
                      <a:pt x="309606" y="0"/>
                      <a:pt x="398903" y="89298"/>
                      <a:pt x="398903" y="199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70" name="Graphique 4">
              <a:extLst>
                <a:ext uri="{FF2B5EF4-FFF2-40B4-BE49-F238E27FC236}">
                  <a16:creationId xmlns:a16="http://schemas.microsoft.com/office/drawing/2014/main" id="{E54EF36B-FB6F-3C4D-BF45-F700B9C35B7D}"/>
                </a:ext>
              </a:extLst>
            </p:cNvPr>
            <p:cNvGrpSpPr/>
            <p:nvPr userDrawn="1"/>
          </p:nvGrpSpPr>
          <p:grpSpPr>
            <a:xfrm>
              <a:off x="7564910" y="4079478"/>
              <a:ext cx="1125225" cy="1070090"/>
              <a:chOff x="2423505" y="3384993"/>
              <a:chExt cx="1041322" cy="990299"/>
            </a:xfrm>
            <a:solidFill>
              <a:srgbClr val="AFDFF9">
                <a:alpha val="85000"/>
              </a:srgbClr>
            </a:solidFill>
          </p:grpSpPr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21BD5FB1-A7EF-EE41-B64B-8F80DBAA9AB5}"/>
                  </a:ext>
                </a:extLst>
              </p:cNvPr>
              <p:cNvSpPr/>
              <p:nvPr/>
            </p:nvSpPr>
            <p:spPr>
              <a:xfrm>
                <a:off x="3406847" y="338499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338E5115-9135-0C42-BABC-4C3191D0052A}"/>
                  </a:ext>
                </a:extLst>
              </p:cNvPr>
              <p:cNvSpPr/>
              <p:nvPr/>
            </p:nvSpPr>
            <p:spPr>
              <a:xfrm>
                <a:off x="3078680" y="338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451E4F65-B648-D949-AE1D-8B3BA22EA5B4}"/>
                  </a:ext>
                </a:extLst>
              </p:cNvPr>
              <p:cNvSpPr/>
              <p:nvPr/>
            </p:nvSpPr>
            <p:spPr>
              <a:xfrm>
                <a:off x="2751672" y="339079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D8E1DA75-6325-9D46-BBB7-8E94E8C51154}"/>
                  </a:ext>
                </a:extLst>
              </p:cNvPr>
              <p:cNvSpPr/>
              <p:nvPr/>
            </p:nvSpPr>
            <p:spPr>
              <a:xfrm>
                <a:off x="2423505" y="339311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5ECE58F0-2946-0D45-BA31-0552DB9B182A}"/>
                  </a:ext>
                </a:extLst>
              </p:cNvPr>
              <p:cNvSpPr/>
              <p:nvPr/>
            </p:nvSpPr>
            <p:spPr>
              <a:xfrm>
                <a:off x="3408007" y="369460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0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CEDF4BF5-FE06-D445-9F16-510841B9C5BA}"/>
                  </a:ext>
                </a:extLst>
              </p:cNvPr>
              <p:cNvSpPr/>
              <p:nvPr/>
            </p:nvSpPr>
            <p:spPr>
              <a:xfrm>
                <a:off x="3080999" y="3696926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CD60345F-C0BC-B548-999E-43D253F642D6}"/>
                  </a:ext>
                </a:extLst>
              </p:cNvPr>
              <p:cNvSpPr/>
              <p:nvPr/>
            </p:nvSpPr>
            <p:spPr>
              <a:xfrm>
                <a:off x="2752832" y="3700405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9BB14221-17D8-2D43-8475-0B18BFB234B7}"/>
                  </a:ext>
                </a:extLst>
              </p:cNvPr>
              <p:cNvSpPr/>
              <p:nvPr/>
            </p:nvSpPr>
            <p:spPr>
              <a:xfrm>
                <a:off x="2425824" y="370272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DF009F98-005E-1648-8E8F-ECFB25EE7D45}"/>
                  </a:ext>
                </a:extLst>
              </p:cNvPr>
              <p:cNvSpPr/>
              <p:nvPr/>
            </p:nvSpPr>
            <p:spPr>
              <a:xfrm>
                <a:off x="3410326" y="400422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B854EB94-F286-3746-B702-E608546F46D0}"/>
                  </a:ext>
                </a:extLst>
              </p:cNvPr>
              <p:cNvSpPr/>
              <p:nvPr/>
            </p:nvSpPr>
            <p:spPr>
              <a:xfrm>
                <a:off x="3082159" y="4006539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4752A9F2-62E7-AA4B-9177-1EB51EAEEFFB}"/>
                  </a:ext>
                </a:extLst>
              </p:cNvPr>
              <p:cNvSpPr/>
              <p:nvPr/>
            </p:nvSpPr>
            <p:spPr>
              <a:xfrm>
                <a:off x="2755151" y="4010018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C89074F1-1481-1743-AB80-61FFA7DBD5A6}"/>
                  </a:ext>
                </a:extLst>
              </p:cNvPr>
              <p:cNvSpPr/>
              <p:nvPr/>
            </p:nvSpPr>
            <p:spPr>
              <a:xfrm>
                <a:off x="2426984" y="401233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DC9045BD-6299-0640-A037-8D046386126B}"/>
                  </a:ext>
                </a:extLst>
              </p:cNvPr>
              <p:cNvSpPr/>
              <p:nvPr/>
            </p:nvSpPr>
            <p:spPr>
              <a:xfrm>
                <a:off x="3411485" y="431267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D3ED0F70-F52C-4642-B804-198474E69D34}"/>
                  </a:ext>
                </a:extLst>
              </p:cNvPr>
              <p:cNvSpPr/>
              <p:nvPr/>
            </p:nvSpPr>
            <p:spPr>
              <a:xfrm>
                <a:off x="3084478" y="431615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8" name="Forme libre 107">
                <a:extLst>
                  <a:ext uri="{FF2B5EF4-FFF2-40B4-BE49-F238E27FC236}">
                    <a16:creationId xmlns:a16="http://schemas.microsoft.com/office/drawing/2014/main" id="{AA3B2149-9CEA-6F4F-940E-A13E59A3F30E}"/>
                  </a:ext>
                </a:extLst>
              </p:cNvPr>
              <p:cNvSpPr/>
              <p:nvPr/>
            </p:nvSpPr>
            <p:spPr>
              <a:xfrm>
                <a:off x="2756311" y="431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9" name="Forme libre 108">
                <a:extLst>
                  <a:ext uri="{FF2B5EF4-FFF2-40B4-BE49-F238E27FC236}">
                    <a16:creationId xmlns:a16="http://schemas.microsoft.com/office/drawing/2014/main" id="{344F50E0-5705-A04E-B2F2-18C5FE5C3CA0}"/>
                  </a:ext>
                </a:extLst>
              </p:cNvPr>
              <p:cNvSpPr/>
              <p:nvPr/>
            </p:nvSpPr>
            <p:spPr>
              <a:xfrm>
                <a:off x="2429303" y="432195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71" name="Graphique 4">
              <a:extLst>
                <a:ext uri="{FF2B5EF4-FFF2-40B4-BE49-F238E27FC236}">
                  <a16:creationId xmlns:a16="http://schemas.microsoft.com/office/drawing/2014/main" id="{39C98E99-BB4A-D840-A850-A12F571D5BF5}"/>
                </a:ext>
              </a:extLst>
            </p:cNvPr>
            <p:cNvGrpSpPr/>
            <p:nvPr userDrawn="1"/>
          </p:nvGrpSpPr>
          <p:grpSpPr>
            <a:xfrm>
              <a:off x="9427971" y="5218723"/>
              <a:ext cx="228540" cy="228540"/>
              <a:chOff x="3319877" y="4951615"/>
              <a:chExt cx="308454" cy="308454"/>
            </a:xfrm>
          </p:grpSpPr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27A64AD1-B8CA-5849-AAC4-55D74D2B6F9E}"/>
                  </a:ext>
                </a:extLst>
              </p:cNvPr>
              <p:cNvSpPr/>
              <p:nvPr/>
            </p:nvSpPr>
            <p:spPr>
              <a:xfrm>
                <a:off x="3319877" y="4951615"/>
                <a:ext cx="308454" cy="308454"/>
              </a:xfrm>
              <a:custGeom>
                <a:avLst/>
                <a:gdLst>
                  <a:gd name="connsiteX0" fmla="*/ 308454 w 308454"/>
                  <a:gd name="connsiteY0" fmla="*/ 154227 h 308454"/>
                  <a:gd name="connsiteX1" fmla="*/ 154227 w 308454"/>
                  <a:gd name="connsiteY1" fmla="*/ 308454 h 308454"/>
                  <a:gd name="connsiteX2" fmla="*/ 0 w 308454"/>
                  <a:gd name="connsiteY2" fmla="*/ 154227 h 308454"/>
                  <a:gd name="connsiteX3" fmla="*/ 154227 w 308454"/>
                  <a:gd name="connsiteY3" fmla="*/ 0 h 308454"/>
                  <a:gd name="connsiteX4" fmla="*/ 308454 w 308454"/>
                  <a:gd name="connsiteY4" fmla="*/ 154227 h 30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54" h="308454">
                    <a:moveTo>
                      <a:pt x="308454" y="154227"/>
                    </a:moveTo>
                    <a:cubicBezTo>
                      <a:pt x="308454" y="239404"/>
                      <a:pt x="239404" y="308454"/>
                      <a:pt x="154227" y="308454"/>
                    </a:cubicBezTo>
                    <a:cubicBezTo>
                      <a:pt x="69050" y="308454"/>
                      <a:pt x="0" y="239404"/>
                      <a:pt x="0" y="154227"/>
                    </a:cubicBezTo>
                    <a:cubicBezTo>
                      <a:pt x="0" y="69050"/>
                      <a:pt x="69050" y="0"/>
                      <a:pt x="154227" y="0"/>
                    </a:cubicBezTo>
                    <a:cubicBezTo>
                      <a:pt x="239405" y="0"/>
                      <a:pt x="308454" y="69050"/>
                      <a:pt x="308454" y="154227"/>
                    </a:cubicBezTo>
                    <a:close/>
                  </a:path>
                </a:pathLst>
              </a:custGeom>
              <a:solidFill>
                <a:srgbClr val="ED897F"/>
              </a:solidFill>
              <a:ln w="15991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0C35D352-2918-3440-9466-9EE0ECB656F7}"/>
                  </a:ext>
                </a:extLst>
              </p:cNvPr>
              <p:cNvSpPr/>
              <p:nvPr/>
            </p:nvSpPr>
            <p:spPr>
              <a:xfrm>
                <a:off x="3401049" y="5032787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noFill/>
              <a:ln w="30205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8C592A2E-707D-F947-8EB0-6BAB4B045EB8}"/>
                  </a:ext>
                </a:extLst>
              </p:cNvPr>
              <p:cNvSpPr/>
              <p:nvPr/>
            </p:nvSpPr>
            <p:spPr>
              <a:xfrm>
                <a:off x="3418443" y="5050181"/>
                <a:ext cx="111321" cy="111321"/>
              </a:xfrm>
              <a:custGeom>
                <a:avLst/>
                <a:gdLst>
                  <a:gd name="connsiteX0" fmla="*/ 111322 w 111321"/>
                  <a:gd name="connsiteY0" fmla="*/ 55661 h 111321"/>
                  <a:gd name="connsiteX1" fmla="*/ 55661 w 111321"/>
                  <a:gd name="connsiteY1" fmla="*/ 111322 h 111321"/>
                  <a:gd name="connsiteX2" fmla="*/ 0 w 111321"/>
                  <a:gd name="connsiteY2" fmla="*/ 55661 h 111321"/>
                  <a:gd name="connsiteX3" fmla="*/ 55661 w 111321"/>
                  <a:gd name="connsiteY3" fmla="*/ 0 h 111321"/>
                  <a:gd name="connsiteX4" fmla="*/ 111322 w 111321"/>
                  <a:gd name="connsiteY4" fmla="*/ 55661 h 11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321" h="111321">
                    <a:moveTo>
                      <a:pt x="111322" y="55661"/>
                    </a:moveTo>
                    <a:cubicBezTo>
                      <a:pt x="111322" y="86401"/>
                      <a:pt x="86401" y="111322"/>
                      <a:pt x="55661" y="111322"/>
                    </a:cubicBezTo>
                    <a:cubicBezTo>
                      <a:pt x="24920" y="111322"/>
                      <a:pt x="0" y="86401"/>
                      <a:pt x="0" y="55661"/>
                    </a:cubicBezTo>
                    <a:cubicBezTo>
                      <a:pt x="0" y="24920"/>
                      <a:pt x="24921" y="0"/>
                      <a:pt x="55661" y="0"/>
                    </a:cubicBezTo>
                    <a:cubicBezTo>
                      <a:pt x="86402" y="0"/>
                      <a:pt x="111322" y="24920"/>
                      <a:pt x="111322" y="55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72" name="Graphique 4">
              <a:extLst>
                <a:ext uri="{FF2B5EF4-FFF2-40B4-BE49-F238E27FC236}">
                  <a16:creationId xmlns:a16="http://schemas.microsoft.com/office/drawing/2014/main" id="{4B0AF3E2-E351-F04C-BC62-D4392E31FC75}"/>
                </a:ext>
              </a:extLst>
            </p:cNvPr>
            <p:cNvSpPr/>
            <p:nvPr userDrawn="1"/>
          </p:nvSpPr>
          <p:spPr>
            <a:xfrm>
              <a:off x="6994351" y="5781046"/>
              <a:ext cx="144340" cy="144340"/>
            </a:xfrm>
            <a:custGeom>
              <a:avLst/>
              <a:gdLst>
                <a:gd name="connsiteX0" fmla="*/ 194813 w 194813"/>
                <a:gd name="connsiteY0" fmla="*/ 97407 h 194813"/>
                <a:gd name="connsiteX1" fmla="*/ 97407 w 194813"/>
                <a:gd name="connsiteY1" fmla="*/ 194813 h 194813"/>
                <a:gd name="connsiteX2" fmla="*/ 0 w 194813"/>
                <a:gd name="connsiteY2" fmla="*/ 97407 h 194813"/>
                <a:gd name="connsiteX3" fmla="*/ 97407 w 194813"/>
                <a:gd name="connsiteY3" fmla="*/ 0 h 194813"/>
                <a:gd name="connsiteX4" fmla="*/ 194813 w 194813"/>
                <a:gd name="connsiteY4" fmla="*/ 97407 h 19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13" h="194813">
                  <a:moveTo>
                    <a:pt x="194813" y="97407"/>
                  </a:moveTo>
                  <a:cubicBezTo>
                    <a:pt x="194813" y="151203"/>
                    <a:pt x="151203" y="194813"/>
                    <a:pt x="97407" y="194813"/>
                  </a:cubicBezTo>
                  <a:cubicBezTo>
                    <a:pt x="43610" y="194813"/>
                    <a:pt x="0" y="151203"/>
                    <a:pt x="0" y="97407"/>
                  </a:cubicBezTo>
                  <a:cubicBezTo>
                    <a:pt x="0" y="43610"/>
                    <a:pt x="43610" y="0"/>
                    <a:pt x="97407" y="0"/>
                  </a:cubicBezTo>
                  <a:cubicBezTo>
                    <a:pt x="151203" y="0"/>
                    <a:pt x="194813" y="43610"/>
                    <a:pt x="194813" y="97407"/>
                  </a:cubicBezTo>
                  <a:close/>
                </a:path>
              </a:pathLst>
            </a:custGeom>
            <a:solidFill>
              <a:srgbClr val="E76762">
                <a:alpha val="70000"/>
              </a:srgbClr>
            </a:solidFill>
            <a:ln w="56716" cap="flat">
              <a:solidFill>
                <a:srgbClr val="D1E3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15578FAF-7173-8442-9C8B-6B710FD1E523}"/>
                </a:ext>
              </a:extLst>
            </p:cNvPr>
            <p:cNvGrpSpPr/>
            <p:nvPr userDrawn="1"/>
          </p:nvGrpSpPr>
          <p:grpSpPr>
            <a:xfrm>
              <a:off x="6441074" y="174436"/>
              <a:ext cx="4184627" cy="4184627"/>
              <a:chOff x="1760507" y="447221"/>
              <a:chExt cx="2124389" cy="2124389"/>
            </a:xfrm>
          </p:grpSpPr>
          <p:sp>
            <p:nvSpPr>
              <p:cNvPr id="89" name="Graphique 4">
                <a:extLst>
                  <a:ext uri="{FF2B5EF4-FFF2-40B4-BE49-F238E27FC236}">
                    <a16:creationId xmlns:a16="http://schemas.microsoft.com/office/drawing/2014/main" id="{A6EBF0E3-F967-C34D-9464-D3E7F4AF70B8}"/>
                  </a:ext>
                </a:extLst>
              </p:cNvPr>
              <p:cNvSpPr/>
              <p:nvPr/>
            </p:nvSpPr>
            <p:spPr>
              <a:xfrm>
                <a:off x="1760507" y="447221"/>
                <a:ext cx="2124389" cy="2124389"/>
              </a:xfrm>
              <a:custGeom>
                <a:avLst/>
                <a:gdLst>
                  <a:gd name="connsiteX0" fmla="*/ 2124390 w 2124389"/>
                  <a:gd name="connsiteY0" fmla="*/ 1062195 h 2124389"/>
                  <a:gd name="connsiteX1" fmla="*/ 1062195 w 2124389"/>
                  <a:gd name="connsiteY1" fmla="*/ 2124390 h 2124389"/>
                  <a:gd name="connsiteX2" fmla="*/ 0 w 2124389"/>
                  <a:gd name="connsiteY2" fmla="*/ 1062195 h 2124389"/>
                  <a:gd name="connsiteX3" fmla="*/ 1062195 w 2124389"/>
                  <a:gd name="connsiteY3" fmla="*/ 0 h 2124389"/>
                  <a:gd name="connsiteX4" fmla="*/ 2124390 w 2124389"/>
                  <a:gd name="connsiteY4" fmla="*/ 1062195 h 212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389" h="2124389">
                    <a:moveTo>
                      <a:pt x="2124390" y="1062195"/>
                    </a:moveTo>
                    <a:cubicBezTo>
                      <a:pt x="2124390" y="1648829"/>
                      <a:pt x="1648829" y="2124390"/>
                      <a:pt x="1062195" y="2124390"/>
                    </a:cubicBezTo>
                    <a:cubicBezTo>
                      <a:pt x="475561" y="2124390"/>
                      <a:pt x="0" y="1648829"/>
                      <a:pt x="0" y="1062195"/>
                    </a:cubicBezTo>
                    <a:cubicBezTo>
                      <a:pt x="0" y="475561"/>
                      <a:pt x="475561" y="0"/>
                      <a:pt x="1062195" y="0"/>
                    </a:cubicBezTo>
                    <a:cubicBezTo>
                      <a:pt x="1648829" y="0"/>
                      <a:pt x="2124390" y="475561"/>
                      <a:pt x="2124390" y="1062195"/>
                    </a:cubicBezTo>
                    <a:close/>
                  </a:path>
                </a:pathLst>
              </a:custGeom>
              <a:solidFill>
                <a:srgbClr val="F7CBC2">
                  <a:alpha val="41000"/>
                </a:srgbClr>
              </a:solidFill>
              <a:ln w="8104" cap="flat">
                <a:solidFill>
                  <a:srgbClr val="FFFFFF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0" name="Graphique 4">
                <a:extLst>
                  <a:ext uri="{FF2B5EF4-FFF2-40B4-BE49-F238E27FC236}">
                    <a16:creationId xmlns:a16="http://schemas.microsoft.com/office/drawing/2014/main" id="{4EE32F60-6014-1148-AD97-7F6AFA28F2CB}"/>
                  </a:ext>
                </a:extLst>
              </p:cNvPr>
              <p:cNvSpPr/>
              <p:nvPr/>
            </p:nvSpPr>
            <p:spPr>
              <a:xfrm>
                <a:off x="2271891" y="958605"/>
                <a:ext cx="1101621" cy="1101621"/>
              </a:xfrm>
              <a:custGeom>
                <a:avLst/>
                <a:gdLst>
                  <a:gd name="connsiteX0" fmla="*/ 1101621 w 1101621"/>
                  <a:gd name="connsiteY0" fmla="*/ 550811 h 1101621"/>
                  <a:gd name="connsiteX1" fmla="*/ 550811 w 1101621"/>
                  <a:gd name="connsiteY1" fmla="*/ 1101622 h 1101621"/>
                  <a:gd name="connsiteX2" fmla="*/ 0 w 1101621"/>
                  <a:gd name="connsiteY2" fmla="*/ 550811 h 1101621"/>
                  <a:gd name="connsiteX3" fmla="*/ 550811 w 1101621"/>
                  <a:gd name="connsiteY3" fmla="*/ 0 h 1101621"/>
                  <a:gd name="connsiteX4" fmla="*/ 1101621 w 1101621"/>
                  <a:gd name="connsiteY4" fmla="*/ 550811 h 110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621" h="1101621">
                    <a:moveTo>
                      <a:pt x="1101621" y="550811"/>
                    </a:moveTo>
                    <a:cubicBezTo>
                      <a:pt x="1101621" y="855015"/>
                      <a:pt x="855015" y="1101622"/>
                      <a:pt x="550811" y="1101622"/>
                    </a:cubicBezTo>
                    <a:cubicBezTo>
                      <a:pt x="246606" y="1101622"/>
                      <a:pt x="0" y="855015"/>
                      <a:pt x="0" y="550811"/>
                    </a:cubicBezTo>
                    <a:cubicBezTo>
                      <a:pt x="0" y="246606"/>
                      <a:pt x="246606" y="0"/>
                      <a:pt x="550811" y="0"/>
                    </a:cubicBezTo>
                    <a:cubicBezTo>
                      <a:pt x="855015" y="0"/>
                      <a:pt x="1101621" y="246606"/>
                      <a:pt x="1101621" y="550811"/>
                    </a:cubicBezTo>
                    <a:close/>
                  </a:path>
                </a:pathLst>
              </a:custGeom>
              <a:solidFill>
                <a:srgbClr val="FCEAE5"/>
              </a:solidFill>
              <a:ln w="12262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74" name="Graphique 4">
              <a:extLst>
                <a:ext uri="{FF2B5EF4-FFF2-40B4-BE49-F238E27FC236}">
                  <a16:creationId xmlns:a16="http://schemas.microsoft.com/office/drawing/2014/main" id="{6CAF3774-5984-0F43-90F6-29B6D8DB4B56}"/>
                </a:ext>
              </a:extLst>
            </p:cNvPr>
            <p:cNvSpPr/>
            <p:nvPr userDrawn="1"/>
          </p:nvSpPr>
          <p:spPr>
            <a:xfrm>
              <a:off x="6509935" y="3280045"/>
              <a:ext cx="115596" cy="115596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1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1"/>
                    <a:pt x="70736" y="141471"/>
                  </a:cubicBezTo>
                  <a:cubicBezTo>
                    <a:pt x="31669" y="141471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75" name="Graphique 4">
              <a:extLst>
                <a:ext uri="{FF2B5EF4-FFF2-40B4-BE49-F238E27FC236}">
                  <a16:creationId xmlns:a16="http://schemas.microsoft.com/office/drawing/2014/main" id="{22CE46D8-5A91-194E-AC54-68052501098B}"/>
                </a:ext>
              </a:extLst>
            </p:cNvPr>
            <p:cNvGrpSpPr/>
            <p:nvPr userDrawn="1"/>
          </p:nvGrpSpPr>
          <p:grpSpPr>
            <a:xfrm>
              <a:off x="11227306" y="2679740"/>
              <a:ext cx="360053" cy="360053"/>
              <a:chOff x="4678930" y="1774306"/>
              <a:chExt cx="440648" cy="440648"/>
            </a:xfrm>
          </p:grpSpPr>
          <p:sp>
            <p:nvSpPr>
              <p:cNvPr id="87" name="Forme libre 86">
                <a:extLst>
                  <a:ext uri="{FF2B5EF4-FFF2-40B4-BE49-F238E27FC236}">
                    <a16:creationId xmlns:a16="http://schemas.microsoft.com/office/drawing/2014/main" id="{9FD8B1F3-2449-FF4C-9EF4-A59D7ABB70B3}"/>
                  </a:ext>
                </a:extLst>
              </p:cNvPr>
              <p:cNvSpPr/>
              <p:nvPr/>
            </p:nvSpPr>
            <p:spPr>
              <a:xfrm>
                <a:off x="4678930" y="1774306"/>
                <a:ext cx="440648" cy="440648"/>
              </a:xfrm>
              <a:custGeom>
                <a:avLst/>
                <a:gdLst>
                  <a:gd name="connsiteX0" fmla="*/ 440648 w 440648"/>
                  <a:gd name="connsiteY0" fmla="*/ 220324 h 440648"/>
                  <a:gd name="connsiteX1" fmla="*/ 220324 w 440648"/>
                  <a:gd name="connsiteY1" fmla="*/ 440649 h 440648"/>
                  <a:gd name="connsiteX2" fmla="*/ 0 w 440648"/>
                  <a:gd name="connsiteY2" fmla="*/ 220324 h 440648"/>
                  <a:gd name="connsiteX3" fmla="*/ 220324 w 440648"/>
                  <a:gd name="connsiteY3" fmla="*/ 0 h 440648"/>
                  <a:gd name="connsiteX4" fmla="*/ 440648 w 440648"/>
                  <a:gd name="connsiteY4" fmla="*/ 220324 h 44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48" h="440648">
                    <a:moveTo>
                      <a:pt x="440648" y="220324"/>
                    </a:moveTo>
                    <a:cubicBezTo>
                      <a:pt x="440648" y="342006"/>
                      <a:pt x="342006" y="440649"/>
                      <a:pt x="220324" y="440649"/>
                    </a:cubicBezTo>
                    <a:cubicBezTo>
                      <a:pt x="98642" y="440649"/>
                      <a:pt x="0" y="342006"/>
                      <a:pt x="0" y="220324"/>
                    </a:cubicBezTo>
                    <a:cubicBezTo>
                      <a:pt x="0" y="98643"/>
                      <a:pt x="98642" y="0"/>
                      <a:pt x="220324" y="0"/>
                    </a:cubicBezTo>
                    <a:cubicBezTo>
                      <a:pt x="342006" y="0"/>
                      <a:pt x="440648" y="98643"/>
                      <a:pt x="440648" y="220324"/>
                    </a:cubicBezTo>
                    <a:close/>
                  </a:path>
                </a:pathLst>
              </a:custGeom>
              <a:solidFill>
                <a:srgbClr val="E76662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E31C68FA-5FF3-1E47-B8A3-F767D76715D8}"/>
                  </a:ext>
                </a:extLst>
              </p:cNvPr>
              <p:cNvSpPr/>
              <p:nvPr/>
            </p:nvSpPr>
            <p:spPr>
              <a:xfrm>
                <a:off x="4828519" y="1923895"/>
                <a:ext cx="141471" cy="141471"/>
              </a:xfrm>
              <a:custGeom>
                <a:avLst/>
                <a:gdLst>
                  <a:gd name="connsiteX0" fmla="*/ 141471 w 141471"/>
                  <a:gd name="connsiteY0" fmla="*/ 70736 h 141471"/>
                  <a:gd name="connsiteX1" fmla="*/ 70736 w 141471"/>
                  <a:gd name="connsiteY1" fmla="*/ 141472 h 141471"/>
                  <a:gd name="connsiteX2" fmla="*/ 0 w 141471"/>
                  <a:gd name="connsiteY2" fmla="*/ 70736 h 141471"/>
                  <a:gd name="connsiteX3" fmla="*/ 70736 w 141471"/>
                  <a:gd name="connsiteY3" fmla="*/ 0 h 141471"/>
                  <a:gd name="connsiteX4" fmla="*/ 141471 w 141471"/>
                  <a:gd name="connsiteY4" fmla="*/ 70736 h 1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71" h="141471">
                    <a:moveTo>
                      <a:pt x="141471" y="70736"/>
                    </a:moveTo>
                    <a:cubicBezTo>
                      <a:pt x="141471" y="109802"/>
                      <a:pt x="109802" y="141472"/>
                      <a:pt x="70736" y="141472"/>
                    </a:cubicBezTo>
                    <a:cubicBezTo>
                      <a:pt x="31669" y="141472"/>
                      <a:pt x="0" y="109802"/>
                      <a:pt x="0" y="70736"/>
                    </a:cubicBezTo>
                    <a:cubicBezTo>
                      <a:pt x="0" y="31669"/>
                      <a:pt x="31669" y="0"/>
                      <a:pt x="70736" y="0"/>
                    </a:cubicBezTo>
                    <a:cubicBezTo>
                      <a:pt x="109802" y="0"/>
                      <a:pt x="141471" y="31669"/>
                      <a:pt x="141471" y="7073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3E25DA63-9BFA-AF4D-A145-D6F8742176B8}"/>
                </a:ext>
              </a:extLst>
            </p:cNvPr>
            <p:cNvGrpSpPr/>
            <p:nvPr userDrawn="1"/>
          </p:nvGrpSpPr>
          <p:grpSpPr>
            <a:xfrm>
              <a:off x="10280474" y="1066494"/>
              <a:ext cx="1276854" cy="1276854"/>
              <a:chOff x="3512740" y="605758"/>
              <a:chExt cx="1013491" cy="1013491"/>
            </a:xfrm>
          </p:grpSpPr>
          <p:sp>
            <p:nvSpPr>
              <p:cNvPr id="83" name="Forme libre 82">
                <a:extLst>
                  <a:ext uri="{FF2B5EF4-FFF2-40B4-BE49-F238E27FC236}">
                    <a16:creationId xmlns:a16="http://schemas.microsoft.com/office/drawing/2014/main" id="{F9CD1DF7-B977-7F4D-88A9-13282B57D686}"/>
                  </a:ext>
                </a:extLst>
              </p:cNvPr>
              <p:cNvSpPr/>
              <p:nvPr userDrawn="1"/>
            </p:nvSpPr>
            <p:spPr>
              <a:xfrm>
                <a:off x="3512740" y="605758"/>
                <a:ext cx="1013491" cy="1013491"/>
              </a:xfrm>
              <a:custGeom>
                <a:avLst/>
                <a:gdLst>
                  <a:gd name="connsiteX0" fmla="*/ 1013492 w 1013491"/>
                  <a:gd name="connsiteY0" fmla="*/ 506746 h 1013491"/>
                  <a:gd name="connsiteX1" fmla="*/ 506746 w 1013491"/>
                  <a:gd name="connsiteY1" fmla="*/ 1013492 h 1013491"/>
                  <a:gd name="connsiteX2" fmla="*/ 0 w 1013491"/>
                  <a:gd name="connsiteY2" fmla="*/ 506746 h 1013491"/>
                  <a:gd name="connsiteX3" fmla="*/ 506746 w 1013491"/>
                  <a:gd name="connsiteY3" fmla="*/ 0 h 1013491"/>
                  <a:gd name="connsiteX4" fmla="*/ 1013492 w 1013491"/>
                  <a:gd name="connsiteY4" fmla="*/ 506746 h 10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91" h="1013491">
                    <a:moveTo>
                      <a:pt x="1013492" y="506746"/>
                    </a:moveTo>
                    <a:cubicBezTo>
                      <a:pt x="1013492" y="786614"/>
                      <a:pt x="786614" y="1013492"/>
                      <a:pt x="506746" y="1013492"/>
                    </a:cubicBezTo>
                    <a:cubicBezTo>
                      <a:pt x="226878" y="1013492"/>
                      <a:pt x="0" y="786614"/>
                      <a:pt x="0" y="506746"/>
                    </a:cubicBezTo>
                    <a:cubicBezTo>
                      <a:pt x="0" y="226878"/>
                      <a:pt x="226878" y="0"/>
                      <a:pt x="506746" y="0"/>
                    </a:cubicBezTo>
                    <a:cubicBezTo>
                      <a:pt x="786614" y="0"/>
                      <a:pt x="1013492" y="226878"/>
                      <a:pt x="1013492" y="506746"/>
                    </a:cubicBezTo>
                    <a:close/>
                  </a:path>
                </a:pathLst>
              </a:custGeom>
              <a:noFill/>
              <a:ln w="76033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87F5CBD0-4A39-4C4F-B796-DDBF04235B6E}"/>
                  </a:ext>
                </a:extLst>
              </p:cNvPr>
              <p:cNvGrpSpPr/>
              <p:nvPr userDrawn="1"/>
            </p:nvGrpSpPr>
            <p:grpSpPr>
              <a:xfrm>
                <a:off x="3706394" y="799412"/>
                <a:ext cx="640023" cy="626184"/>
                <a:chOff x="3706394" y="799412"/>
                <a:chExt cx="640023" cy="626184"/>
              </a:xfrm>
            </p:grpSpPr>
            <p:sp>
              <p:nvSpPr>
                <p:cNvPr id="85" name="Graphique 4">
                  <a:extLst>
                    <a:ext uri="{FF2B5EF4-FFF2-40B4-BE49-F238E27FC236}">
                      <a16:creationId xmlns:a16="http://schemas.microsoft.com/office/drawing/2014/main" id="{51CE0413-1770-D541-BE36-8AA984D22EFF}"/>
                    </a:ext>
                  </a:extLst>
                </p:cNvPr>
                <p:cNvSpPr/>
                <p:nvPr userDrawn="1"/>
              </p:nvSpPr>
              <p:spPr>
                <a:xfrm>
                  <a:off x="4200308" y="985276"/>
                  <a:ext cx="146109" cy="146109"/>
                </a:xfrm>
                <a:custGeom>
                  <a:avLst/>
                  <a:gdLst>
                    <a:gd name="connsiteX0" fmla="*/ 146110 w 146109"/>
                    <a:gd name="connsiteY0" fmla="*/ 73055 h 146109"/>
                    <a:gd name="connsiteX1" fmla="*/ 73055 w 146109"/>
                    <a:gd name="connsiteY1" fmla="*/ 146110 h 146109"/>
                    <a:gd name="connsiteX2" fmla="*/ 0 w 146109"/>
                    <a:gd name="connsiteY2" fmla="*/ 73055 h 146109"/>
                    <a:gd name="connsiteX3" fmla="*/ 73055 w 146109"/>
                    <a:gd name="connsiteY3" fmla="*/ 0 h 146109"/>
                    <a:gd name="connsiteX4" fmla="*/ 146110 w 146109"/>
                    <a:gd name="connsiteY4" fmla="*/ 73055 h 14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09" h="146109">
                      <a:moveTo>
                        <a:pt x="146110" y="73055"/>
                      </a:moveTo>
                      <a:cubicBezTo>
                        <a:pt x="146110" y="113402"/>
                        <a:pt x="113402" y="146110"/>
                        <a:pt x="73055" y="146110"/>
                      </a:cubicBezTo>
                      <a:cubicBezTo>
                        <a:pt x="32708" y="146110"/>
                        <a:pt x="0" y="113402"/>
                        <a:pt x="0" y="73055"/>
                      </a:cubicBezTo>
                      <a:cubicBezTo>
                        <a:pt x="0" y="32708"/>
                        <a:pt x="32708" y="0"/>
                        <a:pt x="73055" y="0"/>
                      </a:cubicBezTo>
                      <a:cubicBezTo>
                        <a:pt x="113402" y="0"/>
                        <a:pt x="146110" y="32708"/>
                        <a:pt x="146110" y="73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6" name="Forme libre 85">
                  <a:extLst>
                    <a:ext uri="{FF2B5EF4-FFF2-40B4-BE49-F238E27FC236}">
                      <a16:creationId xmlns:a16="http://schemas.microsoft.com/office/drawing/2014/main" id="{233E6879-AC03-C94E-9603-BCF2976CAE01}"/>
                    </a:ext>
                  </a:extLst>
                </p:cNvPr>
                <p:cNvSpPr/>
                <p:nvPr userDrawn="1"/>
              </p:nvSpPr>
              <p:spPr>
                <a:xfrm>
                  <a:off x="3706394" y="799412"/>
                  <a:ext cx="626184" cy="626184"/>
                </a:xfrm>
                <a:custGeom>
                  <a:avLst/>
                  <a:gdLst>
                    <a:gd name="connsiteX0" fmla="*/ 626185 w 626184"/>
                    <a:gd name="connsiteY0" fmla="*/ 313092 h 626184"/>
                    <a:gd name="connsiteX1" fmla="*/ 313092 w 626184"/>
                    <a:gd name="connsiteY1" fmla="*/ 626185 h 626184"/>
                    <a:gd name="connsiteX2" fmla="*/ 0 w 626184"/>
                    <a:gd name="connsiteY2" fmla="*/ 313092 h 626184"/>
                    <a:gd name="connsiteX3" fmla="*/ 313092 w 626184"/>
                    <a:gd name="connsiteY3" fmla="*/ 0 h 626184"/>
                    <a:gd name="connsiteX4" fmla="*/ 626185 w 626184"/>
                    <a:gd name="connsiteY4" fmla="*/ 313092 h 62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184" h="626184">
                      <a:moveTo>
                        <a:pt x="626185" y="313092"/>
                      </a:moveTo>
                      <a:cubicBezTo>
                        <a:pt x="626185" y="486009"/>
                        <a:pt x="486008" y="626185"/>
                        <a:pt x="313092" y="626185"/>
                      </a:cubicBezTo>
                      <a:cubicBezTo>
                        <a:pt x="140176" y="626185"/>
                        <a:pt x="0" y="486009"/>
                        <a:pt x="0" y="313092"/>
                      </a:cubicBezTo>
                      <a:cubicBezTo>
                        <a:pt x="0" y="140176"/>
                        <a:pt x="140176" y="0"/>
                        <a:pt x="313092" y="0"/>
                      </a:cubicBezTo>
                      <a:cubicBezTo>
                        <a:pt x="486008" y="0"/>
                        <a:pt x="626185" y="140176"/>
                        <a:pt x="626185" y="313092"/>
                      </a:cubicBezTo>
                      <a:close/>
                    </a:path>
                  </a:pathLst>
                </a:custGeom>
                <a:solidFill>
                  <a:srgbClr val="ED897F"/>
                </a:solidFill>
                <a:ln w="106564" cap="flat">
                  <a:solidFill>
                    <a:srgbClr val="FCE5D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</p:grpSp>
        </p:grp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42027F13-4367-7346-A0E5-1695AFBA27A2}"/>
                </a:ext>
              </a:extLst>
            </p:cNvPr>
            <p:cNvGrpSpPr/>
            <p:nvPr userDrawn="1"/>
          </p:nvGrpSpPr>
          <p:grpSpPr>
            <a:xfrm>
              <a:off x="9542241" y="3443733"/>
              <a:ext cx="1620398" cy="1620397"/>
              <a:chOff x="9572428" y="3161411"/>
              <a:chExt cx="1620398" cy="1620397"/>
            </a:xfrm>
          </p:grpSpPr>
          <p:sp>
            <p:nvSpPr>
              <p:cNvPr id="81" name="Graphique 4">
                <a:extLst>
                  <a:ext uri="{FF2B5EF4-FFF2-40B4-BE49-F238E27FC236}">
                    <a16:creationId xmlns:a16="http://schemas.microsoft.com/office/drawing/2014/main" id="{9345EF1D-D01D-EC46-89AB-F88401607285}"/>
                  </a:ext>
                </a:extLst>
              </p:cNvPr>
              <p:cNvSpPr/>
              <p:nvPr userDrawn="1"/>
            </p:nvSpPr>
            <p:spPr>
              <a:xfrm>
                <a:off x="9572428" y="3161411"/>
                <a:ext cx="1620398" cy="1620397"/>
              </a:xfrm>
              <a:custGeom>
                <a:avLst/>
                <a:gdLst>
                  <a:gd name="connsiteX0" fmla="*/ 2187009 w 2187008"/>
                  <a:gd name="connsiteY0" fmla="*/ 1093504 h 2187008"/>
                  <a:gd name="connsiteX1" fmla="*/ 1093504 w 2187008"/>
                  <a:gd name="connsiteY1" fmla="*/ 2187008 h 2187008"/>
                  <a:gd name="connsiteX2" fmla="*/ 0 w 2187008"/>
                  <a:gd name="connsiteY2" fmla="*/ 1093504 h 2187008"/>
                  <a:gd name="connsiteX3" fmla="*/ 1093504 w 2187008"/>
                  <a:gd name="connsiteY3" fmla="*/ 0 h 2187008"/>
                  <a:gd name="connsiteX4" fmla="*/ 2187009 w 2187008"/>
                  <a:gd name="connsiteY4" fmla="*/ 1093504 h 21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7008" h="2187008">
                    <a:moveTo>
                      <a:pt x="2187009" y="1093504"/>
                    </a:moveTo>
                    <a:cubicBezTo>
                      <a:pt x="2187009" y="1697430"/>
                      <a:pt x="1697430" y="2187008"/>
                      <a:pt x="1093504" y="2187008"/>
                    </a:cubicBezTo>
                    <a:cubicBezTo>
                      <a:pt x="489579" y="2187008"/>
                      <a:pt x="0" y="1697430"/>
                      <a:pt x="0" y="1093504"/>
                    </a:cubicBezTo>
                    <a:cubicBezTo>
                      <a:pt x="0" y="489578"/>
                      <a:pt x="489579" y="0"/>
                      <a:pt x="1093504" y="0"/>
                    </a:cubicBezTo>
                    <a:cubicBezTo>
                      <a:pt x="1697430" y="0"/>
                      <a:pt x="2187009" y="489578"/>
                      <a:pt x="2187009" y="10935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79600" cap="flat">
                <a:solidFill>
                  <a:srgbClr val="E76662">
                    <a:alpha val="84369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2" name="Graphique 4">
                <a:extLst>
                  <a:ext uri="{FF2B5EF4-FFF2-40B4-BE49-F238E27FC236}">
                    <a16:creationId xmlns:a16="http://schemas.microsoft.com/office/drawing/2014/main" id="{77372A35-43DB-8D4D-8E89-E23EB06B6B30}"/>
                  </a:ext>
                </a:extLst>
              </p:cNvPr>
              <p:cNvSpPr/>
              <p:nvPr userDrawn="1"/>
            </p:nvSpPr>
            <p:spPr>
              <a:xfrm>
                <a:off x="10101181" y="3676054"/>
                <a:ext cx="591110" cy="591110"/>
              </a:xfrm>
              <a:custGeom>
                <a:avLst/>
                <a:gdLst>
                  <a:gd name="connsiteX0" fmla="*/ 797806 w 797805"/>
                  <a:gd name="connsiteY0" fmla="*/ 398903 h 797805"/>
                  <a:gd name="connsiteX1" fmla="*/ 398903 w 797805"/>
                  <a:gd name="connsiteY1" fmla="*/ 797806 h 797805"/>
                  <a:gd name="connsiteX2" fmla="*/ 0 w 797805"/>
                  <a:gd name="connsiteY2" fmla="*/ 398903 h 797805"/>
                  <a:gd name="connsiteX3" fmla="*/ 398903 w 797805"/>
                  <a:gd name="connsiteY3" fmla="*/ 0 h 797805"/>
                  <a:gd name="connsiteX4" fmla="*/ 797806 w 797805"/>
                  <a:gd name="connsiteY4" fmla="*/ 398903 h 79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805" h="797805">
                    <a:moveTo>
                      <a:pt x="797806" y="398903"/>
                    </a:moveTo>
                    <a:cubicBezTo>
                      <a:pt x="797806" y="619211"/>
                      <a:pt x="619211" y="797806"/>
                      <a:pt x="398903" y="797806"/>
                    </a:cubicBezTo>
                    <a:cubicBezTo>
                      <a:pt x="178595" y="797806"/>
                      <a:pt x="0" y="619211"/>
                      <a:pt x="0" y="398903"/>
                    </a:cubicBezTo>
                    <a:cubicBezTo>
                      <a:pt x="0" y="178595"/>
                      <a:pt x="178595" y="0"/>
                      <a:pt x="398903" y="0"/>
                    </a:cubicBezTo>
                    <a:cubicBezTo>
                      <a:pt x="619211" y="0"/>
                      <a:pt x="797806" y="178595"/>
                      <a:pt x="797806" y="398903"/>
                    </a:cubicBezTo>
                    <a:close/>
                  </a:path>
                </a:pathLst>
              </a:custGeom>
              <a:noFill/>
              <a:ln w="444500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3A75434C-D9DF-614B-B1E8-D0D4D6C79C8F}"/>
                </a:ext>
              </a:extLst>
            </p:cNvPr>
            <p:cNvGrpSpPr/>
            <p:nvPr userDrawn="1"/>
          </p:nvGrpSpPr>
          <p:grpSpPr>
            <a:xfrm>
              <a:off x="10843917" y="4865048"/>
              <a:ext cx="668366" cy="668366"/>
              <a:chOff x="5799920" y="4925820"/>
              <a:chExt cx="1255480" cy="1255480"/>
            </a:xfrm>
          </p:grpSpPr>
          <p:sp>
            <p:nvSpPr>
              <p:cNvPr id="79" name="Graphique 4">
                <a:extLst>
                  <a:ext uri="{FF2B5EF4-FFF2-40B4-BE49-F238E27FC236}">
                    <a16:creationId xmlns:a16="http://schemas.microsoft.com/office/drawing/2014/main" id="{B39F19D8-F31C-2E43-A236-2939C8806B13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0" name="Graphique 4">
                <a:extLst>
                  <a:ext uri="{FF2B5EF4-FFF2-40B4-BE49-F238E27FC236}">
                    <a16:creationId xmlns:a16="http://schemas.microsoft.com/office/drawing/2014/main" id="{03ABA920-D04E-1B4A-B790-EBE44F08DC88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242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lan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ZoneTexte 106">
            <a:extLst>
              <a:ext uri="{FF2B5EF4-FFF2-40B4-BE49-F238E27FC236}">
                <a16:creationId xmlns:a16="http://schemas.microsoft.com/office/drawing/2014/main" id="{87FD0636-D3C9-8947-A2BF-3FD57DEC8D58}"/>
              </a:ext>
            </a:extLst>
          </p:cNvPr>
          <p:cNvSpPr txBox="1"/>
          <p:nvPr userDrawn="1"/>
        </p:nvSpPr>
        <p:spPr>
          <a:xfrm>
            <a:off x="1097426" y="2841664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latin typeface="FranceTV Brown" panose="020B0504020101010102" pitchFamily="34" charset="77"/>
              </a:rPr>
              <a:t>Guadeloupe</a:t>
            </a:r>
          </a:p>
          <a:p>
            <a:r>
              <a:rPr lang="fr-FR" sz="600">
                <a:latin typeface="FranceTV Brown Light" panose="020B0404020101010102" pitchFamily="34" charset="77"/>
              </a:rPr>
              <a:t>RADIO - TÉLÉ -  INTERNET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CEB225E-F76D-8046-BDEC-599865BE554D}"/>
              </a:ext>
            </a:extLst>
          </p:cNvPr>
          <p:cNvSpPr/>
          <p:nvPr userDrawn="1"/>
        </p:nvSpPr>
        <p:spPr>
          <a:xfrm>
            <a:off x="1" y="1230522"/>
            <a:ext cx="11499272" cy="3802694"/>
          </a:xfrm>
          <a:prstGeom prst="rect">
            <a:avLst/>
          </a:prstGeom>
          <a:solidFill>
            <a:srgbClr val="A6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9" name="Group 68">
            <a:extLst>
              <a:ext uri="{FF2B5EF4-FFF2-40B4-BE49-F238E27FC236}">
                <a16:creationId xmlns:a16="http://schemas.microsoft.com/office/drawing/2014/main" id="{0F5AEBFD-ECB9-1446-8BE3-C631053C35AB}"/>
              </a:ext>
            </a:extLst>
          </p:cNvPr>
          <p:cNvGrpSpPr/>
          <p:nvPr userDrawn="1"/>
        </p:nvGrpSpPr>
        <p:grpSpPr>
          <a:xfrm>
            <a:off x="-265119" y="992345"/>
            <a:ext cx="10030517" cy="4447121"/>
            <a:chOff x="1751012" y="1676400"/>
            <a:chExt cx="8576143" cy="4277710"/>
          </a:xfrm>
          <a:solidFill>
            <a:schemeClr val="bg1"/>
          </a:solidFill>
          <a:scene3d>
            <a:camera prst="perspectiveRelaxedModerately" fov="4800000">
              <a:rot lat="18000000" lon="0" rev="0"/>
            </a:camera>
            <a:lightRig rig="threePt" dir="t"/>
          </a:scene3d>
        </p:grpSpPr>
        <p:sp>
          <p:nvSpPr>
            <p:cNvPr id="110" name="Freeform 1208">
              <a:extLst>
                <a:ext uri="{FF2B5EF4-FFF2-40B4-BE49-F238E27FC236}">
                  <a16:creationId xmlns:a16="http://schemas.microsoft.com/office/drawing/2014/main" id="{4648038B-CEE2-5E43-A5B9-AC31EF6C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220" y="3485722"/>
              <a:ext cx="1635229" cy="1832119"/>
            </a:xfrm>
            <a:custGeom>
              <a:avLst/>
              <a:gdLst/>
              <a:ahLst/>
              <a:cxnLst>
                <a:cxn ang="0">
                  <a:pos x="321" y="7"/>
                </a:cxn>
                <a:cxn ang="0">
                  <a:pos x="324" y="18"/>
                </a:cxn>
                <a:cxn ang="0">
                  <a:pos x="325" y="34"/>
                </a:cxn>
                <a:cxn ang="0">
                  <a:pos x="339" y="58"/>
                </a:cxn>
                <a:cxn ang="0">
                  <a:pos x="405" y="89"/>
                </a:cxn>
                <a:cxn ang="0">
                  <a:pos x="428" y="77"/>
                </a:cxn>
                <a:cxn ang="0">
                  <a:pos x="461" y="64"/>
                </a:cxn>
                <a:cxn ang="0">
                  <a:pos x="482" y="73"/>
                </a:cxn>
                <a:cxn ang="0">
                  <a:pos x="546" y="82"/>
                </a:cxn>
                <a:cxn ang="0">
                  <a:pos x="590" y="83"/>
                </a:cxn>
                <a:cxn ang="0">
                  <a:pos x="599" y="113"/>
                </a:cxn>
                <a:cxn ang="0">
                  <a:pos x="571" y="99"/>
                </a:cxn>
                <a:cxn ang="0">
                  <a:pos x="626" y="205"/>
                </a:cxn>
                <a:cxn ang="0">
                  <a:pos x="639" y="240"/>
                </a:cxn>
                <a:cxn ang="0">
                  <a:pos x="659" y="277"/>
                </a:cxn>
                <a:cxn ang="0">
                  <a:pos x="697" y="308"/>
                </a:cxn>
                <a:cxn ang="0">
                  <a:pos x="700" y="326"/>
                </a:cxn>
                <a:cxn ang="0">
                  <a:pos x="717" y="338"/>
                </a:cxn>
                <a:cxn ang="0">
                  <a:pos x="742" y="331"/>
                </a:cxn>
                <a:cxn ang="0">
                  <a:pos x="771" y="380"/>
                </a:cxn>
                <a:cxn ang="0">
                  <a:pos x="702" y="453"/>
                </a:cxn>
                <a:cxn ang="0">
                  <a:pos x="655" y="511"/>
                </a:cxn>
                <a:cxn ang="0">
                  <a:pos x="655" y="563"/>
                </a:cxn>
                <a:cxn ang="0">
                  <a:pos x="665" y="589"/>
                </a:cxn>
                <a:cxn ang="0">
                  <a:pos x="658" y="650"/>
                </a:cxn>
                <a:cxn ang="0">
                  <a:pos x="609" y="688"/>
                </a:cxn>
                <a:cxn ang="0">
                  <a:pos x="597" y="707"/>
                </a:cxn>
                <a:cxn ang="0">
                  <a:pos x="605" y="751"/>
                </a:cxn>
                <a:cxn ang="0">
                  <a:pos x="575" y="775"/>
                </a:cxn>
                <a:cxn ang="0">
                  <a:pos x="562" y="807"/>
                </a:cxn>
                <a:cxn ang="0">
                  <a:pos x="511" y="868"/>
                </a:cxn>
                <a:cxn ang="0">
                  <a:pos x="492" y="874"/>
                </a:cxn>
                <a:cxn ang="0">
                  <a:pos x="472" y="872"/>
                </a:cxn>
                <a:cxn ang="0">
                  <a:pos x="414" y="877"/>
                </a:cxn>
                <a:cxn ang="0">
                  <a:pos x="410" y="846"/>
                </a:cxn>
                <a:cxn ang="0">
                  <a:pos x="372" y="778"/>
                </a:cxn>
                <a:cxn ang="0">
                  <a:pos x="355" y="716"/>
                </a:cxn>
                <a:cxn ang="0">
                  <a:pos x="339" y="631"/>
                </a:cxn>
                <a:cxn ang="0">
                  <a:pos x="354" y="581"/>
                </a:cxn>
                <a:cxn ang="0">
                  <a:pos x="339" y="523"/>
                </a:cxn>
                <a:cxn ang="0">
                  <a:pos x="301" y="469"/>
                </a:cxn>
                <a:cxn ang="0">
                  <a:pos x="311" y="453"/>
                </a:cxn>
                <a:cxn ang="0">
                  <a:pos x="315" y="426"/>
                </a:cxn>
                <a:cxn ang="0">
                  <a:pos x="266" y="406"/>
                </a:cxn>
                <a:cxn ang="0">
                  <a:pos x="201" y="395"/>
                </a:cxn>
                <a:cxn ang="0">
                  <a:pos x="151" y="400"/>
                </a:cxn>
                <a:cxn ang="0">
                  <a:pos x="102" y="406"/>
                </a:cxn>
                <a:cxn ang="0">
                  <a:pos x="44" y="348"/>
                </a:cxn>
                <a:cxn ang="0">
                  <a:pos x="12" y="317"/>
                </a:cxn>
                <a:cxn ang="0">
                  <a:pos x="5" y="294"/>
                </a:cxn>
                <a:cxn ang="0">
                  <a:pos x="17" y="248"/>
                </a:cxn>
                <a:cxn ang="0">
                  <a:pos x="14" y="192"/>
                </a:cxn>
                <a:cxn ang="0">
                  <a:pos x="48" y="132"/>
                </a:cxn>
                <a:cxn ang="0">
                  <a:pos x="87" y="107"/>
                </a:cxn>
                <a:cxn ang="0">
                  <a:pos x="113" y="51"/>
                </a:cxn>
                <a:cxn ang="0">
                  <a:pos x="155" y="29"/>
                </a:cxn>
                <a:cxn ang="0">
                  <a:pos x="188" y="24"/>
                </a:cxn>
                <a:cxn ang="0">
                  <a:pos x="260" y="6"/>
                </a:cxn>
                <a:cxn ang="0">
                  <a:pos x="288" y="2"/>
                </a:cxn>
                <a:cxn ang="0">
                  <a:pos x="305" y="2"/>
                </a:cxn>
              </a:cxnLst>
              <a:rect l="0" t="0" r="r" b="b"/>
              <a:pathLst>
                <a:path w="789" h="884">
                  <a:moveTo>
                    <a:pt x="309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8" y="2"/>
                  </a:lnTo>
                  <a:lnTo>
                    <a:pt x="319" y="5"/>
                  </a:lnTo>
                  <a:lnTo>
                    <a:pt x="321" y="7"/>
                  </a:lnTo>
                  <a:lnTo>
                    <a:pt x="325" y="7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29" y="7"/>
                  </a:lnTo>
                  <a:lnTo>
                    <a:pt x="324" y="12"/>
                  </a:lnTo>
                  <a:lnTo>
                    <a:pt x="324" y="18"/>
                  </a:lnTo>
                  <a:lnTo>
                    <a:pt x="325" y="19"/>
                  </a:lnTo>
                  <a:lnTo>
                    <a:pt x="328" y="20"/>
                  </a:lnTo>
                  <a:lnTo>
                    <a:pt x="329" y="21"/>
                  </a:lnTo>
                  <a:lnTo>
                    <a:pt x="329" y="28"/>
                  </a:lnTo>
                  <a:lnTo>
                    <a:pt x="328" y="30"/>
                  </a:lnTo>
                  <a:lnTo>
                    <a:pt x="325" y="34"/>
                  </a:lnTo>
                  <a:lnTo>
                    <a:pt x="324" y="36"/>
                  </a:lnTo>
                  <a:lnTo>
                    <a:pt x="324" y="40"/>
                  </a:lnTo>
                  <a:lnTo>
                    <a:pt x="325" y="45"/>
                  </a:lnTo>
                  <a:lnTo>
                    <a:pt x="329" y="53"/>
                  </a:lnTo>
                  <a:lnTo>
                    <a:pt x="334" y="56"/>
                  </a:lnTo>
                  <a:lnTo>
                    <a:pt x="339" y="58"/>
                  </a:lnTo>
                  <a:lnTo>
                    <a:pt x="343" y="59"/>
                  </a:lnTo>
                  <a:lnTo>
                    <a:pt x="354" y="59"/>
                  </a:lnTo>
                  <a:lnTo>
                    <a:pt x="365" y="62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05" y="89"/>
                  </a:lnTo>
                  <a:lnTo>
                    <a:pt x="419" y="92"/>
                  </a:lnTo>
                  <a:lnTo>
                    <a:pt x="422" y="92"/>
                  </a:lnTo>
                  <a:lnTo>
                    <a:pt x="424" y="90"/>
                  </a:lnTo>
                  <a:lnTo>
                    <a:pt x="426" y="88"/>
                  </a:lnTo>
                  <a:lnTo>
                    <a:pt x="428" y="87"/>
                  </a:lnTo>
                  <a:lnTo>
                    <a:pt x="428" y="77"/>
                  </a:lnTo>
                  <a:lnTo>
                    <a:pt x="429" y="69"/>
                  </a:lnTo>
                  <a:lnTo>
                    <a:pt x="434" y="65"/>
                  </a:lnTo>
                  <a:lnTo>
                    <a:pt x="442" y="63"/>
                  </a:lnTo>
                  <a:lnTo>
                    <a:pt x="451" y="60"/>
                  </a:lnTo>
                  <a:lnTo>
                    <a:pt x="461" y="60"/>
                  </a:lnTo>
                  <a:lnTo>
                    <a:pt x="461" y="64"/>
                  </a:lnTo>
                  <a:lnTo>
                    <a:pt x="462" y="65"/>
                  </a:lnTo>
                  <a:lnTo>
                    <a:pt x="463" y="68"/>
                  </a:lnTo>
                  <a:lnTo>
                    <a:pt x="466" y="69"/>
                  </a:lnTo>
                  <a:lnTo>
                    <a:pt x="467" y="70"/>
                  </a:lnTo>
                  <a:lnTo>
                    <a:pt x="472" y="73"/>
                  </a:lnTo>
                  <a:lnTo>
                    <a:pt x="482" y="73"/>
                  </a:lnTo>
                  <a:lnTo>
                    <a:pt x="486" y="74"/>
                  </a:lnTo>
                  <a:lnTo>
                    <a:pt x="500" y="79"/>
                  </a:lnTo>
                  <a:lnTo>
                    <a:pt x="516" y="84"/>
                  </a:lnTo>
                  <a:lnTo>
                    <a:pt x="531" y="85"/>
                  </a:lnTo>
                  <a:lnTo>
                    <a:pt x="540" y="84"/>
                  </a:lnTo>
                  <a:lnTo>
                    <a:pt x="546" y="82"/>
                  </a:lnTo>
                  <a:lnTo>
                    <a:pt x="561" y="79"/>
                  </a:lnTo>
                  <a:lnTo>
                    <a:pt x="569" y="80"/>
                  </a:lnTo>
                  <a:lnTo>
                    <a:pt x="575" y="83"/>
                  </a:lnTo>
                  <a:lnTo>
                    <a:pt x="582" y="84"/>
                  </a:lnTo>
                  <a:lnTo>
                    <a:pt x="587" y="84"/>
                  </a:lnTo>
                  <a:lnTo>
                    <a:pt x="590" y="83"/>
                  </a:lnTo>
                  <a:lnTo>
                    <a:pt x="591" y="83"/>
                  </a:lnTo>
                  <a:lnTo>
                    <a:pt x="594" y="82"/>
                  </a:lnTo>
                  <a:lnTo>
                    <a:pt x="601" y="94"/>
                  </a:lnTo>
                  <a:lnTo>
                    <a:pt x="602" y="102"/>
                  </a:lnTo>
                  <a:lnTo>
                    <a:pt x="601" y="107"/>
                  </a:lnTo>
                  <a:lnTo>
                    <a:pt x="599" y="113"/>
                  </a:lnTo>
                  <a:lnTo>
                    <a:pt x="596" y="121"/>
                  </a:lnTo>
                  <a:lnTo>
                    <a:pt x="594" y="126"/>
                  </a:lnTo>
                  <a:lnTo>
                    <a:pt x="587" y="122"/>
                  </a:lnTo>
                  <a:lnTo>
                    <a:pt x="582" y="114"/>
                  </a:lnTo>
                  <a:lnTo>
                    <a:pt x="576" y="106"/>
                  </a:lnTo>
                  <a:lnTo>
                    <a:pt x="571" y="99"/>
                  </a:lnTo>
                  <a:lnTo>
                    <a:pt x="571" y="106"/>
                  </a:lnTo>
                  <a:lnTo>
                    <a:pt x="610" y="175"/>
                  </a:lnTo>
                  <a:lnTo>
                    <a:pt x="610" y="182"/>
                  </a:lnTo>
                  <a:lnTo>
                    <a:pt x="615" y="191"/>
                  </a:lnTo>
                  <a:lnTo>
                    <a:pt x="621" y="200"/>
                  </a:lnTo>
                  <a:lnTo>
                    <a:pt x="626" y="205"/>
                  </a:lnTo>
                  <a:lnTo>
                    <a:pt x="626" y="228"/>
                  </a:lnTo>
                  <a:lnTo>
                    <a:pt x="629" y="231"/>
                  </a:lnTo>
                  <a:lnTo>
                    <a:pt x="630" y="234"/>
                  </a:lnTo>
                  <a:lnTo>
                    <a:pt x="634" y="236"/>
                  </a:lnTo>
                  <a:lnTo>
                    <a:pt x="636" y="239"/>
                  </a:lnTo>
                  <a:lnTo>
                    <a:pt x="639" y="240"/>
                  </a:lnTo>
                  <a:lnTo>
                    <a:pt x="643" y="243"/>
                  </a:lnTo>
                  <a:lnTo>
                    <a:pt x="645" y="246"/>
                  </a:lnTo>
                  <a:lnTo>
                    <a:pt x="649" y="256"/>
                  </a:lnTo>
                  <a:lnTo>
                    <a:pt x="650" y="265"/>
                  </a:lnTo>
                  <a:lnTo>
                    <a:pt x="655" y="274"/>
                  </a:lnTo>
                  <a:lnTo>
                    <a:pt x="659" y="277"/>
                  </a:lnTo>
                  <a:lnTo>
                    <a:pt x="661" y="279"/>
                  </a:lnTo>
                  <a:lnTo>
                    <a:pt x="673" y="287"/>
                  </a:lnTo>
                  <a:lnTo>
                    <a:pt x="678" y="292"/>
                  </a:lnTo>
                  <a:lnTo>
                    <a:pt x="681" y="299"/>
                  </a:lnTo>
                  <a:lnTo>
                    <a:pt x="688" y="306"/>
                  </a:lnTo>
                  <a:lnTo>
                    <a:pt x="697" y="308"/>
                  </a:lnTo>
                  <a:lnTo>
                    <a:pt x="697" y="311"/>
                  </a:lnTo>
                  <a:lnTo>
                    <a:pt x="698" y="313"/>
                  </a:lnTo>
                  <a:lnTo>
                    <a:pt x="698" y="318"/>
                  </a:lnTo>
                  <a:lnTo>
                    <a:pt x="697" y="321"/>
                  </a:lnTo>
                  <a:lnTo>
                    <a:pt x="699" y="323"/>
                  </a:lnTo>
                  <a:lnTo>
                    <a:pt x="700" y="326"/>
                  </a:lnTo>
                  <a:lnTo>
                    <a:pt x="703" y="329"/>
                  </a:lnTo>
                  <a:lnTo>
                    <a:pt x="705" y="332"/>
                  </a:lnTo>
                  <a:lnTo>
                    <a:pt x="708" y="336"/>
                  </a:lnTo>
                  <a:lnTo>
                    <a:pt x="712" y="337"/>
                  </a:lnTo>
                  <a:lnTo>
                    <a:pt x="714" y="338"/>
                  </a:lnTo>
                  <a:lnTo>
                    <a:pt x="717" y="338"/>
                  </a:lnTo>
                  <a:lnTo>
                    <a:pt x="719" y="337"/>
                  </a:lnTo>
                  <a:lnTo>
                    <a:pt x="720" y="336"/>
                  </a:lnTo>
                  <a:lnTo>
                    <a:pt x="722" y="333"/>
                  </a:lnTo>
                  <a:lnTo>
                    <a:pt x="723" y="332"/>
                  </a:lnTo>
                  <a:lnTo>
                    <a:pt x="725" y="331"/>
                  </a:lnTo>
                  <a:lnTo>
                    <a:pt x="742" y="331"/>
                  </a:lnTo>
                  <a:lnTo>
                    <a:pt x="764" y="326"/>
                  </a:lnTo>
                  <a:lnTo>
                    <a:pt x="787" y="319"/>
                  </a:lnTo>
                  <a:lnTo>
                    <a:pt x="789" y="324"/>
                  </a:lnTo>
                  <a:lnTo>
                    <a:pt x="787" y="343"/>
                  </a:lnTo>
                  <a:lnTo>
                    <a:pt x="779" y="362"/>
                  </a:lnTo>
                  <a:lnTo>
                    <a:pt x="771" y="380"/>
                  </a:lnTo>
                  <a:lnTo>
                    <a:pt x="762" y="392"/>
                  </a:lnTo>
                  <a:lnTo>
                    <a:pt x="750" y="409"/>
                  </a:lnTo>
                  <a:lnTo>
                    <a:pt x="742" y="423"/>
                  </a:lnTo>
                  <a:lnTo>
                    <a:pt x="729" y="435"/>
                  </a:lnTo>
                  <a:lnTo>
                    <a:pt x="715" y="445"/>
                  </a:lnTo>
                  <a:lnTo>
                    <a:pt x="702" y="453"/>
                  </a:lnTo>
                  <a:lnTo>
                    <a:pt x="689" y="462"/>
                  </a:lnTo>
                  <a:lnTo>
                    <a:pt x="678" y="472"/>
                  </a:lnTo>
                  <a:lnTo>
                    <a:pt x="669" y="483"/>
                  </a:lnTo>
                  <a:lnTo>
                    <a:pt x="663" y="499"/>
                  </a:lnTo>
                  <a:lnTo>
                    <a:pt x="659" y="506"/>
                  </a:lnTo>
                  <a:lnTo>
                    <a:pt x="655" y="511"/>
                  </a:lnTo>
                  <a:lnTo>
                    <a:pt x="650" y="516"/>
                  </a:lnTo>
                  <a:lnTo>
                    <a:pt x="649" y="523"/>
                  </a:lnTo>
                  <a:lnTo>
                    <a:pt x="650" y="534"/>
                  </a:lnTo>
                  <a:lnTo>
                    <a:pt x="651" y="543"/>
                  </a:lnTo>
                  <a:lnTo>
                    <a:pt x="653" y="555"/>
                  </a:lnTo>
                  <a:lnTo>
                    <a:pt x="655" y="563"/>
                  </a:lnTo>
                  <a:lnTo>
                    <a:pt x="660" y="571"/>
                  </a:lnTo>
                  <a:lnTo>
                    <a:pt x="665" y="577"/>
                  </a:lnTo>
                  <a:lnTo>
                    <a:pt x="668" y="582"/>
                  </a:lnTo>
                  <a:lnTo>
                    <a:pt x="668" y="585"/>
                  </a:lnTo>
                  <a:lnTo>
                    <a:pt x="666" y="586"/>
                  </a:lnTo>
                  <a:lnTo>
                    <a:pt x="665" y="589"/>
                  </a:lnTo>
                  <a:lnTo>
                    <a:pt x="665" y="610"/>
                  </a:lnTo>
                  <a:lnTo>
                    <a:pt x="664" y="625"/>
                  </a:lnTo>
                  <a:lnTo>
                    <a:pt x="666" y="630"/>
                  </a:lnTo>
                  <a:lnTo>
                    <a:pt x="666" y="633"/>
                  </a:lnTo>
                  <a:lnTo>
                    <a:pt x="664" y="643"/>
                  </a:lnTo>
                  <a:lnTo>
                    <a:pt x="658" y="650"/>
                  </a:lnTo>
                  <a:lnTo>
                    <a:pt x="650" y="656"/>
                  </a:lnTo>
                  <a:lnTo>
                    <a:pt x="640" y="663"/>
                  </a:lnTo>
                  <a:lnTo>
                    <a:pt x="629" y="667"/>
                  </a:lnTo>
                  <a:lnTo>
                    <a:pt x="620" y="673"/>
                  </a:lnTo>
                  <a:lnTo>
                    <a:pt x="612" y="679"/>
                  </a:lnTo>
                  <a:lnTo>
                    <a:pt x="609" y="688"/>
                  </a:lnTo>
                  <a:lnTo>
                    <a:pt x="605" y="689"/>
                  </a:lnTo>
                  <a:lnTo>
                    <a:pt x="602" y="692"/>
                  </a:lnTo>
                  <a:lnTo>
                    <a:pt x="599" y="694"/>
                  </a:lnTo>
                  <a:lnTo>
                    <a:pt x="597" y="698"/>
                  </a:lnTo>
                  <a:lnTo>
                    <a:pt x="596" y="700"/>
                  </a:lnTo>
                  <a:lnTo>
                    <a:pt x="597" y="707"/>
                  </a:lnTo>
                  <a:lnTo>
                    <a:pt x="602" y="713"/>
                  </a:lnTo>
                  <a:lnTo>
                    <a:pt x="606" y="719"/>
                  </a:lnTo>
                  <a:lnTo>
                    <a:pt x="607" y="727"/>
                  </a:lnTo>
                  <a:lnTo>
                    <a:pt x="607" y="736"/>
                  </a:lnTo>
                  <a:lnTo>
                    <a:pt x="606" y="745"/>
                  </a:lnTo>
                  <a:lnTo>
                    <a:pt x="605" y="751"/>
                  </a:lnTo>
                  <a:lnTo>
                    <a:pt x="604" y="752"/>
                  </a:lnTo>
                  <a:lnTo>
                    <a:pt x="601" y="753"/>
                  </a:lnTo>
                  <a:lnTo>
                    <a:pt x="592" y="753"/>
                  </a:lnTo>
                  <a:lnTo>
                    <a:pt x="581" y="762"/>
                  </a:lnTo>
                  <a:lnTo>
                    <a:pt x="572" y="773"/>
                  </a:lnTo>
                  <a:lnTo>
                    <a:pt x="575" y="775"/>
                  </a:lnTo>
                  <a:lnTo>
                    <a:pt x="577" y="777"/>
                  </a:lnTo>
                  <a:lnTo>
                    <a:pt x="579" y="780"/>
                  </a:lnTo>
                  <a:lnTo>
                    <a:pt x="579" y="782"/>
                  </a:lnTo>
                  <a:lnTo>
                    <a:pt x="576" y="792"/>
                  </a:lnTo>
                  <a:lnTo>
                    <a:pt x="569" y="801"/>
                  </a:lnTo>
                  <a:lnTo>
                    <a:pt x="562" y="807"/>
                  </a:lnTo>
                  <a:lnTo>
                    <a:pt x="556" y="816"/>
                  </a:lnTo>
                  <a:lnTo>
                    <a:pt x="546" y="834"/>
                  </a:lnTo>
                  <a:lnTo>
                    <a:pt x="537" y="846"/>
                  </a:lnTo>
                  <a:lnTo>
                    <a:pt x="527" y="856"/>
                  </a:lnTo>
                  <a:lnTo>
                    <a:pt x="515" y="867"/>
                  </a:lnTo>
                  <a:lnTo>
                    <a:pt x="511" y="868"/>
                  </a:lnTo>
                  <a:lnTo>
                    <a:pt x="505" y="868"/>
                  </a:lnTo>
                  <a:lnTo>
                    <a:pt x="501" y="869"/>
                  </a:lnTo>
                  <a:lnTo>
                    <a:pt x="498" y="869"/>
                  </a:lnTo>
                  <a:lnTo>
                    <a:pt x="497" y="870"/>
                  </a:lnTo>
                  <a:lnTo>
                    <a:pt x="496" y="873"/>
                  </a:lnTo>
                  <a:lnTo>
                    <a:pt x="492" y="874"/>
                  </a:lnTo>
                  <a:lnTo>
                    <a:pt x="487" y="877"/>
                  </a:lnTo>
                  <a:lnTo>
                    <a:pt x="482" y="877"/>
                  </a:lnTo>
                  <a:lnTo>
                    <a:pt x="479" y="875"/>
                  </a:lnTo>
                  <a:lnTo>
                    <a:pt x="477" y="873"/>
                  </a:lnTo>
                  <a:lnTo>
                    <a:pt x="474" y="872"/>
                  </a:lnTo>
                  <a:lnTo>
                    <a:pt x="472" y="872"/>
                  </a:lnTo>
                  <a:lnTo>
                    <a:pt x="461" y="874"/>
                  </a:lnTo>
                  <a:lnTo>
                    <a:pt x="441" y="882"/>
                  </a:lnTo>
                  <a:lnTo>
                    <a:pt x="429" y="884"/>
                  </a:lnTo>
                  <a:lnTo>
                    <a:pt x="422" y="882"/>
                  </a:lnTo>
                  <a:lnTo>
                    <a:pt x="417" y="877"/>
                  </a:lnTo>
                  <a:lnTo>
                    <a:pt x="414" y="877"/>
                  </a:lnTo>
                  <a:lnTo>
                    <a:pt x="413" y="878"/>
                  </a:lnTo>
                  <a:lnTo>
                    <a:pt x="410" y="867"/>
                  </a:lnTo>
                  <a:lnTo>
                    <a:pt x="405" y="858"/>
                  </a:lnTo>
                  <a:lnTo>
                    <a:pt x="408" y="855"/>
                  </a:lnTo>
                  <a:lnTo>
                    <a:pt x="410" y="850"/>
                  </a:lnTo>
                  <a:lnTo>
                    <a:pt x="410" y="846"/>
                  </a:lnTo>
                  <a:lnTo>
                    <a:pt x="409" y="841"/>
                  </a:lnTo>
                  <a:lnTo>
                    <a:pt x="404" y="834"/>
                  </a:lnTo>
                  <a:lnTo>
                    <a:pt x="400" y="829"/>
                  </a:lnTo>
                  <a:lnTo>
                    <a:pt x="397" y="825"/>
                  </a:lnTo>
                  <a:lnTo>
                    <a:pt x="379" y="795"/>
                  </a:lnTo>
                  <a:lnTo>
                    <a:pt x="372" y="778"/>
                  </a:lnTo>
                  <a:lnTo>
                    <a:pt x="367" y="760"/>
                  </a:lnTo>
                  <a:lnTo>
                    <a:pt x="364" y="739"/>
                  </a:lnTo>
                  <a:lnTo>
                    <a:pt x="364" y="726"/>
                  </a:lnTo>
                  <a:lnTo>
                    <a:pt x="362" y="723"/>
                  </a:lnTo>
                  <a:lnTo>
                    <a:pt x="360" y="721"/>
                  </a:lnTo>
                  <a:lnTo>
                    <a:pt x="355" y="716"/>
                  </a:lnTo>
                  <a:lnTo>
                    <a:pt x="346" y="702"/>
                  </a:lnTo>
                  <a:lnTo>
                    <a:pt x="340" y="687"/>
                  </a:lnTo>
                  <a:lnTo>
                    <a:pt x="335" y="672"/>
                  </a:lnTo>
                  <a:lnTo>
                    <a:pt x="333" y="654"/>
                  </a:lnTo>
                  <a:lnTo>
                    <a:pt x="334" y="641"/>
                  </a:lnTo>
                  <a:lnTo>
                    <a:pt x="339" y="631"/>
                  </a:lnTo>
                  <a:lnTo>
                    <a:pt x="345" y="623"/>
                  </a:lnTo>
                  <a:lnTo>
                    <a:pt x="352" y="615"/>
                  </a:lnTo>
                  <a:lnTo>
                    <a:pt x="357" y="607"/>
                  </a:lnTo>
                  <a:lnTo>
                    <a:pt x="358" y="597"/>
                  </a:lnTo>
                  <a:lnTo>
                    <a:pt x="357" y="589"/>
                  </a:lnTo>
                  <a:lnTo>
                    <a:pt x="354" y="581"/>
                  </a:lnTo>
                  <a:lnTo>
                    <a:pt x="353" y="573"/>
                  </a:lnTo>
                  <a:lnTo>
                    <a:pt x="350" y="560"/>
                  </a:lnTo>
                  <a:lnTo>
                    <a:pt x="346" y="548"/>
                  </a:lnTo>
                  <a:lnTo>
                    <a:pt x="343" y="539"/>
                  </a:lnTo>
                  <a:lnTo>
                    <a:pt x="340" y="532"/>
                  </a:lnTo>
                  <a:lnTo>
                    <a:pt x="339" y="523"/>
                  </a:lnTo>
                  <a:lnTo>
                    <a:pt x="335" y="516"/>
                  </a:lnTo>
                  <a:lnTo>
                    <a:pt x="328" y="507"/>
                  </a:lnTo>
                  <a:lnTo>
                    <a:pt x="319" y="499"/>
                  </a:lnTo>
                  <a:lnTo>
                    <a:pt x="310" y="489"/>
                  </a:lnTo>
                  <a:lnTo>
                    <a:pt x="304" y="480"/>
                  </a:lnTo>
                  <a:lnTo>
                    <a:pt x="301" y="469"/>
                  </a:lnTo>
                  <a:lnTo>
                    <a:pt x="301" y="467"/>
                  </a:lnTo>
                  <a:lnTo>
                    <a:pt x="303" y="463"/>
                  </a:lnTo>
                  <a:lnTo>
                    <a:pt x="305" y="459"/>
                  </a:lnTo>
                  <a:lnTo>
                    <a:pt x="308" y="456"/>
                  </a:lnTo>
                  <a:lnTo>
                    <a:pt x="309" y="454"/>
                  </a:lnTo>
                  <a:lnTo>
                    <a:pt x="311" y="453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11" y="448"/>
                  </a:lnTo>
                  <a:lnTo>
                    <a:pt x="311" y="440"/>
                  </a:lnTo>
                  <a:lnTo>
                    <a:pt x="313" y="431"/>
                  </a:lnTo>
                  <a:lnTo>
                    <a:pt x="315" y="426"/>
                  </a:lnTo>
                  <a:lnTo>
                    <a:pt x="311" y="419"/>
                  </a:lnTo>
                  <a:lnTo>
                    <a:pt x="306" y="414"/>
                  </a:lnTo>
                  <a:lnTo>
                    <a:pt x="299" y="410"/>
                  </a:lnTo>
                  <a:lnTo>
                    <a:pt x="290" y="409"/>
                  </a:lnTo>
                  <a:lnTo>
                    <a:pt x="272" y="409"/>
                  </a:lnTo>
                  <a:lnTo>
                    <a:pt x="266" y="406"/>
                  </a:lnTo>
                  <a:lnTo>
                    <a:pt x="256" y="394"/>
                  </a:lnTo>
                  <a:lnTo>
                    <a:pt x="250" y="387"/>
                  </a:lnTo>
                  <a:lnTo>
                    <a:pt x="241" y="385"/>
                  </a:lnTo>
                  <a:lnTo>
                    <a:pt x="226" y="386"/>
                  </a:lnTo>
                  <a:lnTo>
                    <a:pt x="214" y="390"/>
                  </a:lnTo>
                  <a:lnTo>
                    <a:pt x="201" y="395"/>
                  </a:lnTo>
                  <a:lnTo>
                    <a:pt x="186" y="400"/>
                  </a:lnTo>
                  <a:lnTo>
                    <a:pt x="180" y="406"/>
                  </a:lnTo>
                  <a:lnTo>
                    <a:pt x="176" y="406"/>
                  </a:lnTo>
                  <a:lnTo>
                    <a:pt x="168" y="405"/>
                  </a:lnTo>
                  <a:lnTo>
                    <a:pt x="160" y="401"/>
                  </a:lnTo>
                  <a:lnTo>
                    <a:pt x="151" y="400"/>
                  </a:lnTo>
                  <a:lnTo>
                    <a:pt x="141" y="401"/>
                  </a:lnTo>
                  <a:lnTo>
                    <a:pt x="132" y="405"/>
                  </a:lnTo>
                  <a:lnTo>
                    <a:pt x="123" y="407"/>
                  </a:lnTo>
                  <a:lnTo>
                    <a:pt x="113" y="409"/>
                  </a:lnTo>
                  <a:lnTo>
                    <a:pt x="109" y="409"/>
                  </a:lnTo>
                  <a:lnTo>
                    <a:pt x="102" y="406"/>
                  </a:lnTo>
                  <a:lnTo>
                    <a:pt x="101" y="405"/>
                  </a:lnTo>
                  <a:lnTo>
                    <a:pt x="91" y="397"/>
                  </a:lnTo>
                  <a:lnTo>
                    <a:pt x="65" y="380"/>
                  </a:lnTo>
                  <a:lnTo>
                    <a:pt x="57" y="370"/>
                  </a:lnTo>
                  <a:lnTo>
                    <a:pt x="50" y="358"/>
                  </a:lnTo>
                  <a:lnTo>
                    <a:pt x="44" y="348"/>
                  </a:lnTo>
                  <a:lnTo>
                    <a:pt x="37" y="339"/>
                  </a:lnTo>
                  <a:lnTo>
                    <a:pt x="33" y="337"/>
                  </a:lnTo>
                  <a:lnTo>
                    <a:pt x="27" y="332"/>
                  </a:lnTo>
                  <a:lnTo>
                    <a:pt x="19" y="326"/>
                  </a:lnTo>
                  <a:lnTo>
                    <a:pt x="14" y="321"/>
                  </a:lnTo>
                  <a:lnTo>
                    <a:pt x="12" y="317"/>
                  </a:lnTo>
                  <a:lnTo>
                    <a:pt x="6" y="312"/>
                  </a:lnTo>
                  <a:lnTo>
                    <a:pt x="8" y="312"/>
                  </a:lnTo>
                  <a:lnTo>
                    <a:pt x="8" y="308"/>
                  </a:lnTo>
                  <a:lnTo>
                    <a:pt x="6" y="304"/>
                  </a:lnTo>
                  <a:lnTo>
                    <a:pt x="6" y="298"/>
                  </a:lnTo>
                  <a:lnTo>
                    <a:pt x="5" y="294"/>
                  </a:lnTo>
                  <a:lnTo>
                    <a:pt x="3" y="289"/>
                  </a:lnTo>
                  <a:lnTo>
                    <a:pt x="0" y="285"/>
                  </a:lnTo>
                  <a:lnTo>
                    <a:pt x="6" y="279"/>
                  </a:lnTo>
                  <a:lnTo>
                    <a:pt x="12" y="269"/>
                  </a:lnTo>
                  <a:lnTo>
                    <a:pt x="15" y="258"/>
                  </a:lnTo>
                  <a:lnTo>
                    <a:pt x="17" y="248"/>
                  </a:lnTo>
                  <a:lnTo>
                    <a:pt x="14" y="231"/>
                  </a:lnTo>
                  <a:lnTo>
                    <a:pt x="12" y="217"/>
                  </a:lnTo>
                  <a:lnTo>
                    <a:pt x="9" y="202"/>
                  </a:lnTo>
                  <a:lnTo>
                    <a:pt x="10" y="199"/>
                  </a:lnTo>
                  <a:lnTo>
                    <a:pt x="12" y="196"/>
                  </a:lnTo>
                  <a:lnTo>
                    <a:pt x="14" y="192"/>
                  </a:lnTo>
                  <a:lnTo>
                    <a:pt x="17" y="190"/>
                  </a:lnTo>
                  <a:lnTo>
                    <a:pt x="19" y="186"/>
                  </a:lnTo>
                  <a:lnTo>
                    <a:pt x="20" y="184"/>
                  </a:lnTo>
                  <a:lnTo>
                    <a:pt x="28" y="166"/>
                  </a:lnTo>
                  <a:lnTo>
                    <a:pt x="38" y="148"/>
                  </a:lnTo>
                  <a:lnTo>
                    <a:pt x="48" y="132"/>
                  </a:lnTo>
                  <a:lnTo>
                    <a:pt x="53" y="128"/>
                  </a:lnTo>
                  <a:lnTo>
                    <a:pt x="65" y="123"/>
                  </a:lnTo>
                  <a:lnTo>
                    <a:pt x="70" y="121"/>
                  </a:lnTo>
                  <a:lnTo>
                    <a:pt x="74" y="118"/>
                  </a:lnTo>
                  <a:lnTo>
                    <a:pt x="79" y="114"/>
                  </a:lnTo>
                  <a:lnTo>
                    <a:pt x="87" y="107"/>
                  </a:lnTo>
                  <a:lnTo>
                    <a:pt x="89" y="103"/>
                  </a:lnTo>
                  <a:lnTo>
                    <a:pt x="92" y="93"/>
                  </a:lnTo>
                  <a:lnTo>
                    <a:pt x="92" y="85"/>
                  </a:lnTo>
                  <a:lnTo>
                    <a:pt x="93" y="78"/>
                  </a:lnTo>
                  <a:lnTo>
                    <a:pt x="97" y="70"/>
                  </a:lnTo>
                  <a:lnTo>
                    <a:pt x="113" y="51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32" y="29"/>
                  </a:lnTo>
                  <a:lnTo>
                    <a:pt x="133" y="26"/>
                  </a:lnTo>
                  <a:lnTo>
                    <a:pt x="138" y="21"/>
                  </a:lnTo>
                  <a:lnTo>
                    <a:pt x="155" y="29"/>
                  </a:lnTo>
                  <a:lnTo>
                    <a:pt x="173" y="31"/>
                  </a:lnTo>
                  <a:lnTo>
                    <a:pt x="177" y="31"/>
                  </a:lnTo>
                  <a:lnTo>
                    <a:pt x="181" y="29"/>
                  </a:lnTo>
                  <a:lnTo>
                    <a:pt x="183" y="28"/>
                  </a:lnTo>
                  <a:lnTo>
                    <a:pt x="186" y="25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9" y="11"/>
                  </a:lnTo>
                  <a:lnTo>
                    <a:pt x="236" y="6"/>
                  </a:lnTo>
                  <a:lnTo>
                    <a:pt x="252" y="5"/>
                  </a:lnTo>
                  <a:lnTo>
                    <a:pt x="256" y="5"/>
                  </a:lnTo>
                  <a:lnTo>
                    <a:pt x="260" y="6"/>
                  </a:lnTo>
                  <a:lnTo>
                    <a:pt x="264" y="9"/>
                  </a:lnTo>
                  <a:lnTo>
                    <a:pt x="266" y="9"/>
                  </a:lnTo>
                  <a:lnTo>
                    <a:pt x="270" y="7"/>
                  </a:lnTo>
                  <a:lnTo>
                    <a:pt x="272" y="6"/>
                  </a:lnTo>
                  <a:lnTo>
                    <a:pt x="284" y="2"/>
                  </a:lnTo>
                  <a:lnTo>
                    <a:pt x="288" y="2"/>
                  </a:lnTo>
                  <a:lnTo>
                    <a:pt x="290" y="4"/>
                  </a:lnTo>
                  <a:lnTo>
                    <a:pt x="293" y="6"/>
                  </a:lnTo>
                  <a:lnTo>
                    <a:pt x="299" y="6"/>
                  </a:lnTo>
                  <a:lnTo>
                    <a:pt x="301" y="5"/>
                  </a:lnTo>
                  <a:lnTo>
                    <a:pt x="303" y="4"/>
                  </a:lnTo>
                  <a:lnTo>
                    <a:pt x="305" y="2"/>
                  </a:lnTo>
                  <a:lnTo>
                    <a:pt x="306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227">
              <a:extLst>
                <a:ext uri="{FF2B5EF4-FFF2-40B4-BE49-F238E27FC236}">
                  <a16:creationId xmlns:a16="http://schemas.microsoft.com/office/drawing/2014/main" id="{CDABF7B2-A6A8-D540-97B1-56BF0A7D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9436" y="4828724"/>
              <a:ext cx="24870" cy="1658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" name="Group 1110">
              <a:extLst>
                <a:ext uri="{FF2B5EF4-FFF2-40B4-BE49-F238E27FC236}">
                  <a16:creationId xmlns:a16="http://schemas.microsoft.com/office/drawing/2014/main" id="{E31B3BDB-5640-A340-81B3-2B425D629CB0}"/>
                </a:ext>
              </a:extLst>
            </p:cNvPr>
            <p:cNvGrpSpPr/>
            <p:nvPr/>
          </p:nvGrpSpPr>
          <p:grpSpPr>
            <a:xfrm>
              <a:off x="3823545" y="4144788"/>
              <a:ext cx="1121241" cy="1809322"/>
              <a:chOff x="3823545" y="4144788"/>
              <a:chExt cx="1121241" cy="1809322"/>
            </a:xfrm>
            <a:grpFill/>
          </p:grpSpPr>
          <p:sp>
            <p:nvSpPr>
              <p:cNvPr id="289" name="Freeform 1228">
                <a:extLst>
                  <a:ext uri="{FF2B5EF4-FFF2-40B4-BE49-F238E27FC236}">
                    <a16:creationId xmlns:a16="http://schemas.microsoft.com/office/drawing/2014/main" id="{E76B30B1-B488-594E-8EF2-7446A2579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083" y="4184165"/>
                <a:ext cx="16580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lnTo>
                      <a:pt x="8" y="0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230">
                <a:extLst>
                  <a:ext uri="{FF2B5EF4-FFF2-40B4-BE49-F238E27FC236}">
                    <a16:creationId xmlns:a16="http://schemas.microsoft.com/office/drawing/2014/main" id="{B362458B-C20A-F64E-9A44-2CF9D104D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638" y="5527167"/>
                <a:ext cx="18653" cy="497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24">
                    <a:moveTo>
                      <a:pt x="4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231">
                <a:extLst>
                  <a:ext uri="{FF2B5EF4-FFF2-40B4-BE49-F238E27FC236}">
                    <a16:creationId xmlns:a16="http://schemas.microsoft.com/office/drawing/2014/main" id="{70BE102A-721C-5345-AB23-80D56633A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545" y="4144788"/>
                <a:ext cx="1121241" cy="1809322"/>
              </a:xfrm>
              <a:custGeom>
                <a:avLst/>
                <a:gdLst/>
                <a:ahLst/>
                <a:cxnLst>
                  <a:cxn ang="0">
                    <a:pos x="110" y="23"/>
                  </a:cxn>
                  <a:cxn ang="0">
                    <a:pos x="120" y="28"/>
                  </a:cxn>
                  <a:cxn ang="0">
                    <a:pos x="134" y="9"/>
                  </a:cxn>
                  <a:cxn ang="0">
                    <a:pos x="146" y="13"/>
                  </a:cxn>
                  <a:cxn ang="0">
                    <a:pos x="182" y="24"/>
                  </a:cxn>
                  <a:cxn ang="0">
                    <a:pos x="218" y="19"/>
                  </a:cxn>
                  <a:cxn ang="0">
                    <a:pos x="233" y="33"/>
                  </a:cxn>
                  <a:cxn ang="0">
                    <a:pos x="261" y="54"/>
                  </a:cxn>
                  <a:cxn ang="0">
                    <a:pos x="324" y="81"/>
                  </a:cxn>
                  <a:cxn ang="0">
                    <a:pos x="356" y="112"/>
                  </a:cxn>
                  <a:cxn ang="0">
                    <a:pos x="348" y="152"/>
                  </a:cxn>
                  <a:cxn ang="0">
                    <a:pos x="376" y="166"/>
                  </a:cxn>
                  <a:cxn ang="0">
                    <a:pos x="427" y="165"/>
                  </a:cxn>
                  <a:cxn ang="0">
                    <a:pos x="452" y="176"/>
                  </a:cxn>
                  <a:cxn ang="0">
                    <a:pos x="516" y="203"/>
                  </a:cxn>
                  <a:cxn ang="0">
                    <a:pos x="513" y="278"/>
                  </a:cxn>
                  <a:cxn ang="0">
                    <a:pos x="494" y="326"/>
                  </a:cxn>
                  <a:cxn ang="0">
                    <a:pos x="484" y="366"/>
                  </a:cxn>
                  <a:cxn ang="0">
                    <a:pos x="465" y="403"/>
                  </a:cxn>
                  <a:cxn ang="0">
                    <a:pos x="424" y="421"/>
                  </a:cxn>
                  <a:cxn ang="0">
                    <a:pos x="370" y="492"/>
                  </a:cxn>
                  <a:cxn ang="0">
                    <a:pos x="322" y="564"/>
                  </a:cxn>
                  <a:cxn ang="0">
                    <a:pos x="275" y="564"/>
                  </a:cxn>
                  <a:cxn ang="0">
                    <a:pos x="281" y="588"/>
                  </a:cxn>
                  <a:cxn ang="0">
                    <a:pos x="267" y="620"/>
                  </a:cxn>
                  <a:cxn ang="0">
                    <a:pos x="222" y="643"/>
                  </a:cxn>
                  <a:cxn ang="0">
                    <a:pos x="197" y="652"/>
                  </a:cxn>
                  <a:cxn ang="0">
                    <a:pos x="198" y="673"/>
                  </a:cxn>
                  <a:cxn ang="0">
                    <a:pos x="201" y="679"/>
                  </a:cxn>
                  <a:cxn ang="0">
                    <a:pos x="189" y="698"/>
                  </a:cxn>
                  <a:cxn ang="0">
                    <a:pos x="164" y="727"/>
                  </a:cxn>
                  <a:cxn ang="0">
                    <a:pos x="173" y="764"/>
                  </a:cxn>
                  <a:cxn ang="0">
                    <a:pos x="149" y="789"/>
                  </a:cxn>
                  <a:cxn ang="0">
                    <a:pos x="161" y="844"/>
                  </a:cxn>
                  <a:cxn ang="0">
                    <a:pos x="158" y="873"/>
                  </a:cxn>
                  <a:cxn ang="0">
                    <a:pos x="122" y="857"/>
                  </a:cxn>
                  <a:cxn ang="0">
                    <a:pos x="82" y="830"/>
                  </a:cxn>
                  <a:cxn ang="0">
                    <a:pos x="89" y="814"/>
                  </a:cxn>
                  <a:cxn ang="0">
                    <a:pos x="73" y="770"/>
                  </a:cxn>
                  <a:cxn ang="0">
                    <a:pos x="77" y="733"/>
                  </a:cxn>
                  <a:cxn ang="0">
                    <a:pos x="85" y="727"/>
                  </a:cxn>
                  <a:cxn ang="0">
                    <a:pos x="94" y="668"/>
                  </a:cxn>
                  <a:cxn ang="0">
                    <a:pos x="93" y="635"/>
                  </a:cxn>
                  <a:cxn ang="0">
                    <a:pos x="92" y="619"/>
                  </a:cxn>
                  <a:cxn ang="0">
                    <a:pos x="109" y="575"/>
                  </a:cxn>
                  <a:cxn ang="0">
                    <a:pos x="124" y="469"/>
                  </a:cxn>
                  <a:cxn ang="0">
                    <a:pos x="132" y="400"/>
                  </a:cxn>
                  <a:cxn ang="0">
                    <a:pos x="103" y="345"/>
                  </a:cxn>
                  <a:cxn ang="0">
                    <a:pos x="58" y="305"/>
                  </a:cxn>
                  <a:cxn ang="0">
                    <a:pos x="25" y="239"/>
                  </a:cxn>
                  <a:cxn ang="0">
                    <a:pos x="4" y="214"/>
                  </a:cxn>
                  <a:cxn ang="0">
                    <a:pos x="16" y="175"/>
                  </a:cxn>
                  <a:cxn ang="0">
                    <a:pos x="13" y="145"/>
                  </a:cxn>
                  <a:cxn ang="0">
                    <a:pos x="33" y="115"/>
                  </a:cxn>
                  <a:cxn ang="0">
                    <a:pos x="45" y="94"/>
                  </a:cxn>
                  <a:cxn ang="0">
                    <a:pos x="43" y="66"/>
                  </a:cxn>
                  <a:cxn ang="0">
                    <a:pos x="50" y="48"/>
                  </a:cxn>
                  <a:cxn ang="0">
                    <a:pos x="63" y="34"/>
                  </a:cxn>
                  <a:cxn ang="0">
                    <a:pos x="105" y="6"/>
                  </a:cxn>
                </a:cxnLst>
                <a:rect l="0" t="0" r="r" b="b"/>
                <a:pathLst>
                  <a:path w="541" h="873">
                    <a:moveTo>
                      <a:pt x="112" y="0"/>
                    </a:moveTo>
                    <a:lnTo>
                      <a:pt x="115" y="0"/>
                    </a:lnTo>
                    <a:lnTo>
                      <a:pt x="117" y="3"/>
                    </a:lnTo>
                    <a:lnTo>
                      <a:pt x="118" y="4"/>
                    </a:lnTo>
                    <a:lnTo>
                      <a:pt x="118" y="6"/>
                    </a:lnTo>
                    <a:lnTo>
                      <a:pt x="115" y="9"/>
                    </a:lnTo>
                    <a:lnTo>
                      <a:pt x="114" y="9"/>
                    </a:lnTo>
                    <a:lnTo>
                      <a:pt x="112" y="19"/>
                    </a:lnTo>
                    <a:lnTo>
                      <a:pt x="110" y="23"/>
                    </a:lnTo>
                    <a:lnTo>
                      <a:pt x="110" y="29"/>
                    </a:lnTo>
                    <a:lnTo>
                      <a:pt x="112" y="32"/>
                    </a:lnTo>
                    <a:lnTo>
                      <a:pt x="113" y="35"/>
                    </a:lnTo>
                    <a:lnTo>
                      <a:pt x="114" y="37"/>
                    </a:lnTo>
                    <a:lnTo>
                      <a:pt x="117" y="38"/>
                    </a:lnTo>
                    <a:lnTo>
                      <a:pt x="118" y="38"/>
                    </a:lnTo>
                    <a:lnTo>
                      <a:pt x="119" y="35"/>
                    </a:lnTo>
                    <a:lnTo>
                      <a:pt x="120" y="34"/>
                    </a:lnTo>
                    <a:lnTo>
                      <a:pt x="120" y="28"/>
                    </a:lnTo>
                    <a:lnTo>
                      <a:pt x="118" y="25"/>
                    </a:lnTo>
                    <a:lnTo>
                      <a:pt x="117" y="23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23" y="13"/>
                    </a:lnTo>
                    <a:lnTo>
                      <a:pt x="124" y="13"/>
                    </a:lnTo>
                    <a:lnTo>
                      <a:pt x="127" y="11"/>
                    </a:lnTo>
                    <a:lnTo>
                      <a:pt x="135" y="11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2" y="8"/>
                    </a:lnTo>
                    <a:lnTo>
                      <a:pt x="129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37" y="6"/>
                    </a:lnTo>
                    <a:lnTo>
                      <a:pt x="142" y="11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52" y="14"/>
                    </a:lnTo>
                    <a:lnTo>
                      <a:pt x="152" y="16"/>
                    </a:lnTo>
                    <a:lnTo>
                      <a:pt x="153" y="19"/>
                    </a:lnTo>
                    <a:lnTo>
                      <a:pt x="156" y="20"/>
                    </a:lnTo>
                    <a:lnTo>
                      <a:pt x="157" y="21"/>
                    </a:lnTo>
                    <a:lnTo>
                      <a:pt x="179" y="21"/>
                    </a:lnTo>
                    <a:lnTo>
                      <a:pt x="179" y="23"/>
                    </a:lnTo>
                    <a:lnTo>
                      <a:pt x="182" y="24"/>
                    </a:lnTo>
                    <a:lnTo>
                      <a:pt x="183" y="25"/>
                    </a:lnTo>
                    <a:lnTo>
                      <a:pt x="194" y="25"/>
                    </a:lnTo>
                    <a:lnTo>
                      <a:pt x="199" y="20"/>
                    </a:lnTo>
                    <a:lnTo>
                      <a:pt x="201" y="20"/>
                    </a:lnTo>
                    <a:lnTo>
                      <a:pt x="203" y="19"/>
                    </a:lnTo>
                    <a:lnTo>
                      <a:pt x="206" y="19"/>
                    </a:lnTo>
                    <a:lnTo>
                      <a:pt x="208" y="18"/>
                    </a:lnTo>
                    <a:lnTo>
                      <a:pt x="216" y="18"/>
                    </a:lnTo>
                    <a:lnTo>
                      <a:pt x="218" y="19"/>
                    </a:lnTo>
                    <a:lnTo>
                      <a:pt x="221" y="19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6" y="23"/>
                    </a:lnTo>
                    <a:lnTo>
                      <a:pt x="217" y="25"/>
                    </a:lnTo>
                    <a:lnTo>
                      <a:pt x="220" y="28"/>
                    </a:lnTo>
                    <a:lnTo>
                      <a:pt x="227" y="30"/>
                    </a:lnTo>
                    <a:lnTo>
                      <a:pt x="230" y="32"/>
                    </a:lnTo>
                    <a:lnTo>
                      <a:pt x="233" y="33"/>
                    </a:lnTo>
                    <a:lnTo>
                      <a:pt x="236" y="34"/>
                    </a:lnTo>
                    <a:lnTo>
                      <a:pt x="237" y="35"/>
                    </a:lnTo>
                    <a:lnTo>
                      <a:pt x="237" y="40"/>
                    </a:lnTo>
                    <a:lnTo>
                      <a:pt x="238" y="43"/>
                    </a:lnTo>
                    <a:lnTo>
                      <a:pt x="238" y="45"/>
                    </a:lnTo>
                    <a:lnTo>
                      <a:pt x="250" y="45"/>
                    </a:lnTo>
                    <a:lnTo>
                      <a:pt x="253" y="48"/>
                    </a:lnTo>
                    <a:lnTo>
                      <a:pt x="258" y="53"/>
                    </a:lnTo>
                    <a:lnTo>
                      <a:pt x="261" y="54"/>
                    </a:lnTo>
                    <a:lnTo>
                      <a:pt x="266" y="62"/>
                    </a:lnTo>
                    <a:lnTo>
                      <a:pt x="268" y="63"/>
                    </a:lnTo>
                    <a:lnTo>
                      <a:pt x="272" y="64"/>
                    </a:lnTo>
                    <a:lnTo>
                      <a:pt x="276" y="69"/>
                    </a:lnTo>
                    <a:lnTo>
                      <a:pt x="281" y="73"/>
                    </a:lnTo>
                    <a:lnTo>
                      <a:pt x="304" y="77"/>
                    </a:lnTo>
                    <a:lnTo>
                      <a:pt x="314" y="77"/>
                    </a:lnTo>
                    <a:lnTo>
                      <a:pt x="316" y="78"/>
                    </a:lnTo>
                    <a:lnTo>
                      <a:pt x="324" y="81"/>
                    </a:lnTo>
                    <a:lnTo>
                      <a:pt x="327" y="81"/>
                    </a:lnTo>
                    <a:lnTo>
                      <a:pt x="327" y="82"/>
                    </a:lnTo>
                    <a:lnTo>
                      <a:pt x="330" y="82"/>
                    </a:lnTo>
                    <a:lnTo>
                      <a:pt x="335" y="84"/>
                    </a:lnTo>
                    <a:lnTo>
                      <a:pt x="340" y="89"/>
                    </a:lnTo>
                    <a:lnTo>
                      <a:pt x="346" y="94"/>
                    </a:lnTo>
                    <a:lnTo>
                      <a:pt x="351" y="97"/>
                    </a:lnTo>
                    <a:lnTo>
                      <a:pt x="353" y="105"/>
                    </a:lnTo>
                    <a:lnTo>
                      <a:pt x="356" y="112"/>
                    </a:lnTo>
                    <a:lnTo>
                      <a:pt x="359" y="120"/>
                    </a:lnTo>
                    <a:lnTo>
                      <a:pt x="363" y="123"/>
                    </a:lnTo>
                    <a:lnTo>
                      <a:pt x="364" y="123"/>
                    </a:lnTo>
                    <a:lnTo>
                      <a:pt x="366" y="126"/>
                    </a:lnTo>
                    <a:lnTo>
                      <a:pt x="366" y="127"/>
                    </a:lnTo>
                    <a:lnTo>
                      <a:pt x="361" y="133"/>
                    </a:lnTo>
                    <a:lnTo>
                      <a:pt x="355" y="138"/>
                    </a:lnTo>
                    <a:lnTo>
                      <a:pt x="350" y="145"/>
                    </a:lnTo>
                    <a:lnTo>
                      <a:pt x="348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4" y="156"/>
                    </a:lnTo>
                    <a:lnTo>
                      <a:pt x="358" y="159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0" y="167"/>
                    </a:lnTo>
                    <a:lnTo>
                      <a:pt x="373" y="170"/>
                    </a:lnTo>
                    <a:lnTo>
                      <a:pt x="376" y="166"/>
                    </a:lnTo>
                    <a:lnTo>
                      <a:pt x="381" y="159"/>
                    </a:lnTo>
                    <a:lnTo>
                      <a:pt x="389" y="151"/>
                    </a:lnTo>
                    <a:lnTo>
                      <a:pt x="393" y="151"/>
                    </a:lnTo>
                    <a:lnTo>
                      <a:pt x="399" y="152"/>
                    </a:lnTo>
                    <a:lnTo>
                      <a:pt x="406" y="155"/>
                    </a:lnTo>
                    <a:lnTo>
                      <a:pt x="422" y="162"/>
                    </a:lnTo>
                    <a:lnTo>
                      <a:pt x="423" y="162"/>
                    </a:lnTo>
                    <a:lnTo>
                      <a:pt x="425" y="164"/>
                    </a:lnTo>
                    <a:lnTo>
                      <a:pt x="427" y="165"/>
                    </a:lnTo>
                    <a:lnTo>
                      <a:pt x="427" y="166"/>
                    </a:lnTo>
                    <a:lnTo>
                      <a:pt x="428" y="170"/>
                    </a:lnTo>
                    <a:lnTo>
                      <a:pt x="428" y="176"/>
                    </a:lnTo>
                    <a:lnTo>
                      <a:pt x="430" y="176"/>
                    </a:lnTo>
                    <a:lnTo>
                      <a:pt x="435" y="174"/>
                    </a:lnTo>
                    <a:lnTo>
                      <a:pt x="438" y="171"/>
                    </a:lnTo>
                    <a:lnTo>
                      <a:pt x="444" y="171"/>
                    </a:lnTo>
                    <a:lnTo>
                      <a:pt x="447" y="174"/>
                    </a:lnTo>
                    <a:lnTo>
                      <a:pt x="452" y="176"/>
                    </a:lnTo>
                    <a:lnTo>
                      <a:pt x="454" y="179"/>
                    </a:lnTo>
                    <a:lnTo>
                      <a:pt x="458" y="179"/>
                    </a:lnTo>
                    <a:lnTo>
                      <a:pt x="473" y="176"/>
                    </a:lnTo>
                    <a:lnTo>
                      <a:pt x="484" y="180"/>
                    </a:lnTo>
                    <a:lnTo>
                      <a:pt x="493" y="182"/>
                    </a:lnTo>
                    <a:lnTo>
                      <a:pt x="497" y="188"/>
                    </a:lnTo>
                    <a:lnTo>
                      <a:pt x="503" y="194"/>
                    </a:lnTo>
                    <a:lnTo>
                      <a:pt x="509" y="199"/>
                    </a:lnTo>
                    <a:lnTo>
                      <a:pt x="516" y="203"/>
                    </a:lnTo>
                    <a:lnTo>
                      <a:pt x="531" y="203"/>
                    </a:lnTo>
                    <a:lnTo>
                      <a:pt x="537" y="206"/>
                    </a:lnTo>
                    <a:lnTo>
                      <a:pt x="539" y="214"/>
                    </a:lnTo>
                    <a:lnTo>
                      <a:pt x="541" y="223"/>
                    </a:lnTo>
                    <a:lnTo>
                      <a:pt x="539" y="238"/>
                    </a:lnTo>
                    <a:lnTo>
                      <a:pt x="534" y="250"/>
                    </a:lnTo>
                    <a:lnTo>
                      <a:pt x="528" y="259"/>
                    </a:lnTo>
                    <a:lnTo>
                      <a:pt x="521" y="268"/>
                    </a:lnTo>
                    <a:lnTo>
                      <a:pt x="513" y="278"/>
                    </a:lnTo>
                    <a:lnTo>
                      <a:pt x="508" y="283"/>
                    </a:lnTo>
                    <a:lnTo>
                      <a:pt x="507" y="286"/>
                    </a:lnTo>
                    <a:lnTo>
                      <a:pt x="501" y="292"/>
                    </a:lnTo>
                    <a:lnTo>
                      <a:pt x="497" y="294"/>
                    </a:lnTo>
                    <a:lnTo>
                      <a:pt x="494" y="297"/>
                    </a:lnTo>
                    <a:lnTo>
                      <a:pt x="492" y="303"/>
                    </a:lnTo>
                    <a:lnTo>
                      <a:pt x="492" y="310"/>
                    </a:lnTo>
                    <a:lnTo>
                      <a:pt x="493" y="318"/>
                    </a:lnTo>
                    <a:lnTo>
                      <a:pt x="494" y="326"/>
                    </a:lnTo>
                    <a:lnTo>
                      <a:pt x="494" y="331"/>
                    </a:lnTo>
                    <a:lnTo>
                      <a:pt x="492" y="336"/>
                    </a:lnTo>
                    <a:lnTo>
                      <a:pt x="491" y="341"/>
                    </a:lnTo>
                    <a:lnTo>
                      <a:pt x="491" y="347"/>
                    </a:lnTo>
                    <a:lnTo>
                      <a:pt x="489" y="349"/>
                    </a:lnTo>
                    <a:lnTo>
                      <a:pt x="489" y="350"/>
                    </a:lnTo>
                    <a:lnTo>
                      <a:pt x="487" y="352"/>
                    </a:lnTo>
                    <a:lnTo>
                      <a:pt x="484" y="360"/>
                    </a:lnTo>
                    <a:lnTo>
                      <a:pt x="484" y="366"/>
                    </a:lnTo>
                    <a:lnTo>
                      <a:pt x="483" y="370"/>
                    </a:lnTo>
                    <a:lnTo>
                      <a:pt x="483" y="372"/>
                    </a:lnTo>
                    <a:lnTo>
                      <a:pt x="482" y="374"/>
                    </a:lnTo>
                    <a:lnTo>
                      <a:pt x="477" y="381"/>
                    </a:lnTo>
                    <a:lnTo>
                      <a:pt x="473" y="388"/>
                    </a:lnTo>
                    <a:lnTo>
                      <a:pt x="468" y="395"/>
                    </a:lnTo>
                    <a:lnTo>
                      <a:pt x="467" y="398"/>
                    </a:lnTo>
                    <a:lnTo>
                      <a:pt x="467" y="400"/>
                    </a:lnTo>
                    <a:lnTo>
                      <a:pt x="465" y="403"/>
                    </a:lnTo>
                    <a:lnTo>
                      <a:pt x="465" y="404"/>
                    </a:lnTo>
                    <a:lnTo>
                      <a:pt x="463" y="406"/>
                    </a:lnTo>
                    <a:lnTo>
                      <a:pt x="460" y="410"/>
                    </a:lnTo>
                    <a:lnTo>
                      <a:pt x="457" y="413"/>
                    </a:lnTo>
                    <a:lnTo>
                      <a:pt x="452" y="414"/>
                    </a:lnTo>
                    <a:lnTo>
                      <a:pt x="448" y="415"/>
                    </a:lnTo>
                    <a:lnTo>
                      <a:pt x="438" y="415"/>
                    </a:lnTo>
                    <a:lnTo>
                      <a:pt x="428" y="418"/>
                    </a:lnTo>
                    <a:lnTo>
                      <a:pt x="424" y="421"/>
                    </a:lnTo>
                    <a:lnTo>
                      <a:pt x="417" y="427"/>
                    </a:lnTo>
                    <a:lnTo>
                      <a:pt x="409" y="429"/>
                    </a:lnTo>
                    <a:lnTo>
                      <a:pt x="403" y="430"/>
                    </a:lnTo>
                    <a:lnTo>
                      <a:pt x="391" y="442"/>
                    </a:lnTo>
                    <a:lnTo>
                      <a:pt x="384" y="445"/>
                    </a:lnTo>
                    <a:lnTo>
                      <a:pt x="381" y="449"/>
                    </a:lnTo>
                    <a:lnTo>
                      <a:pt x="380" y="452"/>
                    </a:lnTo>
                    <a:lnTo>
                      <a:pt x="380" y="483"/>
                    </a:lnTo>
                    <a:lnTo>
                      <a:pt x="370" y="492"/>
                    </a:lnTo>
                    <a:lnTo>
                      <a:pt x="364" y="503"/>
                    </a:lnTo>
                    <a:lnTo>
                      <a:pt x="363" y="507"/>
                    </a:lnTo>
                    <a:lnTo>
                      <a:pt x="360" y="512"/>
                    </a:lnTo>
                    <a:lnTo>
                      <a:pt x="358" y="516"/>
                    </a:lnTo>
                    <a:lnTo>
                      <a:pt x="350" y="525"/>
                    </a:lnTo>
                    <a:lnTo>
                      <a:pt x="336" y="538"/>
                    </a:lnTo>
                    <a:lnTo>
                      <a:pt x="331" y="547"/>
                    </a:lnTo>
                    <a:lnTo>
                      <a:pt x="327" y="555"/>
                    </a:lnTo>
                    <a:lnTo>
                      <a:pt x="322" y="564"/>
                    </a:lnTo>
                    <a:lnTo>
                      <a:pt x="316" y="569"/>
                    </a:lnTo>
                    <a:lnTo>
                      <a:pt x="306" y="571"/>
                    </a:lnTo>
                    <a:lnTo>
                      <a:pt x="301" y="571"/>
                    </a:lnTo>
                    <a:lnTo>
                      <a:pt x="297" y="570"/>
                    </a:lnTo>
                    <a:lnTo>
                      <a:pt x="292" y="569"/>
                    </a:lnTo>
                    <a:lnTo>
                      <a:pt x="290" y="567"/>
                    </a:lnTo>
                    <a:lnTo>
                      <a:pt x="287" y="567"/>
                    </a:lnTo>
                    <a:lnTo>
                      <a:pt x="282" y="566"/>
                    </a:lnTo>
                    <a:lnTo>
                      <a:pt x="275" y="564"/>
                    </a:lnTo>
                    <a:lnTo>
                      <a:pt x="270" y="562"/>
                    </a:lnTo>
                    <a:lnTo>
                      <a:pt x="267" y="565"/>
                    </a:lnTo>
                    <a:lnTo>
                      <a:pt x="271" y="569"/>
                    </a:lnTo>
                    <a:lnTo>
                      <a:pt x="273" y="570"/>
                    </a:lnTo>
                    <a:lnTo>
                      <a:pt x="275" y="571"/>
                    </a:lnTo>
                    <a:lnTo>
                      <a:pt x="277" y="579"/>
                    </a:lnTo>
                    <a:lnTo>
                      <a:pt x="279" y="584"/>
                    </a:lnTo>
                    <a:lnTo>
                      <a:pt x="280" y="586"/>
                    </a:lnTo>
                    <a:lnTo>
                      <a:pt x="281" y="588"/>
                    </a:lnTo>
                    <a:lnTo>
                      <a:pt x="284" y="589"/>
                    </a:lnTo>
                    <a:lnTo>
                      <a:pt x="285" y="590"/>
                    </a:lnTo>
                    <a:lnTo>
                      <a:pt x="287" y="591"/>
                    </a:lnTo>
                    <a:lnTo>
                      <a:pt x="287" y="599"/>
                    </a:lnTo>
                    <a:lnTo>
                      <a:pt x="285" y="604"/>
                    </a:lnTo>
                    <a:lnTo>
                      <a:pt x="282" y="608"/>
                    </a:lnTo>
                    <a:lnTo>
                      <a:pt x="277" y="613"/>
                    </a:lnTo>
                    <a:lnTo>
                      <a:pt x="275" y="616"/>
                    </a:lnTo>
                    <a:lnTo>
                      <a:pt x="267" y="620"/>
                    </a:lnTo>
                    <a:lnTo>
                      <a:pt x="258" y="623"/>
                    </a:lnTo>
                    <a:lnTo>
                      <a:pt x="248" y="624"/>
                    </a:lnTo>
                    <a:lnTo>
                      <a:pt x="242" y="625"/>
                    </a:lnTo>
                    <a:lnTo>
                      <a:pt x="236" y="624"/>
                    </a:lnTo>
                    <a:lnTo>
                      <a:pt x="230" y="624"/>
                    </a:lnTo>
                    <a:lnTo>
                      <a:pt x="226" y="625"/>
                    </a:lnTo>
                    <a:lnTo>
                      <a:pt x="223" y="630"/>
                    </a:lnTo>
                    <a:lnTo>
                      <a:pt x="222" y="637"/>
                    </a:lnTo>
                    <a:lnTo>
                      <a:pt x="222" y="643"/>
                    </a:lnTo>
                    <a:lnTo>
                      <a:pt x="221" y="649"/>
                    </a:lnTo>
                    <a:lnTo>
                      <a:pt x="221" y="653"/>
                    </a:lnTo>
                    <a:lnTo>
                      <a:pt x="217" y="657"/>
                    </a:lnTo>
                    <a:lnTo>
                      <a:pt x="215" y="658"/>
                    </a:lnTo>
                    <a:lnTo>
                      <a:pt x="208" y="658"/>
                    </a:lnTo>
                    <a:lnTo>
                      <a:pt x="206" y="657"/>
                    </a:lnTo>
                    <a:lnTo>
                      <a:pt x="202" y="655"/>
                    </a:lnTo>
                    <a:lnTo>
                      <a:pt x="199" y="653"/>
                    </a:lnTo>
                    <a:lnTo>
                      <a:pt x="197" y="652"/>
                    </a:lnTo>
                    <a:lnTo>
                      <a:pt x="192" y="652"/>
                    </a:lnTo>
                    <a:lnTo>
                      <a:pt x="191" y="654"/>
                    </a:lnTo>
                    <a:lnTo>
                      <a:pt x="189" y="655"/>
                    </a:lnTo>
                    <a:lnTo>
                      <a:pt x="189" y="660"/>
                    </a:lnTo>
                    <a:lnTo>
                      <a:pt x="191" y="664"/>
                    </a:lnTo>
                    <a:lnTo>
                      <a:pt x="192" y="667"/>
                    </a:lnTo>
                    <a:lnTo>
                      <a:pt x="194" y="671"/>
                    </a:lnTo>
                    <a:lnTo>
                      <a:pt x="196" y="672"/>
                    </a:lnTo>
                    <a:lnTo>
                      <a:pt x="198" y="673"/>
                    </a:lnTo>
                    <a:lnTo>
                      <a:pt x="199" y="673"/>
                    </a:lnTo>
                    <a:lnTo>
                      <a:pt x="202" y="672"/>
                    </a:lnTo>
                    <a:lnTo>
                      <a:pt x="203" y="671"/>
                    </a:lnTo>
                    <a:lnTo>
                      <a:pt x="204" y="671"/>
                    </a:lnTo>
                    <a:lnTo>
                      <a:pt x="207" y="673"/>
                    </a:lnTo>
                    <a:lnTo>
                      <a:pt x="207" y="676"/>
                    </a:lnTo>
                    <a:lnTo>
                      <a:pt x="206" y="678"/>
                    </a:lnTo>
                    <a:lnTo>
                      <a:pt x="204" y="679"/>
                    </a:lnTo>
                    <a:lnTo>
                      <a:pt x="201" y="679"/>
                    </a:lnTo>
                    <a:lnTo>
                      <a:pt x="198" y="678"/>
                    </a:lnTo>
                    <a:lnTo>
                      <a:pt x="196" y="676"/>
                    </a:lnTo>
                    <a:lnTo>
                      <a:pt x="193" y="676"/>
                    </a:lnTo>
                    <a:lnTo>
                      <a:pt x="193" y="678"/>
                    </a:lnTo>
                    <a:lnTo>
                      <a:pt x="194" y="681"/>
                    </a:lnTo>
                    <a:lnTo>
                      <a:pt x="196" y="682"/>
                    </a:lnTo>
                    <a:lnTo>
                      <a:pt x="197" y="682"/>
                    </a:lnTo>
                    <a:lnTo>
                      <a:pt x="192" y="689"/>
                    </a:lnTo>
                    <a:lnTo>
                      <a:pt x="189" y="698"/>
                    </a:lnTo>
                    <a:lnTo>
                      <a:pt x="188" y="707"/>
                    </a:lnTo>
                    <a:lnTo>
                      <a:pt x="187" y="710"/>
                    </a:lnTo>
                    <a:lnTo>
                      <a:pt x="186" y="711"/>
                    </a:lnTo>
                    <a:lnTo>
                      <a:pt x="183" y="712"/>
                    </a:lnTo>
                    <a:lnTo>
                      <a:pt x="177" y="712"/>
                    </a:lnTo>
                    <a:lnTo>
                      <a:pt x="173" y="713"/>
                    </a:lnTo>
                    <a:lnTo>
                      <a:pt x="169" y="716"/>
                    </a:lnTo>
                    <a:lnTo>
                      <a:pt x="167" y="720"/>
                    </a:lnTo>
                    <a:lnTo>
                      <a:pt x="164" y="727"/>
                    </a:lnTo>
                    <a:lnTo>
                      <a:pt x="167" y="735"/>
                    </a:lnTo>
                    <a:lnTo>
                      <a:pt x="171" y="738"/>
                    </a:lnTo>
                    <a:lnTo>
                      <a:pt x="177" y="741"/>
                    </a:lnTo>
                    <a:lnTo>
                      <a:pt x="181" y="743"/>
                    </a:lnTo>
                    <a:lnTo>
                      <a:pt x="183" y="750"/>
                    </a:lnTo>
                    <a:lnTo>
                      <a:pt x="183" y="754"/>
                    </a:lnTo>
                    <a:lnTo>
                      <a:pt x="181" y="757"/>
                    </a:lnTo>
                    <a:lnTo>
                      <a:pt x="176" y="762"/>
                    </a:lnTo>
                    <a:lnTo>
                      <a:pt x="173" y="764"/>
                    </a:lnTo>
                    <a:lnTo>
                      <a:pt x="169" y="765"/>
                    </a:lnTo>
                    <a:lnTo>
                      <a:pt x="164" y="770"/>
                    </a:lnTo>
                    <a:lnTo>
                      <a:pt x="164" y="774"/>
                    </a:lnTo>
                    <a:lnTo>
                      <a:pt x="162" y="781"/>
                    </a:lnTo>
                    <a:lnTo>
                      <a:pt x="161" y="784"/>
                    </a:lnTo>
                    <a:lnTo>
                      <a:pt x="156" y="786"/>
                    </a:lnTo>
                    <a:lnTo>
                      <a:pt x="153" y="786"/>
                    </a:lnTo>
                    <a:lnTo>
                      <a:pt x="152" y="788"/>
                    </a:lnTo>
                    <a:lnTo>
                      <a:pt x="149" y="789"/>
                    </a:lnTo>
                    <a:lnTo>
                      <a:pt x="144" y="796"/>
                    </a:lnTo>
                    <a:lnTo>
                      <a:pt x="143" y="801"/>
                    </a:lnTo>
                    <a:lnTo>
                      <a:pt x="143" y="810"/>
                    </a:lnTo>
                    <a:lnTo>
                      <a:pt x="144" y="814"/>
                    </a:lnTo>
                    <a:lnTo>
                      <a:pt x="147" y="815"/>
                    </a:lnTo>
                    <a:lnTo>
                      <a:pt x="153" y="821"/>
                    </a:lnTo>
                    <a:lnTo>
                      <a:pt x="156" y="830"/>
                    </a:lnTo>
                    <a:lnTo>
                      <a:pt x="158" y="838"/>
                    </a:lnTo>
                    <a:lnTo>
                      <a:pt x="161" y="844"/>
                    </a:lnTo>
                    <a:lnTo>
                      <a:pt x="171" y="852"/>
                    </a:lnTo>
                    <a:lnTo>
                      <a:pt x="181" y="857"/>
                    </a:lnTo>
                    <a:lnTo>
                      <a:pt x="192" y="863"/>
                    </a:lnTo>
                    <a:lnTo>
                      <a:pt x="189" y="864"/>
                    </a:lnTo>
                    <a:lnTo>
                      <a:pt x="186" y="864"/>
                    </a:lnTo>
                    <a:lnTo>
                      <a:pt x="171" y="869"/>
                    </a:lnTo>
                    <a:lnTo>
                      <a:pt x="166" y="872"/>
                    </a:lnTo>
                    <a:lnTo>
                      <a:pt x="161" y="872"/>
                    </a:lnTo>
                    <a:lnTo>
                      <a:pt x="158" y="873"/>
                    </a:lnTo>
                    <a:lnTo>
                      <a:pt x="142" y="873"/>
                    </a:lnTo>
                    <a:lnTo>
                      <a:pt x="140" y="872"/>
                    </a:lnTo>
                    <a:lnTo>
                      <a:pt x="138" y="867"/>
                    </a:lnTo>
                    <a:lnTo>
                      <a:pt x="137" y="865"/>
                    </a:lnTo>
                    <a:lnTo>
                      <a:pt x="137" y="863"/>
                    </a:lnTo>
                    <a:lnTo>
                      <a:pt x="135" y="862"/>
                    </a:lnTo>
                    <a:lnTo>
                      <a:pt x="130" y="859"/>
                    </a:lnTo>
                    <a:lnTo>
                      <a:pt x="127" y="859"/>
                    </a:lnTo>
                    <a:lnTo>
                      <a:pt x="122" y="857"/>
                    </a:lnTo>
                    <a:lnTo>
                      <a:pt x="118" y="853"/>
                    </a:lnTo>
                    <a:lnTo>
                      <a:pt x="118" y="850"/>
                    </a:lnTo>
                    <a:lnTo>
                      <a:pt x="108" y="850"/>
                    </a:lnTo>
                    <a:lnTo>
                      <a:pt x="107" y="849"/>
                    </a:lnTo>
                    <a:lnTo>
                      <a:pt x="105" y="847"/>
                    </a:lnTo>
                    <a:lnTo>
                      <a:pt x="105" y="845"/>
                    </a:lnTo>
                    <a:lnTo>
                      <a:pt x="97" y="844"/>
                    </a:lnTo>
                    <a:lnTo>
                      <a:pt x="90" y="839"/>
                    </a:lnTo>
                    <a:lnTo>
                      <a:pt x="82" y="830"/>
                    </a:lnTo>
                    <a:lnTo>
                      <a:pt x="82" y="829"/>
                    </a:lnTo>
                    <a:lnTo>
                      <a:pt x="84" y="828"/>
                    </a:lnTo>
                    <a:lnTo>
                      <a:pt x="87" y="825"/>
                    </a:lnTo>
                    <a:lnTo>
                      <a:pt x="89" y="824"/>
                    </a:lnTo>
                    <a:lnTo>
                      <a:pt x="89" y="823"/>
                    </a:lnTo>
                    <a:lnTo>
                      <a:pt x="88" y="823"/>
                    </a:lnTo>
                    <a:lnTo>
                      <a:pt x="88" y="821"/>
                    </a:lnTo>
                    <a:lnTo>
                      <a:pt x="87" y="821"/>
                    </a:lnTo>
                    <a:lnTo>
                      <a:pt x="89" y="814"/>
                    </a:lnTo>
                    <a:lnTo>
                      <a:pt x="89" y="811"/>
                    </a:lnTo>
                    <a:lnTo>
                      <a:pt x="88" y="809"/>
                    </a:lnTo>
                    <a:lnTo>
                      <a:pt x="83" y="806"/>
                    </a:lnTo>
                    <a:lnTo>
                      <a:pt x="82" y="804"/>
                    </a:lnTo>
                    <a:lnTo>
                      <a:pt x="79" y="803"/>
                    </a:lnTo>
                    <a:lnTo>
                      <a:pt x="78" y="800"/>
                    </a:lnTo>
                    <a:lnTo>
                      <a:pt x="78" y="791"/>
                    </a:lnTo>
                    <a:lnTo>
                      <a:pt x="77" y="781"/>
                    </a:lnTo>
                    <a:lnTo>
                      <a:pt x="73" y="770"/>
                    </a:lnTo>
                    <a:lnTo>
                      <a:pt x="71" y="761"/>
                    </a:lnTo>
                    <a:lnTo>
                      <a:pt x="74" y="756"/>
                    </a:lnTo>
                    <a:lnTo>
                      <a:pt x="77" y="754"/>
                    </a:lnTo>
                    <a:lnTo>
                      <a:pt x="79" y="750"/>
                    </a:lnTo>
                    <a:lnTo>
                      <a:pt x="82" y="745"/>
                    </a:lnTo>
                    <a:lnTo>
                      <a:pt x="82" y="742"/>
                    </a:lnTo>
                    <a:lnTo>
                      <a:pt x="80" y="740"/>
                    </a:lnTo>
                    <a:lnTo>
                      <a:pt x="78" y="737"/>
                    </a:lnTo>
                    <a:lnTo>
                      <a:pt x="77" y="733"/>
                    </a:lnTo>
                    <a:lnTo>
                      <a:pt x="75" y="731"/>
                    </a:lnTo>
                    <a:lnTo>
                      <a:pt x="75" y="727"/>
                    </a:lnTo>
                    <a:lnTo>
                      <a:pt x="77" y="727"/>
                    </a:lnTo>
                    <a:lnTo>
                      <a:pt x="77" y="726"/>
                    </a:lnTo>
                    <a:lnTo>
                      <a:pt x="78" y="723"/>
                    </a:lnTo>
                    <a:lnTo>
                      <a:pt x="79" y="722"/>
                    </a:lnTo>
                    <a:lnTo>
                      <a:pt x="83" y="722"/>
                    </a:lnTo>
                    <a:lnTo>
                      <a:pt x="85" y="725"/>
                    </a:lnTo>
                    <a:lnTo>
                      <a:pt x="85" y="727"/>
                    </a:lnTo>
                    <a:lnTo>
                      <a:pt x="88" y="730"/>
                    </a:lnTo>
                    <a:lnTo>
                      <a:pt x="90" y="730"/>
                    </a:lnTo>
                    <a:lnTo>
                      <a:pt x="104" y="669"/>
                    </a:lnTo>
                    <a:lnTo>
                      <a:pt x="104" y="663"/>
                    </a:lnTo>
                    <a:lnTo>
                      <a:pt x="100" y="663"/>
                    </a:lnTo>
                    <a:lnTo>
                      <a:pt x="99" y="664"/>
                    </a:lnTo>
                    <a:lnTo>
                      <a:pt x="97" y="665"/>
                    </a:lnTo>
                    <a:lnTo>
                      <a:pt x="95" y="668"/>
                    </a:lnTo>
                    <a:lnTo>
                      <a:pt x="94" y="668"/>
                    </a:lnTo>
                    <a:lnTo>
                      <a:pt x="93" y="667"/>
                    </a:lnTo>
                    <a:lnTo>
                      <a:pt x="90" y="665"/>
                    </a:lnTo>
                    <a:lnTo>
                      <a:pt x="89" y="663"/>
                    </a:lnTo>
                    <a:lnTo>
                      <a:pt x="89" y="659"/>
                    </a:lnTo>
                    <a:lnTo>
                      <a:pt x="88" y="657"/>
                    </a:lnTo>
                    <a:lnTo>
                      <a:pt x="88" y="649"/>
                    </a:lnTo>
                    <a:lnTo>
                      <a:pt x="89" y="645"/>
                    </a:lnTo>
                    <a:lnTo>
                      <a:pt x="90" y="643"/>
                    </a:lnTo>
                    <a:lnTo>
                      <a:pt x="93" y="635"/>
                    </a:lnTo>
                    <a:lnTo>
                      <a:pt x="95" y="635"/>
                    </a:lnTo>
                    <a:lnTo>
                      <a:pt x="97" y="634"/>
                    </a:lnTo>
                    <a:lnTo>
                      <a:pt x="97" y="632"/>
                    </a:lnTo>
                    <a:lnTo>
                      <a:pt x="95" y="629"/>
                    </a:lnTo>
                    <a:lnTo>
                      <a:pt x="94" y="628"/>
                    </a:lnTo>
                    <a:lnTo>
                      <a:pt x="94" y="627"/>
                    </a:lnTo>
                    <a:lnTo>
                      <a:pt x="93" y="625"/>
                    </a:lnTo>
                    <a:lnTo>
                      <a:pt x="93" y="621"/>
                    </a:lnTo>
                    <a:lnTo>
                      <a:pt x="92" y="619"/>
                    </a:lnTo>
                    <a:lnTo>
                      <a:pt x="92" y="614"/>
                    </a:lnTo>
                    <a:lnTo>
                      <a:pt x="93" y="605"/>
                    </a:lnTo>
                    <a:lnTo>
                      <a:pt x="98" y="596"/>
                    </a:lnTo>
                    <a:lnTo>
                      <a:pt x="102" y="590"/>
                    </a:lnTo>
                    <a:lnTo>
                      <a:pt x="105" y="579"/>
                    </a:lnTo>
                    <a:lnTo>
                      <a:pt x="107" y="577"/>
                    </a:lnTo>
                    <a:lnTo>
                      <a:pt x="108" y="577"/>
                    </a:lnTo>
                    <a:lnTo>
                      <a:pt x="109" y="576"/>
                    </a:lnTo>
                    <a:lnTo>
                      <a:pt x="109" y="575"/>
                    </a:lnTo>
                    <a:lnTo>
                      <a:pt x="113" y="562"/>
                    </a:lnTo>
                    <a:lnTo>
                      <a:pt x="115" y="550"/>
                    </a:lnTo>
                    <a:lnTo>
                      <a:pt x="114" y="518"/>
                    </a:lnTo>
                    <a:lnTo>
                      <a:pt x="113" y="515"/>
                    </a:lnTo>
                    <a:lnTo>
                      <a:pt x="117" y="503"/>
                    </a:lnTo>
                    <a:lnTo>
                      <a:pt x="117" y="499"/>
                    </a:lnTo>
                    <a:lnTo>
                      <a:pt x="118" y="488"/>
                    </a:lnTo>
                    <a:lnTo>
                      <a:pt x="120" y="478"/>
                    </a:lnTo>
                    <a:lnTo>
                      <a:pt x="124" y="469"/>
                    </a:lnTo>
                    <a:lnTo>
                      <a:pt x="125" y="459"/>
                    </a:lnTo>
                    <a:lnTo>
                      <a:pt x="125" y="453"/>
                    </a:lnTo>
                    <a:lnTo>
                      <a:pt x="128" y="448"/>
                    </a:lnTo>
                    <a:lnTo>
                      <a:pt x="128" y="444"/>
                    </a:lnTo>
                    <a:lnTo>
                      <a:pt x="129" y="442"/>
                    </a:lnTo>
                    <a:lnTo>
                      <a:pt x="129" y="424"/>
                    </a:lnTo>
                    <a:lnTo>
                      <a:pt x="130" y="416"/>
                    </a:lnTo>
                    <a:lnTo>
                      <a:pt x="130" y="408"/>
                    </a:lnTo>
                    <a:lnTo>
                      <a:pt x="132" y="400"/>
                    </a:lnTo>
                    <a:lnTo>
                      <a:pt x="132" y="394"/>
                    </a:lnTo>
                    <a:lnTo>
                      <a:pt x="130" y="384"/>
                    </a:lnTo>
                    <a:lnTo>
                      <a:pt x="130" y="374"/>
                    </a:lnTo>
                    <a:lnTo>
                      <a:pt x="129" y="367"/>
                    </a:lnTo>
                    <a:lnTo>
                      <a:pt x="125" y="361"/>
                    </a:lnTo>
                    <a:lnTo>
                      <a:pt x="122" y="356"/>
                    </a:lnTo>
                    <a:lnTo>
                      <a:pt x="112" y="349"/>
                    </a:lnTo>
                    <a:lnTo>
                      <a:pt x="108" y="347"/>
                    </a:lnTo>
                    <a:lnTo>
                      <a:pt x="103" y="345"/>
                    </a:lnTo>
                    <a:lnTo>
                      <a:pt x="99" y="343"/>
                    </a:lnTo>
                    <a:lnTo>
                      <a:pt x="97" y="342"/>
                    </a:lnTo>
                    <a:lnTo>
                      <a:pt x="90" y="336"/>
                    </a:lnTo>
                    <a:lnTo>
                      <a:pt x="88" y="335"/>
                    </a:lnTo>
                    <a:lnTo>
                      <a:pt x="84" y="333"/>
                    </a:lnTo>
                    <a:lnTo>
                      <a:pt x="74" y="330"/>
                    </a:lnTo>
                    <a:lnTo>
                      <a:pt x="59" y="317"/>
                    </a:lnTo>
                    <a:lnTo>
                      <a:pt x="58" y="315"/>
                    </a:lnTo>
                    <a:lnTo>
                      <a:pt x="58" y="305"/>
                    </a:lnTo>
                    <a:lnTo>
                      <a:pt x="56" y="301"/>
                    </a:lnTo>
                    <a:lnTo>
                      <a:pt x="55" y="298"/>
                    </a:lnTo>
                    <a:lnTo>
                      <a:pt x="54" y="294"/>
                    </a:lnTo>
                    <a:lnTo>
                      <a:pt x="51" y="292"/>
                    </a:lnTo>
                    <a:lnTo>
                      <a:pt x="50" y="288"/>
                    </a:lnTo>
                    <a:lnTo>
                      <a:pt x="35" y="263"/>
                    </a:lnTo>
                    <a:lnTo>
                      <a:pt x="31" y="250"/>
                    </a:lnTo>
                    <a:lnTo>
                      <a:pt x="26" y="240"/>
                    </a:lnTo>
                    <a:lnTo>
                      <a:pt x="25" y="239"/>
                    </a:lnTo>
                    <a:lnTo>
                      <a:pt x="24" y="239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19" y="234"/>
                    </a:lnTo>
                    <a:lnTo>
                      <a:pt x="16" y="227"/>
                    </a:lnTo>
                    <a:lnTo>
                      <a:pt x="14" y="224"/>
                    </a:lnTo>
                    <a:lnTo>
                      <a:pt x="11" y="224"/>
                    </a:lnTo>
                    <a:lnTo>
                      <a:pt x="10" y="223"/>
                    </a:lnTo>
                    <a:lnTo>
                      <a:pt x="4" y="214"/>
                    </a:lnTo>
                    <a:lnTo>
                      <a:pt x="0" y="203"/>
                    </a:lnTo>
                    <a:lnTo>
                      <a:pt x="1" y="198"/>
                    </a:lnTo>
                    <a:lnTo>
                      <a:pt x="2" y="194"/>
                    </a:lnTo>
                    <a:lnTo>
                      <a:pt x="7" y="186"/>
                    </a:lnTo>
                    <a:lnTo>
                      <a:pt x="10" y="184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8" y="176"/>
                    </a:lnTo>
                    <a:lnTo>
                      <a:pt x="16" y="175"/>
                    </a:lnTo>
                    <a:lnTo>
                      <a:pt x="14" y="175"/>
                    </a:lnTo>
                    <a:lnTo>
                      <a:pt x="13" y="176"/>
                    </a:lnTo>
                    <a:lnTo>
                      <a:pt x="9" y="176"/>
                    </a:lnTo>
                    <a:lnTo>
                      <a:pt x="7" y="175"/>
                    </a:lnTo>
                    <a:lnTo>
                      <a:pt x="5" y="170"/>
                    </a:lnTo>
                    <a:lnTo>
                      <a:pt x="5" y="162"/>
                    </a:lnTo>
                    <a:lnTo>
                      <a:pt x="6" y="157"/>
                    </a:lnTo>
                    <a:lnTo>
                      <a:pt x="11" y="150"/>
                    </a:lnTo>
                    <a:lnTo>
                      <a:pt x="13" y="145"/>
                    </a:lnTo>
                    <a:lnTo>
                      <a:pt x="13" y="136"/>
                    </a:lnTo>
                    <a:lnTo>
                      <a:pt x="18" y="135"/>
                    </a:lnTo>
                    <a:lnTo>
                      <a:pt x="20" y="133"/>
                    </a:lnTo>
                    <a:lnTo>
                      <a:pt x="24" y="131"/>
                    </a:lnTo>
                    <a:lnTo>
                      <a:pt x="25" y="128"/>
                    </a:lnTo>
                    <a:lnTo>
                      <a:pt x="28" y="125"/>
                    </a:lnTo>
                    <a:lnTo>
                      <a:pt x="29" y="121"/>
                    </a:lnTo>
                    <a:lnTo>
                      <a:pt x="30" y="118"/>
                    </a:lnTo>
                    <a:lnTo>
                      <a:pt x="33" y="115"/>
                    </a:lnTo>
                    <a:lnTo>
                      <a:pt x="35" y="113"/>
                    </a:lnTo>
                    <a:lnTo>
                      <a:pt x="39" y="111"/>
                    </a:lnTo>
                    <a:lnTo>
                      <a:pt x="44" y="108"/>
                    </a:lnTo>
                    <a:lnTo>
                      <a:pt x="46" y="106"/>
                    </a:lnTo>
                    <a:lnTo>
                      <a:pt x="48" y="102"/>
                    </a:lnTo>
                    <a:lnTo>
                      <a:pt x="45" y="101"/>
                    </a:lnTo>
                    <a:lnTo>
                      <a:pt x="44" y="98"/>
                    </a:lnTo>
                    <a:lnTo>
                      <a:pt x="44" y="97"/>
                    </a:lnTo>
                    <a:lnTo>
                      <a:pt x="45" y="94"/>
                    </a:lnTo>
                    <a:lnTo>
                      <a:pt x="45" y="89"/>
                    </a:lnTo>
                    <a:lnTo>
                      <a:pt x="44" y="88"/>
                    </a:lnTo>
                    <a:lnTo>
                      <a:pt x="43" y="86"/>
                    </a:lnTo>
                    <a:lnTo>
                      <a:pt x="43" y="79"/>
                    </a:lnTo>
                    <a:lnTo>
                      <a:pt x="44" y="78"/>
                    </a:lnTo>
                    <a:lnTo>
                      <a:pt x="45" y="76"/>
                    </a:lnTo>
                    <a:lnTo>
                      <a:pt x="45" y="69"/>
                    </a:lnTo>
                    <a:lnTo>
                      <a:pt x="44" y="68"/>
                    </a:lnTo>
                    <a:lnTo>
                      <a:pt x="43" y="66"/>
                    </a:lnTo>
                    <a:lnTo>
                      <a:pt x="40" y="64"/>
                    </a:lnTo>
                    <a:lnTo>
                      <a:pt x="39" y="63"/>
                    </a:lnTo>
                    <a:lnTo>
                      <a:pt x="38" y="60"/>
                    </a:lnTo>
                    <a:lnTo>
                      <a:pt x="38" y="55"/>
                    </a:lnTo>
                    <a:lnTo>
                      <a:pt x="40" y="53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3" y="47"/>
                    </a:lnTo>
                    <a:lnTo>
                      <a:pt x="53" y="44"/>
                    </a:lnTo>
                    <a:lnTo>
                      <a:pt x="55" y="42"/>
                    </a:lnTo>
                    <a:lnTo>
                      <a:pt x="55" y="39"/>
                    </a:lnTo>
                    <a:lnTo>
                      <a:pt x="58" y="38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3" y="34"/>
                    </a:lnTo>
                    <a:lnTo>
                      <a:pt x="64" y="32"/>
                    </a:lnTo>
                    <a:lnTo>
                      <a:pt x="64" y="28"/>
                    </a:lnTo>
                    <a:lnTo>
                      <a:pt x="65" y="25"/>
                    </a:lnTo>
                    <a:lnTo>
                      <a:pt x="68" y="21"/>
                    </a:lnTo>
                    <a:lnTo>
                      <a:pt x="73" y="16"/>
                    </a:lnTo>
                    <a:lnTo>
                      <a:pt x="77" y="15"/>
                    </a:lnTo>
                    <a:lnTo>
                      <a:pt x="89" y="11"/>
                    </a:lnTo>
                    <a:lnTo>
                      <a:pt x="103" y="8"/>
                    </a:lnTo>
                    <a:lnTo>
                      <a:pt x="105" y="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3" name="Group 1109">
              <a:extLst>
                <a:ext uri="{FF2B5EF4-FFF2-40B4-BE49-F238E27FC236}">
                  <a16:creationId xmlns:a16="http://schemas.microsoft.com/office/drawing/2014/main" id="{9E3A5F02-520D-C54D-83B2-826CDFBC29FE}"/>
                </a:ext>
              </a:extLst>
            </p:cNvPr>
            <p:cNvGrpSpPr/>
            <p:nvPr/>
          </p:nvGrpSpPr>
          <p:grpSpPr>
            <a:xfrm>
              <a:off x="1751012" y="1676400"/>
              <a:ext cx="3720198" cy="2808284"/>
              <a:chOff x="1751012" y="1676400"/>
              <a:chExt cx="3720198" cy="2808284"/>
            </a:xfrm>
            <a:grpFill/>
          </p:grpSpPr>
          <p:sp>
            <p:nvSpPr>
              <p:cNvPr id="224" name="Freeform 1229">
                <a:extLst>
                  <a:ext uri="{FF2B5EF4-FFF2-40B4-BE49-F238E27FC236}">
                    <a16:creationId xmlns:a16="http://schemas.microsoft.com/office/drawing/2014/main" id="{5204A52B-58E2-B24A-B7B8-C1D9912BD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222" y="4439088"/>
                <a:ext cx="60104" cy="4559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4" y="3"/>
                  </a:cxn>
                  <a:cxn ang="0">
                    <a:pos x="16" y="4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2" y="7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9" y="8"/>
                  </a:cxn>
                  <a:cxn ang="0">
                    <a:pos x="29" y="10"/>
                  </a:cxn>
                  <a:cxn ang="0">
                    <a:pos x="27" y="13"/>
                  </a:cxn>
                  <a:cxn ang="0">
                    <a:pos x="25" y="17"/>
                  </a:cxn>
                  <a:cxn ang="0">
                    <a:pos x="22" y="19"/>
                  </a:cxn>
                  <a:cxn ang="0">
                    <a:pos x="17" y="22"/>
                  </a:cxn>
                  <a:cxn ang="0">
                    <a:pos x="15" y="22"/>
                  </a:cxn>
                  <a:cxn ang="0">
                    <a:pos x="11" y="20"/>
                  </a:cxn>
                  <a:cxn ang="0">
                    <a:pos x="7" y="18"/>
                  </a:cxn>
                  <a:cxn ang="0">
                    <a:pos x="5" y="17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29" h="22">
                    <a:moveTo>
                      <a:pt x="9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7" y="13"/>
                    </a:lnTo>
                    <a:lnTo>
                      <a:pt x="25" y="17"/>
                    </a:lnTo>
                    <a:lnTo>
                      <a:pt x="22" y="19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233">
                <a:extLst>
                  <a:ext uri="{FF2B5EF4-FFF2-40B4-BE49-F238E27FC236}">
                    <a16:creationId xmlns:a16="http://schemas.microsoft.com/office/drawing/2014/main" id="{338286F3-EBA7-1E4A-A67F-7E5D1DC80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1781" y="2528212"/>
                <a:ext cx="244559" cy="1119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4"/>
                  </a:cxn>
                  <a:cxn ang="0">
                    <a:pos x="21" y="10"/>
                  </a:cxn>
                  <a:cxn ang="0">
                    <a:pos x="25" y="14"/>
                  </a:cxn>
                  <a:cxn ang="0">
                    <a:pos x="33" y="13"/>
                  </a:cxn>
                  <a:cxn ang="0">
                    <a:pos x="34" y="7"/>
                  </a:cxn>
                  <a:cxn ang="0">
                    <a:pos x="40" y="10"/>
                  </a:cxn>
                  <a:cxn ang="0">
                    <a:pos x="54" y="10"/>
                  </a:cxn>
                  <a:cxn ang="0">
                    <a:pos x="55" y="7"/>
                  </a:cxn>
                  <a:cxn ang="0">
                    <a:pos x="65" y="8"/>
                  </a:cxn>
                  <a:cxn ang="0">
                    <a:pos x="74" y="7"/>
                  </a:cxn>
                  <a:cxn ang="0">
                    <a:pos x="79" y="5"/>
                  </a:cxn>
                  <a:cxn ang="0">
                    <a:pos x="81" y="4"/>
                  </a:cxn>
                  <a:cxn ang="0">
                    <a:pos x="84" y="0"/>
                  </a:cxn>
                  <a:cxn ang="0">
                    <a:pos x="87" y="2"/>
                  </a:cxn>
                  <a:cxn ang="0">
                    <a:pos x="88" y="3"/>
                  </a:cxn>
                  <a:cxn ang="0">
                    <a:pos x="92" y="5"/>
                  </a:cxn>
                  <a:cxn ang="0">
                    <a:pos x="98" y="7"/>
                  </a:cxn>
                  <a:cxn ang="0">
                    <a:pos x="105" y="4"/>
                  </a:cxn>
                  <a:cxn ang="0">
                    <a:pos x="103" y="8"/>
                  </a:cxn>
                  <a:cxn ang="0">
                    <a:pos x="108" y="17"/>
                  </a:cxn>
                  <a:cxn ang="0">
                    <a:pos x="117" y="23"/>
                  </a:cxn>
                  <a:cxn ang="0">
                    <a:pos x="117" y="29"/>
                  </a:cxn>
                  <a:cxn ang="0">
                    <a:pos x="110" y="35"/>
                  </a:cxn>
                  <a:cxn ang="0">
                    <a:pos x="99" y="44"/>
                  </a:cxn>
                  <a:cxn ang="0">
                    <a:pos x="80" y="52"/>
                  </a:cxn>
                  <a:cxn ang="0">
                    <a:pos x="54" y="53"/>
                  </a:cxn>
                  <a:cxn ang="0">
                    <a:pos x="30" y="47"/>
                  </a:cxn>
                  <a:cxn ang="0">
                    <a:pos x="24" y="43"/>
                  </a:cxn>
                  <a:cxn ang="0">
                    <a:pos x="18" y="39"/>
                  </a:cxn>
                  <a:cxn ang="0">
                    <a:pos x="14" y="38"/>
                  </a:cxn>
                  <a:cxn ang="0">
                    <a:pos x="16" y="33"/>
                  </a:cxn>
                  <a:cxn ang="0">
                    <a:pos x="18" y="28"/>
                  </a:cxn>
                  <a:cxn ang="0">
                    <a:pos x="15" y="24"/>
                  </a:cxn>
                  <a:cxn ang="0">
                    <a:pos x="9" y="25"/>
                  </a:cxn>
                  <a:cxn ang="0">
                    <a:pos x="1" y="23"/>
                  </a:cxn>
                  <a:cxn ang="0">
                    <a:pos x="23" y="19"/>
                  </a:cxn>
                  <a:cxn ang="0">
                    <a:pos x="15" y="15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12" y="2"/>
                  </a:cxn>
                </a:cxnLst>
                <a:rect l="0" t="0" r="r" b="b"/>
                <a:pathLst>
                  <a:path w="118" h="54">
                    <a:moveTo>
                      <a:pt x="14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30" y="14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7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9" y="8"/>
                    </a:lnTo>
                    <a:lnTo>
                      <a:pt x="54" y="10"/>
                    </a:lnTo>
                    <a:lnTo>
                      <a:pt x="55" y="12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65" y="8"/>
                    </a:lnTo>
                    <a:lnTo>
                      <a:pt x="70" y="8"/>
                    </a:lnTo>
                    <a:lnTo>
                      <a:pt x="74" y="7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81" y="7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0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2" y="5"/>
                    </a:lnTo>
                    <a:lnTo>
                      <a:pt x="93" y="7"/>
                    </a:lnTo>
                    <a:lnTo>
                      <a:pt x="98" y="7"/>
                    </a:lnTo>
                    <a:lnTo>
                      <a:pt x="103" y="4"/>
                    </a:lnTo>
                    <a:lnTo>
                      <a:pt x="105" y="4"/>
                    </a:lnTo>
                    <a:lnTo>
                      <a:pt x="104" y="5"/>
                    </a:lnTo>
                    <a:lnTo>
                      <a:pt x="103" y="8"/>
                    </a:lnTo>
                    <a:lnTo>
                      <a:pt x="104" y="13"/>
                    </a:lnTo>
                    <a:lnTo>
                      <a:pt x="108" y="17"/>
                    </a:lnTo>
                    <a:lnTo>
                      <a:pt x="113" y="19"/>
                    </a:lnTo>
                    <a:lnTo>
                      <a:pt x="117" y="23"/>
                    </a:lnTo>
                    <a:lnTo>
                      <a:pt x="118" y="28"/>
                    </a:lnTo>
                    <a:lnTo>
                      <a:pt x="117" y="29"/>
                    </a:lnTo>
                    <a:lnTo>
                      <a:pt x="114" y="33"/>
                    </a:lnTo>
                    <a:lnTo>
                      <a:pt x="110" y="35"/>
                    </a:lnTo>
                    <a:lnTo>
                      <a:pt x="107" y="39"/>
                    </a:lnTo>
                    <a:lnTo>
                      <a:pt x="99" y="44"/>
                    </a:lnTo>
                    <a:lnTo>
                      <a:pt x="89" y="48"/>
                    </a:lnTo>
                    <a:lnTo>
                      <a:pt x="80" y="52"/>
                    </a:lnTo>
                    <a:lnTo>
                      <a:pt x="68" y="54"/>
                    </a:lnTo>
                    <a:lnTo>
                      <a:pt x="54" y="53"/>
                    </a:lnTo>
                    <a:lnTo>
                      <a:pt x="41" y="51"/>
                    </a:lnTo>
                    <a:lnTo>
                      <a:pt x="30" y="47"/>
                    </a:lnTo>
                    <a:lnTo>
                      <a:pt x="28" y="46"/>
                    </a:lnTo>
                    <a:lnTo>
                      <a:pt x="24" y="43"/>
                    </a:lnTo>
                    <a:lnTo>
                      <a:pt x="21" y="42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6" y="33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1" y="23"/>
                    </a:lnTo>
                    <a:lnTo>
                      <a:pt x="12" y="22"/>
                    </a:lnTo>
                    <a:lnTo>
                      <a:pt x="23" y="19"/>
                    </a:lnTo>
                    <a:lnTo>
                      <a:pt x="20" y="17"/>
                    </a:lnTo>
                    <a:lnTo>
                      <a:pt x="15" y="15"/>
                    </a:lnTo>
                    <a:lnTo>
                      <a:pt x="7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234">
                <a:extLst>
                  <a:ext uri="{FF2B5EF4-FFF2-40B4-BE49-F238E27FC236}">
                    <a16:creationId xmlns:a16="http://schemas.microsoft.com/office/drawing/2014/main" id="{9D1152DE-E1AF-004F-A848-719FAA63E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644" y="3873285"/>
                <a:ext cx="248704" cy="8704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5" y="2"/>
                  </a:cxn>
                  <a:cxn ang="0">
                    <a:pos x="63" y="9"/>
                  </a:cxn>
                  <a:cxn ang="0">
                    <a:pos x="73" y="10"/>
                  </a:cxn>
                  <a:cxn ang="0">
                    <a:pos x="75" y="10"/>
                  </a:cxn>
                  <a:cxn ang="0">
                    <a:pos x="76" y="13"/>
                  </a:cxn>
                  <a:cxn ang="0">
                    <a:pos x="79" y="14"/>
                  </a:cxn>
                  <a:cxn ang="0">
                    <a:pos x="80" y="15"/>
                  </a:cxn>
                  <a:cxn ang="0">
                    <a:pos x="90" y="23"/>
                  </a:cxn>
                  <a:cxn ang="0">
                    <a:pos x="105" y="25"/>
                  </a:cxn>
                  <a:cxn ang="0">
                    <a:pos x="105" y="28"/>
                  </a:cxn>
                  <a:cxn ang="0">
                    <a:pos x="111" y="29"/>
                  </a:cxn>
                  <a:cxn ang="0">
                    <a:pos x="114" y="30"/>
                  </a:cxn>
                  <a:cxn ang="0">
                    <a:pos x="117" y="33"/>
                  </a:cxn>
                  <a:cxn ang="0">
                    <a:pos x="118" y="36"/>
                  </a:cxn>
                  <a:cxn ang="0">
                    <a:pos x="120" y="37"/>
                  </a:cxn>
                  <a:cxn ang="0">
                    <a:pos x="118" y="39"/>
                  </a:cxn>
                  <a:cxn ang="0">
                    <a:pos x="115" y="41"/>
                  </a:cxn>
                  <a:cxn ang="0">
                    <a:pos x="111" y="42"/>
                  </a:cxn>
                  <a:cxn ang="0">
                    <a:pos x="105" y="42"/>
                  </a:cxn>
                  <a:cxn ang="0">
                    <a:pos x="93" y="41"/>
                  </a:cxn>
                  <a:cxn ang="0">
                    <a:pos x="81" y="39"/>
                  </a:cxn>
                  <a:cxn ang="0">
                    <a:pos x="81" y="37"/>
                  </a:cxn>
                  <a:cxn ang="0">
                    <a:pos x="83" y="37"/>
                  </a:cxn>
                  <a:cxn ang="0">
                    <a:pos x="85" y="34"/>
                  </a:cxn>
                  <a:cxn ang="0">
                    <a:pos x="85" y="33"/>
                  </a:cxn>
                  <a:cxn ang="0">
                    <a:pos x="83" y="32"/>
                  </a:cxn>
                  <a:cxn ang="0">
                    <a:pos x="79" y="30"/>
                  </a:cxn>
                  <a:cxn ang="0">
                    <a:pos x="76" y="30"/>
                  </a:cxn>
                  <a:cxn ang="0">
                    <a:pos x="74" y="29"/>
                  </a:cxn>
                  <a:cxn ang="0">
                    <a:pos x="71" y="24"/>
                  </a:cxn>
                  <a:cxn ang="0">
                    <a:pos x="70" y="24"/>
                  </a:cxn>
                  <a:cxn ang="0">
                    <a:pos x="69" y="23"/>
                  </a:cxn>
                  <a:cxn ang="0">
                    <a:pos x="69" y="22"/>
                  </a:cxn>
                  <a:cxn ang="0">
                    <a:pos x="68" y="22"/>
                  </a:cxn>
                  <a:cxn ang="0">
                    <a:pos x="68" y="20"/>
                  </a:cxn>
                  <a:cxn ang="0">
                    <a:pos x="59" y="20"/>
                  </a:cxn>
                  <a:cxn ang="0">
                    <a:pos x="55" y="19"/>
                  </a:cxn>
                  <a:cxn ang="0">
                    <a:pos x="47" y="15"/>
                  </a:cxn>
                  <a:cxn ang="0">
                    <a:pos x="44" y="14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17" y="9"/>
                  </a:cxn>
                  <a:cxn ang="0">
                    <a:pos x="10" y="14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5" y="10"/>
                  </a:cxn>
                  <a:cxn ang="0">
                    <a:pos x="12" y="5"/>
                  </a:cxn>
                  <a:cxn ang="0">
                    <a:pos x="21" y="2"/>
                  </a:cxn>
                  <a:cxn ang="0">
                    <a:pos x="32" y="0"/>
                  </a:cxn>
                </a:cxnLst>
                <a:rect l="0" t="0" r="r" b="b"/>
                <a:pathLst>
                  <a:path w="120" h="42">
                    <a:moveTo>
                      <a:pt x="32" y="0"/>
                    </a:moveTo>
                    <a:lnTo>
                      <a:pt x="45" y="2"/>
                    </a:lnTo>
                    <a:lnTo>
                      <a:pt x="63" y="9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6" y="13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90" y="23"/>
                    </a:lnTo>
                    <a:lnTo>
                      <a:pt x="105" y="25"/>
                    </a:lnTo>
                    <a:lnTo>
                      <a:pt x="105" y="28"/>
                    </a:lnTo>
                    <a:lnTo>
                      <a:pt x="111" y="29"/>
                    </a:lnTo>
                    <a:lnTo>
                      <a:pt x="114" y="30"/>
                    </a:lnTo>
                    <a:lnTo>
                      <a:pt x="117" y="33"/>
                    </a:lnTo>
                    <a:lnTo>
                      <a:pt x="118" y="36"/>
                    </a:lnTo>
                    <a:lnTo>
                      <a:pt x="120" y="37"/>
                    </a:lnTo>
                    <a:lnTo>
                      <a:pt x="118" y="39"/>
                    </a:lnTo>
                    <a:lnTo>
                      <a:pt x="115" y="41"/>
                    </a:lnTo>
                    <a:lnTo>
                      <a:pt x="111" y="42"/>
                    </a:lnTo>
                    <a:lnTo>
                      <a:pt x="105" y="42"/>
                    </a:lnTo>
                    <a:lnTo>
                      <a:pt x="93" y="41"/>
                    </a:lnTo>
                    <a:lnTo>
                      <a:pt x="81" y="39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4" y="29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59" y="20"/>
                    </a:lnTo>
                    <a:lnTo>
                      <a:pt x="55" y="19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17" y="9"/>
                    </a:lnTo>
                    <a:lnTo>
                      <a:pt x="10" y="14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5" y="10"/>
                    </a:lnTo>
                    <a:lnTo>
                      <a:pt x="12" y="5"/>
                    </a:lnTo>
                    <a:lnTo>
                      <a:pt x="21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235">
                <a:extLst>
                  <a:ext uri="{FF2B5EF4-FFF2-40B4-BE49-F238E27FC236}">
                    <a16:creationId xmlns:a16="http://schemas.microsoft.com/office/drawing/2014/main" id="{E38DD717-17A3-D54E-A8BE-8EACA3754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805" y="3904374"/>
                <a:ext cx="12435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236">
                <a:extLst>
                  <a:ext uri="{FF2B5EF4-FFF2-40B4-BE49-F238E27FC236}">
                    <a16:creationId xmlns:a16="http://schemas.microsoft.com/office/drawing/2014/main" id="{2D3AD7FA-509B-C54C-99AE-B63B2148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157" y="3991420"/>
                <a:ext cx="41451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20" y="5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10" y="9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20" h="9">
                    <a:moveTo>
                      <a:pt x="3" y="0"/>
                    </a:moveTo>
                    <a:lnTo>
                      <a:pt x="9" y="0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1237">
                <a:extLst>
                  <a:ext uri="{FF2B5EF4-FFF2-40B4-BE49-F238E27FC236}">
                    <a16:creationId xmlns:a16="http://schemas.microsoft.com/office/drawing/2014/main" id="{6604494E-EE77-E647-BEDF-846885493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441" y="3989347"/>
                <a:ext cx="37306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7" y="6"/>
                  </a:cxn>
                  <a:cxn ang="0">
                    <a:pos x="14" y="7"/>
                  </a:cxn>
                  <a:cxn ang="0">
                    <a:pos x="8" y="7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8" h="7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238">
                <a:extLst>
                  <a:ext uri="{FF2B5EF4-FFF2-40B4-BE49-F238E27FC236}">
                    <a16:creationId xmlns:a16="http://schemas.microsoft.com/office/drawing/2014/main" id="{9722F29B-8D62-D340-9C51-8945AD14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493" y="3954115"/>
                <a:ext cx="143005" cy="5803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31" y="3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45" y="3"/>
                  </a:cxn>
                  <a:cxn ang="0">
                    <a:pos x="55" y="8"/>
                  </a:cxn>
                  <a:cxn ang="0">
                    <a:pos x="60" y="12"/>
                  </a:cxn>
                  <a:cxn ang="0">
                    <a:pos x="57" y="10"/>
                  </a:cxn>
                  <a:cxn ang="0">
                    <a:pos x="62" y="14"/>
                  </a:cxn>
                  <a:cxn ang="0">
                    <a:pos x="69" y="19"/>
                  </a:cxn>
                  <a:cxn ang="0">
                    <a:pos x="53" y="19"/>
                  </a:cxn>
                  <a:cxn ang="0">
                    <a:pos x="48" y="22"/>
                  </a:cxn>
                  <a:cxn ang="0">
                    <a:pos x="43" y="22"/>
                  </a:cxn>
                  <a:cxn ang="0">
                    <a:pos x="43" y="20"/>
                  </a:cxn>
                  <a:cxn ang="0">
                    <a:pos x="40" y="20"/>
                  </a:cxn>
                  <a:cxn ang="0">
                    <a:pos x="37" y="23"/>
                  </a:cxn>
                  <a:cxn ang="0">
                    <a:pos x="36" y="25"/>
                  </a:cxn>
                  <a:cxn ang="0">
                    <a:pos x="33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8" y="24"/>
                  </a:cxn>
                  <a:cxn ang="0">
                    <a:pos x="28" y="23"/>
                  </a:cxn>
                  <a:cxn ang="0">
                    <a:pos x="27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17" y="10"/>
                  </a:cxn>
                  <a:cxn ang="0">
                    <a:pos x="17" y="8"/>
                  </a:cxn>
                  <a:cxn ang="0">
                    <a:pos x="15" y="8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3" y="0"/>
                  </a:cxn>
                </a:cxnLst>
                <a:rect l="0" t="0" r="r" b="b"/>
                <a:pathLst>
                  <a:path w="69" h="28">
                    <a:moveTo>
                      <a:pt x="13" y="0"/>
                    </a:moveTo>
                    <a:lnTo>
                      <a:pt x="17" y="0"/>
                    </a:lnTo>
                    <a:lnTo>
                      <a:pt x="22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5" y="3"/>
                    </a:lnTo>
                    <a:lnTo>
                      <a:pt x="55" y="8"/>
                    </a:lnTo>
                    <a:lnTo>
                      <a:pt x="60" y="12"/>
                    </a:lnTo>
                    <a:lnTo>
                      <a:pt x="57" y="10"/>
                    </a:lnTo>
                    <a:lnTo>
                      <a:pt x="62" y="14"/>
                    </a:lnTo>
                    <a:lnTo>
                      <a:pt x="69" y="19"/>
                    </a:lnTo>
                    <a:lnTo>
                      <a:pt x="53" y="19"/>
                    </a:lnTo>
                    <a:lnTo>
                      <a:pt x="48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7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239">
                <a:extLst>
                  <a:ext uri="{FF2B5EF4-FFF2-40B4-BE49-F238E27FC236}">
                    <a16:creationId xmlns:a16="http://schemas.microsoft.com/office/drawing/2014/main" id="{A7EA250F-4131-AA4D-9379-5F4FD0234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940" y="3827690"/>
                <a:ext cx="1243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240">
                <a:extLst>
                  <a:ext uri="{FF2B5EF4-FFF2-40B4-BE49-F238E27FC236}">
                    <a16:creationId xmlns:a16="http://schemas.microsoft.com/office/drawing/2014/main" id="{C522B9A1-3D9F-9D4E-9862-4495C145C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576" y="3780022"/>
                <a:ext cx="20725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0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241">
                <a:extLst>
                  <a:ext uri="{FF2B5EF4-FFF2-40B4-BE49-F238E27FC236}">
                    <a16:creationId xmlns:a16="http://schemas.microsoft.com/office/drawing/2014/main" id="{A8EB64F6-38D8-5743-80A1-2382456F5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810" y="3788312"/>
                <a:ext cx="6218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242">
                <a:extLst>
                  <a:ext uri="{FF2B5EF4-FFF2-40B4-BE49-F238E27FC236}">
                    <a16:creationId xmlns:a16="http://schemas.microsoft.com/office/drawing/2014/main" id="{3B8E62B6-5BF5-C74F-93DB-ED652A78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856" y="3914736"/>
                <a:ext cx="14508" cy="1450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1243">
                <a:extLst>
                  <a:ext uri="{FF2B5EF4-FFF2-40B4-BE49-F238E27FC236}">
                    <a16:creationId xmlns:a16="http://schemas.microsoft.com/office/drawing/2014/main" id="{35CCB767-8DAD-F547-95D4-7F4B9749F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2" y="2310595"/>
                <a:ext cx="2683931" cy="1962690"/>
              </a:xfrm>
              <a:custGeom>
                <a:avLst/>
                <a:gdLst/>
                <a:ahLst/>
                <a:cxnLst>
                  <a:cxn ang="0">
                    <a:pos x="890" y="63"/>
                  </a:cxn>
                  <a:cxn ang="0">
                    <a:pos x="930" y="93"/>
                  </a:cxn>
                  <a:cxn ang="0">
                    <a:pos x="991" y="68"/>
                  </a:cxn>
                  <a:cxn ang="0">
                    <a:pos x="960" y="114"/>
                  </a:cxn>
                  <a:cxn ang="0">
                    <a:pos x="915" y="127"/>
                  </a:cxn>
                  <a:cxn ang="0">
                    <a:pos x="867" y="161"/>
                  </a:cxn>
                  <a:cxn ang="0">
                    <a:pos x="852" y="249"/>
                  </a:cxn>
                  <a:cxn ang="0">
                    <a:pos x="989" y="347"/>
                  </a:cxn>
                  <a:cxn ang="0">
                    <a:pos x="1049" y="293"/>
                  </a:cxn>
                  <a:cxn ang="0">
                    <a:pos x="1034" y="196"/>
                  </a:cxn>
                  <a:cxn ang="0">
                    <a:pos x="1132" y="213"/>
                  </a:cxn>
                  <a:cxn ang="0">
                    <a:pos x="1193" y="225"/>
                  </a:cxn>
                  <a:cxn ang="0">
                    <a:pos x="1242" y="296"/>
                  </a:cxn>
                  <a:cxn ang="0">
                    <a:pos x="1287" y="330"/>
                  </a:cxn>
                  <a:cxn ang="0">
                    <a:pos x="1167" y="395"/>
                  </a:cxn>
                  <a:cxn ang="0">
                    <a:pos x="1189" y="430"/>
                  </a:cxn>
                  <a:cxn ang="0">
                    <a:pos x="1179" y="484"/>
                  </a:cxn>
                  <a:cxn ang="0">
                    <a:pos x="1163" y="471"/>
                  </a:cxn>
                  <a:cxn ang="0">
                    <a:pos x="1089" y="523"/>
                  </a:cxn>
                  <a:cxn ang="0">
                    <a:pos x="1069" y="548"/>
                  </a:cxn>
                  <a:cxn ang="0">
                    <a:pos x="1059" y="573"/>
                  </a:cxn>
                  <a:cxn ang="0">
                    <a:pos x="1048" y="610"/>
                  </a:cxn>
                  <a:cxn ang="0">
                    <a:pos x="1011" y="724"/>
                  </a:cxn>
                  <a:cxn ang="0">
                    <a:pos x="957" y="671"/>
                  </a:cxn>
                  <a:cxn ang="0">
                    <a:pos x="896" y="680"/>
                  </a:cxn>
                  <a:cxn ang="0">
                    <a:pos x="811" y="714"/>
                  </a:cxn>
                  <a:cxn ang="0">
                    <a:pos x="838" y="810"/>
                  </a:cxn>
                  <a:cxn ang="0">
                    <a:pos x="917" y="774"/>
                  </a:cxn>
                  <a:cxn ang="0">
                    <a:pos x="936" y="845"/>
                  </a:cxn>
                  <a:cxn ang="0">
                    <a:pos x="1019" y="919"/>
                  </a:cxn>
                  <a:cxn ang="0">
                    <a:pos x="1011" y="937"/>
                  </a:cxn>
                  <a:cxn ang="0">
                    <a:pos x="962" y="915"/>
                  </a:cxn>
                  <a:cxn ang="0">
                    <a:pos x="887" y="866"/>
                  </a:cxn>
                  <a:cxn ang="0">
                    <a:pos x="778" y="830"/>
                  </a:cxn>
                  <a:cxn ang="0">
                    <a:pos x="724" y="784"/>
                  </a:cxn>
                  <a:cxn ang="0">
                    <a:pos x="659" y="696"/>
                  </a:cxn>
                  <a:cxn ang="0">
                    <a:pos x="634" y="690"/>
                  </a:cxn>
                  <a:cxn ang="0">
                    <a:pos x="662" y="752"/>
                  </a:cxn>
                  <a:cxn ang="0">
                    <a:pos x="610" y="685"/>
                  </a:cxn>
                  <a:cxn ang="0">
                    <a:pos x="524" y="573"/>
                  </a:cxn>
                  <a:cxn ang="0">
                    <a:pos x="502" y="418"/>
                  </a:cxn>
                  <a:cxn ang="0">
                    <a:pos x="481" y="386"/>
                  </a:cxn>
                  <a:cxn ang="0">
                    <a:pos x="428" y="315"/>
                  </a:cxn>
                  <a:cxn ang="0">
                    <a:pos x="388" y="273"/>
                  </a:cxn>
                  <a:cxn ang="0">
                    <a:pos x="348" y="257"/>
                  </a:cxn>
                  <a:cxn ang="0">
                    <a:pos x="201" y="239"/>
                  </a:cxn>
                  <a:cxn ang="0">
                    <a:pos x="154" y="263"/>
                  </a:cxn>
                  <a:cxn ang="0">
                    <a:pos x="46" y="317"/>
                  </a:cxn>
                  <a:cxn ang="0">
                    <a:pos x="112" y="254"/>
                  </a:cxn>
                  <a:cxn ang="0">
                    <a:pos x="61" y="232"/>
                  </a:cxn>
                  <a:cxn ang="0">
                    <a:pos x="60" y="174"/>
                  </a:cxn>
                  <a:cxn ang="0">
                    <a:pos x="16" y="149"/>
                  </a:cxn>
                  <a:cxn ang="0">
                    <a:pos x="36" y="86"/>
                  </a:cxn>
                  <a:cxn ang="0">
                    <a:pos x="114" y="20"/>
                  </a:cxn>
                  <a:cxn ang="0">
                    <a:pos x="217" y="30"/>
                  </a:cxn>
                  <a:cxn ang="0">
                    <a:pos x="364" y="63"/>
                  </a:cxn>
                  <a:cxn ang="0">
                    <a:pos x="435" y="36"/>
                  </a:cxn>
                  <a:cxn ang="0">
                    <a:pos x="503" y="49"/>
                  </a:cxn>
                  <a:cxn ang="0">
                    <a:pos x="602" y="80"/>
                  </a:cxn>
                  <a:cxn ang="0">
                    <a:pos x="685" y="81"/>
                  </a:cxn>
                  <a:cxn ang="0">
                    <a:pos x="724" y="75"/>
                  </a:cxn>
                  <a:cxn ang="0">
                    <a:pos x="843" y="74"/>
                  </a:cxn>
                  <a:cxn ang="0">
                    <a:pos x="823" y="20"/>
                  </a:cxn>
                </a:cxnLst>
                <a:rect l="0" t="0" r="r" b="b"/>
                <a:pathLst>
                  <a:path w="1295" h="947">
                    <a:moveTo>
                      <a:pt x="833" y="0"/>
                    </a:moveTo>
                    <a:lnTo>
                      <a:pt x="837" y="0"/>
                    </a:lnTo>
                    <a:lnTo>
                      <a:pt x="848" y="1"/>
                    </a:lnTo>
                    <a:lnTo>
                      <a:pt x="856" y="5"/>
                    </a:lnTo>
                    <a:lnTo>
                      <a:pt x="861" y="11"/>
                    </a:lnTo>
                    <a:lnTo>
                      <a:pt x="862" y="20"/>
                    </a:lnTo>
                    <a:lnTo>
                      <a:pt x="863" y="22"/>
                    </a:lnTo>
                    <a:lnTo>
                      <a:pt x="867" y="26"/>
                    </a:lnTo>
                    <a:lnTo>
                      <a:pt x="872" y="29"/>
                    </a:lnTo>
                    <a:lnTo>
                      <a:pt x="875" y="34"/>
                    </a:lnTo>
                    <a:lnTo>
                      <a:pt x="872" y="39"/>
                    </a:lnTo>
                    <a:lnTo>
                      <a:pt x="869" y="41"/>
                    </a:lnTo>
                    <a:lnTo>
                      <a:pt x="864" y="44"/>
                    </a:lnTo>
                    <a:lnTo>
                      <a:pt x="868" y="46"/>
                    </a:lnTo>
                    <a:lnTo>
                      <a:pt x="875" y="47"/>
                    </a:lnTo>
                    <a:lnTo>
                      <a:pt x="880" y="47"/>
                    </a:lnTo>
                    <a:lnTo>
                      <a:pt x="885" y="50"/>
                    </a:lnTo>
                    <a:lnTo>
                      <a:pt x="882" y="52"/>
                    </a:lnTo>
                    <a:lnTo>
                      <a:pt x="881" y="55"/>
                    </a:lnTo>
                    <a:lnTo>
                      <a:pt x="885" y="57"/>
                    </a:lnTo>
                    <a:lnTo>
                      <a:pt x="890" y="63"/>
                    </a:lnTo>
                    <a:lnTo>
                      <a:pt x="890" y="70"/>
                    </a:lnTo>
                    <a:lnTo>
                      <a:pt x="893" y="70"/>
                    </a:lnTo>
                    <a:lnTo>
                      <a:pt x="897" y="66"/>
                    </a:lnTo>
                    <a:lnTo>
                      <a:pt x="897" y="64"/>
                    </a:lnTo>
                    <a:lnTo>
                      <a:pt x="898" y="61"/>
                    </a:lnTo>
                    <a:lnTo>
                      <a:pt x="898" y="59"/>
                    </a:lnTo>
                    <a:lnTo>
                      <a:pt x="901" y="54"/>
                    </a:lnTo>
                    <a:lnTo>
                      <a:pt x="903" y="52"/>
                    </a:lnTo>
                    <a:lnTo>
                      <a:pt x="906" y="52"/>
                    </a:lnTo>
                    <a:lnTo>
                      <a:pt x="911" y="55"/>
                    </a:lnTo>
                    <a:lnTo>
                      <a:pt x="918" y="63"/>
                    </a:lnTo>
                    <a:lnTo>
                      <a:pt x="921" y="68"/>
                    </a:lnTo>
                    <a:lnTo>
                      <a:pt x="921" y="70"/>
                    </a:lnTo>
                    <a:lnTo>
                      <a:pt x="920" y="71"/>
                    </a:lnTo>
                    <a:lnTo>
                      <a:pt x="917" y="73"/>
                    </a:lnTo>
                    <a:lnTo>
                      <a:pt x="915" y="75"/>
                    </a:lnTo>
                    <a:lnTo>
                      <a:pt x="915" y="78"/>
                    </a:lnTo>
                    <a:lnTo>
                      <a:pt x="916" y="81"/>
                    </a:lnTo>
                    <a:lnTo>
                      <a:pt x="920" y="86"/>
                    </a:lnTo>
                    <a:lnTo>
                      <a:pt x="925" y="91"/>
                    </a:lnTo>
                    <a:lnTo>
                      <a:pt x="930" y="93"/>
                    </a:lnTo>
                    <a:lnTo>
                      <a:pt x="936" y="89"/>
                    </a:lnTo>
                    <a:lnTo>
                      <a:pt x="940" y="83"/>
                    </a:lnTo>
                    <a:lnTo>
                      <a:pt x="941" y="75"/>
                    </a:lnTo>
                    <a:lnTo>
                      <a:pt x="944" y="69"/>
                    </a:lnTo>
                    <a:lnTo>
                      <a:pt x="945" y="68"/>
                    </a:lnTo>
                    <a:lnTo>
                      <a:pt x="952" y="64"/>
                    </a:lnTo>
                    <a:lnTo>
                      <a:pt x="955" y="61"/>
                    </a:lnTo>
                    <a:lnTo>
                      <a:pt x="954" y="59"/>
                    </a:lnTo>
                    <a:lnTo>
                      <a:pt x="952" y="57"/>
                    </a:lnTo>
                    <a:lnTo>
                      <a:pt x="949" y="50"/>
                    </a:lnTo>
                    <a:lnTo>
                      <a:pt x="949" y="47"/>
                    </a:lnTo>
                    <a:lnTo>
                      <a:pt x="952" y="44"/>
                    </a:lnTo>
                    <a:lnTo>
                      <a:pt x="956" y="42"/>
                    </a:lnTo>
                    <a:lnTo>
                      <a:pt x="959" y="42"/>
                    </a:lnTo>
                    <a:lnTo>
                      <a:pt x="969" y="45"/>
                    </a:lnTo>
                    <a:lnTo>
                      <a:pt x="977" y="46"/>
                    </a:lnTo>
                    <a:lnTo>
                      <a:pt x="982" y="49"/>
                    </a:lnTo>
                    <a:lnTo>
                      <a:pt x="990" y="54"/>
                    </a:lnTo>
                    <a:lnTo>
                      <a:pt x="996" y="55"/>
                    </a:lnTo>
                    <a:lnTo>
                      <a:pt x="996" y="65"/>
                    </a:lnTo>
                    <a:lnTo>
                      <a:pt x="991" y="68"/>
                    </a:lnTo>
                    <a:lnTo>
                      <a:pt x="989" y="70"/>
                    </a:lnTo>
                    <a:lnTo>
                      <a:pt x="987" y="73"/>
                    </a:lnTo>
                    <a:lnTo>
                      <a:pt x="987" y="78"/>
                    </a:lnTo>
                    <a:lnTo>
                      <a:pt x="989" y="79"/>
                    </a:lnTo>
                    <a:lnTo>
                      <a:pt x="989" y="80"/>
                    </a:lnTo>
                    <a:lnTo>
                      <a:pt x="990" y="81"/>
                    </a:lnTo>
                    <a:lnTo>
                      <a:pt x="991" y="84"/>
                    </a:lnTo>
                    <a:lnTo>
                      <a:pt x="992" y="85"/>
                    </a:lnTo>
                    <a:lnTo>
                      <a:pt x="995" y="86"/>
                    </a:lnTo>
                    <a:lnTo>
                      <a:pt x="996" y="89"/>
                    </a:lnTo>
                    <a:lnTo>
                      <a:pt x="997" y="90"/>
                    </a:lnTo>
                    <a:lnTo>
                      <a:pt x="995" y="95"/>
                    </a:lnTo>
                    <a:lnTo>
                      <a:pt x="990" y="102"/>
                    </a:lnTo>
                    <a:lnTo>
                      <a:pt x="984" y="107"/>
                    </a:lnTo>
                    <a:lnTo>
                      <a:pt x="977" y="110"/>
                    </a:lnTo>
                    <a:lnTo>
                      <a:pt x="974" y="110"/>
                    </a:lnTo>
                    <a:lnTo>
                      <a:pt x="970" y="107"/>
                    </a:lnTo>
                    <a:lnTo>
                      <a:pt x="969" y="107"/>
                    </a:lnTo>
                    <a:lnTo>
                      <a:pt x="969" y="112"/>
                    </a:lnTo>
                    <a:lnTo>
                      <a:pt x="965" y="112"/>
                    </a:lnTo>
                    <a:lnTo>
                      <a:pt x="960" y="114"/>
                    </a:lnTo>
                    <a:lnTo>
                      <a:pt x="959" y="115"/>
                    </a:lnTo>
                    <a:lnTo>
                      <a:pt x="954" y="115"/>
                    </a:lnTo>
                    <a:lnTo>
                      <a:pt x="951" y="114"/>
                    </a:lnTo>
                    <a:lnTo>
                      <a:pt x="950" y="112"/>
                    </a:lnTo>
                    <a:lnTo>
                      <a:pt x="947" y="110"/>
                    </a:lnTo>
                    <a:lnTo>
                      <a:pt x="945" y="108"/>
                    </a:lnTo>
                    <a:lnTo>
                      <a:pt x="942" y="107"/>
                    </a:lnTo>
                    <a:lnTo>
                      <a:pt x="937" y="107"/>
                    </a:lnTo>
                    <a:lnTo>
                      <a:pt x="937" y="108"/>
                    </a:lnTo>
                    <a:lnTo>
                      <a:pt x="938" y="110"/>
                    </a:lnTo>
                    <a:lnTo>
                      <a:pt x="938" y="112"/>
                    </a:lnTo>
                    <a:lnTo>
                      <a:pt x="940" y="114"/>
                    </a:lnTo>
                    <a:lnTo>
                      <a:pt x="941" y="115"/>
                    </a:lnTo>
                    <a:lnTo>
                      <a:pt x="941" y="117"/>
                    </a:lnTo>
                    <a:lnTo>
                      <a:pt x="940" y="118"/>
                    </a:lnTo>
                    <a:lnTo>
                      <a:pt x="938" y="120"/>
                    </a:lnTo>
                    <a:lnTo>
                      <a:pt x="936" y="123"/>
                    </a:lnTo>
                    <a:lnTo>
                      <a:pt x="928" y="128"/>
                    </a:lnTo>
                    <a:lnTo>
                      <a:pt x="925" y="129"/>
                    </a:lnTo>
                    <a:lnTo>
                      <a:pt x="922" y="129"/>
                    </a:lnTo>
                    <a:lnTo>
                      <a:pt x="915" y="127"/>
                    </a:lnTo>
                    <a:lnTo>
                      <a:pt x="907" y="122"/>
                    </a:lnTo>
                    <a:lnTo>
                      <a:pt x="905" y="120"/>
                    </a:lnTo>
                    <a:lnTo>
                      <a:pt x="897" y="120"/>
                    </a:lnTo>
                    <a:lnTo>
                      <a:pt x="903" y="127"/>
                    </a:lnTo>
                    <a:lnTo>
                      <a:pt x="911" y="130"/>
                    </a:lnTo>
                    <a:lnTo>
                      <a:pt x="931" y="133"/>
                    </a:lnTo>
                    <a:lnTo>
                      <a:pt x="931" y="139"/>
                    </a:lnTo>
                    <a:lnTo>
                      <a:pt x="925" y="146"/>
                    </a:lnTo>
                    <a:lnTo>
                      <a:pt x="917" y="152"/>
                    </a:lnTo>
                    <a:lnTo>
                      <a:pt x="910" y="154"/>
                    </a:lnTo>
                    <a:lnTo>
                      <a:pt x="898" y="154"/>
                    </a:lnTo>
                    <a:lnTo>
                      <a:pt x="897" y="156"/>
                    </a:lnTo>
                    <a:lnTo>
                      <a:pt x="897" y="162"/>
                    </a:lnTo>
                    <a:lnTo>
                      <a:pt x="896" y="163"/>
                    </a:lnTo>
                    <a:lnTo>
                      <a:pt x="892" y="163"/>
                    </a:lnTo>
                    <a:lnTo>
                      <a:pt x="881" y="159"/>
                    </a:lnTo>
                    <a:lnTo>
                      <a:pt x="873" y="158"/>
                    </a:lnTo>
                    <a:lnTo>
                      <a:pt x="869" y="158"/>
                    </a:lnTo>
                    <a:lnTo>
                      <a:pt x="868" y="159"/>
                    </a:lnTo>
                    <a:lnTo>
                      <a:pt x="868" y="161"/>
                    </a:lnTo>
                    <a:lnTo>
                      <a:pt x="867" y="161"/>
                    </a:lnTo>
                    <a:lnTo>
                      <a:pt x="873" y="162"/>
                    </a:lnTo>
                    <a:lnTo>
                      <a:pt x="886" y="167"/>
                    </a:lnTo>
                    <a:lnTo>
                      <a:pt x="888" y="171"/>
                    </a:lnTo>
                    <a:lnTo>
                      <a:pt x="888" y="173"/>
                    </a:lnTo>
                    <a:lnTo>
                      <a:pt x="886" y="176"/>
                    </a:lnTo>
                    <a:lnTo>
                      <a:pt x="885" y="176"/>
                    </a:lnTo>
                    <a:lnTo>
                      <a:pt x="882" y="177"/>
                    </a:lnTo>
                    <a:lnTo>
                      <a:pt x="872" y="177"/>
                    </a:lnTo>
                    <a:lnTo>
                      <a:pt x="869" y="178"/>
                    </a:lnTo>
                    <a:lnTo>
                      <a:pt x="866" y="182"/>
                    </a:lnTo>
                    <a:lnTo>
                      <a:pt x="862" y="188"/>
                    </a:lnTo>
                    <a:lnTo>
                      <a:pt x="859" y="195"/>
                    </a:lnTo>
                    <a:lnTo>
                      <a:pt x="856" y="198"/>
                    </a:lnTo>
                    <a:lnTo>
                      <a:pt x="848" y="208"/>
                    </a:lnTo>
                    <a:lnTo>
                      <a:pt x="843" y="220"/>
                    </a:lnTo>
                    <a:lnTo>
                      <a:pt x="842" y="235"/>
                    </a:lnTo>
                    <a:lnTo>
                      <a:pt x="842" y="252"/>
                    </a:lnTo>
                    <a:lnTo>
                      <a:pt x="844" y="252"/>
                    </a:lnTo>
                    <a:lnTo>
                      <a:pt x="847" y="250"/>
                    </a:lnTo>
                    <a:lnTo>
                      <a:pt x="849" y="249"/>
                    </a:lnTo>
                    <a:lnTo>
                      <a:pt x="852" y="249"/>
                    </a:lnTo>
                    <a:lnTo>
                      <a:pt x="858" y="252"/>
                    </a:lnTo>
                    <a:lnTo>
                      <a:pt x="863" y="261"/>
                    </a:lnTo>
                    <a:lnTo>
                      <a:pt x="866" y="273"/>
                    </a:lnTo>
                    <a:lnTo>
                      <a:pt x="867" y="281"/>
                    </a:lnTo>
                    <a:lnTo>
                      <a:pt x="871" y="280"/>
                    </a:lnTo>
                    <a:lnTo>
                      <a:pt x="876" y="278"/>
                    </a:lnTo>
                    <a:lnTo>
                      <a:pt x="880" y="276"/>
                    </a:lnTo>
                    <a:lnTo>
                      <a:pt x="882" y="275"/>
                    </a:lnTo>
                    <a:lnTo>
                      <a:pt x="886" y="275"/>
                    </a:lnTo>
                    <a:lnTo>
                      <a:pt x="888" y="278"/>
                    </a:lnTo>
                    <a:lnTo>
                      <a:pt x="896" y="280"/>
                    </a:lnTo>
                    <a:lnTo>
                      <a:pt x="898" y="283"/>
                    </a:lnTo>
                    <a:lnTo>
                      <a:pt x="901" y="283"/>
                    </a:lnTo>
                    <a:lnTo>
                      <a:pt x="918" y="290"/>
                    </a:lnTo>
                    <a:lnTo>
                      <a:pt x="935" y="298"/>
                    </a:lnTo>
                    <a:lnTo>
                      <a:pt x="951" y="308"/>
                    </a:lnTo>
                    <a:lnTo>
                      <a:pt x="977" y="308"/>
                    </a:lnTo>
                    <a:lnTo>
                      <a:pt x="984" y="314"/>
                    </a:lnTo>
                    <a:lnTo>
                      <a:pt x="986" y="320"/>
                    </a:lnTo>
                    <a:lnTo>
                      <a:pt x="986" y="338"/>
                    </a:lnTo>
                    <a:lnTo>
                      <a:pt x="989" y="347"/>
                    </a:lnTo>
                    <a:lnTo>
                      <a:pt x="995" y="356"/>
                    </a:lnTo>
                    <a:lnTo>
                      <a:pt x="1002" y="364"/>
                    </a:lnTo>
                    <a:lnTo>
                      <a:pt x="1011" y="371"/>
                    </a:lnTo>
                    <a:lnTo>
                      <a:pt x="1013" y="372"/>
                    </a:lnTo>
                    <a:lnTo>
                      <a:pt x="1015" y="371"/>
                    </a:lnTo>
                    <a:lnTo>
                      <a:pt x="1016" y="369"/>
                    </a:lnTo>
                    <a:lnTo>
                      <a:pt x="1019" y="368"/>
                    </a:lnTo>
                    <a:lnTo>
                      <a:pt x="1020" y="367"/>
                    </a:lnTo>
                    <a:lnTo>
                      <a:pt x="1023" y="366"/>
                    </a:lnTo>
                    <a:lnTo>
                      <a:pt x="1024" y="363"/>
                    </a:lnTo>
                    <a:lnTo>
                      <a:pt x="1029" y="358"/>
                    </a:lnTo>
                    <a:lnTo>
                      <a:pt x="1030" y="356"/>
                    </a:lnTo>
                    <a:lnTo>
                      <a:pt x="1028" y="351"/>
                    </a:lnTo>
                    <a:lnTo>
                      <a:pt x="1028" y="342"/>
                    </a:lnTo>
                    <a:lnTo>
                      <a:pt x="1025" y="334"/>
                    </a:lnTo>
                    <a:lnTo>
                      <a:pt x="1023" y="325"/>
                    </a:lnTo>
                    <a:lnTo>
                      <a:pt x="1016" y="320"/>
                    </a:lnTo>
                    <a:lnTo>
                      <a:pt x="1023" y="318"/>
                    </a:lnTo>
                    <a:lnTo>
                      <a:pt x="1040" y="305"/>
                    </a:lnTo>
                    <a:lnTo>
                      <a:pt x="1046" y="298"/>
                    </a:lnTo>
                    <a:lnTo>
                      <a:pt x="1049" y="293"/>
                    </a:lnTo>
                    <a:lnTo>
                      <a:pt x="1048" y="279"/>
                    </a:lnTo>
                    <a:lnTo>
                      <a:pt x="1043" y="269"/>
                    </a:lnTo>
                    <a:lnTo>
                      <a:pt x="1038" y="261"/>
                    </a:lnTo>
                    <a:lnTo>
                      <a:pt x="1031" y="254"/>
                    </a:lnTo>
                    <a:lnTo>
                      <a:pt x="1025" y="245"/>
                    </a:lnTo>
                    <a:lnTo>
                      <a:pt x="1035" y="240"/>
                    </a:lnTo>
                    <a:lnTo>
                      <a:pt x="1038" y="237"/>
                    </a:lnTo>
                    <a:lnTo>
                      <a:pt x="1039" y="235"/>
                    </a:lnTo>
                    <a:lnTo>
                      <a:pt x="1040" y="231"/>
                    </a:lnTo>
                    <a:lnTo>
                      <a:pt x="1040" y="225"/>
                    </a:lnTo>
                    <a:lnTo>
                      <a:pt x="1038" y="222"/>
                    </a:lnTo>
                    <a:lnTo>
                      <a:pt x="1036" y="220"/>
                    </a:lnTo>
                    <a:lnTo>
                      <a:pt x="1034" y="217"/>
                    </a:lnTo>
                    <a:lnTo>
                      <a:pt x="1031" y="212"/>
                    </a:lnTo>
                    <a:lnTo>
                      <a:pt x="1031" y="210"/>
                    </a:lnTo>
                    <a:lnTo>
                      <a:pt x="1033" y="208"/>
                    </a:lnTo>
                    <a:lnTo>
                      <a:pt x="1036" y="206"/>
                    </a:lnTo>
                    <a:lnTo>
                      <a:pt x="1038" y="203"/>
                    </a:lnTo>
                    <a:lnTo>
                      <a:pt x="1038" y="200"/>
                    </a:lnTo>
                    <a:lnTo>
                      <a:pt x="1036" y="197"/>
                    </a:lnTo>
                    <a:lnTo>
                      <a:pt x="1034" y="196"/>
                    </a:lnTo>
                    <a:lnTo>
                      <a:pt x="1033" y="193"/>
                    </a:lnTo>
                    <a:lnTo>
                      <a:pt x="1031" y="192"/>
                    </a:lnTo>
                    <a:lnTo>
                      <a:pt x="1031" y="187"/>
                    </a:lnTo>
                    <a:lnTo>
                      <a:pt x="1033" y="185"/>
                    </a:lnTo>
                    <a:lnTo>
                      <a:pt x="1040" y="181"/>
                    </a:lnTo>
                    <a:lnTo>
                      <a:pt x="1043" y="181"/>
                    </a:lnTo>
                    <a:lnTo>
                      <a:pt x="1054" y="182"/>
                    </a:lnTo>
                    <a:lnTo>
                      <a:pt x="1063" y="186"/>
                    </a:lnTo>
                    <a:lnTo>
                      <a:pt x="1074" y="187"/>
                    </a:lnTo>
                    <a:lnTo>
                      <a:pt x="1077" y="187"/>
                    </a:lnTo>
                    <a:lnTo>
                      <a:pt x="1082" y="185"/>
                    </a:lnTo>
                    <a:lnTo>
                      <a:pt x="1083" y="183"/>
                    </a:lnTo>
                    <a:lnTo>
                      <a:pt x="1085" y="183"/>
                    </a:lnTo>
                    <a:lnTo>
                      <a:pt x="1093" y="186"/>
                    </a:lnTo>
                    <a:lnTo>
                      <a:pt x="1103" y="196"/>
                    </a:lnTo>
                    <a:lnTo>
                      <a:pt x="1110" y="198"/>
                    </a:lnTo>
                    <a:lnTo>
                      <a:pt x="1112" y="205"/>
                    </a:lnTo>
                    <a:lnTo>
                      <a:pt x="1115" y="207"/>
                    </a:lnTo>
                    <a:lnTo>
                      <a:pt x="1122" y="210"/>
                    </a:lnTo>
                    <a:lnTo>
                      <a:pt x="1127" y="211"/>
                    </a:lnTo>
                    <a:lnTo>
                      <a:pt x="1132" y="213"/>
                    </a:lnTo>
                    <a:lnTo>
                      <a:pt x="1134" y="217"/>
                    </a:lnTo>
                    <a:lnTo>
                      <a:pt x="1135" y="226"/>
                    </a:lnTo>
                    <a:lnTo>
                      <a:pt x="1138" y="235"/>
                    </a:lnTo>
                    <a:lnTo>
                      <a:pt x="1140" y="242"/>
                    </a:lnTo>
                    <a:lnTo>
                      <a:pt x="1146" y="246"/>
                    </a:lnTo>
                    <a:lnTo>
                      <a:pt x="1147" y="246"/>
                    </a:lnTo>
                    <a:lnTo>
                      <a:pt x="1148" y="247"/>
                    </a:lnTo>
                    <a:lnTo>
                      <a:pt x="1149" y="250"/>
                    </a:lnTo>
                    <a:lnTo>
                      <a:pt x="1153" y="254"/>
                    </a:lnTo>
                    <a:lnTo>
                      <a:pt x="1156" y="255"/>
                    </a:lnTo>
                    <a:lnTo>
                      <a:pt x="1158" y="255"/>
                    </a:lnTo>
                    <a:lnTo>
                      <a:pt x="1166" y="252"/>
                    </a:lnTo>
                    <a:lnTo>
                      <a:pt x="1173" y="246"/>
                    </a:lnTo>
                    <a:lnTo>
                      <a:pt x="1179" y="240"/>
                    </a:lnTo>
                    <a:lnTo>
                      <a:pt x="1182" y="234"/>
                    </a:lnTo>
                    <a:lnTo>
                      <a:pt x="1183" y="230"/>
                    </a:lnTo>
                    <a:lnTo>
                      <a:pt x="1184" y="227"/>
                    </a:lnTo>
                    <a:lnTo>
                      <a:pt x="1187" y="225"/>
                    </a:lnTo>
                    <a:lnTo>
                      <a:pt x="1189" y="224"/>
                    </a:lnTo>
                    <a:lnTo>
                      <a:pt x="1191" y="222"/>
                    </a:lnTo>
                    <a:lnTo>
                      <a:pt x="1193" y="225"/>
                    </a:lnTo>
                    <a:lnTo>
                      <a:pt x="1196" y="226"/>
                    </a:lnTo>
                    <a:lnTo>
                      <a:pt x="1197" y="227"/>
                    </a:lnTo>
                    <a:lnTo>
                      <a:pt x="1198" y="227"/>
                    </a:lnTo>
                    <a:lnTo>
                      <a:pt x="1202" y="235"/>
                    </a:lnTo>
                    <a:lnTo>
                      <a:pt x="1207" y="240"/>
                    </a:lnTo>
                    <a:lnTo>
                      <a:pt x="1212" y="244"/>
                    </a:lnTo>
                    <a:lnTo>
                      <a:pt x="1212" y="256"/>
                    </a:lnTo>
                    <a:lnTo>
                      <a:pt x="1215" y="260"/>
                    </a:lnTo>
                    <a:lnTo>
                      <a:pt x="1217" y="263"/>
                    </a:lnTo>
                    <a:lnTo>
                      <a:pt x="1221" y="265"/>
                    </a:lnTo>
                    <a:lnTo>
                      <a:pt x="1226" y="268"/>
                    </a:lnTo>
                    <a:lnTo>
                      <a:pt x="1226" y="270"/>
                    </a:lnTo>
                    <a:lnTo>
                      <a:pt x="1228" y="275"/>
                    </a:lnTo>
                    <a:lnTo>
                      <a:pt x="1228" y="279"/>
                    </a:lnTo>
                    <a:lnTo>
                      <a:pt x="1227" y="281"/>
                    </a:lnTo>
                    <a:lnTo>
                      <a:pt x="1225" y="284"/>
                    </a:lnTo>
                    <a:lnTo>
                      <a:pt x="1222" y="285"/>
                    </a:lnTo>
                    <a:lnTo>
                      <a:pt x="1227" y="290"/>
                    </a:lnTo>
                    <a:lnTo>
                      <a:pt x="1235" y="294"/>
                    </a:lnTo>
                    <a:lnTo>
                      <a:pt x="1242" y="295"/>
                    </a:lnTo>
                    <a:lnTo>
                      <a:pt x="1242" y="296"/>
                    </a:lnTo>
                    <a:lnTo>
                      <a:pt x="1245" y="304"/>
                    </a:lnTo>
                    <a:lnTo>
                      <a:pt x="1250" y="309"/>
                    </a:lnTo>
                    <a:lnTo>
                      <a:pt x="1257" y="313"/>
                    </a:lnTo>
                    <a:lnTo>
                      <a:pt x="1265" y="314"/>
                    </a:lnTo>
                    <a:lnTo>
                      <a:pt x="1272" y="314"/>
                    </a:lnTo>
                    <a:lnTo>
                      <a:pt x="1272" y="315"/>
                    </a:lnTo>
                    <a:lnTo>
                      <a:pt x="1273" y="315"/>
                    </a:lnTo>
                    <a:lnTo>
                      <a:pt x="1276" y="317"/>
                    </a:lnTo>
                    <a:lnTo>
                      <a:pt x="1276" y="318"/>
                    </a:lnTo>
                    <a:lnTo>
                      <a:pt x="1271" y="323"/>
                    </a:lnTo>
                    <a:lnTo>
                      <a:pt x="1261" y="328"/>
                    </a:lnTo>
                    <a:lnTo>
                      <a:pt x="1251" y="330"/>
                    </a:lnTo>
                    <a:lnTo>
                      <a:pt x="1242" y="334"/>
                    </a:lnTo>
                    <a:lnTo>
                      <a:pt x="1243" y="334"/>
                    </a:lnTo>
                    <a:lnTo>
                      <a:pt x="1246" y="335"/>
                    </a:lnTo>
                    <a:lnTo>
                      <a:pt x="1247" y="335"/>
                    </a:lnTo>
                    <a:lnTo>
                      <a:pt x="1256" y="334"/>
                    </a:lnTo>
                    <a:lnTo>
                      <a:pt x="1276" y="327"/>
                    </a:lnTo>
                    <a:lnTo>
                      <a:pt x="1285" y="323"/>
                    </a:lnTo>
                    <a:lnTo>
                      <a:pt x="1285" y="328"/>
                    </a:lnTo>
                    <a:lnTo>
                      <a:pt x="1287" y="330"/>
                    </a:lnTo>
                    <a:lnTo>
                      <a:pt x="1287" y="334"/>
                    </a:lnTo>
                    <a:lnTo>
                      <a:pt x="1289" y="334"/>
                    </a:lnTo>
                    <a:lnTo>
                      <a:pt x="1292" y="340"/>
                    </a:lnTo>
                    <a:lnTo>
                      <a:pt x="1294" y="346"/>
                    </a:lnTo>
                    <a:lnTo>
                      <a:pt x="1295" y="354"/>
                    </a:lnTo>
                    <a:lnTo>
                      <a:pt x="1292" y="359"/>
                    </a:lnTo>
                    <a:lnTo>
                      <a:pt x="1286" y="364"/>
                    </a:lnTo>
                    <a:lnTo>
                      <a:pt x="1277" y="367"/>
                    </a:lnTo>
                    <a:lnTo>
                      <a:pt x="1262" y="372"/>
                    </a:lnTo>
                    <a:lnTo>
                      <a:pt x="1257" y="376"/>
                    </a:lnTo>
                    <a:lnTo>
                      <a:pt x="1248" y="385"/>
                    </a:lnTo>
                    <a:lnTo>
                      <a:pt x="1238" y="387"/>
                    </a:lnTo>
                    <a:lnTo>
                      <a:pt x="1227" y="387"/>
                    </a:lnTo>
                    <a:lnTo>
                      <a:pt x="1213" y="386"/>
                    </a:lnTo>
                    <a:lnTo>
                      <a:pt x="1203" y="386"/>
                    </a:lnTo>
                    <a:lnTo>
                      <a:pt x="1193" y="385"/>
                    </a:lnTo>
                    <a:lnTo>
                      <a:pt x="1184" y="385"/>
                    </a:lnTo>
                    <a:lnTo>
                      <a:pt x="1173" y="387"/>
                    </a:lnTo>
                    <a:lnTo>
                      <a:pt x="1168" y="390"/>
                    </a:lnTo>
                    <a:lnTo>
                      <a:pt x="1167" y="391"/>
                    </a:lnTo>
                    <a:lnTo>
                      <a:pt x="1167" y="395"/>
                    </a:lnTo>
                    <a:lnTo>
                      <a:pt x="1166" y="397"/>
                    </a:lnTo>
                    <a:lnTo>
                      <a:pt x="1163" y="400"/>
                    </a:lnTo>
                    <a:lnTo>
                      <a:pt x="1157" y="405"/>
                    </a:lnTo>
                    <a:lnTo>
                      <a:pt x="1151" y="407"/>
                    </a:lnTo>
                    <a:lnTo>
                      <a:pt x="1146" y="410"/>
                    </a:lnTo>
                    <a:lnTo>
                      <a:pt x="1140" y="416"/>
                    </a:lnTo>
                    <a:lnTo>
                      <a:pt x="1149" y="413"/>
                    </a:lnTo>
                    <a:lnTo>
                      <a:pt x="1157" y="408"/>
                    </a:lnTo>
                    <a:lnTo>
                      <a:pt x="1167" y="403"/>
                    </a:lnTo>
                    <a:lnTo>
                      <a:pt x="1178" y="401"/>
                    </a:lnTo>
                    <a:lnTo>
                      <a:pt x="1192" y="401"/>
                    </a:lnTo>
                    <a:lnTo>
                      <a:pt x="1197" y="403"/>
                    </a:lnTo>
                    <a:lnTo>
                      <a:pt x="1199" y="407"/>
                    </a:lnTo>
                    <a:lnTo>
                      <a:pt x="1199" y="410"/>
                    </a:lnTo>
                    <a:lnTo>
                      <a:pt x="1194" y="415"/>
                    </a:lnTo>
                    <a:lnTo>
                      <a:pt x="1184" y="420"/>
                    </a:lnTo>
                    <a:lnTo>
                      <a:pt x="1183" y="421"/>
                    </a:lnTo>
                    <a:lnTo>
                      <a:pt x="1187" y="421"/>
                    </a:lnTo>
                    <a:lnTo>
                      <a:pt x="1191" y="422"/>
                    </a:lnTo>
                    <a:lnTo>
                      <a:pt x="1193" y="422"/>
                    </a:lnTo>
                    <a:lnTo>
                      <a:pt x="1189" y="430"/>
                    </a:lnTo>
                    <a:lnTo>
                      <a:pt x="1189" y="432"/>
                    </a:lnTo>
                    <a:lnTo>
                      <a:pt x="1192" y="440"/>
                    </a:lnTo>
                    <a:lnTo>
                      <a:pt x="1199" y="446"/>
                    </a:lnTo>
                    <a:lnTo>
                      <a:pt x="1209" y="451"/>
                    </a:lnTo>
                    <a:lnTo>
                      <a:pt x="1220" y="454"/>
                    </a:lnTo>
                    <a:lnTo>
                      <a:pt x="1226" y="454"/>
                    </a:lnTo>
                    <a:lnTo>
                      <a:pt x="1228" y="455"/>
                    </a:lnTo>
                    <a:lnTo>
                      <a:pt x="1230" y="455"/>
                    </a:lnTo>
                    <a:lnTo>
                      <a:pt x="1232" y="457"/>
                    </a:lnTo>
                    <a:lnTo>
                      <a:pt x="1232" y="459"/>
                    </a:lnTo>
                    <a:lnTo>
                      <a:pt x="1230" y="461"/>
                    </a:lnTo>
                    <a:lnTo>
                      <a:pt x="1222" y="465"/>
                    </a:lnTo>
                    <a:lnTo>
                      <a:pt x="1213" y="469"/>
                    </a:lnTo>
                    <a:lnTo>
                      <a:pt x="1198" y="474"/>
                    </a:lnTo>
                    <a:lnTo>
                      <a:pt x="1193" y="479"/>
                    </a:lnTo>
                    <a:lnTo>
                      <a:pt x="1189" y="481"/>
                    </a:lnTo>
                    <a:lnTo>
                      <a:pt x="1187" y="484"/>
                    </a:lnTo>
                    <a:lnTo>
                      <a:pt x="1184" y="485"/>
                    </a:lnTo>
                    <a:lnTo>
                      <a:pt x="1183" y="486"/>
                    </a:lnTo>
                    <a:lnTo>
                      <a:pt x="1182" y="485"/>
                    </a:lnTo>
                    <a:lnTo>
                      <a:pt x="1179" y="484"/>
                    </a:lnTo>
                    <a:lnTo>
                      <a:pt x="1178" y="481"/>
                    </a:lnTo>
                    <a:lnTo>
                      <a:pt x="1176" y="479"/>
                    </a:lnTo>
                    <a:lnTo>
                      <a:pt x="1176" y="476"/>
                    </a:lnTo>
                    <a:lnTo>
                      <a:pt x="1178" y="470"/>
                    </a:lnTo>
                    <a:lnTo>
                      <a:pt x="1183" y="465"/>
                    </a:lnTo>
                    <a:lnTo>
                      <a:pt x="1192" y="461"/>
                    </a:lnTo>
                    <a:lnTo>
                      <a:pt x="1199" y="460"/>
                    </a:lnTo>
                    <a:lnTo>
                      <a:pt x="1196" y="460"/>
                    </a:lnTo>
                    <a:lnTo>
                      <a:pt x="1193" y="457"/>
                    </a:lnTo>
                    <a:lnTo>
                      <a:pt x="1193" y="454"/>
                    </a:lnTo>
                    <a:lnTo>
                      <a:pt x="1191" y="454"/>
                    </a:lnTo>
                    <a:lnTo>
                      <a:pt x="1188" y="455"/>
                    </a:lnTo>
                    <a:lnTo>
                      <a:pt x="1187" y="457"/>
                    </a:lnTo>
                    <a:lnTo>
                      <a:pt x="1183" y="461"/>
                    </a:lnTo>
                    <a:lnTo>
                      <a:pt x="1181" y="462"/>
                    </a:lnTo>
                    <a:lnTo>
                      <a:pt x="1163" y="462"/>
                    </a:lnTo>
                    <a:lnTo>
                      <a:pt x="1163" y="465"/>
                    </a:lnTo>
                    <a:lnTo>
                      <a:pt x="1164" y="466"/>
                    </a:lnTo>
                    <a:lnTo>
                      <a:pt x="1164" y="468"/>
                    </a:lnTo>
                    <a:lnTo>
                      <a:pt x="1166" y="468"/>
                    </a:lnTo>
                    <a:lnTo>
                      <a:pt x="1163" y="471"/>
                    </a:lnTo>
                    <a:lnTo>
                      <a:pt x="1159" y="473"/>
                    </a:lnTo>
                    <a:lnTo>
                      <a:pt x="1156" y="475"/>
                    </a:lnTo>
                    <a:lnTo>
                      <a:pt x="1149" y="475"/>
                    </a:lnTo>
                    <a:lnTo>
                      <a:pt x="1148" y="474"/>
                    </a:lnTo>
                    <a:lnTo>
                      <a:pt x="1144" y="474"/>
                    </a:lnTo>
                    <a:lnTo>
                      <a:pt x="1143" y="475"/>
                    </a:lnTo>
                    <a:lnTo>
                      <a:pt x="1130" y="485"/>
                    </a:lnTo>
                    <a:lnTo>
                      <a:pt x="1125" y="491"/>
                    </a:lnTo>
                    <a:lnTo>
                      <a:pt x="1123" y="501"/>
                    </a:lnTo>
                    <a:lnTo>
                      <a:pt x="1123" y="503"/>
                    </a:lnTo>
                    <a:lnTo>
                      <a:pt x="1124" y="505"/>
                    </a:lnTo>
                    <a:lnTo>
                      <a:pt x="1124" y="509"/>
                    </a:lnTo>
                    <a:lnTo>
                      <a:pt x="1128" y="513"/>
                    </a:lnTo>
                    <a:lnTo>
                      <a:pt x="1129" y="513"/>
                    </a:lnTo>
                    <a:lnTo>
                      <a:pt x="1133" y="509"/>
                    </a:lnTo>
                    <a:lnTo>
                      <a:pt x="1133" y="513"/>
                    </a:lnTo>
                    <a:lnTo>
                      <a:pt x="1129" y="514"/>
                    </a:lnTo>
                    <a:lnTo>
                      <a:pt x="1119" y="514"/>
                    </a:lnTo>
                    <a:lnTo>
                      <a:pt x="1110" y="518"/>
                    </a:lnTo>
                    <a:lnTo>
                      <a:pt x="1099" y="519"/>
                    </a:lnTo>
                    <a:lnTo>
                      <a:pt x="1089" y="523"/>
                    </a:lnTo>
                    <a:lnTo>
                      <a:pt x="1095" y="523"/>
                    </a:lnTo>
                    <a:lnTo>
                      <a:pt x="1098" y="522"/>
                    </a:lnTo>
                    <a:lnTo>
                      <a:pt x="1100" y="522"/>
                    </a:lnTo>
                    <a:lnTo>
                      <a:pt x="1103" y="523"/>
                    </a:lnTo>
                    <a:lnTo>
                      <a:pt x="1098" y="524"/>
                    </a:lnTo>
                    <a:lnTo>
                      <a:pt x="1084" y="524"/>
                    </a:lnTo>
                    <a:lnTo>
                      <a:pt x="1082" y="527"/>
                    </a:lnTo>
                    <a:lnTo>
                      <a:pt x="1082" y="528"/>
                    </a:lnTo>
                    <a:lnTo>
                      <a:pt x="1083" y="530"/>
                    </a:lnTo>
                    <a:lnTo>
                      <a:pt x="1085" y="532"/>
                    </a:lnTo>
                    <a:lnTo>
                      <a:pt x="1085" y="534"/>
                    </a:lnTo>
                    <a:lnTo>
                      <a:pt x="1084" y="537"/>
                    </a:lnTo>
                    <a:lnTo>
                      <a:pt x="1082" y="540"/>
                    </a:lnTo>
                    <a:lnTo>
                      <a:pt x="1079" y="543"/>
                    </a:lnTo>
                    <a:lnTo>
                      <a:pt x="1078" y="547"/>
                    </a:lnTo>
                    <a:lnTo>
                      <a:pt x="1075" y="548"/>
                    </a:lnTo>
                    <a:lnTo>
                      <a:pt x="1074" y="549"/>
                    </a:lnTo>
                    <a:lnTo>
                      <a:pt x="1073" y="549"/>
                    </a:lnTo>
                    <a:lnTo>
                      <a:pt x="1073" y="548"/>
                    </a:lnTo>
                    <a:lnTo>
                      <a:pt x="1071" y="547"/>
                    </a:lnTo>
                    <a:lnTo>
                      <a:pt x="1069" y="548"/>
                    </a:lnTo>
                    <a:lnTo>
                      <a:pt x="1070" y="551"/>
                    </a:lnTo>
                    <a:lnTo>
                      <a:pt x="1071" y="552"/>
                    </a:lnTo>
                    <a:lnTo>
                      <a:pt x="1073" y="554"/>
                    </a:lnTo>
                    <a:lnTo>
                      <a:pt x="1073" y="557"/>
                    </a:lnTo>
                    <a:lnTo>
                      <a:pt x="1070" y="562"/>
                    </a:lnTo>
                    <a:lnTo>
                      <a:pt x="1069" y="566"/>
                    </a:lnTo>
                    <a:lnTo>
                      <a:pt x="1066" y="571"/>
                    </a:lnTo>
                    <a:lnTo>
                      <a:pt x="1064" y="573"/>
                    </a:lnTo>
                    <a:lnTo>
                      <a:pt x="1063" y="573"/>
                    </a:lnTo>
                    <a:lnTo>
                      <a:pt x="1063" y="572"/>
                    </a:lnTo>
                    <a:lnTo>
                      <a:pt x="1061" y="571"/>
                    </a:lnTo>
                    <a:lnTo>
                      <a:pt x="1061" y="563"/>
                    </a:lnTo>
                    <a:lnTo>
                      <a:pt x="1059" y="558"/>
                    </a:lnTo>
                    <a:lnTo>
                      <a:pt x="1058" y="554"/>
                    </a:lnTo>
                    <a:lnTo>
                      <a:pt x="1058" y="552"/>
                    </a:lnTo>
                    <a:lnTo>
                      <a:pt x="1056" y="554"/>
                    </a:lnTo>
                    <a:lnTo>
                      <a:pt x="1056" y="561"/>
                    </a:lnTo>
                    <a:lnTo>
                      <a:pt x="1058" y="563"/>
                    </a:lnTo>
                    <a:lnTo>
                      <a:pt x="1058" y="566"/>
                    </a:lnTo>
                    <a:lnTo>
                      <a:pt x="1059" y="569"/>
                    </a:lnTo>
                    <a:lnTo>
                      <a:pt x="1059" y="573"/>
                    </a:lnTo>
                    <a:lnTo>
                      <a:pt x="1058" y="574"/>
                    </a:lnTo>
                    <a:lnTo>
                      <a:pt x="1058" y="577"/>
                    </a:lnTo>
                    <a:lnTo>
                      <a:pt x="1059" y="578"/>
                    </a:lnTo>
                    <a:lnTo>
                      <a:pt x="1061" y="578"/>
                    </a:lnTo>
                    <a:lnTo>
                      <a:pt x="1061" y="585"/>
                    </a:lnTo>
                    <a:lnTo>
                      <a:pt x="1060" y="586"/>
                    </a:lnTo>
                    <a:lnTo>
                      <a:pt x="1058" y="587"/>
                    </a:lnTo>
                    <a:lnTo>
                      <a:pt x="1056" y="587"/>
                    </a:lnTo>
                    <a:lnTo>
                      <a:pt x="1058" y="590"/>
                    </a:lnTo>
                    <a:lnTo>
                      <a:pt x="1060" y="591"/>
                    </a:lnTo>
                    <a:lnTo>
                      <a:pt x="1063" y="591"/>
                    </a:lnTo>
                    <a:lnTo>
                      <a:pt x="1061" y="593"/>
                    </a:lnTo>
                    <a:lnTo>
                      <a:pt x="1060" y="595"/>
                    </a:lnTo>
                    <a:lnTo>
                      <a:pt x="1056" y="595"/>
                    </a:lnTo>
                    <a:lnTo>
                      <a:pt x="1056" y="598"/>
                    </a:lnTo>
                    <a:lnTo>
                      <a:pt x="1060" y="601"/>
                    </a:lnTo>
                    <a:lnTo>
                      <a:pt x="1058" y="603"/>
                    </a:lnTo>
                    <a:lnTo>
                      <a:pt x="1056" y="606"/>
                    </a:lnTo>
                    <a:lnTo>
                      <a:pt x="1053" y="606"/>
                    </a:lnTo>
                    <a:lnTo>
                      <a:pt x="1050" y="607"/>
                    </a:lnTo>
                    <a:lnTo>
                      <a:pt x="1048" y="610"/>
                    </a:lnTo>
                    <a:lnTo>
                      <a:pt x="1045" y="610"/>
                    </a:lnTo>
                    <a:lnTo>
                      <a:pt x="1043" y="611"/>
                    </a:lnTo>
                    <a:lnTo>
                      <a:pt x="1041" y="612"/>
                    </a:lnTo>
                    <a:lnTo>
                      <a:pt x="1040" y="615"/>
                    </a:lnTo>
                    <a:lnTo>
                      <a:pt x="1039" y="616"/>
                    </a:lnTo>
                    <a:lnTo>
                      <a:pt x="1040" y="616"/>
                    </a:lnTo>
                    <a:lnTo>
                      <a:pt x="1030" y="621"/>
                    </a:lnTo>
                    <a:lnTo>
                      <a:pt x="1020" y="627"/>
                    </a:lnTo>
                    <a:lnTo>
                      <a:pt x="1011" y="634"/>
                    </a:lnTo>
                    <a:lnTo>
                      <a:pt x="1004" y="641"/>
                    </a:lnTo>
                    <a:lnTo>
                      <a:pt x="999" y="651"/>
                    </a:lnTo>
                    <a:lnTo>
                      <a:pt x="996" y="665"/>
                    </a:lnTo>
                    <a:lnTo>
                      <a:pt x="997" y="673"/>
                    </a:lnTo>
                    <a:lnTo>
                      <a:pt x="1001" y="680"/>
                    </a:lnTo>
                    <a:lnTo>
                      <a:pt x="1006" y="686"/>
                    </a:lnTo>
                    <a:lnTo>
                      <a:pt x="1007" y="695"/>
                    </a:lnTo>
                    <a:lnTo>
                      <a:pt x="1007" y="696"/>
                    </a:lnTo>
                    <a:lnTo>
                      <a:pt x="1010" y="704"/>
                    </a:lnTo>
                    <a:lnTo>
                      <a:pt x="1013" y="708"/>
                    </a:lnTo>
                    <a:lnTo>
                      <a:pt x="1013" y="720"/>
                    </a:lnTo>
                    <a:lnTo>
                      <a:pt x="1011" y="724"/>
                    </a:lnTo>
                    <a:lnTo>
                      <a:pt x="1009" y="727"/>
                    </a:lnTo>
                    <a:lnTo>
                      <a:pt x="1007" y="729"/>
                    </a:lnTo>
                    <a:lnTo>
                      <a:pt x="1001" y="729"/>
                    </a:lnTo>
                    <a:lnTo>
                      <a:pt x="999" y="728"/>
                    </a:lnTo>
                    <a:lnTo>
                      <a:pt x="997" y="725"/>
                    </a:lnTo>
                    <a:lnTo>
                      <a:pt x="997" y="723"/>
                    </a:lnTo>
                    <a:lnTo>
                      <a:pt x="996" y="722"/>
                    </a:lnTo>
                    <a:lnTo>
                      <a:pt x="996" y="719"/>
                    </a:lnTo>
                    <a:lnTo>
                      <a:pt x="994" y="715"/>
                    </a:lnTo>
                    <a:lnTo>
                      <a:pt x="990" y="713"/>
                    </a:lnTo>
                    <a:lnTo>
                      <a:pt x="985" y="708"/>
                    </a:lnTo>
                    <a:lnTo>
                      <a:pt x="981" y="696"/>
                    </a:lnTo>
                    <a:lnTo>
                      <a:pt x="980" y="689"/>
                    </a:lnTo>
                    <a:lnTo>
                      <a:pt x="979" y="680"/>
                    </a:lnTo>
                    <a:lnTo>
                      <a:pt x="976" y="674"/>
                    </a:lnTo>
                    <a:lnTo>
                      <a:pt x="971" y="669"/>
                    </a:lnTo>
                    <a:lnTo>
                      <a:pt x="964" y="666"/>
                    </a:lnTo>
                    <a:lnTo>
                      <a:pt x="961" y="666"/>
                    </a:lnTo>
                    <a:lnTo>
                      <a:pt x="960" y="668"/>
                    </a:lnTo>
                    <a:lnTo>
                      <a:pt x="959" y="670"/>
                    </a:lnTo>
                    <a:lnTo>
                      <a:pt x="957" y="671"/>
                    </a:lnTo>
                    <a:lnTo>
                      <a:pt x="955" y="671"/>
                    </a:lnTo>
                    <a:lnTo>
                      <a:pt x="950" y="670"/>
                    </a:lnTo>
                    <a:lnTo>
                      <a:pt x="945" y="666"/>
                    </a:lnTo>
                    <a:lnTo>
                      <a:pt x="940" y="664"/>
                    </a:lnTo>
                    <a:lnTo>
                      <a:pt x="933" y="662"/>
                    </a:lnTo>
                    <a:lnTo>
                      <a:pt x="930" y="662"/>
                    </a:lnTo>
                    <a:lnTo>
                      <a:pt x="928" y="664"/>
                    </a:lnTo>
                    <a:lnTo>
                      <a:pt x="926" y="665"/>
                    </a:lnTo>
                    <a:lnTo>
                      <a:pt x="925" y="666"/>
                    </a:lnTo>
                    <a:lnTo>
                      <a:pt x="923" y="666"/>
                    </a:lnTo>
                    <a:lnTo>
                      <a:pt x="921" y="664"/>
                    </a:lnTo>
                    <a:lnTo>
                      <a:pt x="921" y="662"/>
                    </a:lnTo>
                    <a:lnTo>
                      <a:pt x="910" y="664"/>
                    </a:lnTo>
                    <a:lnTo>
                      <a:pt x="898" y="666"/>
                    </a:lnTo>
                    <a:lnTo>
                      <a:pt x="901" y="668"/>
                    </a:lnTo>
                    <a:lnTo>
                      <a:pt x="903" y="668"/>
                    </a:lnTo>
                    <a:lnTo>
                      <a:pt x="905" y="666"/>
                    </a:lnTo>
                    <a:lnTo>
                      <a:pt x="902" y="671"/>
                    </a:lnTo>
                    <a:lnTo>
                      <a:pt x="902" y="676"/>
                    </a:lnTo>
                    <a:lnTo>
                      <a:pt x="905" y="679"/>
                    </a:lnTo>
                    <a:lnTo>
                      <a:pt x="896" y="680"/>
                    </a:lnTo>
                    <a:lnTo>
                      <a:pt x="888" y="676"/>
                    </a:lnTo>
                    <a:lnTo>
                      <a:pt x="882" y="673"/>
                    </a:lnTo>
                    <a:lnTo>
                      <a:pt x="876" y="670"/>
                    </a:lnTo>
                    <a:lnTo>
                      <a:pt x="875" y="670"/>
                    </a:lnTo>
                    <a:lnTo>
                      <a:pt x="872" y="671"/>
                    </a:lnTo>
                    <a:lnTo>
                      <a:pt x="871" y="674"/>
                    </a:lnTo>
                    <a:lnTo>
                      <a:pt x="867" y="674"/>
                    </a:lnTo>
                    <a:lnTo>
                      <a:pt x="864" y="673"/>
                    </a:lnTo>
                    <a:lnTo>
                      <a:pt x="863" y="671"/>
                    </a:lnTo>
                    <a:lnTo>
                      <a:pt x="861" y="670"/>
                    </a:lnTo>
                    <a:lnTo>
                      <a:pt x="858" y="670"/>
                    </a:lnTo>
                    <a:lnTo>
                      <a:pt x="851" y="671"/>
                    </a:lnTo>
                    <a:lnTo>
                      <a:pt x="844" y="675"/>
                    </a:lnTo>
                    <a:lnTo>
                      <a:pt x="839" y="680"/>
                    </a:lnTo>
                    <a:lnTo>
                      <a:pt x="836" y="685"/>
                    </a:lnTo>
                    <a:lnTo>
                      <a:pt x="833" y="686"/>
                    </a:lnTo>
                    <a:lnTo>
                      <a:pt x="824" y="686"/>
                    </a:lnTo>
                    <a:lnTo>
                      <a:pt x="817" y="693"/>
                    </a:lnTo>
                    <a:lnTo>
                      <a:pt x="812" y="701"/>
                    </a:lnTo>
                    <a:lnTo>
                      <a:pt x="811" y="713"/>
                    </a:lnTo>
                    <a:lnTo>
                      <a:pt x="811" y="714"/>
                    </a:lnTo>
                    <a:lnTo>
                      <a:pt x="813" y="717"/>
                    </a:lnTo>
                    <a:lnTo>
                      <a:pt x="813" y="718"/>
                    </a:lnTo>
                    <a:lnTo>
                      <a:pt x="812" y="718"/>
                    </a:lnTo>
                    <a:lnTo>
                      <a:pt x="813" y="722"/>
                    </a:lnTo>
                    <a:lnTo>
                      <a:pt x="813" y="729"/>
                    </a:lnTo>
                    <a:lnTo>
                      <a:pt x="812" y="733"/>
                    </a:lnTo>
                    <a:lnTo>
                      <a:pt x="811" y="738"/>
                    </a:lnTo>
                    <a:lnTo>
                      <a:pt x="809" y="742"/>
                    </a:lnTo>
                    <a:lnTo>
                      <a:pt x="809" y="767"/>
                    </a:lnTo>
                    <a:lnTo>
                      <a:pt x="811" y="768"/>
                    </a:lnTo>
                    <a:lnTo>
                      <a:pt x="812" y="771"/>
                    </a:lnTo>
                    <a:lnTo>
                      <a:pt x="813" y="772"/>
                    </a:lnTo>
                    <a:lnTo>
                      <a:pt x="813" y="779"/>
                    </a:lnTo>
                    <a:lnTo>
                      <a:pt x="816" y="784"/>
                    </a:lnTo>
                    <a:lnTo>
                      <a:pt x="818" y="788"/>
                    </a:lnTo>
                    <a:lnTo>
                      <a:pt x="823" y="793"/>
                    </a:lnTo>
                    <a:lnTo>
                      <a:pt x="826" y="797"/>
                    </a:lnTo>
                    <a:lnTo>
                      <a:pt x="831" y="802"/>
                    </a:lnTo>
                    <a:lnTo>
                      <a:pt x="832" y="806"/>
                    </a:lnTo>
                    <a:lnTo>
                      <a:pt x="834" y="807"/>
                    </a:lnTo>
                    <a:lnTo>
                      <a:pt x="838" y="810"/>
                    </a:lnTo>
                    <a:lnTo>
                      <a:pt x="842" y="811"/>
                    </a:lnTo>
                    <a:lnTo>
                      <a:pt x="844" y="812"/>
                    </a:lnTo>
                    <a:lnTo>
                      <a:pt x="846" y="813"/>
                    </a:lnTo>
                    <a:lnTo>
                      <a:pt x="847" y="816"/>
                    </a:lnTo>
                    <a:lnTo>
                      <a:pt x="848" y="816"/>
                    </a:lnTo>
                    <a:lnTo>
                      <a:pt x="871" y="811"/>
                    </a:lnTo>
                    <a:lnTo>
                      <a:pt x="873" y="811"/>
                    </a:lnTo>
                    <a:lnTo>
                      <a:pt x="876" y="812"/>
                    </a:lnTo>
                    <a:lnTo>
                      <a:pt x="877" y="813"/>
                    </a:lnTo>
                    <a:lnTo>
                      <a:pt x="881" y="813"/>
                    </a:lnTo>
                    <a:lnTo>
                      <a:pt x="882" y="811"/>
                    </a:lnTo>
                    <a:lnTo>
                      <a:pt x="883" y="810"/>
                    </a:lnTo>
                    <a:lnTo>
                      <a:pt x="883" y="807"/>
                    </a:lnTo>
                    <a:lnTo>
                      <a:pt x="885" y="806"/>
                    </a:lnTo>
                    <a:lnTo>
                      <a:pt x="886" y="803"/>
                    </a:lnTo>
                    <a:lnTo>
                      <a:pt x="888" y="800"/>
                    </a:lnTo>
                    <a:lnTo>
                      <a:pt x="891" y="797"/>
                    </a:lnTo>
                    <a:lnTo>
                      <a:pt x="896" y="782"/>
                    </a:lnTo>
                    <a:lnTo>
                      <a:pt x="901" y="778"/>
                    </a:lnTo>
                    <a:lnTo>
                      <a:pt x="908" y="776"/>
                    </a:lnTo>
                    <a:lnTo>
                      <a:pt x="917" y="774"/>
                    </a:lnTo>
                    <a:lnTo>
                      <a:pt x="923" y="774"/>
                    </a:lnTo>
                    <a:lnTo>
                      <a:pt x="925" y="776"/>
                    </a:lnTo>
                    <a:lnTo>
                      <a:pt x="935" y="776"/>
                    </a:lnTo>
                    <a:lnTo>
                      <a:pt x="935" y="779"/>
                    </a:lnTo>
                    <a:lnTo>
                      <a:pt x="932" y="786"/>
                    </a:lnTo>
                    <a:lnTo>
                      <a:pt x="927" y="801"/>
                    </a:lnTo>
                    <a:lnTo>
                      <a:pt x="927" y="805"/>
                    </a:lnTo>
                    <a:lnTo>
                      <a:pt x="926" y="808"/>
                    </a:lnTo>
                    <a:lnTo>
                      <a:pt x="925" y="811"/>
                    </a:lnTo>
                    <a:lnTo>
                      <a:pt x="923" y="815"/>
                    </a:lnTo>
                    <a:lnTo>
                      <a:pt x="923" y="811"/>
                    </a:lnTo>
                    <a:lnTo>
                      <a:pt x="920" y="811"/>
                    </a:lnTo>
                    <a:lnTo>
                      <a:pt x="920" y="834"/>
                    </a:lnTo>
                    <a:lnTo>
                      <a:pt x="917" y="835"/>
                    </a:lnTo>
                    <a:lnTo>
                      <a:pt x="916" y="836"/>
                    </a:lnTo>
                    <a:lnTo>
                      <a:pt x="913" y="837"/>
                    </a:lnTo>
                    <a:lnTo>
                      <a:pt x="912" y="839"/>
                    </a:lnTo>
                    <a:lnTo>
                      <a:pt x="912" y="842"/>
                    </a:lnTo>
                    <a:lnTo>
                      <a:pt x="913" y="844"/>
                    </a:lnTo>
                    <a:lnTo>
                      <a:pt x="916" y="845"/>
                    </a:lnTo>
                    <a:lnTo>
                      <a:pt x="936" y="845"/>
                    </a:lnTo>
                    <a:lnTo>
                      <a:pt x="956" y="844"/>
                    </a:lnTo>
                    <a:lnTo>
                      <a:pt x="961" y="844"/>
                    </a:lnTo>
                    <a:lnTo>
                      <a:pt x="964" y="845"/>
                    </a:lnTo>
                    <a:lnTo>
                      <a:pt x="967" y="847"/>
                    </a:lnTo>
                    <a:lnTo>
                      <a:pt x="975" y="851"/>
                    </a:lnTo>
                    <a:lnTo>
                      <a:pt x="975" y="869"/>
                    </a:lnTo>
                    <a:lnTo>
                      <a:pt x="974" y="873"/>
                    </a:lnTo>
                    <a:lnTo>
                      <a:pt x="972" y="875"/>
                    </a:lnTo>
                    <a:lnTo>
                      <a:pt x="972" y="900"/>
                    </a:lnTo>
                    <a:lnTo>
                      <a:pt x="975" y="908"/>
                    </a:lnTo>
                    <a:lnTo>
                      <a:pt x="977" y="910"/>
                    </a:lnTo>
                    <a:lnTo>
                      <a:pt x="981" y="913"/>
                    </a:lnTo>
                    <a:lnTo>
                      <a:pt x="984" y="914"/>
                    </a:lnTo>
                    <a:lnTo>
                      <a:pt x="987" y="917"/>
                    </a:lnTo>
                    <a:lnTo>
                      <a:pt x="990" y="918"/>
                    </a:lnTo>
                    <a:lnTo>
                      <a:pt x="992" y="923"/>
                    </a:lnTo>
                    <a:lnTo>
                      <a:pt x="996" y="927"/>
                    </a:lnTo>
                    <a:lnTo>
                      <a:pt x="999" y="927"/>
                    </a:lnTo>
                    <a:lnTo>
                      <a:pt x="1006" y="925"/>
                    </a:lnTo>
                    <a:lnTo>
                      <a:pt x="1013" y="923"/>
                    </a:lnTo>
                    <a:lnTo>
                      <a:pt x="1019" y="919"/>
                    </a:lnTo>
                    <a:lnTo>
                      <a:pt x="1025" y="918"/>
                    </a:lnTo>
                    <a:lnTo>
                      <a:pt x="1033" y="919"/>
                    </a:lnTo>
                    <a:lnTo>
                      <a:pt x="1038" y="923"/>
                    </a:lnTo>
                    <a:lnTo>
                      <a:pt x="1043" y="928"/>
                    </a:lnTo>
                    <a:lnTo>
                      <a:pt x="1048" y="932"/>
                    </a:lnTo>
                    <a:lnTo>
                      <a:pt x="1046" y="932"/>
                    </a:lnTo>
                    <a:lnTo>
                      <a:pt x="1045" y="934"/>
                    </a:lnTo>
                    <a:lnTo>
                      <a:pt x="1039" y="940"/>
                    </a:lnTo>
                    <a:lnTo>
                      <a:pt x="1036" y="940"/>
                    </a:lnTo>
                    <a:lnTo>
                      <a:pt x="1035" y="939"/>
                    </a:lnTo>
                    <a:lnTo>
                      <a:pt x="1033" y="939"/>
                    </a:lnTo>
                    <a:lnTo>
                      <a:pt x="1033" y="937"/>
                    </a:lnTo>
                    <a:lnTo>
                      <a:pt x="1035" y="934"/>
                    </a:lnTo>
                    <a:lnTo>
                      <a:pt x="1033" y="933"/>
                    </a:lnTo>
                    <a:lnTo>
                      <a:pt x="1029" y="929"/>
                    </a:lnTo>
                    <a:lnTo>
                      <a:pt x="1028" y="927"/>
                    </a:lnTo>
                    <a:lnTo>
                      <a:pt x="1024" y="927"/>
                    </a:lnTo>
                    <a:lnTo>
                      <a:pt x="1021" y="928"/>
                    </a:lnTo>
                    <a:lnTo>
                      <a:pt x="1019" y="930"/>
                    </a:lnTo>
                    <a:lnTo>
                      <a:pt x="1016" y="932"/>
                    </a:lnTo>
                    <a:lnTo>
                      <a:pt x="1011" y="937"/>
                    </a:lnTo>
                    <a:lnTo>
                      <a:pt x="1011" y="938"/>
                    </a:lnTo>
                    <a:lnTo>
                      <a:pt x="1014" y="940"/>
                    </a:lnTo>
                    <a:lnTo>
                      <a:pt x="1011" y="945"/>
                    </a:lnTo>
                    <a:lnTo>
                      <a:pt x="1010" y="947"/>
                    </a:lnTo>
                    <a:lnTo>
                      <a:pt x="1007" y="947"/>
                    </a:lnTo>
                    <a:lnTo>
                      <a:pt x="1004" y="945"/>
                    </a:lnTo>
                    <a:lnTo>
                      <a:pt x="1001" y="944"/>
                    </a:lnTo>
                    <a:lnTo>
                      <a:pt x="999" y="940"/>
                    </a:lnTo>
                    <a:lnTo>
                      <a:pt x="994" y="935"/>
                    </a:lnTo>
                    <a:lnTo>
                      <a:pt x="991" y="934"/>
                    </a:lnTo>
                    <a:lnTo>
                      <a:pt x="986" y="934"/>
                    </a:lnTo>
                    <a:lnTo>
                      <a:pt x="985" y="935"/>
                    </a:lnTo>
                    <a:lnTo>
                      <a:pt x="982" y="935"/>
                    </a:lnTo>
                    <a:lnTo>
                      <a:pt x="980" y="933"/>
                    </a:lnTo>
                    <a:lnTo>
                      <a:pt x="975" y="930"/>
                    </a:lnTo>
                    <a:lnTo>
                      <a:pt x="974" y="928"/>
                    </a:lnTo>
                    <a:lnTo>
                      <a:pt x="974" y="927"/>
                    </a:lnTo>
                    <a:lnTo>
                      <a:pt x="972" y="924"/>
                    </a:lnTo>
                    <a:lnTo>
                      <a:pt x="967" y="919"/>
                    </a:lnTo>
                    <a:lnTo>
                      <a:pt x="965" y="918"/>
                    </a:lnTo>
                    <a:lnTo>
                      <a:pt x="962" y="915"/>
                    </a:lnTo>
                    <a:lnTo>
                      <a:pt x="957" y="913"/>
                    </a:lnTo>
                    <a:lnTo>
                      <a:pt x="956" y="914"/>
                    </a:lnTo>
                    <a:lnTo>
                      <a:pt x="956" y="917"/>
                    </a:lnTo>
                    <a:lnTo>
                      <a:pt x="954" y="917"/>
                    </a:lnTo>
                    <a:lnTo>
                      <a:pt x="951" y="914"/>
                    </a:lnTo>
                    <a:lnTo>
                      <a:pt x="950" y="912"/>
                    </a:lnTo>
                    <a:lnTo>
                      <a:pt x="950" y="904"/>
                    </a:lnTo>
                    <a:lnTo>
                      <a:pt x="946" y="896"/>
                    </a:lnTo>
                    <a:lnTo>
                      <a:pt x="937" y="888"/>
                    </a:lnTo>
                    <a:lnTo>
                      <a:pt x="931" y="883"/>
                    </a:lnTo>
                    <a:lnTo>
                      <a:pt x="927" y="874"/>
                    </a:lnTo>
                    <a:lnTo>
                      <a:pt x="923" y="874"/>
                    </a:lnTo>
                    <a:lnTo>
                      <a:pt x="921" y="875"/>
                    </a:lnTo>
                    <a:lnTo>
                      <a:pt x="920" y="876"/>
                    </a:lnTo>
                    <a:lnTo>
                      <a:pt x="913" y="876"/>
                    </a:lnTo>
                    <a:lnTo>
                      <a:pt x="910" y="874"/>
                    </a:lnTo>
                    <a:lnTo>
                      <a:pt x="907" y="873"/>
                    </a:lnTo>
                    <a:lnTo>
                      <a:pt x="903" y="870"/>
                    </a:lnTo>
                    <a:lnTo>
                      <a:pt x="901" y="869"/>
                    </a:lnTo>
                    <a:lnTo>
                      <a:pt x="893" y="866"/>
                    </a:lnTo>
                    <a:lnTo>
                      <a:pt x="887" y="866"/>
                    </a:lnTo>
                    <a:lnTo>
                      <a:pt x="880" y="864"/>
                    </a:lnTo>
                    <a:lnTo>
                      <a:pt x="871" y="859"/>
                    </a:lnTo>
                    <a:lnTo>
                      <a:pt x="866" y="852"/>
                    </a:lnTo>
                    <a:lnTo>
                      <a:pt x="861" y="847"/>
                    </a:lnTo>
                    <a:lnTo>
                      <a:pt x="853" y="842"/>
                    </a:lnTo>
                    <a:lnTo>
                      <a:pt x="851" y="842"/>
                    </a:lnTo>
                    <a:lnTo>
                      <a:pt x="846" y="840"/>
                    </a:lnTo>
                    <a:lnTo>
                      <a:pt x="839" y="840"/>
                    </a:lnTo>
                    <a:lnTo>
                      <a:pt x="837" y="842"/>
                    </a:lnTo>
                    <a:lnTo>
                      <a:pt x="834" y="844"/>
                    </a:lnTo>
                    <a:lnTo>
                      <a:pt x="831" y="847"/>
                    </a:lnTo>
                    <a:lnTo>
                      <a:pt x="824" y="847"/>
                    </a:lnTo>
                    <a:lnTo>
                      <a:pt x="822" y="846"/>
                    </a:lnTo>
                    <a:lnTo>
                      <a:pt x="819" y="844"/>
                    </a:lnTo>
                    <a:lnTo>
                      <a:pt x="809" y="844"/>
                    </a:lnTo>
                    <a:lnTo>
                      <a:pt x="804" y="842"/>
                    </a:lnTo>
                    <a:lnTo>
                      <a:pt x="798" y="839"/>
                    </a:lnTo>
                    <a:lnTo>
                      <a:pt x="792" y="834"/>
                    </a:lnTo>
                    <a:lnTo>
                      <a:pt x="787" y="831"/>
                    </a:lnTo>
                    <a:lnTo>
                      <a:pt x="780" y="831"/>
                    </a:lnTo>
                    <a:lnTo>
                      <a:pt x="778" y="830"/>
                    </a:lnTo>
                    <a:lnTo>
                      <a:pt x="775" y="830"/>
                    </a:lnTo>
                    <a:lnTo>
                      <a:pt x="772" y="829"/>
                    </a:lnTo>
                    <a:lnTo>
                      <a:pt x="769" y="827"/>
                    </a:lnTo>
                    <a:lnTo>
                      <a:pt x="768" y="825"/>
                    </a:lnTo>
                    <a:lnTo>
                      <a:pt x="765" y="822"/>
                    </a:lnTo>
                    <a:lnTo>
                      <a:pt x="758" y="820"/>
                    </a:lnTo>
                    <a:lnTo>
                      <a:pt x="755" y="820"/>
                    </a:lnTo>
                    <a:lnTo>
                      <a:pt x="753" y="818"/>
                    </a:lnTo>
                    <a:lnTo>
                      <a:pt x="749" y="817"/>
                    </a:lnTo>
                    <a:lnTo>
                      <a:pt x="744" y="815"/>
                    </a:lnTo>
                    <a:lnTo>
                      <a:pt x="742" y="812"/>
                    </a:lnTo>
                    <a:lnTo>
                      <a:pt x="738" y="810"/>
                    </a:lnTo>
                    <a:lnTo>
                      <a:pt x="733" y="808"/>
                    </a:lnTo>
                    <a:lnTo>
                      <a:pt x="729" y="806"/>
                    </a:lnTo>
                    <a:lnTo>
                      <a:pt x="726" y="803"/>
                    </a:lnTo>
                    <a:lnTo>
                      <a:pt x="725" y="801"/>
                    </a:lnTo>
                    <a:lnTo>
                      <a:pt x="720" y="798"/>
                    </a:lnTo>
                    <a:lnTo>
                      <a:pt x="719" y="796"/>
                    </a:lnTo>
                    <a:lnTo>
                      <a:pt x="719" y="791"/>
                    </a:lnTo>
                    <a:lnTo>
                      <a:pt x="720" y="788"/>
                    </a:lnTo>
                    <a:lnTo>
                      <a:pt x="724" y="784"/>
                    </a:lnTo>
                    <a:lnTo>
                      <a:pt x="724" y="778"/>
                    </a:lnTo>
                    <a:lnTo>
                      <a:pt x="723" y="777"/>
                    </a:lnTo>
                    <a:lnTo>
                      <a:pt x="721" y="774"/>
                    </a:lnTo>
                    <a:lnTo>
                      <a:pt x="719" y="772"/>
                    </a:lnTo>
                    <a:lnTo>
                      <a:pt x="713" y="758"/>
                    </a:lnTo>
                    <a:lnTo>
                      <a:pt x="703" y="747"/>
                    </a:lnTo>
                    <a:lnTo>
                      <a:pt x="691" y="737"/>
                    </a:lnTo>
                    <a:lnTo>
                      <a:pt x="684" y="732"/>
                    </a:lnTo>
                    <a:lnTo>
                      <a:pt x="681" y="729"/>
                    </a:lnTo>
                    <a:lnTo>
                      <a:pt x="678" y="727"/>
                    </a:lnTo>
                    <a:lnTo>
                      <a:pt x="676" y="724"/>
                    </a:lnTo>
                    <a:lnTo>
                      <a:pt x="675" y="723"/>
                    </a:lnTo>
                    <a:lnTo>
                      <a:pt x="675" y="715"/>
                    </a:lnTo>
                    <a:lnTo>
                      <a:pt x="674" y="713"/>
                    </a:lnTo>
                    <a:lnTo>
                      <a:pt x="671" y="710"/>
                    </a:lnTo>
                    <a:lnTo>
                      <a:pt x="669" y="709"/>
                    </a:lnTo>
                    <a:lnTo>
                      <a:pt x="665" y="707"/>
                    </a:lnTo>
                    <a:lnTo>
                      <a:pt x="662" y="705"/>
                    </a:lnTo>
                    <a:lnTo>
                      <a:pt x="661" y="703"/>
                    </a:lnTo>
                    <a:lnTo>
                      <a:pt x="659" y="700"/>
                    </a:lnTo>
                    <a:lnTo>
                      <a:pt x="659" y="696"/>
                    </a:lnTo>
                    <a:lnTo>
                      <a:pt x="654" y="696"/>
                    </a:lnTo>
                    <a:lnTo>
                      <a:pt x="640" y="683"/>
                    </a:lnTo>
                    <a:lnTo>
                      <a:pt x="637" y="678"/>
                    </a:lnTo>
                    <a:lnTo>
                      <a:pt x="636" y="674"/>
                    </a:lnTo>
                    <a:lnTo>
                      <a:pt x="632" y="666"/>
                    </a:lnTo>
                    <a:lnTo>
                      <a:pt x="630" y="659"/>
                    </a:lnTo>
                    <a:lnTo>
                      <a:pt x="630" y="656"/>
                    </a:lnTo>
                    <a:lnTo>
                      <a:pt x="629" y="654"/>
                    </a:lnTo>
                    <a:lnTo>
                      <a:pt x="619" y="651"/>
                    </a:lnTo>
                    <a:lnTo>
                      <a:pt x="614" y="649"/>
                    </a:lnTo>
                    <a:lnTo>
                      <a:pt x="610" y="646"/>
                    </a:lnTo>
                    <a:lnTo>
                      <a:pt x="609" y="647"/>
                    </a:lnTo>
                    <a:lnTo>
                      <a:pt x="609" y="651"/>
                    </a:lnTo>
                    <a:lnTo>
                      <a:pt x="610" y="659"/>
                    </a:lnTo>
                    <a:lnTo>
                      <a:pt x="612" y="665"/>
                    </a:lnTo>
                    <a:lnTo>
                      <a:pt x="617" y="675"/>
                    </a:lnTo>
                    <a:lnTo>
                      <a:pt x="620" y="678"/>
                    </a:lnTo>
                    <a:lnTo>
                      <a:pt x="622" y="679"/>
                    </a:lnTo>
                    <a:lnTo>
                      <a:pt x="626" y="680"/>
                    </a:lnTo>
                    <a:lnTo>
                      <a:pt x="629" y="683"/>
                    </a:lnTo>
                    <a:lnTo>
                      <a:pt x="634" y="690"/>
                    </a:lnTo>
                    <a:lnTo>
                      <a:pt x="635" y="694"/>
                    </a:lnTo>
                    <a:lnTo>
                      <a:pt x="636" y="699"/>
                    </a:lnTo>
                    <a:lnTo>
                      <a:pt x="641" y="708"/>
                    </a:lnTo>
                    <a:lnTo>
                      <a:pt x="646" y="714"/>
                    </a:lnTo>
                    <a:lnTo>
                      <a:pt x="650" y="722"/>
                    </a:lnTo>
                    <a:lnTo>
                      <a:pt x="654" y="732"/>
                    </a:lnTo>
                    <a:lnTo>
                      <a:pt x="657" y="740"/>
                    </a:lnTo>
                    <a:lnTo>
                      <a:pt x="664" y="747"/>
                    </a:lnTo>
                    <a:lnTo>
                      <a:pt x="665" y="745"/>
                    </a:lnTo>
                    <a:lnTo>
                      <a:pt x="666" y="747"/>
                    </a:lnTo>
                    <a:lnTo>
                      <a:pt x="669" y="748"/>
                    </a:lnTo>
                    <a:lnTo>
                      <a:pt x="670" y="749"/>
                    </a:lnTo>
                    <a:lnTo>
                      <a:pt x="671" y="752"/>
                    </a:lnTo>
                    <a:lnTo>
                      <a:pt x="671" y="756"/>
                    </a:lnTo>
                    <a:lnTo>
                      <a:pt x="670" y="757"/>
                    </a:lnTo>
                    <a:lnTo>
                      <a:pt x="670" y="759"/>
                    </a:lnTo>
                    <a:lnTo>
                      <a:pt x="669" y="759"/>
                    </a:lnTo>
                    <a:lnTo>
                      <a:pt x="666" y="757"/>
                    </a:lnTo>
                    <a:lnTo>
                      <a:pt x="664" y="756"/>
                    </a:lnTo>
                    <a:lnTo>
                      <a:pt x="662" y="753"/>
                    </a:lnTo>
                    <a:lnTo>
                      <a:pt x="662" y="752"/>
                    </a:lnTo>
                    <a:lnTo>
                      <a:pt x="659" y="751"/>
                    </a:lnTo>
                    <a:lnTo>
                      <a:pt x="656" y="749"/>
                    </a:lnTo>
                    <a:lnTo>
                      <a:pt x="654" y="747"/>
                    </a:lnTo>
                    <a:lnTo>
                      <a:pt x="651" y="743"/>
                    </a:lnTo>
                    <a:lnTo>
                      <a:pt x="649" y="740"/>
                    </a:lnTo>
                    <a:lnTo>
                      <a:pt x="646" y="739"/>
                    </a:lnTo>
                    <a:lnTo>
                      <a:pt x="642" y="735"/>
                    </a:lnTo>
                    <a:lnTo>
                      <a:pt x="642" y="724"/>
                    </a:lnTo>
                    <a:lnTo>
                      <a:pt x="639" y="722"/>
                    </a:lnTo>
                    <a:lnTo>
                      <a:pt x="634" y="714"/>
                    </a:lnTo>
                    <a:lnTo>
                      <a:pt x="630" y="712"/>
                    </a:lnTo>
                    <a:lnTo>
                      <a:pt x="627" y="709"/>
                    </a:lnTo>
                    <a:lnTo>
                      <a:pt x="624" y="708"/>
                    </a:lnTo>
                    <a:lnTo>
                      <a:pt x="621" y="705"/>
                    </a:lnTo>
                    <a:lnTo>
                      <a:pt x="617" y="704"/>
                    </a:lnTo>
                    <a:lnTo>
                      <a:pt x="615" y="703"/>
                    </a:lnTo>
                    <a:lnTo>
                      <a:pt x="612" y="700"/>
                    </a:lnTo>
                    <a:lnTo>
                      <a:pt x="620" y="700"/>
                    </a:lnTo>
                    <a:lnTo>
                      <a:pt x="621" y="699"/>
                    </a:lnTo>
                    <a:lnTo>
                      <a:pt x="620" y="698"/>
                    </a:lnTo>
                    <a:lnTo>
                      <a:pt x="610" y="685"/>
                    </a:lnTo>
                    <a:lnTo>
                      <a:pt x="598" y="674"/>
                    </a:lnTo>
                    <a:lnTo>
                      <a:pt x="596" y="669"/>
                    </a:lnTo>
                    <a:lnTo>
                      <a:pt x="596" y="665"/>
                    </a:lnTo>
                    <a:lnTo>
                      <a:pt x="595" y="661"/>
                    </a:lnTo>
                    <a:lnTo>
                      <a:pt x="595" y="659"/>
                    </a:lnTo>
                    <a:lnTo>
                      <a:pt x="593" y="656"/>
                    </a:lnTo>
                    <a:lnTo>
                      <a:pt x="588" y="649"/>
                    </a:lnTo>
                    <a:lnTo>
                      <a:pt x="587" y="646"/>
                    </a:lnTo>
                    <a:lnTo>
                      <a:pt x="585" y="642"/>
                    </a:lnTo>
                    <a:lnTo>
                      <a:pt x="583" y="637"/>
                    </a:lnTo>
                    <a:lnTo>
                      <a:pt x="583" y="634"/>
                    </a:lnTo>
                    <a:lnTo>
                      <a:pt x="576" y="626"/>
                    </a:lnTo>
                    <a:lnTo>
                      <a:pt x="566" y="618"/>
                    </a:lnTo>
                    <a:lnTo>
                      <a:pt x="555" y="612"/>
                    </a:lnTo>
                    <a:lnTo>
                      <a:pt x="542" y="607"/>
                    </a:lnTo>
                    <a:lnTo>
                      <a:pt x="541" y="606"/>
                    </a:lnTo>
                    <a:lnTo>
                      <a:pt x="540" y="603"/>
                    </a:lnTo>
                    <a:lnTo>
                      <a:pt x="540" y="598"/>
                    </a:lnTo>
                    <a:lnTo>
                      <a:pt x="534" y="590"/>
                    </a:lnTo>
                    <a:lnTo>
                      <a:pt x="528" y="582"/>
                    </a:lnTo>
                    <a:lnTo>
                      <a:pt x="524" y="573"/>
                    </a:lnTo>
                    <a:lnTo>
                      <a:pt x="524" y="563"/>
                    </a:lnTo>
                    <a:lnTo>
                      <a:pt x="518" y="559"/>
                    </a:lnTo>
                    <a:lnTo>
                      <a:pt x="506" y="542"/>
                    </a:lnTo>
                    <a:lnTo>
                      <a:pt x="499" y="532"/>
                    </a:lnTo>
                    <a:lnTo>
                      <a:pt x="498" y="529"/>
                    </a:lnTo>
                    <a:lnTo>
                      <a:pt x="499" y="528"/>
                    </a:lnTo>
                    <a:lnTo>
                      <a:pt x="501" y="525"/>
                    </a:lnTo>
                    <a:lnTo>
                      <a:pt x="503" y="523"/>
                    </a:lnTo>
                    <a:lnTo>
                      <a:pt x="502" y="513"/>
                    </a:lnTo>
                    <a:lnTo>
                      <a:pt x="501" y="500"/>
                    </a:lnTo>
                    <a:lnTo>
                      <a:pt x="499" y="489"/>
                    </a:lnTo>
                    <a:lnTo>
                      <a:pt x="498" y="481"/>
                    </a:lnTo>
                    <a:lnTo>
                      <a:pt x="501" y="473"/>
                    </a:lnTo>
                    <a:lnTo>
                      <a:pt x="506" y="452"/>
                    </a:lnTo>
                    <a:lnTo>
                      <a:pt x="507" y="444"/>
                    </a:lnTo>
                    <a:lnTo>
                      <a:pt x="506" y="437"/>
                    </a:lnTo>
                    <a:lnTo>
                      <a:pt x="497" y="429"/>
                    </a:lnTo>
                    <a:lnTo>
                      <a:pt x="496" y="422"/>
                    </a:lnTo>
                    <a:lnTo>
                      <a:pt x="498" y="420"/>
                    </a:lnTo>
                    <a:lnTo>
                      <a:pt x="501" y="418"/>
                    </a:lnTo>
                    <a:lnTo>
                      <a:pt x="502" y="418"/>
                    </a:lnTo>
                    <a:lnTo>
                      <a:pt x="509" y="421"/>
                    </a:lnTo>
                    <a:lnTo>
                      <a:pt x="514" y="426"/>
                    </a:lnTo>
                    <a:lnTo>
                      <a:pt x="517" y="421"/>
                    </a:lnTo>
                    <a:lnTo>
                      <a:pt x="519" y="417"/>
                    </a:lnTo>
                    <a:lnTo>
                      <a:pt x="519" y="412"/>
                    </a:lnTo>
                    <a:lnTo>
                      <a:pt x="516" y="408"/>
                    </a:lnTo>
                    <a:lnTo>
                      <a:pt x="514" y="406"/>
                    </a:lnTo>
                    <a:lnTo>
                      <a:pt x="513" y="405"/>
                    </a:lnTo>
                    <a:lnTo>
                      <a:pt x="512" y="405"/>
                    </a:lnTo>
                    <a:lnTo>
                      <a:pt x="511" y="403"/>
                    </a:lnTo>
                    <a:lnTo>
                      <a:pt x="508" y="402"/>
                    </a:lnTo>
                    <a:lnTo>
                      <a:pt x="504" y="401"/>
                    </a:lnTo>
                    <a:lnTo>
                      <a:pt x="501" y="398"/>
                    </a:lnTo>
                    <a:lnTo>
                      <a:pt x="496" y="396"/>
                    </a:lnTo>
                    <a:lnTo>
                      <a:pt x="494" y="395"/>
                    </a:lnTo>
                    <a:lnTo>
                      <a:pt x="493" y="391"/>
                    </a:lnTo>
                    <a:lnTo>
                      <a:pt x="491" y="390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3" y="386"/>
                    </a:lnTo>
                    <a:lnTo>
                      <a:pt x="481" y="386"/>
                    </a:lnTo>
                    <a:lnTo>
                      <a:pt x="478" y="385"/>
                    </a:lnTo>
                    <a:lnTo>
                      <a:pt x="477" y="383"/>
                    </a:lnTo>
                    <a:lnTo>
                      <a:pt x="476" y="381"/>
                    </a:lnTo>
                    <a:lnTo>
                      <a:pt x="467" y="378"/>
                    </a:lnTo>
                    <a:lnTo>
                      <a:pt x="463" y="374"/>
                    </a:lnTo>
                    <a:lnTo>
                      <a:pt x="459" y="367"/>
                    </a:lnTo>
                    <a:lnTo>
                      <a:pt x="458" y="361"/>
                    </a:lnTo>
                    <a:lnTo>
                      <a:pt x="455" y="358"/>
                    </a:lnTo>
                    <a:lnTo>
                      <a:pt x="450" y="356"/>
                    </a:lnTo>
                    <a:lnTo>
                      <a:pt x="449" y="354"/>
                    </a:lnTo>
                    <a:lnTo>
                      <a:pt x="447" y="353"/>
                    </a:lnTo>
                    <a:lnTo>
                      <a:pt x="445" y="351"/>
                    </a:lnTo>
                    <a:lnTo>
                      <a:pt x="444" y="349"/>
                    </a:lnTo>
                    <a:lnTo>
                      <a:pt x="444" y="343"/>
                    </a:lnTo>
                    <a:lnTo>
                      <a:pt x="443" y="340"/>
                    </a:lnTo>
                    <a:lnTo>
                      <a:pt x="438" y="338"/>
                    </a:lnTo>
                    <a:lnTo>
                      <a:pt x="437" y="338"/>
                    </a:lnTo>
                    <a:lnTo>
                      <a:pt x="432" y="335"/>
                    </a:lnTo>
                    <a:lnTo>
                      <a:pt x="429" y="330"/>
                    </a:lnTo>
                    <a:lnTo>
                      <a:pt x="429" y="318"/>
                    </a:lnTo>
                    <a:lnTo>
                      <a:pt x="428" y="315"/>
                    </a:lnTo>
                    <a:lnTo>
                      <a:pt x="427" y="314"/>
                    </a:lnTo>
                    <a:lnTo>
                      <a:pt x="427" y="313"/>
                    </a:lnTo>
                    <a:lnTo>
                      <a:pt x="425" y="313"/>
                    </a:lnTo>
                    <a:lnTo>
                      <a:pt x="424" y="314"/>
                    </a:lnTo>
                    <a:lnTo>
                      <a:pt x="419" y="314"/>
                    </a:lnTo>
                    <a:lnTo>
                      <a:pt x="415" y="312"/>
                    </a:lnTo>
                    <a:lnTo>
                      <a:pt x="413" y="309"/>
                    </a:lnTo>
                    <a:lnTo>
                      <a:pt x="409" y="307"/>
                    </a:lnTo>
                    <a:lnTo>
                      <a:pt x="407" y="301"/>
                    </a:lnTo>
                    <a:lnTo>
                      <a:pt x="407" y="293"/>
                    </a:lnTo>
                    <a:lnTo>
                      <a:pt x="405" y="290"/>
                    </a:lnTo>
                    <a:lnTo>
                      <a:pt x="403" y="290"/>
                    </a:lnTo>
                    <a:lnTo>
                      <a:pt x="400" y="289"/>
                    </a:lnTo>
                    <a:lnTo>
                      <a:pt x="390" y="289"/>
                    </a:lnTo>
                    <a:lnTo>
                      <a:pt x="388" y="286"/>
                    </a:lnTo>
                    <a:lnTo>
                      <a:pt x="386" y="284"/>
                    </a:lnTo>
                    <a:lnTo>
                      <a:pt x="386" y="283"/>
                    </a:lnTo>
                    <a:lnTo>
                      <a:pt x="393" y="276"/>
                    </a:lnTo>
                    <a:lnTo>
                      <a:pt x="393" y="271"/>
                    </a:lnTo>
                    <a:lnTo>
                      <a:pt x="390" y="271"/>
                    </a:lnTo>
                    <a:lnTo>
                      <a:pt x="388" y="273"/>
                    </a:lnTo>
                    <a:lnTo>
                      <a:pt x="384" y="276"/>
                    </a:lnTo>
                    <a:lnTo>
                      <a:pt x="380" y="276"/>
                    </a:lnTo>
                    <a:lnTo>
                      <a:pt x="379" y="275"/>
                    </a:lnTo>
                    <a:lnTo>
                      <a:pt x="376" y="274"/>
                    </a:lnTo>
                    <a:lnTo>
                      <a:pt x="375" y="271"/>
                    </a:lnTo>
                    <a:lnTo>
                      <a:pt x="375" y="266"/>
                    </a:lnTo>
                    <a:lnTo>
                      <a:pt x="376" y="265"/>
                    </a:lnTo>
                    <a:lnTo>
                      <a:pt x="378" y="263"/>
                    </a:lnTo>
                    <a:lnTo>
                      <a:pt x="379" y="261"/>
                    </a:lnTo>
                    <a:lnTo>
                      <a:pt x="376" y="259"/>
                    </a:lnTo>
                    <a:lnTo>
                      <a:pt x="375" y="259"/>
                    </a:lnTo>
                    <a:lnTo>
                      <a:pt x="374" y="257"/>
                    </a:lnTo>
                    <a:lnTo>
                      <a:pt x="373" y="259"/>
                    </a:lnTo>
                    <a:lnTo>
                      <a:pt x="369" y="259"/>
                    </a:lnTo>
                    <a:lnTo>
                      <a:pt x="365" y="257"/>
                    </a:lnTo>
                    <a:lnTo>
                      <a:pt x="360" y="252"/>
                    </a:lnTo>
                    <a:lnTo>
                      <a:pt x="358" y="257"/>
                    </a:lnTo>
                    <a:lnTo>
                      <a:pt x="356" y="259"/>
                    </a:lnTo>
                    <a:lnTo>
                      <a:pt x="354" y="260"/>
                    </a:lnTo>
                    <a:lnTo>
                      <a:pt x="350" y="259"/>
                    </a:lnTo>
                    <a:lnTo>
                      <a:pt x="348" y="257"/>
                    </a:lnTo>
                    <a:lnTo>
                      <a:pt x="344" y="255"/>
                    </a:lnTo>
                    <a:lnTo>
                      <a:pt x="339" y="250"/>
                    </a:lnTo>
                    <a:lnTo>
                      <a:pt x="338" y="247"/>
                    </a:lnTo>
                    <a:lnTo>
                      <a:pt x="335" y="245"/>
                    </a:lnTo>
                    <a:lnTo>
                      <a:pt x="322" y="240"/>
                    </a:lnTo>
                    <a:lnTo>
                      <a:pt x="311" y="235"/>
                    </a:lnTo>
                    <a:lnTo>
                      <a:pt x="299" y="230"/>
                    </a:lnTo>
                    <a:lnTo>
                      <a:pt x="276" y="230"/>
                    </a:lnTo>
                    <a:lnTo>
                      <a:pt x="265" y="227"/>
                    </a:lnTo>
                    <a:lnTo>
                      <a:pt x="255" y="224"/>
                    </a:lnTo>
                    <a:lnTo>
                      <a:pt x="245" y="218"/>
                    </a:lnTo>
                    <a:lnTo>
                      <a:pt x="237" y="210"/>
                    </a:lnTo>
                    <a:lnTo>
                      <a:pt x="233" y="211"/>
                    </a:lnTo>
                    <a:lnTo>
                      <a:pt x="228" y="212"/>
                    </a:lnTo>
                    <a:lnTo>
                      <a:pt x="225" y="215"/>
                    </a:lnTo>
                    <a:lnTo>
                      <a:pt x="221" y="216"/>
                    </a:lnTo>
                    <a:lnTo>
                      <a:pt x="222" y="218"/>
                    </a:lnTo>
                    <a:lnTo>
                      <a:pt x="225" y="222"/>
                    </a:lnTo>
                    <a:lnTo>
                      <a:pt x="220" y="227"/>
                    </a:lnTo>
                    <a:lnTo>
                      <a:pt x="211" y="234"/>
                    </a:lnTo>
                    <a:lnTo>
                      <a:pt x="201" y="239"/>
                    </a:lnTo>
                    <a:lnTo>
                      <a:pt x="192" y="244"/>
                    </a:lnTo>
                    <a:lnTo>
                      <a:pt x="184" y="245"/>
                    </a:lnTo>
                    <a:lnTo>
                      <a:pt x="183" y="245"/>
                    </a:lnTo>
                    <a:lnTo>
                      <a:pt x="181" y="242"/>
                    </a:lnTo>
                    <a:lnTo>
                      <a:pt x="181" y="240"/>
                    </a:lnTo>
                    <a:lnTo>
                      <a:pt x="182" y="239"/>
                    </a:lnTo>
                    <a:lnTo>
                      <a:pt x="183" y="239"/>
                    </a:lnTo>
                    <a:lnTo>
                      <a:pt x="183" y="234"/>
                    </a:lnTo>
                    <a:lnTo>
                      <a:pt x="186" y="225"/>
                    </a:lnTo>
                    <a:lnTo>
                      <a:pt x="191" y="218"/>
                    </a:lnTo>
                    <a:lnTo>
                      <a:pt x="201" y="213"/>
                    </a:lnTo>
                    <a:lnTo>
                      <a:pt x="201" y="210"/>
                    </a:lnTo>
                    <a:lnTo>
                      <a:pt x="197" y="210"/>
                    </a:lnTo>
                    <a:lnTo>
                      <a:pt x="189" y="212"/>
                    </a:lnTo>
                    <a:lnTo>
                      <a:pt x="179" y="218"/>
                    </a:lnTo>
                    <a:lnTo>
                      <a:pt x="169" y="227"/>
                    </a:lnTo>
                    <a:lnTo>
                      <a:pt x="162" y="237"/>
                    </a:lnTo>
                    <a:lnTo>
                      <a:pt x="159" y="246"/>
                    </a:lnTo>
                    <a:lnTo>
                      <a:pt x="159" y="252"/>
                    </a:lnTo>
                    <a:lnTo>
                      <a:pt x="157" y="260"/>
                    </a:lnTo>
                    <a:lnTo>
                      <a:pt x="154" y="263"/>
                    </a:lnTo>
                    <a:lnTo>
                      <a:pt x="151" y="265"/>
                    </a:lnTo>
                    <a:lnTo>
                      <a:pt x="146" y="266"/>
                    </a:lnTo>
                    <a:lnTo>
                      <a:pt x="142" y="268"/>
                    </a:lnTo>
                    <a:lnTo>
                      <a:pt x="138" y="270"/>
                    </a:lnTo>
                    <a:lnTo>
                      <a:pt x="136" y="273"/>
                    </a:lnTo>
                    <a:lnTo>
                      <a:pt x="134" y="275"/>
                    </a:lnTo>
                    <a:lnTo>
                      <a:pt x="132" y="279"/>
                    </a:lnTo>
                    <a:lnTo>
                      <a:pt x="123" y="285"/>
                    </a:lnTo>
                    <a:lnTo>
                      <a:pt x="114" y="290"/>
                    </a:lnTo>
                    <a:lnTo>
                      <a:pt x="97" y="303"/>
                    </a:lnTo>
                    <a:lnTo>
                      <a:pt x="85" y="307"/>
                    </a:lnTo>
                    <a:lnTo>
                      <a:pt x="73" y="309"/>
                    </a:lnTo>
                    <a:lnTo>
                      <a:pt x="64" y="312"/>
                    </a:lnTo>
                    <a:lnTo>
                      <a:pt x="58" y="317"/>
                    </a:lnTo>
                    <a:lnTo>
                      <a:pt x="50" y="322"/>
                    </a:lnTo>
                    <a:lnTo>
                      <a:pt x="43" y="324"/>
                    </a:lnTo>
                    <a:lnTo>
                      <a:pt x="33" y="324"/>
                    </a:lnTo>
                    <a:lnTo>
                      <a:pt x="38" y="319"/>
                    </a:lnTo>
                    <a:lnTo>
                      <a:pt x="40" y="318"/>
                    </a:lnTo>
                    <a:lnTo>
                      <a:pt x="43" y="318"/>
                    </a:lnTo>
                    <a:lnTo>
                      <a:pt x="46" y="317"/>
                    </a:lnTo>
                    <a:lnTo>
                      <a:pt x="49" y="317"/>
                    </a:lnTo>
                    <a:lnTo>
                      <a:pt x="51" y="315"/>
                    </a:lnTo>
                    <a:lnTo>
                      <a:pt x="55" y="312"/>
                    </a:lnTo>
                    <a:lnTo>
                      <a:pt x="58" y="308"/>
                    </a:lnTo>
                    <a:lnTo>
                      <a:pt x="61" y="304"/>
                    </a:lnTo>
                    <a:lnTo>
                      <a:pt x="65" y="301"/>
                    </a:lnTo>
                    <a:lnTo>
                      <a:pt x="68" y="300"/>
                    </a:lnTo>
                    <a:lnTo>
                      <a:pt x="72" y="300"/>
                    </a:lnTo>
                    <a:lnTo>
                      <a:pt x="74" y="299"/>
                    </a:lnTo>
                    <a:lnTo>
                      <a:pt x="80" y="299"/>
                    </a:lnTo>
                    <a:lnTo>
                      <a:pt x="84" y="295"/>
                    </a:lnTo>
                    <a:lnTo>
                      <a:pt x="94" y="288"/>
                    </a:lnTo>
                    <a:lnTo>
                      <a:pt x="117" y="273"/>
                    </a:lnTo>
                    <a:lnTo>
                      <a:pt x="123" y="268"/>
                    </a:lnTo>
                    <a:lnTo>
                      <a:pt x="130" y="255"/>
                    </a:lnTo>
                    <a:lnTo>
                      <a:pt x="137" y="249"/>
                    </a:lnTo>
                    <a:lnTo>
                      <a:pt x="130" y="249"/>
                    </a:lnTo>
                    <a:lnTo>
                      <a:pt x="127" y="250"/>
                    </a:lnTo>
                    <a:lnTo>
                      <a:pt x="123" y="252"/>
                    </a:lnTo>
                    <a:lnTo>
                      <a:pt x="119" y="254"/>
                    </a:lnTo>
                    <a:lnTo>
                      <a:pt x="112" y="254"/>
                    </a:lnTo>
                    <a:lnTo>
                      <a:pt x="109" y="252"/>
                    </a:lnTo>
                    <a:lnTo>
                      <a:pt x="107" y="252"/>
                    </a:lnTo>
                    <a:lnTo>
                      <a:pt x="104" y="251"/>
                    </a:lnTo>
                    <a:lnTo>
                      <a:pt x="103" y="254"/>
                    </a:lnTo>
                    <a:lnTo>
                      <a:pt x="102" y="255"/>
                    </a:lnTo>
                    <a:lnTo>
                      <a:pt x="102" y="257"/>
                    </a:lnTo>
                    <a:lnTo>
                      <a:pt x="94" y="254"/>
                    </a:lnTo>
                    <a:lnTo>
                      <a:pt x="88" y="251"/>
                    </a:lnTo>
                    <a:lnTo>
                      <a:pt x="82" y="246"/>
                    </a:lnTo>
                    <a:lnTo>
                      <a:pt x="82" y="252"/>
                    </a:lnTo>
                    <a:lnTo>
                      <a:pt x="75" y="252"/>
                    </a:lnTo>
                    <a:lnTo>
                      <a:pt x="73" y="254"/>
                    </a:lnTo>
                    <a:lnTo>
                      <a:pt x="72" y="256"/>
                    </a:lnTo>
                    <a:lnTo>
                      <a:pt x="70" y="256"/>
                    </a:lnTo>
                    <a:lnTo>
                      <a:pt x="68" y="254"/>
                    </a:lnTo>
                    <a:lnTo>
                      <a:pt x="67" y="251"/>
                    </a:lnTo>
                    <a:lnTo>
                      <a:pt x="67" y="235"/>
                    </a:lnTo>
                    <a:lnTo>
                      <a:pt x="65" y="232"/>
                    </a:lnTo>
                    <a:lnTo>
                      <a:pt x="64" y="231"/>
                    </a:lnTo>
                    <a:lnTo>
                      <a:pt x="63" y="231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5" y="239"/>
                    </a:lnTo>
                    <a:lnTo>
                      <a:pt x="50" y="237"/>
                    </a:lnTo>
                    <a:lnTo>
                      <a:pt x="44" y="234"/>
                    </a:lnTo>
                    <a:lnTo>
                      <a:pt x="36" y="229"/>
                    </a:lnTo>
                    <a:lnTo>
                      <a:pt x="28" y="220"/>
                    </a:lnTo>
                    <a:lnTo>
                      <a:pt x="30" y="220"/>
                    </a:lnTo>
                    <a:lnTo>
                      <a:pt x="31" y="218"/>
                    </a:lnTo>
                    <a:lnTo>
                      <a:pt x="34" y="218"/>
                    </a:lnTo>
                    <a:lnTo>
                      <a:pt x="31" y="215"/>
                    </a:lnTo>
                    <a:lnTo>
                      <a:pt x="26" y="210"/>
                    </a:lnTo>
                    <a:lnTo>
                      <a:pt x="23" y="207"/>
                    </a:lnTo>
                    <a:lnTo>
                      <a:pt x="20" y="206"/>
                    </a:lnTo>
                    <a:lnTo>
                      <a:pt x="18" y="201"/>
                    </a:lnTo>
                    <a:lnTo>
                      <a:pt x="21" y="192"/>
                    </a:lnTo>
                    <a:lnTo>
                      <a:pt x="29" y="185"/>
                    </a:lnTo>
                    <a:lnTo>
                      <a:pt x="39" y="179"/>
                    </a:lnTo>
                    <a:lnTo>
                      <a:pt x="48" y="178"/>
                    </a:lnTo>
                    <a:lnTo>
                      <a:pt x="53" y="177"/>
                    </a:lnTo>
                    <a:lnTo>
                      <a:pt x="60" y="174"/>
                    </a:lnTo>
                    <a:lnTo>
                      <a:pt x="69" y="169"/>
                    </a:lnTo>
                    <a:lnTo>
                      <a:pt x="77" y="166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8" y="158"/>
                    </a:lnTo>
                    <a:lnTo>
                      <a:pt x="75" y="157"/>
                    </a:lnTo>
                    <a:lnTo>
                      <a:pt x="74" y="154"/>
                    </a:lnTo>
                    <a:lnTo>
                      <a:pt x="73" y="153"/>
                    </a:lnTo>
                    <a:lnTo>
                      <a:pt x="73" y="152"/>
                    </a:lnTo>
                    <a:lnTo>
                      <a:pt x="74" y="151"/>
                    </a:lnTo>
                    <a:lnTo>
                      <a:pt x="78" y="151"/>
                    </a:lnTo>
                    <a:lnTo>
                      <a:pt x="79" y="152"/>
                    </a:lnTo>
                    <a:lnTo>
                      <a:pt x="79" y="146"/>
                    </a:lnTo>
                    <a:lnTo>
                      <a:pt x="70" y="146"/>
                    </a:lnTo>
                    <a:lnTo>
                      <a:pt x="68" y="148"/>
                    </a:lnTo>
                    <a:lnTo>
                      <a:pt x="63" y="151"/>
                    </a:lnTo>
                    <a:lnTo>
                      <a:pt x="59" y="153"/>
                    </a:lnTo>
                    <a:lnTo>
                      <a:pt x="50" y="153"/>
                    </a:lnTo>
                    <a:lnTo>
                      <a:pt x="46" y="152"/>
                    </a:lnTo>
                    <a:lnTo>
                      <a:pt x="41" y="149"/>
                    </a:lnTo>
                    <a:lnTo>
                      <a:pt x="16" y="149"/>
                    </a:lnTo>
                    <a:lnTo>
                      <a:pt x="16" y="147"/>
                    </a:lnTo>
                    <a:lnTo>
                      <a:pt x="15" y="144"/>
                    </a:lnTo>
                    <a:lnTo>
                      <a:pt x="11" y="140"/>
                    </a:lnTo>
                    <a:lnTo>
                      <a:pt x="11" y="135"/>
                    </a:lnTo>
                    <a:lnTo>
                      <a:pt x="13" y="134"/>
                    </a:lnTo>
                    <a:lnTo>
                      <a:pt x="9" y="134"/>
                    </a:lnTo>
                    <a:lnTo>
                      <a:pt x="5" y="133"/>
                    </a:lnTo>
                    <a:lnTo>
                      <a:pt x="0" y="128"/>
                    </a:lnTo>
                    <a:lnTo>
                      <a:pt x="11" y="122"/>
                    </a:lnTo>
                    <a:lnTo>
                      <a:pt x="25" y="117"/>
                    </a:lnTo>
                    <a:lnTo>
                      <a:pt x="36" y="110"/>
                    </a:lnTo>
                    <a:lnTo>
                      <a:pt x="44" y="110"/>
                    </a:lnTo>
                    <a:lnTo>
                      <a:pt x="44" y="114"/>
                    </a:lnTo>
                    <a:lnTo>
                      <a:pt x="46" y="119"/>
                    </a:lnTo>
                    <a:lnTo>
                      <a:pt x="70" y="119"/>
                    </a:lnTo>
                    <a:lnTo>
                      <a:pt x="67" y="112"/>
                    </a:lnTo>
                    <a:lnTo>
                      <a:pt x="61" y="107"/>
                    </a:lnTo>
                    <a:lnTo>
                      <a:pt x="54" y="104"/>
                    </a:lnTo>
                    <a:lnTo>
                      <a:pt x="46" y="100"/>
                    </a:lnTo>
                    <a:lnTo>
                      <a:pt x="44" y="98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29" y="81"/>
                    </a:lnTo>
                    <a:lnTo>
                      <a:pt x="21" y="79"/>
                    </a:lnTo>
                    <a:lnTo>
                      <a:pt x="15" y="78"/>
                    </a:lnTo>
                    <a:lnTo>
                      <a:pt x="13" y="75"/>
                    </a:lnTo>
                    <a:lnTo>
                      <a:pt x="13" y="74"/>
                    </a:lnTo>
                    <a:lnTo>
                      <a:pt x="14" y="73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9" y="63"/>
                    </a:lnTo>
                    <a:lnTo>
                      <a:pt x="40" y="63"/>
                    </a:lnTo>
                    <a:lnTo>
                      <a:pt x="55" y="47"/>
                    </a:lnTo>
                    <a:lnTo>
                      <a:pt x="73" y="34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9" y="24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4" y="20"/>
                    </a:lnTo>
                    <a:lnTo>
                      <a:pt x="119" y="15"/>
                    </a:lnTo>
                    <a:lnTo>
                      <a:pt x="122" y="13"/>
                    </a:lnTo>
                    <a:lnTo>
                      <a:pt x="125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4" y="16"/>
                    </a:lnTo>
                    <a:lnTo>
                      <a:pt x="138" y="18"/>
                    </a:lnTo>
                    <a:lnTo>
                      <a:pt x="136" y="21"/>
                    </a:lnTo>
                    <a:lnTo>
                      <a:pt x="136" y="22"/>
                    </a:lnTo>
                    <a:lnTo>
                      <a:pt x="134" y="24"/>
                    </a:lnTo>
                    <a:lnTo>
                      <a:pt x="137" y="24"/>
                    </a:lnTo>
                    <a:lnTo>
                      <a:pt x="142" y="21"/>
                    </a:lnTo>
                    <a:lnTo>
                      <a:pt x="144" y="18"/>
                    </a:lnTo>
                    <a:lnTo>
                      <a:pt x="148" y="20"/>
                    </a:lnTo>
                    <a:lnTo>
                      <a:pt x="149" y="20"/>
                    </a:lnTo>
                    <a:lnTo>
                      <a:pt x="154" y="22"/>
                    </a:lnTo>
                    <a:lnTo>
                      <a:pt x="174" y="22"/>
                    </a:lnTo>
                    <a:lnTo>
                      <a:pt x="178" y="25"/>
                    </a:lnTo>
                    <a:lnTo>
                      <a:pt x="182" y="29"/>
                    </a:lnTo>
                    <a:lnTo>
                      <a:pt x="186" y="30"/>
                    </a:lnTo>
                    <a:lnTo>
                      <a:pt x="217" y="30"/>
                    </a:lnTo>
                    <a:lnTo>
                      <a:pt x="226" y="35"/>
                    </a:lnTo>
                    <a:lnTo>
                      <a:pt x="238" y="39"/>
                    </a:lnTo>
                    <a:lnTo>
                      <a:pt x="252" y="41"/>
                    </a:lnTo>
                    <a:lnTo>
                      <a:pt x="267" y="41"/>
                    </a:lnTo>
                    <a:lnTo>
                      <a:pt x="279" y="37"/>
                    </a:lnTo>
                    <a:lnTo>
                      <a:pt x="282" y="37"/>
                    </a:lnTo>
                    <a:lnTo>
                      <a:pt x="292" y="39"/>
                    </a:lnTo>
                    <a:lnTo>
                      <a:pt x="300" y="42"/>
                    </a:lnTo>
                    <a:lnTo>
                      <a:pt x="309" y="46"/>
                    </a:lnTo>
                    <a:lnTo>
                      <a:pt x="309" y="45"/>
                    </a:lnTo>
                    <a:lnTo>
                      <a:pt x="310" y="46"/>
                    </a:lnTo>
                    <a:lnTo>
                      <a:pt x="312" y="46"/>
                    </a:lnTo>
                    <a:lnTo>
                      <a:pt x="314" y="45"/>
                    </a:lnTo>
                    <a:lnTo>
                      <a:pt x="314" y="46"/>
                    </a:lnTo>
                    <a:lnTo>
                      <a:pt x="315" y="47"/>
                    </a:lnTo>
                    <a:lnTo>
                      <a:pt x="317" y="49"/>
                    </a:lnTo>
                    <a:lnTo>
                      <a:pt x="319" y="50"/>
                    </a:lnTo>
                    <a:lnTo>
                      <a:pt x="319" y="51"/>
                    </a:lnTo>
                    <a:lnTo>
                      <a:pt x="335" y="59"/>
                    </a:lnTo>
                    <a:lnTo>
                      <a:pt x="351" y="61"/>
                    </a:lnTo>
                    <a:lnTo>
                      <a:pt x="364" y="63"/>
                    </a:lnTo>
                    <a:lnTo>
                      <a:pt x="364" y="61"/>
                    </a:lnTo>
                    <a:lnTo>
                      <a:pt x="361" y="59"/>
                    </a:lnTo>
                    <a:lnTo>
                      <a:pt x="361" y="56"/>
                    </a:lnTo>
                    <a:lnTo>
                      <a:pt x="366" y="54"/>
                    </a:lnTo>
                    <a:lnTo>
                      <a:pt x="370" y="52"/>
                    </a:lnTo>
                    <a:lnTo>
                      <a:pt x="378" y="52"/>
                    </a:lnTo>
                    <a:lnTo>
                      <a:pt x="378" y="51"/>
                    </a:lnTo>
                    <a:lnTo>
                      <a:pt x="379" y="50"/>
                    </a:lnTo>
                    <a:lnTo>
                      <a:pt x="379" y="49"/>
                    </a:lnTo>
                    <a:lnTo>
                      <a:pt x="380" y="47"/>
                    </a:lnTo>
                    <a:lnTo>
                      <a:pt x="380" y="46"/>
                    </a:lnTo>
                    <a:lnTo>
                      <a:pt x="384" y="46"/>
                    </a:lnTo>
                    <a:lnTo>
                      <a:pt x="386" y="47"/>
                    </a:lnTo>
                    <a:lnTo>
                      <a:pt x="389" y="50"/>
                    </a:lnTo>
                    <a:lnTo>
                      <a:pt x="393" y="50"/>
                    </a:lnTo>
                    <a:lnTo>
                      <a:pt x="395" y="49"/>
                    </a:lnTo>
                    <a:lnTo>
                      <a:pt x="399" y="47"/>
                    </a:lnTo>
                    <a:lnTo>
                      <a:pt x="407" y="44"/>
                    </a:lnTo>
                    <a:lnTo>
                      <a:pt x="417" y="41"/>
                    </a:lnTo>
                    <a:lnTo>
                      <a:pt x="425" y="39"/>
                    </a:lnTo>
                    <a:lnTo>
                      <a:pt x="435" y="36"/>
                    </a:lnTo>
                    <a:lnTo>
                      <a:pt x="438" y="41"/>
                    </a:lnTo>
                    <a:lnTo>
                      <a:pt x="440" y="42"/>
                    </a:lnTo>
                    <a:lnTo>
                      <a:pt x="445" y="42"/>
                    </a:lnTo>
                    <a:lnTo>
                      <a:pt x="449" y="39"/>
                    </a:lnTo>
                    <a:lnTo>
                      <a:pt x="452" y="34"/>
                    </a:lnTo>
                    <a:lnTo>
                      <a:pt x="453" y="32"/>
                    </a:lnTo>
                    <a:lnTo>
                      <a:pt x="454" y="30"/>
                    </a:lnTo>
                    <a:lnTo>
                      <a:pt x="457" y="30"/>
                    </a:lnTo>
                    <a:lnTo>
                      <a:pt x="463" y="36"/>
                    </a:lnTo>
                    <a:lnTo>
                      <a:pt x="468" y="42"/>
                    </a:lnTo>
                    <a:lnTo>
                      <a:pt x="473" y="46"/>
                    </a:lnTo>
                    <a:lnTo>
                      <a:pt x="478" y="49"/>
                    </a:lnTo>
                    <a:lnTo>
                      <a:pt x="481" y="49"/>
                    </a:lnTo>
                    <a:lnTo>
                      <a:pt x="483" y="47"/>
                    </a:lnTo>
                    <a:lnTo>
                      <a:pt x="484" y="45"/>
                    </a:lnTo>
                    <a:lnTo>
                      <a:pt x="491" y="39"/>
                    </a:lnTo>
                    <a:lnTo>
                      <a:pt x="494" y="37"/>
                    </a:lnTo>
                    <a:lnTo>
                      <a:pt x="494" y="40"/>
                    </a:lnTo>
                    <a:lnTo>
                      <a:pt x="497" y="42"/>
                    </a:lnTo>
                    <a:lnTo>
                      <a:pt x="498" y="46"/>
                    </a:lnTo>
                    <a:lnTo>
                      <a:pt x="503" y="49"/>
                    </a:lnTo>
                    <a:lnTo>
                      <a:pt x="507" y="49"/>
                    </a:lnTo>
                    <a:lnTo>
                      <a:pt x="511" y="47"/>
                    </a:lnTo>
                    <a:lnTo>
                      <a:pt x="513" y="45"/>
                    </a:lnTo>
                    <a:lnTo>
                      <a:pt x="517" y="44"/>
                    </a:lnTo>
                    <a:lnTo>
                      <a:pt x="521" y="44"/>
                    </a:lnTo>
                    <a:lnTo>
                      <a:pt x="534" y="46"/>
                    </a:lnTo>
                    <a:lnTo>
                      <a:pt x="546" y="51"/>
                    </a:lnTo>
                    <a:lnTo>
                      <a:pt x="558" y="56"/>
                    </a:lnTo>
                    <a:lnTo>
                      <a:pt x="570" y="60"/>
                    </a:lnTo>
                    <a:lnTo>
                      <a:pt x="583" y="61"/>
                    </a:lnTo>
                    <a:lnTo>
                      <a:pt x="595" y="60"/>
                    </a:lnTo>
                    <a:lnTo>
                      <a:pt x="601" y="60"/>
                    </a:lnTo>
                    <a:lnTo>
                      <a:pt x="605" y="63"/>
                    </a:lnTo>
                    <a:lnTo>
                      <a:pt x="610" y="66"/>
                    </a:lnTo>
                    <a:lnTo>
                      <a:pt x="615" y="74"/>
                    </a:lnTo>
                    <a:lnTo>
                      <a:pt x="614" y="74"/>
                    </a:lnTo>
                    <a:lnTo>
                      <a:pt x="611" y="75"/>
                    </a:lnTo>
                    <a:lnTo>
                      <a:pt x="604" y="75"/>
                    </a:lnTo>
                    <a:lnTo>
                      <a:pt x="601" y="78"/>
                    </a:lnTo>
                    <a:lnTo>
                      <a:pt x="601" y="79"/>
                    </a:lnTo>
                    <a:lnTo>
                      <a:pt x="602" y="80"/>
                    </a:lnTo>
                    <a:lnTo>
                      <a:pt x="602" y="81"/>
                    </a:lnTo>
                    <a:lnTo>
                      <a:pt x="607" y="84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31" y="81"/>
                    </a:lnTo>
                    <a:lnTo>
                      <a:pt x="639" y="80"/>
                    </a:lnTo>
                    <a:lnTo>
                      <a:pt x="665" y="80"/>
                    </a:lnTo>
                    <a:lnTo>
                      <a:pt x="671" y="84"/>
                    </a:lnTo>
                    <a:lnTo>
                      <a:pt x="674" y="85"/>
                    </a:lnTo>
                    <a:lnTo>
                      <a:pt x="676" y="88"/>
                    </a:lnTo>
                    <a:lnTo>
                      <a:pt x="678" y="90"/>
                    </a:lnTo>
                    <a:lnTo>
                      <a:pt x="680" y="93"/>
                    </a:lnTo>
                    <a:lnTo>
                      <a:pt x="683" y="94"/>
                    </a:lnTo>
                    <a:lnTo>
                      <a:pt x="685" y="96"/>
                    </a:lnTo>
                    <a:lnTo>
                      <a:pt x="689" y="96"/>
                    </a:lnTo>
                    <a:lnTo>
                      <a:pt x="688" y="95"/>
                    </a:lnTo>
                    <a:lnTo>
                      <a:pt x="688" y="93"/>
                    </a:lnTo>
                    <a:lnTo>
                      <a:pt x="686" y="90"/>
                    </a:lnTo>
                    <a:lnTo>
                      <a:pt x="686" y="89"/>
                    </a:lnTo>
                    <a:lnTo>
                      <a:pt x="685" y="86"/>
                    </a:lnTo>
                    <a:lnTo>
                      <a:pt x="685" y="81"/>
                    </a:lnTo>
                    <a:lnTo>
                      <a:pt x="689" y="78"/>
                    </a:lnTo>
                    <a:lnTo>
                      <a:pt x="691" y="78"/>
                    </a:lnTo>
                    <a:lnTo>
                      <a:pt x="694" y="76"/>
                    </a:lnTo>
                    <a:lnTo>
                      <a:pt x="699" y="76"/>
                    </a:lnTo>
                    <a:lnTo>
                      <a:pt x="701" y="75"/>
                    </a:lnTo>
                    <a:lnTo>
                      <a:pt x="703" y="74"/>
                    </a:lnTo>
                    <a:lnTo>
                      <a:pt x="704" y="71"/>
                    </a:lnTo>
                    <a:lnTo>
                      <a:pt x="704" y="69"/>
                    </a:lnTo>
                    <a:lnTo>
                      <a:pt x="698" y="71"/>
                    </a:lnTo>
                    <a:lnTo>
                      <a:pt x="690" y="74"/>
                    </a:lnTo>
                    <a:lnTo>
                      <a:pt x="683" y="75"/>
                    </a:lnTo>
                    <a:lnTo>
                      <a:pt x="680" y="75"/>
                    </a:lnTo>
                    <a:lnTo>
                      <a:pt x="678" y="73"/>
                    </a:lnTo>
                    <a:lnTo>
                      <a:pt x="678" y="70"/>
                    </a:lnTo>
                    <a:lnTo>
                      <a:pt x="680" y="66"/>
                    </a:lnTo>
                    <a:lnTo>
                      <a:pt x="686" y="63"/>
                    </a:lnTo>
                    <a:lnTo>
                      <a:pt x="695" y="61"/>
                    </a:lnTo>
                    <a:lnTo>
                      <a:pt x="703" y="60"/>
                    </a:lnTo>
                    <a:lnTo>
                      <a:pt x="709" y="59"/>
                    </a:lnTo>
                    <a:lnTo>
                      <a:pt x="714" y="68"/>
                    </a:lnTo>
                    <a:lnTo>
                      <a:pt x="724" y="75"/>
                    </a:lnTo>
                    <a:lnTo>
                      <a:pt x="735" y="80"/>
                    </a:lnTo>
                    <a:lnTo>
                      <a:pt x="748" y="83"/>
                    </a:lnTo>
                    <a:lnTo>
                      <a:pt x="762" y="84"/>
                    </a:lnTo>
                    <a:lnTo>
                      <a:pt x="797" y="84"/>
                    </a:lnTo>
                    <a:lnTo>
                      <a:pt x="797" y="79"/>
                    </a:lnTo>
                    <a:lnTo>
                      <a:pt x="798" y="75"/>
                    </a:lnTo>
                    <a:lnTo>
                      <a:pt x="803" y="70"/>
                    </a:lnTo>
                    <a:lnTo>
                      <a:pt x="811" y="70"/>
                    </a:lnTo>
                    <a:lnTo>
                      <a:pt x="814" y="71"/>
                    </a:lnTo>
                    <a:lnTo>
                      <a:pt x="817" y="73"/>
                    </a:lnTo>
                    <a:lnTo>
                      <a:pt x="821" y="74"/>
                    </a:lnTo>
                    <a:lnTo>
                      <a:pt x="823" y="74"/>
                    </a:lnTo>
                    <a:lnTo>
                      <a:pt x="826" y="76"/>
                    </a:lnTo>
                    <a:lnTo>
                      <a:pt x="826" y="81"/>
                    </a:lnTo>
                    <a:lnTo>
                      <a:pt x="824" y="83"/>
                    </a:lnTo>
                    <a:lnTo>
                      <a:pt x="824" y="89"/>
                    </a:lnTo>
                    <a:lnTo>
                      <a:pt x="826" y="89"/>
                    </a:lnTo>
                    <a:lnTo>
                      <a:pt x="828" y="90"/>
                    </a:lnTo>
                    <a:lnTo>
                      <a:pt x="831" y="89"/>
                    </a:lnTo>
                    <a:lnTo>
                      <a:pt x="833" y="81"/>
                    </a:lnTo>
                    <a:lnTo>
                      <a:pt x="843" y="74"/>
                    </a:lnTo>
                    <a:lnTo>
                      <a:pt x="849" y="71"/>
                    </a:lnTo>
                    <a:lnTo>
                      <a:pt x="852" y="68"/>
                    </a:lnTo>
                    <a:lnTo>
                      <a:pt x="852" y="61"/>
                    </a:lnTo>
                    <a:lnTo>
                      <a:pt x="844" y="65"/>
                    </a:lnTo>
                    <a:lnTo>
                      <a:pt x="844" y="64"/>
                    </a:lnTo>
                    <a:lnTo>
                      <a:pt x="846" y="63"/>
                    </a:lnTo>
                    <a:lnTo>
                      <a:pt x="846" y="56"/>
                    </a:lnTo>
                    <a:lnTo>
                      <a:pt x="847" y="54"/>
                    </a:lnTo>
                    <a:lnTo>
                      <a:pt x="847" y="52"/>
                    </a:lnTo>
                    <a:lnTo>
                      <a:pt x="844" y="47"/>
                    </a:lnTo>
                    <a:lnTo>
                      <a:pt x="839" y="45"/>
                    </a:lnTo>
                    <a:lnTo>
                      <a:pt x="833" y="42"/>
                    </a:lnTo>
                    <a:lnTo>
                      <a:pt x="827" y="41"/>
                    </a:lnTo>
                    <a:lnTo>
                      <a:pt x="822" y="39"/>
                    </a:lnTo>
                    <a:lnTo>
                      <a:pt x="819" y="34"/>
                    </a:lnTo>
                    <a:lnTo>
                      <a:pt x="819" y="31"/>
                    </a:lnTo>
                    <a:lnTo>
                      <a:pt x="821" y="30"/>
                    </a:lnTo>
                    <a:lnTo>
                      <a:pt x="823" y="29"/>
                    </a:lnTo>
                    <a:lnTo>
                      <a:pt x="824" y="26"/>
                    </a:lnTo>
                    <a:lnTo>
                      <a:pt x="824" y="21"/>
                    </a:lnTo>
                    <a:lnTo>
                      <a:pt x="823" y="20"/>
                    </a:lnTo>
                    <a:lnTo>
                      <a:pt x="822" y="17"/>
                    </a:lnTo>
                    <a:lnTo>
                      <a:pt x="822" y="12"/>
                    </a:lnTo>
                    <a:lnTo>
                      <a:pt x="823" y="11"/>
                    </a:lnTo>
                    <a:lnTo>
                      <a:pt x="826" y="10"/>
                    </a:lnTo>
                    <a:lnTo>
                      <a:pt x="828" y="10"/>
                    </a:lnTo>
                    <a:lnTo>
                      <a:pt x="831" y="8"/>
                    </a:lnTo>
                    <a:lnTo>
                      <a:pt x="833" y="8"/>
                    </a:lnTo>
                    <a:lnTo>
                      <a:pt x="833" y="5"/>
                    </a:lnTo>
                    <a:lnTo>
                      <a:pt x="832" y="2"/>
                    </a:lnTo>
                    <a:lnTo>
                      <a:pt x="832" y="1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244">
                <a:extLst>
                  <a:ext uri="{FF2B5EF4-FFF2-40B4-BE49-F238E27FC236}">
                    <a16:creationId xmlns:a16="http://schemas.microsoft.com/office/drawing/2014/main" id="{BF09EE30-72D0-DC4D-81FA-4368C91A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300" y="2917848"/>
                <a:ext cx="41451" cy="518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2" y="6"/>
                  </a:cxn>
                  <a:cxn ang="0">
                    <a:pos x="19" y="16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19" y="25"/>
                  </a:cxn>
                  <a:cxn ang="0">
                    <a:pos x="17" y="25"/>
                  </a:cxn>
                  <a:cxn ang="0">
                    <a:pos x="15" y="24"/>
                  </a:cxn>
                  <a:cxn ang="0">
                    <a:pos x="13" y="22"/>
                  </a:cxn>
                  <a:cxn ang="0">
                    <a:pos x="12" y="20"/>
                  </a:cxn>
                  <a:cxn ang="0">
                    <a:pos x="9" y="17"/>
                  </a:cxn>
                  <a:cxn ang="0">
                    <a:pos x="9" y="7"/>
                  </a:cxn>
                  <a:cxn ang="0">
                    <a:pos x="6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20" h="25">
                    <a:moveTo>
                      <a:pt x="3" y="0"/>
                    </a:moveTo>
                    <a:lnTo>
                      <a:pt x="10" y="0"/>
                    </a:lnTo>
                    <a:lnTo>
                      <a:pt x="12" y="6"/>
                    </a:lnTo>
                    <a:lnTo>
                      <a:pt x="19" y="16"/>
                    </a:lnTo>
                    <a:lnTo>
                      <a:pt x="20" y="21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9" y="17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1245">
                <a:extLst>
                  <a:ext uri="{FF2B5EF4-FFF2-40B4-BE49-F238E27FC236}">
                    <a16:creationId xmlns:a16="http://schemas.microsoft.com/office/drawing/2014/main" id="{44444CEF-5E2D-8846-9588-449F7AD5E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52" y="2849454"/>
                <a:ext cx="39379" cy="683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14" y="10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0"/>
                  </a:cxn>
                  <a:cxn ang="0">
                    <a:pos x="17" y="33"/>
                  </a:cxn>
                  <a:cxn ang="0">
                    <a:pos x="12" y="25"/>
                  </a:cxn>
                  <a:cxn ang="0">
                    <a:pos x="11" y="21"/>
                  </a:cxn>
                  <a:cxn ang="0">
                    <a:pos x="11" y="16"/>
                  </a:cxn>
                  <a:cxn ang="0">
                    <a:pos x="6" y="15"/>
                  </a:cxn>
                  <a:cxn ang="0">
                    <a:pos x="4" y="11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9" h="33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19" y="30"/>
                    </a:lnTo>
                    <a:lnTo>
                      <a:pt x="17" y="33"/>
                    </a:lnTo>
                    <a:lnTo>
                      <a:pt x="12" y="25"/>
                    </a:lnTo>
                    <a:lnTo>
                      <a:pt x="11" y="21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1246">
                <a:extLst>
                  <a:ext uri="{FF2B5EF4-FFF2-40B4-BE49-F238E27FC236}">
                    <a16:creationId xmlns:a16="http://schemas.microsoft.com/office/drawing/2014/main" id="{97875C4F-B5D4-EF46-AC81-D1A90A31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341" y="2215259"/>
                <a:ext cx="443522" cy="232124"/>
              </a:xfrm>
              <a:custGeom>
                <a:avLst/>
                <a:gdLst/>
                <a:ahLst/>
                <a:cxnLst>
                  <a:cxn ang="0">
                    <a:pos x="163" y="2"/>
                  </a:cxn>
                  <a:cxn ang="0">
                    <a:pos x="170" y="9"/>
                  </a:cxn>
                  <a:cxn ang="0">
                    <a:pos x="164" y="19"/>
                  </a:cxn>
                  <a:cxn ang="0">
                    <a:pos x="164" y="36"/>
                  </a:cxn>
                  <a:cxn ang="0">
                    <a:pos x="175" y="64"/>
                  </a:cxn>
                  <a:cxn ang="0">
                    <a:pos x="207" y="82"/>
                  </a:cxn>
                  <a:cxn ang="0">
                    <a:pos x="208" y="88"/>
                  </a:cxn>
                  <a:cxn ang="0">
                    <a:pos x="192" y="91"/>
                  </a:cxn>
                  <a:cxn ang="0">
                    <a:pos x="196" y="96"/>
                  </a:cxn>
                  <a:cxn ang="0">
                    <a:pos x="203" y="102"/>
                  </a:cxn>
                  <a:cxn ang="0">
                    <a:pos x="179" y="109"/>
                  </a:cxn>
                  <a:cxn ang="0">
                    <a:pos x="154" y="98"/>
                  </a:cxn>
                  <a:cxn ang="0">
                    <a:pos x="142" y="98"/>
                  </a:cxn>
                  <a:cxn ang="0">
                    <a:pos x="135" y="105"/>
                  </a:cxn>
                  <a:cxn ang="0">
                    <a:pos x="106" y="112"/>
                  </a:cxn>
                  <a:cxn ang="0">
                    <a:pos x="65" y="106"/>
                  </a:cxn>
                  <a:cxn ang="0">
                    <a:pos x="55" y="100"/>
                  </a:cxn>
                  <a:cxn ang="0">
                    <a:pos x="30" y="96"/>
                  </a:cxn>
                  <a:cxn ang="0">
                    <a:pos x="31" y="80"/>
                  </a:cxn>
                  <a:cxn ang="0">
                    <a:pos x="74" y="76"/>
                  </a:cxn>
                  <a:cxn ang="0">
                    <a:pos x="19" y="72"/>
                  </a:cxn>
                  <a:cxn ang="0">
                    <a:pos x="11" y="62"/>
                  </a:cxn>
                  <a:cxn ang="0">
                    <a:pos x="17" y="58"/>
                  </a:cxn>
                  <a:cxn ang="0">
                    <a:pos x="27" y="56"/>
                  </a:cxn>
                  <a:cxn ang="0">
                    <a:pos x="5" y="52"/>
                  </a:cxn>
                  <a:cxn ang="0">
                    <a:pos x="0" y="47"/>
                  </a:cxn>
                  <a:cxn ang="0">
                    <a:pos x="20" y="22"/>
                  </a:cxn>
                  <a:cxn ang="0">
                    <a:pos x="53" y="13"/>
                  </a:cxn>
                  <a:cxn ang="0">
                    <a:pos x="56" y="18"/>
                  </a:cxn>
                  <a:cxn ang="0">
                    <a:pos x="59" y="25"/>
                  </a:cxn>
                  <a:cxn ang="0">
                    <a:pos x="63" y="23"/>
                  </a:cxn>
                  <a:cxn ang="0">
                    <a:pos x="76" y="19"/>
                  </a:cxn>
                  <a:cxn ang="0">
                    <a:pos x="86" y="25"/>
                  </a:cxn>
                  <a:cxn ang="0">
                    <a:pos x="95" y="31"/>
                  </a:cxn>
                  <a:cxn ang="0">
                    <a:pos x="100" y="22"/>
                  </a:cxn>
                  <a:cxn ang="0">
                    <a:pos x="118" y="25"/>
                  </a:cxn>
                  <a:cxn ang="0">
                    <a:pos x="124" y="44"/>
                  </a:cxn>
                  <a:cxn ang="0">
                    <a:pos x="132" y="48"/>
                  </a:cxn>
                  <a:cxn ang="0">
                    <a:pos x="134" y="44"/>
                  </a:cxn>
                  <a:cxn ang="0">
                    <a:pos x="127" y="22"/>
                  </a:cxn>
                  <a:cxn ang="0">
                    <a:pos x="128" y="13"/>
                  </a:cxn>
                  <a:cxn ang="0">
                    <a:pos x="139" y="13"/>
                  </a:cxn>
                  <a:cxn ang="0">
                    <a:pos x="144" y="7"/>
                  </a:cxn>
                  <a:cxn ang="0">
                    <a:pos x="150" y="0"/>
                  </a:cxn>
                </a:cxnLst>
                <a:rect l="0" t="0" r="r" b="b"/>
                <a:pathLst>
                  <a:path w="214" h="112">
                    <a:moveTo>
                      <a:pt x="150" y="0"/>
                    </a:moveTo>
                    <a:lnTo>
                      <a:pt x="159" y="0"/>
                    </a:lnTo>
                    <a:lnTo>
                      <a:pt x="163" y="2"/>
                    </a:lnTo>
                    <a:lnTo>
                      <a:pt x="168" y="4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68" y="14"/>
                    </a:lnTo>
                    <a:lnTo>
                      <a:pt x="165" y="17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2" y="23"/>
                    </a:lnTo>
                    <a:lnTo>
                      <a:pt x="164" y="36"/>
                    </a:lnTo>
                    <a:lnTo>
                      <a:pt x="169" y="47"/>
                    </a:lnTo>
                    <a:lnTo>
                      <a:pt x="172" y="57"/>
                    </a:lnTo>
                    <a:lnTo>
                      <a:pt x="175" y="64"/>
                    </a:lnTo>
                    <a:lnTo>
                      <a:pt x="184" y="71"/>
                    </a:lnTo>
                    <a:lnTo>
                      <a:pt x="196" y="77"/>
                    </a:lnTo>
                    <a:lnTo>
                      <a:pt x="207" y="82"/>
                    </a:lnTo>
                    <a:lnTo>
                      <a:pt x="214" y="86"/>
                    </a:lnTo>
                    <a:lnTo>
                      <a:pt x="211" y="87"/>
                    </a:lnTo>
                    <a:lnTo>
                      <a:pt x="208" y="88"/>
                    </a:lnTo>
                    <a:lnTo>
                      <a:pt x="196" y="88"/>
                    </a:lnTo>
                    <a:lnTo>
                      <a:pt x="193" y="90"/>
                    </a:lnTo>
                    <a:lnTo>
                      <a:pt x="192" y="91"/>
                    </a:lnTo>
                    <a:lnTo>
                      <a:pt x="192" y="93"/>
                    </a:lnTo>
                    <a:lnTo>
                      <a:pt x="193" y="95"/>
                    </a:lnTo>
                    <a:lnTo>
                      <a:pt x="196" y="96"/>
                    </a:lnTo>
                    <a:lnTo>
                      <a:pt x="198" y="96"/>
                    </a:lnTo>
                    <a:lnTo>
                      <a:pt x="201" y="101"/>
                    </a:lnTo>
                    <a:lnTo>
                      <a:pt x="203" y="102"/>
                    </a:lnTo>
                    <a:lnTo>
                      <a:pt x="199" y="106"/>
                    </a:lnTo>
                    <a:lnTo>
                      <a:pt x="193" y="109"/>
                    </a:lnTo>
                    <a:lnTo>
                      <a:pt x="179" y="109"/>
                    </a:lnTo>
                    <a:lnTo>
                      <a:pt x="169" y="107"/>
                    </a:lnTo>
                    <a:lnTo>
                      <a:pt x="160" y="102"/>
                    </a:lnTo>
                    <a:lnTo>
                      <a:pt x="154" y="98"/>
                    </a:lnTo>
                    <a:lnTo>
                      <a:pt x="147" y="97"/>
                    </a:lnTo>
                    <a:lnTo>
                      <a:pt x="144" y="97"/>
                    </a:lnTo>
                    <a:lnTo>
                      <a:pt x="142" y="98"/>
                    </a:lnTo>
                    <a:lnTo>
                      <a:pt x="139" y="101"/>
                    </a:lnTo>
                    <a:lnTo>
                      <a:pt x="138" y="103"/>
                    </a:lnTo>
                    <a:lnTo>
                      <a:pt x="135" y="105"/>
                    </a:lnTo>
                    <a:lnTo>
                      <a:pt x="125" y="107"/>
                    </a:lnTo>
                    <a:lnTo>
                      <a:pt x="115" y="109"/>
                    </a:lnTo>
                    <a:lnTo>
                      <a:pt x="106" y="112"/>
                    </a:lnTo>
                    <a:lnTo>
                      <a:pt x="68" y="112"/>
                    </a:lnTo>
                    <a:lnTo>
                      <a:pt x="65" y="110"/>
                    </a:lnTo>
                    <a:lnTo>
                      <a:pt x="65" y="106"/>
                    </a:lnTo>
                    <a:lnTo>
                      <a:pt x="64" y="103"/>
                    </a:lnTo>
                    <a:lnTo>
                      <a:pt x="63" y="102"/>
                    </a:lnTo>
                    <a:lnTo>
                      <a:pt x="55" y="100"/>
                    </a:lnTo>
                    <a:lnTo>
                      <a:pt x="40" y="100"/>
                    </a:lnTo>
                    <a:lnTo>
                      <a:pt x="35" y="98"/>
                    </a:lnTo>
                    <a:lnTo>
                      <a:pt x="30" y="96"/>
                    </a:lnTo>
                    <a:lnTo>
                      <a:pt x="26" y="93"/>
                    </a:lnTo>
                    <a:lnTo>
                      <a:pt x="21" y="86"/>
                    </a:lnTo>
                    <a:lnTo>
                      <a:pt x="31" y="80"/>
                    </a:lnTo>
                    <a:lnTo>
                      <a:pt x="44" y="77"/>
                    </a:lnTo>
                    <a:lnTo>
                      <a:pt x="60" y="76"/>
                    </a:lnTo>
                    <a:lnTo>
                      <a:pt x="74" y="76"/>
                    </a:lnTo>
                    <a:lnTo>
                      <a:pt x="71" y="75"/>
                    </a:lnTo>
                    <a:lnTo>
                      <a:pt x="64" y="72"/>
                    </a:lnTo>
                    <a:lnTo>
                      <a:pt x="19" y="72"/>
                    </a:lnTo>
                    <a:lnTo>
                      <a:pt x="14" y="70"/>
                    </a:lnTo>
                    <a:lnTo>
                      <a:pt x="11" y="64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0" y="57"/>
                    </a:lnTo>
                    <a:lnTo>
                      <a:pt x="25" y="57"/>
                    </a:lnTo>
                    <a:lnTo>
                      <a:pt x="27" y="56"/>
                    </a:lnTo>
                    <a:lnTo>
                      <a:pt x="10" y="56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2" y="51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2" y="37"/>
                    </a:lnTo>
                    <a:lnTo>
                      <a:pt x="10" y="29"/>
                    </a:lnTo>
                    <a:lnTo>
                      <a:pt x="20" y="22"/>
                    </a:lnTo>
                    <a:lnTo>
                      <a:pt x="32" y="17"/>
                    </a:lnTo>
                    <a:lnTo>
                      <a:pt x="44" y="14"/>
                    </a:lnTo>
                    <a:lnTo>
                      <a:pt x="53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6" y="18"/>
                    </a:lnTo>
                    <a:lnTo>
                      <a:pt x="58" y="20"/>
                    </a:lnTo>
                    <a:lnTo>
                      <a:pt x="58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5" y="22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80" y="20"/>
                    </a:lnTo>
                    <a:lnTo>
                      <a:pt x="84" y="23"/>
                    </a:lnTo>
                    <a:lnTo>
                      <a:pt x="86" y="25"/>
                    </a:lnTo>
                    <a:lnTo>
                      <a:pt x="88" y="28"/>
                    </a:lnTo>
                    <a:lnTo>
                      <a:pt x="90" y="32"/>
                    </a:lnTo>
                    <a:lnTo>
                      <a:pt x="95" y="31"/>
                    </a:lnTo>
                    <a:lnTo>
                      <a:pt x="101" y="29"/>
                    </a:lnTo>
                    <a:lnTo>
                      <a:pt x="101" y="24"/>
                    </a:lnTo>
                    <a:lnTo>
                      <a:pt x="100" y="22"/>
                    </a:lnTo>
                    <a:lnTo>
                      <a:pt x="109" y="22"/>
                    </a:lnTo>
                    <a:lnTo>
                      <a:pt x="114" y="23"/>
                    </a:lnTo>
                    <a:lnTo>
                      <a:pt x="118" y="25"/>
                    </a:lnTo>
                    <a:lnTo>
                      <a:pt x="123" y="33"/>
                    </a:lnTo>
                    <a:lnTo>
                      <a:pt x="124" y="36"/>
                    </a:lnTo>
                    <a:lnTo>
                      <a:pt x="124" y="44"/>
                    </a:lnTo>
                    <a:lnTo>
                      <a:pt x="125" y="47"/>
                    </a:lnTo>
                    <a:lnTo>
                      <a:pt x="127" y="48"/>
                    </a:lnTo>
                    <a:lnTo>
                      <a:pt x="132" y="48"/>
                    </a:lnTo>
                    <a:lnTo>
                      <a:pt x="133" y="47"/>
                    </a:lnTo>
                    <a:lnTo>
                      <a:pt x="133" y="46"/>
                    </a:lnTo>
                    <a:lnTo>
                      <a:pt x="134" y="44"/>
                    </a:lnTo>
                    <a:lnTo>
                      <a:pt x="132" y="38"/>
                    </a:lnTo>
                    <a:lnTo>
                      <a:pt x="129" y="31"/>
                    </a:lnTo>
                    <a:lnTo>
                      <a:pt x="127" y="22"/>
                    </a:lnTo>
                    <a:lnTo>
                      <a:pt x="125" y="17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8" y="12"/>
                    </a:lnTo>
                    <a:lnTo>
                      <a:pt x="139" y="13"/>
                    </a:lnTo>
                    <a:lnTo>
                      <a:pt x="142" y="13"/>
                    </a:lnTo>
                    <a:lnTo>
                      <a:pt x="144" y="12"/>
                    </a:lnTo>
                    <a:lnTo>
                      <a:pt x="144" y="7"/>
                    </a:lnTo>
                    <a:lnTo>
                      <a:pt x="145" y="4"/>
                    </a:lnTo>
                    <a:lnTo>
                      <a:pt x="148" y="2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1247">
                <a:extLst>
                  <a:ext uri="{FF2B5EF4-FFF2-40B4-BE49-F238E27FC236}">
                    <a16:creationId xmlns:a16="http://schemas.microsoft.com/office/drawing/2014/main" id="{93047E24-793E-5D4F-950D-727CF4ECC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83" y="2180026"/>
                <a:ext cx="246632" cy="16165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3" y="4"/>
                  </a:cxn>
                  <a:cxn ang="0">
                    <a:pos x="69" y="7"/>
                  </a:cxn>
                  <a:cxn ang="0">
                    <a:pos x="77" y="9"/>
                  </a:cxn>
                  <a:cxn ang="0">
                    <a:pos x="79" y="10"/>
                  </a:cxn>
                  <a:cxn ang="0">
                    <a:pos x="82" y="10"/>
                  </a:cxn>
                  <a:cxn ang="0">
                    <a:pos x="84" y="9"/>
                  </a:cxn>
                  <a:cxn ang="0">
                    <a:pos x="88" y="7"/>
                  </a:cxn>
                  <a:cxn ang="0">
                    <a:pos x="90" y="7"/>
                  </a:cxn>
                  <a:cxn ang="0">
                    <a:pos x="99" y="9"/>
                  </a:cxn>
                  <a:cxn ang="0">
                    <a:pos x="108" y="12"/>
                  </a:cxn>
                  <a:cxn ang="0">
                    <a:pos x="115" y="19"/>
                  </a:cxn>
                  <a:cxn ang="0">
                    <a:pos x="119" y="25"/>
                  </a:cxn>
                  <a:cxn ang="0">
                    <a:pos x="115" y="29"/>
                  </a:cxn>
                  <a:cxn ang="0">
                    <a:pos x="108" y="31"/>
                  </a:cxn>
                  <a:cxn ang="0">
                    <a:pos x="99" y="32"/>
                  </a:cxn>
                  <a:cxn ang="0">
                    <a:pos x="93" y="34"/>
                  </a:cxn>
                  <a:cxn ang="0">
                    <a:pos x="83" y="39"/>
                  </a:cxn>
                  <a:cxn ang="0">
                    <a:pos x="73" y="48"/>
                  </a:cxn>
                  <a:cxn ang="0">
                    <a:pos x="65" y="56"/>
                  </a:cxn>
                  <a:cxn ang="0">
                    <a:pos x="63" y="65"/>
                  </a:cxn>
                  <a:cxn ang="0">
                    <a:pos x="60" y="68"/>
                  </a:cxn>
                  <a:cxn ang="0">
                    <a:pos x="53" y="70"/>
                  </a:cxn>
                  <a:cxn ang="0">
                    <a:pos x="44" y="74"/>
                  </a:cxn>
                  <a:cxn ang="0">
                    <a:pos x="36" y="76"/>
                  </a:cxn>
                  <a:cxn ang="0">
                    <a:pos x="31" y="78"/>
                  </a:cxn>
                  <a:cxn ang="0">
                    <a:pos x="30" y="78"/>
                  </a:cxn>
                  <a:cxn ang="0">
                    <a:pos x="26" y="74"/>
                  </a:cxn>
                  <a:cxn ang="0">
                    <a:pos x="25" y="74"/>
                  </a:cxn>
                  <a:cxn ang="0">
                    <a:pos x="21" y="70"/>
                  </a:cxn>
                  <a:cxn ang="0">
                    <a:pos x="20" y="68"/>
                  </a:cxn>
                  <a:cxn ang="0">
                    <a:pos x="18" y="65"/>
                  </a:cxn>
                  <a:cxn ang="0">
                    <a:pos x="15" y="64"/>
                  </a:cxn>
                  <a:cxn ang="0">
                    <a:pos x="11" y="63"/>
                  </a:cxn>
                  <a:cxn ang="0">
                    <a:pos x="9" y="61"/>
                  </a:cxn>
                  <a:cxn ang="0">
                    <a:pos x="5" y="61"/>
                  </a:cxn>
                  <a:cxn ang="0">
                    <a:pos x="3" y="60"/>
                  </a:cxn>
                  <a:cxn ang="0">
                    <a:pos x="0" y="58"/>
                  </a:cxn>
                  <a:cxn ang="0">
                    <a:pos x="3" y="48"/>
                  </a:cxn>
                  <a:cxn ang="0">
                    <a:pos x="10" y="37"/>
                  </a:cxn>
                  <a:cxn ang="0">
                    <a:pos x="16" y="29"/>
                  </a:cxn>
                  <a:cxn ang="0">
                    <a:pos x="20" y="19"/>
                  </a:cxn>
                  <a:cxn ang="0">
                    <a:pos x="20" y="16"/>
                  </a:cxn>
                  <a:cxn ang="0">
                    <a:pos x="19" y="14"/>
                  </a:cxn>
                  <a:cxn ang="0">
                    <a:pos x="16" y="10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23" y="2"/>
                  </a:cxn>
                  <a:cxn ang="0">
                    <a:pos x="30" y="2"/>
                  </a:cxn>
                  <a:cxn ang="0">
                    <a:pos x="39" y="4"/>
                  </a:cxn>
                  <a:cxn ang="0">
                    <a:pos x="41" y="4"/>
                  </a:cxn>
                  <a:cxn ang="0">
                    <a:pos x="46" y="1"/>
                  </a:cxn>
                  <a:cxn ang="0">
                    <a:pos x="49" y="1"/>
                  </a:cxn>
                  <a:cxn ang="0">
                    <a:pos x="51" y="0"/>
                  </a:cxn>
                </a:cxnLst>
                <a:rect l="0" t="0" r="r" b="b"/>
                <a:pathLst>
                  <a:path w="119" h="78">
                    <a:moveTo>
                      <a:pt x="51" y="0"/>
                    </a:moveTo>
                    <a:lnTo>
                      <a:pt x="63" y="4"/>
                    </a:lnTo>
                    <a:lnTo>
                      <a:pt x="69" y="7"/>
                    </a:lnTo>
                    <a:lnTo>
                      <a:pt x="77" y="9"/>
                    </a:lnTo>
                    <a:lnTo>
                      <a:pt x="79" y="10"/>
                    </a:lnTo>
                    <a:lnTo>
                      <a:pt x="82" y="10"/>
                    </a:lnTo>
                    <a:lnTo>
                      <a:pt x="84" y="9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9" y="9"/>
                    </a:lnTo>
                    <a:lnTo>
                      <a:pt x="108" y="12"/>
                    </a:lnTo>
                    <a:lnTo>
                      <a:pt x="115" y="19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08" y="31"/>
                    </a:lnTo>
                    <a:lnTo>
                      <a:pt x="99" y="32"/>
                    </a:lnTo>
                    <a:lnTo>
                      <a:pt x="93" y="34"/>
                    </a:lnTo>
                    <a:lnTo>
                      <a:pt x="83" y="39"/>
                    </a:lnTo>
                    <a:lnTo>
                      <a:pt x="73" y="48"/>
                    </a:lnTo>
                    <a:lnTo>
                      <a:pt x="65" y="56"/>
                    </a:lnTo>
                    <a:lnTo>
                      <a:pt x="63" y="65"/>
                    </a:lnTo>
                    <a:lnTo>
                      <a:pt x="60" y="68"/>
                    </a:lnTo>
                    <a:lnTo>
                      <a:pt x="53" y="70"/>
                    </a:lnTo>
                    <a:lnTo>
                      <a:pt x="44" y="74"/>
                    </a:lnTo>
                    <a:lnTo>
                      <a:pt x="36" y="76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1" y="70"/>
                    </a:lnTo>
                    <a:lnTo>
                      <a:pt x="20" y="68"/>
                    </a:lnTo>
                    <a:lnTo>
                      <a:pt x="18" y="65"/>
                    </a:lnTo>
                    <a:lnTo>
                      <a:pt x="15" y="64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0" y="58"/>
                    </a:lnTo>
                    <a:lnTo>
                      <a:pt x="3" y="48"/>
                    </a:lnTo>
                    <a:lnTo>
                      <a:pt x="10" y="37"/>
                    </a:lnTo>
                    <a:lnTo>
                      <a:pt x="16" y="29"/>
                    </a:lnTo>
                    <a:lnTo>
                      <a:pt x="20" y="19"/>
                    </a:lnTo>
                    <a:lnTo>
                      <a:pt x="20" y="16"/>
                    </a:lnTo>
                    <a:lnTo>
                      <a:pt x="19" y="14"/>
                    </a:lnTo>
                    <a:lnTo>
                      <a:pt x="16" y="10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1248">
                <a:extLst>
                  <a:ext uri="{FF2B5EF4-FFF2-40B4-BE49-F238E27FC236}">
                    <a16:creationId xmlns:a16="http://schemas.microsoft.com/office/drawing/2014/main" id="{D2F63A67-23EC-674F-A3C8-60B1BB587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501" y="2063964"/>
                <a:ext cx="296373" cy="124352"/>
              </a:xfrm>
              <a:custGeom>
                <a:avLst/>
                <a:gdLst/>
                <a:ahLst/>
                <a:cxnLst>
                  <a:cxn ang="0">
                    <a:pos x="107" y="3"/>
                  </a:cxn>
                  <a:cxn ang="0">
                    <a:pos x="108" y="12"/>
                  </a:cxn>
                  <a:cxn ang="0">
                    <a:pos x="112" y="18"/>
                  </a:cxn>
                  <a:cxn ang="0">
                    <a:pos x="123" y="23"/>
                  </a:cxn>
                  <a:cxn ang="0">
                    <a:pos x="127" y="22"/>
                  </a:cxn>
                  <a:cxn ang="0">
                    <a:pos x="131" y="18"/>
                  </a:cxn>
                  <a:cxn ang="0">
                    <a:pos x="137" y="19"/>
                  </a:cxn>
                  <a:cxn ang="0">
                    <a:pos x="142" y="24"/>
                  </a:cxn>
                  <a:cxn ang="0">
                    <a:pos x="143" y="31"/>
                  </a:cxn>
                  <a:cxn ang="0">
                    <a:pos x="139" y="38"/>
                  </a:cxn>
                  <a:cxn ang="0">
                    <a:pos x="133" y="43"/>
                  </a:cxn>
                  <a:cxn ang="0">
                    <a:pos x="129" y="47"/>
                  </a:cxn>
                  <a:cxn ang="0">
                    <a:pos x="101" y="48"/>
                  </a:cxn>
                  <a:cxn ang="0">
                    <a:pos x="85" y="51"/>
                  </a:cxn>
                  <a:cxn ang="0">
                    <a:pos x="75" y="53"/>
                  </a:cxn>
                  <a:cxn ang="0">
                    <a:pos x="49" y="60"/>
                  </a:cxn>
                  <a:cxn ang="0">
                    <a:pos x="43" y="58"/>
                  </a:cxn>
                  <a:cxn ang="0">
                    <a:pos x="39" y="54"/>
                  </a:cxn>
                  <a:cxn ang="0">
                    <a:pos x="38" y="51"/>
                  </a:cxn>
                  <a:cxn ang="0">
                    <a:pos x="42" y="48"/>
                  </a:cxn>
                  <a:cxn ang="0">
                    <a:pos x="43" y="42"/>
                  </a:cxn>
                  <a:cxn ang="0">
                    <a:pos x="40" y="41"/>
                  </a:cxn>
                  <a:cxn ang="0">
                    <a:pos x="38" y="44"/>
                  </a:cxn>
                  <a:cxn ang="0">
                    <a:pos x="21" y="47"/>
                  </a:cxn>
                  <a:cxn ang="0">
                    <a:pos x="9" y="44"/>
                  </a:cxn>
                  <a:cxn ang="0">
                    <a:pos x="0" y="41"/>
                  </a:cxn>
                  <a:cxn ang="0">
                    <a:pos x="1" y="36"/>
                  </a:cxn>
                  <a:cxn ang="0">
                    <a:pos x="0" y="32"/>
                  </a:cxn>
                  <a:cxn ang="0">
                    <a:pos x="5" y="31"/>
                  </a:cxn>
                  <a:cxn ang="0">
                    <a:pos x="9" y="28"/>
                  </a:cxn>
                  <a:cxn ang="0">
                    <a:pos x="11" y="27"/>
                  </a:cxn>
                  <a:cxn ang="0">
                    <a:pos x="16" y="21"/>
                  </a:cxn>
                  <a:cxn ang="0">
                    <a:pos x="18" y="17"/>
                  </a:cxn>
                  <a:cxn ang="0">
                    <a:pos x="25" y="15"/>
                  </a:cxn>
                  <a:cxn ang="0">
                    <a:pos x="21" y="13"/>
                  </a:cxn>
                  <a:cxn ang="0">
                    <a:pos x="37" y="10"/>
                  </a:cxn>
                  <a:cxn ang="0">
                    <a:pos x="40" y="13"/>
                  </a:cxn>
                  <a:cxn ang="0">
                    <a:pos x="42" y="17"/>
                  </a:cxn>
                  <a:cxn ang="0">
                    <a:pos x="60" y="19"/>
                  </a:cxn>
                  <a:cxn ang="0">
                    <a:pos x="90" y="32"/>
                  </a:cxn>
                  <a:cxn ang="0">
                    <a:pos x="97" y="31"/>
                  </a:cxn>
                  <a:cxn ang="0">
                    <a:pos x="99" y="27"/>
                  </a:cxn>
                  <a:cxn ang="0">
                    <a:pos x="90" y="26"/>
                  </a:cxn>
                  <a:cxn ang="0">
                    <a:pos x="94" y="24"/>
                  </a:cxn>
                  <a:cxn ang="0">
                    <a:pos x="95" y="19"/>
                  </a:cxn>
                  <a:cxn ang="0">
                    <a:pos x="90" y="18"/>
                  </a:cxn>
                  <a:cxn ang="0">
                    <a:pos x="87" y="15"/>
                  </a:cxn>
                  <a:cxn ang="0">
                    <a:pos x="88" y="8"/>
                  </a:cxn>
                  <a:cxn ang="0">
                    <a:pos x="94" y="3"/>
                  </a:cxn>
                </a:cxnLst>
                <a:rect l="0" t="0" r="r" b="b"/>
                <a:pathLst>
                  <a:path w="143" h="60">
                    <a:moveTo>
                      <a:pt x="99" y="0"/>
                    </a:moveTo>
                    <a:lnTo>
                      <a:pt x="107" y="3"/>
                    </a:lnTo>
                    <a:lnTo>
                      <a:pt x="107" y="8"/>
                    </a:lnTo>
                    <a:lnTo>
                      <a:pt x="108" y="12"/>
                    </a:lnTo>
                    <a:lnTo>
                      <a:pt x="109" y="14"/>
                    </a:lnTo>
                    <a:lnTo>
                      <a:pt x="112" y="18"/>
                    </a:lnTo>
                    <a:lnTo>
                      <a:pt x="116" y="21"/>
                    </a:lnTo>
                    <a:lnTo>
                      <a:pt x="123" y="23"/>
                    </a:lnTo>
                    <a:lnTo>
                      <a:pt x="126" y="23"/>
                    </a:lnTo>
                    <a:lnTo>
                      <a:pt x="127" y="22"/>
                    </a:lnTo>
                    <a:lnTo>
                      <a:pt x="128" y="19"/>
                    </a:lnTo>
                    <a:lnTo>
                      <a:pt x="131" y="18"/>
                    </a:lnTo>
                    <a:lnTo>
                      <a:pt x="133" y="18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2" y="24"/>
                    </a:lnTo>
                    <a:lnTo>
                      <a:pt x="143" y="28"/>
                    </a:lnTo>
                    <a:lnTo>
                      <a:pt x="143" y="31"/>
                    </a:lnTo>
                    <a:lnTo>
                      <a:pt x="141" y="34"/>
                    </a:lnTo>
                    <a:lnTo>
                      <a:pt x="139" y="38"/>
                    </a:lnTo>
                    <a:lnTo>
                      <a:pt x="137" y="41"/>
                    </a:lnTo>
                    <a:lnTo>
                      <a:pt x="133" y="43"/>
                    </a:lnTo>
                    <a:lnTo>
                      <a:pt x="132" y="46"/>
                    </a:lnTo>
                    <a:lnTo>
                      <a:pt x="129" y="47"/>
                    </a:lnTo>
                    <a:lnTo>
                      <a:pt x="103" y="47"/>
                    </a:lnTo>
                    <a:lnTo>
                      <a:pt x="101" y="48"/>
                    </a:lnTo>
                    <a:lnTo>
                      <a:pt x="94" y="49"/>
                    </a:lnTo>
                    <a:lnTo>
                      <a:pt x="85" y="51"/>
                    </a:lnTo>
                    <a:lnTo>
                      <a:pt x="79" y="52"/>
                    </a:lnTo>
                    <a:lnTo>
                      <a:pt x="75" y="53"/>
                    </a:lnTo>
                    <a:lnTo>
                      <a:pt x="63" y="58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3" y="58"/>
                    </a:lnTo>
                    <a:lnTo>
                      <a:pt x="40" y="57"/>
                    </a:lnTo>
                    <a:lnTo>
                      <a:pt x="39" y="54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39" y="49"/>
                    </a:lnTo>
                    <a:lnTo>
                      <a:pt x="42" y="48"/>
                    </a:lnTo>
                    <a:lnTo>
                      <a:pt x="49" y="48"/>
                    </a:lnTo>
                    <a:lnTo>
                      <a:pt x="43" y="42"/>
                    </a:lnTo>
                    <a:lnTo>
                      <a:pt x="43" y="39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29" y="46"/>
                    </a:lnTo>
                    <a:lnTo>
                      <a:pt x="21" y="47"/>
                    </a:lnTo>
                    <a:lnTo>
                      <a:pt x="16" y="47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9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1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0" y="15"/>
                    </a:lnTo>
                    <a:lnTo>
                      <a:pt x="25" y="15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40" y="13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52" y="17"/>
                    </a:lnTo>
                    <a:lnTo>
                      <a:pt x="60" y="19"/>
                    </a:lnTo>
                    <a:lnTo>
                      <a:pt x="78" y="29"/>
                    </a:lnTo>
                    <a:lnTo>
                      <a:pt x="90" y="32"/>
                    </a:lnTo>
                    <a:lnTo>
                      <a:pt x="94" y="32"/>
                    </a:lnTo>
                    <a:lnTo>
                      <a:pt x="97" y="31"/>
                    </a:lnTo>
                    <a:lnTo>
                      <a:pt x="98" y="29"/>
                    </a:lnTo>
                    <a:lnTo>
                      <a:pt x="99" y="27"/>
                    </a:lnTo>
                    <a:lnTo>
                      <a:pt x="92" y="27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5" y="19"/>
                    </a:lnTo>
                    <a:lnTo>
                      <a:pt x="93" y="18"/>
                    </a:lnTo>
                    <a:lnTo>
                      <a:pt x="90" y="18"/>
                    </a:lnTo>
                    <a:lnTo>
                      <a:pt x="88" y="17"/>
                    </a:lnTo>
                    <a:lnTo>
                      <a:pt x="87" y="15"/>
                    </a:lnTo>
                    <a:lnTo>
                      <a:pt x="85" y="13"/>
                    </a:lnTo>
                    <a:lnTo>
                      <a:pt x="88" y="8"/>
                    </a:lnTo>
                    <a:lnTo>
                      <a:pt x="90" y="5"/>
                    </a:lnTo>
                    <a:lnTo>
                      <a:pt x="94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249">
                <a:extLst>
                  <a:ext uri="{FF2B5EF4-FFF2-40B4-BE49-F238E27FC236}">
                    <a16:creationId xmlns:a16="http://schemas.microsoft.com/office/drawing/2014/main" id="{B7E95607-7AC3-4E45-9740-22E18832A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050" y="2107487"/>
                <a:ext cx="39379" cy="3108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0"/>
                  </a:cxn>
                  <a:cxn ang="0">
                    <a:pos x="16" y="7"/>
                  </a:cxn>
                  <a:cxn ang="0">
                    <a:pos x="14" y="11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19" h="15">
                    <a:moveTo>
                      <a:pt x="16" y="0"/>
                    </a:moveTo>
                    <a:lnTo>
                      <a:pt x="19" y="0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14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1250">
                <a:extLst>
                  <a:ext uri="{FF2B5EF4-FFF2-40B4-BE49-F238E27FC236}">
                    <a16:creationId xmlns:a16="http://schemas.microsoft.com/office/drawing/2014/main" id="{F5F4884C-F496-A74B-862C-B4A4C787D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822" y="2063964"/>
                <a:ext cx="31089" cy="10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1251">
                <a:extLst>
                  <a:ext uri="{FF2B5EF4-FFF2-40B4-BE49-F238E27FC236}">
                    <a16:creationId xmlns:a16="http://schemas.microsoft.com/office/drawing/2014/main" id="{C10C835F-FE0A-E64F-8837-96EE7E6E3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149" y="2032876"/>
                <a:ext cx="167876" cy="870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9" y="2"/>
                  </a:cxn>
                  <a:cxn ang="0">
                    <a:pos x="81" y="4"/>
                  </a:cxn>
                  <a:cxn ang="0">
                    <a:pos x="81" y="7"/>
                  </a:cxn>
                  <a:cxn ang="0">
                    <a:pos x="80" y="8"/>
                  </a:cxn>
                  <a:cxn ang="0">
                    <a:pos x="75" y="10"/>
                  </a:cxn>
                  <a:cxn ang="0">
                    <a:pos x="78" y="15"/>
                  </a:cxn>
                  <a:cxn ang="0">
                    <a:pos x="79" y="17"/>
                  </a:cxn>
                  <a:cxn ang="0">
                    <a:pos x="79" y="19"/>
                  </a:cxn>
                  <a:cxn ang="0">
                    <a:pos x="61" y="32"/>
                  </a:cxn>
                  <a:cxn ang="0">
                    <a:pos x="59" y="32"/>
                  </a:cxn>
                  <a:cxn ang="0">
                    <a:pos x="58" y="30"/>
                  </a:cxn>
                  <a:cxn ang="0">
                    <a:pos x="55" y="25"/>
                  </a:cxn>
                  <a:cxn ang="0">
                    <a:pos x="54" y="24"/>
                  </a:cxn>
                  <a:cxn ang="0">
                    <a:pos x="53" y="22"/>
                  </a:cxn>
                  <a:cxn ang="0">
                    <a:pos x="51" y="20"/>
                  </a:cxn>
                  <a:cxn ang="0">
                    <a:pos x="50" y="24"/>
                  </a:cxn>
                  <a:cxn ang="0">
                    <a:pos x="45" y="32"/>
                  </a:cxn>
                  <a:cxn ang="0">
                    <a:pos x="41" y="33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5" y="39"/>
                  </a:cxn>
                  <a:cxn ang="0">
                    <a:pos x="33" y="41"/>
                  </a:cxn>
                  <a:cxn ang="0">
                    <a:pos x="29" y="42"/>
                  </a:cxn>
                  <a:cxn ang="0">
                    <a:pos x="26" y="41"/>
                  </a:cxn>
                  <a:cxn ang="0">
                    <a:pos x="25" y="39"/>
                  </a:cxn>
                  <a:cxn ang="0">
                    <a:pos x="22" y="38"/>
                  </a:cxn>
                  <a:cxn ang="0">
                    <a:pos x="22" y="36"/>
                  </a:cxn>
                  <a:cxn ang="0">
                    <a:pos x="20" y="37"/>
                  </a:cxn>
                  <a:cxn ang="0">
                    <a:pos x="15" y="37"/>
                  </a:cxn>
                  <a:cxn ang="0">
                    <a:pos x="14" y="36"/>
                  </a:cxn>
                  <a:cxn ang="0">
                    <a:pos x="10" y="36"/>
                  </a:cxn>
                  <a:cxn ang="0">
                    <a:pos x="7" y="37"/>
                  </a:cxn>
                  <a:cxn ang="0">
                    <a:pos x="6" y="39"/>
                  </a:cxn>
                  <a:cxn ang="0">
                    <a:pos x="4" y="39"/>
                  </a:cxn>
                  <a:cxn ang="0">
                    <a:pos x="2" y="38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2" y="30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9" y="25"/>
                  </a:cxn>
                  <a:cxn ang="0">
                    <a:pos x="28" y="18"/>
                  </a:cxn>
                  <a:cxn ang="0">
                    <a:pos x="38" y="8"/>
                  </a:cxn>
                  <a:cxn ang="0">
                    <a:pos x="43" y="4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5" y="2"/>
                  </a:cxn>
                  <a:cxn ang="0">
                    <a:pos x="73" y="0"/>
                  </a:cxn>
                </a:cxnLst>
                <a:rect l="0" t="0" r="r" b="b"/>
                <a:pathLst>
                  <a:path w="81" h="42">
                    <a:moveTo>
                      <a:pt x="73" y="0"/>
                    </a:moveTo>
                    <a:lnTo>
                      <a:pt x="79" y="2"/>
                    </a:lnTo>
                    <a:lnTo>
                      <a:pt x="81" y="4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5" y="10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8" y="30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2"/>
                    </a:lnTo>
                    <a:lnTo>
                      <a:pt x="51" y="20"/>
                    </a:lnTo>
                    <a:lnTo>
                      <a:pt x="50" y="24"/>
                    </a:lnTo>
                    <a:lnTo>
                      <a:pt x="45" y="32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7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29" y="42"/>
                    </a:lnTo>
                    <a:lnTo>
                      <a:pt x="26" y="41"/>
                    </a:lnTo>
                    <a:lnTo>
                      <a:pt x="25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0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7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6" y="28"/>
                    </a:lnTo>
                    <a:lnTo>
                      <a:pt x="9" y="25"/>
                    </a:lnTo>
                    <a:lnTo>
                      <a:pt x="28" y="18"/>
                    </a:lnTo>
                    <a:lnTo>
                      <a:pt x="38" y="8"/>
                    </a:lnTo>
                    <a:lnTo>
                      <a:pt x="43" y="4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5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252">
                <a:extLst>
                  <a:ext uri="{FF2B5EF4-FFF2-40B4-BE49-F238E27FC236}">
                    <a16:creationId xmlns:a16="http://schemas.microsoft.com/office/drawing/2014/main" id="{6F449AF8-8AE3-A24B-B096-FA6EDE180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983" y="1966555"/>
                <a:ext cx="97410" cy="3108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2" y="3"/>
                  </a:cxn>
                  <a:cxn ang="0">
                    <a:pos x="45" y="7"/>
                  </a:cxn>
                  <a:cxn ang="0">
                    <a:pos x="47" y="10"/>
                  </a:cxn>
                  <a:cxn ang="0">
                    <a:pos x="45" y="11"/>
                  </a:cxn>
                  <a:cxn ang="0">
                    <a:pos x="42" y="13"/>
                  </a:cxn>
                  <a:cxn ang="0">
                    <a:pos x="40" y="15"/>
                  </a:cxn>
                  <a:cxn ang="0">
                    <a:pos x="16" y="15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6" y="11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9" y="7"/>
                  </a:cxn>
                  <a:cxn ang="0">
                    <a:pos x="17" y="3"/>
                  </a:cxn>
                  <a:cxn ang="0">
                    <a:pos x="25" y="1"/>
                  </a:cxn>
                  <a:cxn ang="0">
                    <a:pos x="30" y="0"/>
                  </a:cxn>
                </a:cxnLst>
                <a:rect l="0" t="0" r="r" b="b"/>
                <a:pathLst>
                  <a:path w="47" h="15">
                    <a:moveTo>
                      <a:pt x="30" y="0"/>
                    </a:moveTo>
                    <a:lnTo>
                      <a:pt x="35" y="0"/>
                    </a:lnTo>
                    <a:lnTo>
                      <a:pt x="39" y="2"/>
                    </a:lnTo>
                    <a:lnTo>
                      <a:pt x="42" y="3"/>
                    </a:lnTo>
                    <a:lnTo>
                      <a:pt x="45" y="7"/>
                    </a:lnTo>
                    <a:lnTo>
                      <a:pt x="47" y="10"/>
                    </a:lnTo>
                    <a:lnTo>
                      <a:pt x="45" y="11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5" y="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1253">
                <a:extLst>
                  <a:ext uri="{FF2B5EF4-FFF2-40B4-BE49-F238E27FC236}">
                    <a16:creationId xmlns:a16="http://schemas.microsoft.com/office/drawing/2014/main" id="{E93A9ED6-EA06-2945-B77C-DEF83AA5D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056" y="1999715"/>
                <a:ext cx="84975" cy="4352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41" y="4"/>
                  </a:cxn>
                  <a:cxn ang="0">
                    <a:pos x="38" y="6"/>
                  </a:cxn>
                  <a:cxn ang="0">
                    <a:pos x="33" y="7"/>
                  </a:cxn>
                  <a:cxn ang="0">
                    <a:pos x="29" y="9"/>
                  </a:cxn>
                  <a:cxn ang="0">
                    <a:pos x="35" y="9"/>
                  </a:cxn>
                  <a:cxn ang="0">
                    <a:pos x="34" y="15"/>
                  </a:cxn>
                  <a:cxn ang="0">
                    <a:pos x="28" y="19"/>
                  </a:cxn>
                  <a:cxn ang="0">
                    <a:pos x="21" y="20"/>
                  </a:cxn>
                  <a:cxn ang="0">
                    <a:pos x="14" y="21"/>
                  </a:cxn>
                  <a:cxn ang="0">
                    <a:pos x="10" y="21"/>
                  </a:cxn>
                  <a:cxn ang="0">
                    <a:pos x="8" y="19"/>
                  </a:cxn>
                  <a:cxn ang="0">
                    <a:pos x="5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8" y="1"/>
                  </a:cxn>
                  <a:cxn ang="0">
                    <a:pos x="28" y="0"/>
                  </a:cxn>
                </a:cxnLst>
                <a:rect l="0" t="0" r="r" b="b"/>
                <a:pathLst>
                  <a:path w="41" h="21">
                    <a:moveTo>
                      <a:pt x="28" y="0"/>
                    </a:moveTo>
                    <a:lnTo>
                      <a:pt x="36" y="0"/>
                    </a:lnTo>
                    <a:lnTo>
                      <a:pt x="39" y="1"/>
                    </a:lnTo>
                    <a:lnTo>
                      <a:pt x="41" y="4"/>
                    </a:lnTo>
                    <a:lnTo>
                      <a:pt x="38" y="6"/>
                    </a:lnTo>
                    <a:lnTo>
                      <a:pt x="33" y="7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34" y="15"/>
                    </a:lnTo>
                    <a:lnTo>
                      <a:pt x="28" y="19"/>
                    </a:lnTo>
                    <a:lnTo>
                      <a:pt x="21" y="20"/>
                    </a:lnTo>
                    <a:lnTo>
                      <a:pt x="14" y="21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1254">
                <a:extLst>
                  <a:ext uri="{FF2B5EF4-FFF2-40B4-BE49-F238E27FC236}">
                    <a16:creationId xmlns:a16="http://schemas.microsoft.com/office/drawing/2014/main" id="{C581AC6E-541F-1E4E-AD54-D18231F1E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677" y="2003860"/>
                <a:ext cx="29015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3" y="8"/>
                  </a:cxn>
                  <a:cxn ang="0">
                    <a:pos x="12" y="11"/>
                  </a:cxn>
                  <a:cxn ang="0">
                    <a:pos x="10" y="12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255">
                <a:extLst>
                  <a:ext uri="{FF2B5EF4-FFF2-40B4-BE49-F238E27FC236}">
                    <a16:creationId xmlns:a16="http://schemas.microsoft.com/office/drawing/2014/main" id="{CE4D8087-6BE8-784A-BAB3-5ABCACC39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630" y="2219404"/>
                <a:ext cx="143005" cy="1119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5" y="0"/>
                  </a:cxn>
                  <a:cxn ang="0">
                    <a:pos x="56" y="1"/>
                  </a:cxn>
                  <a:cxn ang="0">
                    <a:pos x="59" y="2"/>
                  </a:cxn>
                  <a:cxn ang="0">
                    <a:pos x="59" y="3"/>
                  </a:cxn>
                  <a:cxn ang="0">
                    <a:pos x="58" y="7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50" y="15"/>
                  </a:cxn>
                  <a:cxn ang="0">
                    <a:pos x="47" y="16"/>
                  </a:cxn>
                  <a:cxn ang="0">
                    <a:pos x="45" y="18"/>
                  </a:cxn>
                  <a:cxn ang="0">
                    <a:pos x="47" y="18"/>
                  </a:cxn>
                  <a:cxn ang="0">
                    <a:pos x="50" y="17"/>
                  </a:cxn>
                  <a:cxn ang="0">
                    <a:pos x="53" y="17"/>
                  </a:cxn>
                  <a:cxn ang="0">
                    <a:pos x="55" y="16"/>
                  </a:cxn>
                  <a:cxn ang="0">
                    <a:pos x="58" y="17"/>
                  </a:cxn>
                  <a:cxn ang="0">
                    <a:pos x="59" y="17"/>
                  </a:cxn>
                  <a:cxn ang="0">
                    <a:pos x="60" y="18"/>
                  </a:cxn>
                  <a:cxn ang="0">
                    <a:pos x="60" y="22"/>
                  </a:cxn>
                  <a:cxn ang="0">
                    <a:pos x="59" y="22"/>
                  </a:cxn>
                  <a:cxn ang="0">
                    <a:pos x="59" y="25"/>
                  </a:cxn>
                  <a:cxn ang="0">
                    <a:pos x="61" y="25"/>
                  </a:cxn>
                  <a:cxn ang="0">
                    <a:pos x="64" y="26"/>
                  </a:cxn>
                  <a:cxn ang="0">
                    <a:pos x="66" y="26"/>
                  </a:cxn>
                  <a:cxn ang="0">
                    <a:pos x="69" y="27"/>
                  </a:cxn>
                  <a:cxn ang="0">
                    <a:pos x="68" y="37"/>
                  </a:cxn>
                  <a:cxn ang="0">
                    <a:pos x="65" y="42"/>
                  </a:cxn>
                  <a:cxn ang="0">
                    <a:pos x="63" y="45"/>
                  </a:cxn>
                  <a:cxn ang="0">
                    <a:pos x="59" y="46"/>
                  </a:cxn>
                  <a:cxn ang="0">
                    <a:pos x="53" y="47"/>
                  </a:cxn>
                  <a:cxn ang="0">
                    <a:pos x="50" y="49"/>
                  </a:cxn>
                  <a:cxn ang="0">
                    <a:pos x="49" y="50"/>
                  </a:cxn>
                  <a:cxn ang="0">
                    <a:pos x="47" y="52"/>
                  </a:cxn>
                  <a:cxn ang="0">
                    <a:pos x="46" y="54"/>
                  </a:cxn>
                  <a:cxn ang="0">
                    <a:pos x="41" y="54"/>
                  </a:cxn>
                  <a:cxn ang="0">
                    <a:pos x="39" y="52"/>
                  </a:cxn>
                  <a:cxn ang="0">
                    <a:pos x="37" y="51"/>
                  </a:cxn>
                  <a:cxn ang="0">
                    <a:pos x="36" y="49"/>
                  </a:cxn>
                  <a:cxn ang="0">
                    <a:pos x="35" y="47"/>
                  </a:cxn>
                  <a:cxn ang="0">
                    <a:pos x="24" y="40"/>
                  </a:cxn>
                  <a:cxn ang="0">
                    <a:pos x="11" y="34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9" y="21"/>
                  </a:cxn>
                  <a:cxn ang="0">
                    <a:pos x="12" y="22"/>
                  </a:cxn>
                  <a:cxn ang="0">
                    <a:pos x="17" y="23"/>
                  </a:cxn>
                  <a:cxn ang="0">
                    <a:pos x="24" y="23"/>
                  </a:cxn>
                  <a:cxn ang="0">
                    <a:pos x="24" y="12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4" y="3"/>
                  </a:cxn>
                  <a:cxn ang="0">
                    <a:pos x="21" y="0"/>
                  </a:cxn>
                </a:cxnLst>
                <a:rect l="0" t="0" r="r" b="b"/>
                <a:pathLst>
                  <a:path w="69" h="54">
                    <a:moveTo>
                      <a:pt x="21" y="0"/>
                    </a:moveTo>
                    <a:lnTo>
                      <a:pt x="55" y="0"/>
                    </a:lnTo>
                    <a:lnTo>
                      <a:pt x="56" y="1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8" y="7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5"/>
                    </a:lnTo>
                    <a:lnTo>
                      <a:pt x="47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7"/>
                    </a:lnTo>
                    <a:lnTo>
                      <a:pt x="53" y="17"/>
                    </a:lnTo>
                    <a:lnTo>
                      <a:pt x="55" y="16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9" y="27"/>
                    </a:lnTo>
                    <a:lnTo>
                      <a:pt x="68" y="37"/>
                    </a:lnTo>
                    <a:lnTo>
                      <a:pt x="65" y="42"/>
                    </a:lnTo>
                    <a:lnTo>
                      <a:pt x="63" y="45"/>
                    </a:lnTo>
                    <a:lnTo>
                      <a:pt x="59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7" y="52"/>
                    </a:lnTo>
                    <a:lnTo>
                      <a:pt x="46" y="54"/>
                    </a:lnTo>
                    <a:lnTo>
                      <a:pt x="41" y="54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6" y="49"/>
                    </a:lnTo>
                    <a:lnTo>
                      <a:pt x="35" y="47"/>
                    </a:lnTo>
                    <a:lnTo>
                      <a:pt x="24" y="40"/>
                    </a:lnTo>
                    <a:lnTo>
                      <a:pt x="11" y="3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9" y="21"/>
                    </a:lnTo>
                    <a:lnTo>
                      <a:pt x="12" y="22"/>
                    </a:lnTo>
                    <a:lnTo>
                      <a:pt x="17" y="23"/>
                    </a:lnTo>
                    <a:lnTo>
                      <a:pt x="24" y="23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1256">
                <a:extLst>
                  <a:ext uri="{FF2B5EF4-FFF2-40B4-BE49-F238E27FC236}">
                    <a16:creationId xmlns:a16="http://schemas.microsoft.com/office/drawing/2014/main" id="{88B780EC-2110-C349-8AE3-9D68C240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816" y="2074326"/>
                <a:ext cx="157513" cy="8082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2" y="4"/>
                  </a:cxn>
                  <a:cxn ang="0">
                    <a:pos x="62" y="5"/>
                  </a:cxn>
                  <a:cxn ang="0">
                    <a:pos x="66" y="2"/>
                  </a:cxn>
                  <a:cxn ang="0">
                    <a:pos x="75" y="4"/>
                  </a:cxn>
                  <a:cxn ang="0">
                    <a:pos x="76" y="12"/>
                  </a:cxn>
                  <a:cxn ang="0">
                    <a:pos x="74" y="38"/>
                  </a:cxn>
                  <a:cxn ang="0">
                    <a:pos x="66" y="39"/>
                  </a:cxn>
                  <a:cxn ang="0">
                    <a:pos x="44" y="38"/>
                  </a:cxn>
                  <a:cxn ang="0">
                    <a:pos x="45" y="34"/>
                  </a:cxn>
                  <a:cxn ang="0">
                    <a:pos x="46" y="31"/>
                  </a:cxn>
                  <a:cxn ang="0">
                    <a:pos x="47" y="28"/>
                  </a:cxn>
                  <a:cxn ang="0">
                    <a:pos x="51" y="26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2" y="22"/>
                  </a:cxn>
                  <a:cxn ang="0">
                    <a:pos x="32" y="24"/>
                  </a:cxn>
                  <a:cxn ang="0">
                    <a:pos x="21" y="26"/>
                  </a:cxn>
                  <a:cxn ang="0">
                    <a:pos x="17" y="23"/>
                  </a:cxn>
                  <a:cxn ang="0">
                    <a:pos x="11" y="22"/>
                  </a:cxn>
                  <a:cxn ang="0">
                    <a:pos x="5" y="17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35" y="19"/>
                  </a:cxn>
                  <a:cxn ang="0">
                    <a:pos x="26" y="1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9" y="7"/>
                  </a:cxn>
                  <a:cxn ang="0">
                    <a:pos x="36" y="4"/>
                  </a:cxn>
                  <a:cxn ang="0">
                    <a:pos x="37" y="0"/>
                  </a:cxn>
                </a:cxnLst>
                <a:rect l="0" t="0" r="r" b="b"/>
                <a:pathLst>
                  <a:path w="76" h="39">
                    <a:moveTo>
                      <a:pt x="37" y="0"/>
                    </a:moveTo>
                    <a:lnTo>
                      <a:pt x="46" y="0"/>
                    </a:lnTo>
                    <a:lnTo>
                      <a:pt x="49" y="2"/>
                    </a:lnTo>
                    <a:lnTo>
                      <a:pt x="52" y="4"/>
                    </a:lnTo>
                    <a:lnTo>
                      <a:pt x="56" y="5"/>
                    </a:lnTo>
                    <a:lnTo>
                      <a:pt x="62" y="5"/>
                    </a:lnTo>
                    <a:lnTo>
                      <a:pt x="64" y="3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5" y="4"/>
                    </a:lnTo>
                    <a:lnTo>
                      <a:pt x="76" y="7"/>
                    </a:lnTo>
                    <a:lnTo>
                      <a:pt x="76" y="12"/>
                    </a:lnTo>
                    <a:lnTo>
                      <a:pt x="72" y="31"/>
                    </a:lnTo>
                    <a:lnTo>
                      <a:pt x="74" y="38"/>
                    </a:lnTo>
                    <a:lnTo>
                      <a:pt x="70" y="38"/>
                    </a:lnTo>
                    <a:lnTo>
                      <a:pt x="66" y="39"/>
                    </a:lnTo>
                    <a:lnTo>
                      <a:pt x="45" y="39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5" y="34"/>
                    </a:lnTo>
                    <a:lnTo>
                      <a:pt x="47" y="33"/>
                    </a:lnTo>
                    <a:lnTo>
                      <a:pt x="46" y="31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50" y="27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4" y="23"/>
                    </a:lnTo>
                    <a:lnTo>
                      <a:pt x="32" y="24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1" y="22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4"/>
                    </a:lnTo>
                    <a:lnTo>
                      <a:pt x="29" y="19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32" y="8"/>
                    </a:lnTo>
                    <a:lnTo>
                      <a:pt x="37" y="10"/>
                    </a:lnTo>
                    <a:lnTo>
                      <a:pt x="42" y="14"/>
                    </a:lnTo>
                    <a:lnTo>
                      <a:pt x="49" y="16"/>
                    </a:lnTo>
                    <a:lnTo>
                      <a:pt x="49" y="7"/>
                    </a:lnTo>
                    <a:lnTo>
                      <a:pt x="41" y="7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1257">
                <a:extLst>
                  <a:ext uri="{FF2B5EF4-FFF2-40B4-BE49-F238E27FC236}">
                    <a16:creationId xmlns:a16="http://schemas.microsoft.com/office/drawing/2014/main" id="{E965A8C4-6F9A-1547-8611-6A581DAC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096" y="2397642"/>
                <a:ext cx="93265" cy="5595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26" y="3"/>
                  </a:cxn>
                  <a:cxn ang="0">
                    <a:pos x="34" y="8"/>
                  </a:cxn>
                  <a:cxn ang="0">
                    <a:pos x="41" y="15"/>
                  </a:cxn>
                  <a:cxn ang="0">
                    <a:pos x="45" y="21"/>
                  </a:cxn>
                  <a:cxn ang="0">
                    <a:pos x="42" y="23"/>
                  </a:cxn>
                  <a:cxn ang="0">
                    <a:pos x="35" y="27"/>
                  </a:cxn>
                  <a:cxn ang="0">
                    <a:pos x="20" y="23"/>
                  </a:cxn>
                  <a:cxn ang="0">
                    <a:pos x="11" y="21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2" y="8"/>
                  </a:cxn>
                  <a:cxn ang="0">
                    <a:pos x="12" y="7"/>
                  </a:cxn>
                  <a:cxn ang="0">
                    <a:pos x="15" y="2"/>
                  </a:cxn>
                  <a:cxn ang="0">
                    <a:pos x="17" y="0"/>
                  </a:cxn>
                </a:cxnLst>
                <a:rect l="0" t="0" r="r" b="b"/>
                <a:pathLst>
                  <a:path w="45" h="27">
                    <a:moveTo>
                      <a:pt x="17" y="0"/>
                    </a:moveTo>
                    <a:lnTo>
                      <a:pt x="20" y="0"/>
                    </a:lnTo>
                    <a:lnTo>
                      <a:pt x="26" y="3"/>
                    </a:lnTo>
                    <a:lnTo>
                      <a:pt x="34" y="8"/>
                    </a:lnTo>
                    <a:lnTo>
                      <a:pt x="41" y="15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35" y="27"/>
                    </a:lnTo>
                    <a:lnTo>
                      <a:pt x="20" y="23"/>
                    </a:lnTo>
                    <a:lnTo>
                      <a:pt x="11" y="21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8" y="13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5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258">
                <a:extLst>
                  <a:ext uri="{FF2B5EF4-FFF2-40B4-BE49-F238E27FC236}">
                    <a16:creationId xmlns:a16="http://schemas.microsoft.com/office/drawing/2014/main" id="{2472C5B7-B6DF-7246-BAE4-FE779D627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143" y="2198678"/>
                <a:ext cx="126425" cy="10155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34" y="1"/>
                  </a:cxn>
                  <a:cxn ang="0">
                    <a:pos x="47" y="3"/>
                  </a:cxn>
                  <a:cxn ang="0">
                    <a:pos x="61" y="5"/>
                  </a:cxn>
                  <a:cxn ang="0">
                    <a:pos x="61" y="11"/>
                  </a:cxn>
                  <a:cxn ang="0">
                    <a:pos x="58" y="12"/>
                  </a:cxn>
                  <a:cxn ang="0">
                    <a:pos x="56" y="15"/>
                  </a:cxn>
                  <a:cxn ang="0">
                    <a:pos x="53" y="16"/>
                  </a:cxn>
                  <a:cxn ang="0">
                    <a:pos x="49" y="22"/>
                  </a:cxn>
                  <a:cxn ang="0">
                    <a:pos x="44" y="27"/>
                  </a:cxn>
                  <a:cxn ang="0">
                    <a:pos x="38" y="31"/>
                  </a:cxn>
                  <a:cxn ang="0">
                    <a:pos x="30" y="32"/>
                  </a:cxn>
                  <a:cxn ang="0">
                    <a:pos x="27" y="32"/>
                  </a:cxn>
                  <a:cxn ang="0">
                    <a:pos x="25" y="31"/>
                  </a:cxn>
                  <a:cxn ang="0">
                    <a:pos x="20" y="31"/>
                  </a:cxn>
                  <a:cxn ang="0">
                    <a:pos x="20" y="33"/>
                  </a:cxn>
                  <a:cxn ang="0">
                    <a:pos x="19" y="36"/>
                  </a:cxn>
                  <a:cxn ang="0">
                    <a:pos x="24" y="36"/>
                  </a:cxn>
                  <a:cxn ang="0">
                    <a:pos x="23" y="40"/>
                  </a:cxn>
                  <a:cxn ang="0">
                    <a:pos x="22" y="42"/>
                  </a:cxn>
                  <a:cxn ang="0">
                    <a:pos x="15" y="49"/>
                  </a:cxn>
                  <a:cxn ang="0">
                    <a:pos x="7" y="49"/>
                  </a:cxn>
                  <a:cxn ang="0">
                    <a:pos x="7" y="37"/>
                  </a:cxn>
                  <a:cxn ang="0">
                    <a:pos x="3" y="31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7" y="0"/>
                  </a:cxn>
                </a:cxnLst>
                <a:rect l="0" t="0" r="r" b="b"/>
                <a:pathLst>
                  <a:path w="61" h="49">
                    <a:moveTo>
                      <a:pt x="17" y="0"/>
                    </a:moveTo>
                    <a:lnTo>
                      <a:pt x="20" y="0"/>
                    </a:lnTo>
                    <a:lnTo>
                      <a:pt x="34" y="1"/>
                    </a:lnTo>
                    <a:lnTo>
                      <a:pt x="47" y="3"/>
                    </a:lnTo>
                    <a:lnTo>
                      <a:pt x="61" y="5"/>
                    </a:lnTo>
                    <a:lnTo>
                      <a:pt x="61" y="11"/>
                    </a:lnTo>
                    <a:lnTo>
                      <a:pt x="58" y="12"/>
                    </a:lnTo>
                    <a:lnTo>
                      <a:pt x="56" y="15"/>
                    </a:lnTo>
                    <a:lnTo>
                      <a:pt x="53" y="16"/>
                    </a:lnTo>
                    <a:lnTo>
                      <a:pt x="49" y="22"/>
                    </a:lnTo>
                    <a:lnTo>
                      <a:pt x="44" y="27"/>
                    </a:lnTo>
                    <a:lnTo>
                      <a:pt x="38" y="31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25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24" y="36"/>
                    </a:lnTo>
                    <a:lnTo>
                      <a:pt x="23" y="40"/>
                    </a:lnTo>
                    <a:lnTo>
                      <a:pt x="22" y="42"/>
                    </a:lnTo>
                    <a:lnTo>
                      <a:pt x="15" y="49"/>
                    </a:lnTo>
                    <a:lnTo>
                      <a:pt x="7" y="49"/>
                    </a:lnTo>
                    <a:lnTo>
                      <a:pt x="7" y="37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259">
                <a:extLst>
                  <a:ext uri="{FF2B5EF4-FFF2-40B4-BE49-F238E27FC236}">
                    <a16:creationId xmlns:a16="http://schemas.microsoft.com/office/drawing/2014/main" id="{EFB28098-F310-1042-ACA6-F4D8DD549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366" y="2018369"/>
                <a:ext cx="41451" cy="33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0" y="5"/>
                  </a:cxn>
                  <a:cxn ang="0">
                    <a:pos x="15" y="9"/>
                  </a:cxn>
                  <a:cxn ang="0">
                    <a:pos x="20" y="11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6" y="16"/>
                  </a:cxn>
                  <a:cxn ang="0">
                    <a:pos x="11" y="16"/>
                  </a:cxn>
                  <a:cxn ang="0">
                    <a:pos x="10" y="14"/>
                  </a:cxn>
                  <a:cxn ang="0">
                    <a:pos x="6" y="11"/>
                  </a:cxn>
                  <a:cxn ang="0">
                    <a:pos x="3" y="9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lnTo>
                      <a:pt x="6" y="1"/>
                    </a:lnTo>
                    <a:lnTo>
                      <a:pt x="10" y="5"/>
                    </a:lnTo>
                    <a:lnTo>
                      <a:pt x="15" y="9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1260">
                <a:extLst>
                  <a:ext uri="{FF2B5EF4-FFF2-40B4-BE49-F238E27FC236}">
                    <a16:creationId xmlns:a16="http://schemas.microsoft.com/office/drawing/2014/main" id="{3535C746-D940-3344-BBC8-4DBA92F01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36" y="2132357"/>
                <a:ext cx="29015" cy="227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4" y="5"/>
                  </a:cxn>
                  <a:cxn ang="0">
                    <a:pos x="14" y="9"/>
                  </a:cxn>
                  <a:cxn ang="0">
                    <a:pos x="11" y="11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11" y="1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1261">
                <a:extLst>
                  <a:ext uri="{FF2B5EF4-FFF2-40B4-BE49-F238E27FC236}">
                    <a16:creationId xmlns:a16="http://schemas.microsoft.com/office/drawing/2014/main" id="{DF645EE2-E2A2-6848-9AA0-4C52B9348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729" y="1933394"/>
                <a:ext cx="155441" cy="849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22" y="4"/>
                  </a:cxn>
                  <a:cxn ang="0">
                    <a:pos x="26" y="8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5" y="4"/>
                  </a:cxn>
                  <a:cxn ang="0">
                    <a:pos x="40" y="4"/>
                  </a:cxn>
                  <a:cxn ang="0">
                    <a:pos x="44" y="8"/>
                  </a:cxn>
                  <a:cxn ang="0">
                    <a:pos x="45" y="11"/>
                  </a:cxn>
                  <a:cxn ang="0">
                    <a:pos x="46" y="12"/>
                  </a:cxn>
                  <a:cxn ang="0">
                    <a:pos x="47" y="14"/>
                  </a:cxn>
                  <a:cxn ang="0">
                    <a:pos x="50" y="14"/>
                  </a:cxn>
                  <a:cxn ang="0">
                    <a:pos x="51" y="12"/>
                  </a:cxn>
                  <a:cxn ang="0">
                    <a:pos x="54" y="11"/>
                  </a:cxn>
                  <a:cxn ang="0">
                    <a:pos x="55" y="11"/>
                  </a:cxn>
                  <a:cxn ang="0">
                    <a:pos x="59" y="12"/>
                  </a:cxn>
                  <a:cxn ang="0">
                    <a:pos x="61" y="13"/>
                  </a:cxn>
                  <a:cxn ang="0">
                    <a:pos x="67" y="19"/>
                  </a:cxn>
                  <a:cxn ang="0">
                    <a:pos x="65" y="22"/>
                  </a:cxn>
                  <a:cxn ang="0">
                    <a:pos x="64" y="24"/>
                  </a:cxn>
                  <a:cxn ang="0">
                    <a:pos x="66" y="26"/>
                  </a:cxn>
                  <a:cxn ang="0">
                    <a:pos x="69" y="28"/>
                  </a:cxn>
                  <a:cxn ang="0">
                    <a:pos x="72" y="29"/>
                  </a:cxn>
                  <a:cxn ang="0">
                    <a:pos x="75" y="34"/>
                  </a:cxn>
                  <a:cxn ang="0">
                    <a:pos x="75" y="37"/>
                  </a:cxn>
                  <a:cxn ang="0">
                    <a:pos x="74" y="38"/>
                  </a:cxn>
                  <a:cxn ang="0">
                    <a:pos x="71" y="39"/>
                  </a:cxn>
                  <a:cxn ang="0">
                    <a:pos x="70" y="41"/>
                  </a:cxn>
                  <a:cxn ang="0">
                    <a:pos x="64" y="41"/>
                  </a:cxn>
                  <a:cxn ang="0">
                    <a:pos x="54" y="31"/>
                  </a:cxn>
                  <a:cxn ang="0">
                    <a:pos x="45" y="31"/>
                  </a:cxn>
                  <a:cxn ang="0">
                    <a:pos x="40" y="29"/>
                  </a:cxn>
                  <a:cxn ang="0">
                    <a:pos x="36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7" y="26"/>
                  </a:cxn>
                  <a:cxn ang="0">
                    <a:pos x="23" y="26"/>
                  </a:cxn>
                  <a:cxn ang="0">
                    <a:pos x="21" y="27"/>
                  </a:cxn>
                  <a:cxn ang="0">
                    <a:pos x="11" y="27"/>
                  </a:cxn>
                  <a:cxn ang="0">
                    <a:pos x="8" y="26"/>
                  </a:cxn>
                  <a:cxn ang="0">
                    <a:pos x="6" y="23"/>
                  </a:cxn>
                  <a:cxn ang="0">
                    <a:pos x="8" y="21"/>
                  </a:cxn>
                  <a:cxn ang="0">
                    <a:pos x="12" y="21"/>
                  </a:cxn>
                  <a:cxn ang="0">
                    <a:pos x="15" y="19"/>
                  </a:cxn>
                  <a:cxn ang="0">
                    <a:pos x="18" y="19"/>
                  </a:cxn>
                  <a:cxn ang="0">
                    <a:pos x="17" y="18"/>
                  </a:cxn>
                  <a:cxn ang="0">
                    <a:pos x="17" y="16"/>
                  </a:cxn>
                  <a:cxn ang="0">
                    <a:pos x="18" y="14"/>
                  </a:cxn>
                  <a:cxn ang="0">
                    <a:pos x="13" y="14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6" y="2"/>
                  </a:cxn>
                  <a:cxn ang="0">
                    <a:pos x="10" y="0"/>
                  </a:cxn>
                </a:cxnLst>
                <a:rect l="0" t="0" r="r" b="b"/>
                <a:pathLst>
                  <a:path w="75" h="41">
                    <a:moveTo>
                      <a:pt x="10" y="0"/>
                    </a:moveTo>
                    <a:lnTo>
                      <a:pt x="17" y="0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5" y="4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1" y="12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7" y="19"/>
                    </a:lnTo>
                    <a:lnTo>
                      <a:pt x="65" y="22"/>
                    </a:lnTo>
                    <a:lnTo>
                      <a:pt x="64" y="24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2" y="29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4" y="38"/>
                    </a:lnTo>
                    <a:lnTo>
                      <a:pt x="71" y="39"/>
                    </a:lnTo>
                    <a:lnTo>
                      <a:pt x="70" y="41"/>
                    </a:lnTo>
                    <a:lnTo>
                      <a:pt x="64" y="41"/>
                    </a:lnTo>
                    <a:lnTo>
                      <a:pt x="54" y="31"/>
                    </a:lnTo>
                    <a:lnTo>
                      <a:pt x="45" y="31"/>
                    </a:lnTo>
                    <a:lnTo>
                      <a:pt x="40" y="29"/>
                    </a:lnTo>
                    <a:lnTo>
                      <a:pt x="36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7" y="26"/>
                    </a:lnTo>
                    <a:lnTo>
                      <a:pt x="23" y="26"/>
                    </a:lnTo>
                    <a:lnTo>
                      <a:pt x="21" y="27"/>
                    </a:lnTo>
                    <a:lnTo>
                      <a:pt x="11" y="27"/>
                    </a:lnTo>
                    <a:lnTo>
                      <a:pt x="8" y="26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1262">
                <a:extLst>
                  <a:ext uri="{FF2B5EF4-FFF2-40B4-BE49-F238E27FC236}">
                    <a16:creationId xmlns:a16="http://schemas.microsoft.com/office/drawing/2014/main" id="{4B7D46AB-F81C-E947-868D-5532F1A1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267" y="2003860"/>
                <a:ext cx="31089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15" h="7">
                    <a:moveTo>
                      <a:pt x="5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263">
                <a:extLst>
                  <a:ext uri="{FF2B5EF4-FFF2-40B4-BE49-F238E27FC236}">
                    <a16:creationId xmlns:a16="http://schemas.microsoft.com/office/drawing/2014/main" id="{2F4110D5-1916-3D44-8708-0642F6D16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272" y="2053601"/>
                <a:ext cx="412435" cy="13057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9" y="5"/>
                  </a:cxn>
                  <a:cxn ang="0">
                    <a:pos x="40" y="14"/>
                  </a:cxn>
                  <a:cxn ang="0">
                    <a:pos x="51" y="15"/>
                  </a:cxn>
                  <a:cxn ang="0">
                    <a:pos x="55" y="12"/>
                  </a:cxn>
                  <a:cxn ang="0">
                    <a:pos x="63" y="14"/>
                  </a:cxn>
                  <a:cxn ang="0">
                    <a:pos x="65" y="18"/>
                  </a:cxn>
                  <a:cxn ang="0">
                    <a:pos x="71" y="19"/>
                  </a:cxn>
                  <a:cxn ang="0">
                    <a:pos x="78" y="22"/>
                  </a:cxn>
                  <a:cxn ang="0">
                    <a:pos x="81" y="24"/>
                  </a:cxn>
                  <a:cxn ang="0">
                    <a:pos x="66" y="28"/>
                  </a:cxn>
                  <a:cxn ang="0">
                    <a:pos x="73" y="32"/>
                  </a:cxn>
                  <a:cxn ang="0">
                    <a:pos x="84" y="33"/>
                  </a:cxn>
                  <a:cxn ang="0">
                    <a:pos x="81" y="34"/>
                  </a:cxn>
                  <a:cxn ang="0">
                    <a:pos x="86" y="38"/>
                  </a:cxn>
                  <a:cxn ang="0">
                    <a:pos x="101" y="41"/>
                  </a:cxn>
                  <a:cxn ang="0">
                    <a:pos x="130" y="41"/>
                  </a:cxn>
                  <a:cxn ang="0">
                    <a:pos x="167" y="32"/>
                  </a:cxn>
                  <a:cxn ang="0">
                    <a:pos x="192" y="36"/>
                  </a:cxn>
                  <a:cxn ang="0">
                    <a:pos x="197" y="44"/>
                  </a:cxn>
                  <a:cxn ang="0">
                    <a:pos x="194" y="46"/>
                  </a:cxn>
                  <a:cxn ang="0">
                    <a:pos x="199" y="48"/>
                  </a:cxn>
                  <a:cxn ang="0">
                    <a:pos x="190" y="59"/>
                  </a:cxn>
                  <a:cxn ang="0">
                    <a:pos x="174" y="63"/>
                  </a:cxn>
                  <a:cxn ang="0">
                    <a:pos x="162" y="62"/>
                  </a:cxn>
                  <a:cxn ang="0">
                    <a:pos x="158" y="59"/>
                  </a:cxn>
                  <a:cxn ang="0">
                    <a:pos x="153" y="57"/>
                  </a:cxn>
                  <a:cxn ang="0">
                    <a:pos x="147" y="62"/>
                  </a:cxn>
                  <a:cxn ang="0">
                    <a:pos x="108" y="63"/>
                  </a:cxn>
                  <a:cxn ang="0">
                    <a:pos x="95" y="61"/>
                  </a:cxn>
                  <a:cxn ang="0">
                    <a:pos x="89" y="56"/>
                  </a:cxn>
                  <a:cxn ang="0">
                    <a:pos x="83" y="61"/>
                  </a:cxn>
                  <a:cxn ang="0">
                    <a:pos x="78" y="63"/>
                  </a:cxn>
                  <a:cxn ang="0">
                    <a:pos x="60" y="57"/>
                  </a:cxn>
                  <a:cxn ang="0">
                    <a:pos x="49" y="44"/>
                  </a:cxn>
                  <a:cxn ang="0">
                    <a:pos x="52" y="38"/>
                  </a:cxn>
                  <a:cxn ang="0">
                    <a:pos x="45" y="27"/>
                  </a:cxn>
                  <a:cxn ang="0">
                    <a:pos x="35" y="19"/>
                  </a:cxn>
                  <a:cxn ang="0">
                    <a:pos x="29" y="20"/>
                  </a:cxn>
                  <a:cxn ang="0">
                    <a:pos x="17" y="17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199" h="63">
                    <a:moveTo>
                      <a:pt x="7" y="0"/>
                    </a:moveTo>
                    <a:lnTo>
                      <a:pt x="12" y="0"/>
                    </a:lnTo>
                    <a:lnTo>
                      <a:pt x="21" y="2"/>
                    </a:lnTo>
                    <a:lnTo>
                      <a:pt x="29" y="5"/>
                    </a:lnTo>
                    <a:lnTo>
                      <a:pt x="34" y="10"/>
                    </a:lnTo>
                    <a:lnTo>
                      <a:pt x="40" y="14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5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4" y="20"/>
                    </a:lnTo>
                    <a:lnTo>
                      <a:pt x="78" y="22"/>
                    </a:lnTo>
                    <a:lnTo>
                      <a:pt x="80" y="23"/>
                    </a:lnTo>
                    <a:lnTo>
                      <a:pt x="81" y="24"/>
                    </a:lnTo>
                    <a:lnTo>
                      <a:pt x="65" y="24"/>
                    </a:lnTo>
                    <a:lnTo>
                      <a:pt x="66" y="28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3" y="34"/>
                    </a:lnTo>
                    <a:lnTo>
                      <a:pt x="81" y="34"/>
                    </a:lnTo>
                    <a:lnTo>
                      <a:pt x="81" y="38"/>
                    </a:lnTo>
                    <a:lnTo>
                      <a:pt x="86" y="38"/>
                    </a:lnTo>
                    <a:lnTo>
                      <a:pt x="88" y="37"/>
                    </a:lnTo>
                    <a:lnTo>
                      <a:pt x="101" y="41"/>
                    </a:lnTo>
                    <a:lnTo>
                      <a:pt x="115" y="42"/>
                    </a:lnTo>
                    <a:lnTo>
                      <a:pt x="130" y="41"/>
                    </a:lnTo>
                    <a:lnTo>
                      <a:pt x="153" y="33"/>
                    </a:lnTo>
                    <a:lnTo>
                      <a:pt x="167" y="32"/>
                    </a:lnTo>
                    <a:lnTo>
                      <a:pt x="180" y="33"/>
                    </a:lnTo>
                    <a:lnTo>
                      <a:pt x="192" y="36"/>
                    </a:lnTo>
                    <a:lnTo>
                      <a:pt x="199" y="43"/>
                    </a:lnTo>
                    <a:lnTo>
                      <a:pt x="197" y="44"/>
                    </a:lnTo>
                    <a:lnTo>
                      <a:pt x="196" y="44"/>
                    </a:lnTo>
                    <a:lnTo>
                      <a:pt x="194" y="46"/>
                    </a:lnTo>
                    <a:lnTo>
                      <a:pt x="194" y="48"/>
                    </a:lnTo>
                    <a:lnTo>
                      <a:pt x="199" y="48"/>
                    </a:lnTo>
                    <a:lnTo>
                      <a:pt x="197" y="56"/>
                    </a:lnTo>
                    <a:lnTo>
                      <a:pt x="190" y="59"/>
                    </a:lnTo>
                    <a:lnTo>
                      <a:pt x="183" y="62"/>
                    </a:lnTo>
                    <a:lnTo>
                      <a:pt x="174" y="63"/>
                    </a:lnTo>
                    <a:lnTo>
                      <a:pt x="165" y="63"/>
                    </a:lnTo>
                    <a:lnTo>
                      <a:pt x="162" y="62"/>
                    </a:lnTo>
                    <a:lnTo>
                      <a:pt x="159" y="61"/>
                    </a:lnTo>
                    <a:lnTo>
                      <a:pt x="158" y="59"/>
                    </a:lnTo>
                    <a:lnTo>
                      <a:pt x="157" y="57"/>
                    </a:lnTo>
                    <a:lnTo>
                      <a:pt x="153" y="57"/>
                    </a:lnTo>
                    <a:lnTo>
                      <a:pt x="149" y="61"/>
                    </a:lnTo>
                    <a:lnTo>
                      <a:pt x="147" y="62"/>
                    </a:lnTo>
                    <a:lnTo>
                      <a:pt x="114" y="62"/>
                    </a:lnTo>
                    <a:lnTo>
                      <a:pt x="108" y="63"/>
                    </a:lnTo>
                    <a:lnTo>
                      <a:pt x="100" y="62"/>
                    </a:lnTo>
                    <a:lnTo>
                      <a:pt x="95" y="61"/>
                    </a:lnTo>
                    <a:lnTo>
                      <a:pt x="94" y="56"/>
                    </a:lnTo>
                    <a:lnTo>
                      <a:pt x="89" y="56"/>
                    </a:lnTo>
                    <a:lnTo>
                      <a:pt x="85" y="59"/>
                    </a:lnTo>
                    <a:lnTo>
                      <a:pt x="83" y="61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69" y="61"/>
                    </a:lnTo>
                    <a:lnTo>
                      <a:pt x="60" y="57"/>
                    </a:lnTo>
                    <a:lnTo>
                      <a:pt x="52" y="51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45" y="27"/>
                    </a:lnTo>
                    <a:lnTo>
                      <a:pt x="37" y="17"/>
                    </a:lnTo>
                    <a:lnTo>
                      <a:pt x="35" y="19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17" y="17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1264">
                <a:extLst>
                  <a:ext uri="{FF2B5EF4-FFF2-40B4-BE49-F238E27FC236}">
                    <a16:creationId xmlns:a16="http://schemas.microsoft.com/office/drawing/2014/main" id="{278A6AB0-81EF-1544-A64B-36F3AB547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417" y="2124067"/>
                <a:ext cx="72539" cy="5595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0"/>
                  </a:cxn>
                  <a:cxn ang="0">
                    <a:pos x="33" y="8"/>
                  </a:cxn>
                  <a:cxn ang="0">
                    <a:pos x="34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4" y="22"/>
                  </a:cxn>
                  <a:cxn ang="0">
                    <a:pos x="33" y="24"/>
                  </a:cxn>
                  <a:cxn ang="0">
                    <a:pos x="30" y="25"/>
                  </a:cxn>
                  <a:cxn ang="0">
                    <a:pos x="27" y="27"/>
                  </a:cxn>
                  <a:cxn ang="0">
                    <a:pos x="23" y="25"/>
                  </a:cxn>
                  <a:cxn ang="0">
                    <a:pos x="17" y="23"/>
                  </a:cxn>
                  <a:cxn ang="0">
                    <a:pos x="9" y="19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14" y="0"/>
                  </a:cxn>
                </a:cxnLst>
                <a:rect l="0" t="0" r="r" b="b"/>
                <a:pathLst>
                  <a:path w="35" h="27">
                    <a:moveTo>
                      <a:pt x="14" y="0"/>
                    </a:moveTo>
                    <a:lnTo>
                      <a:pt x="22" y="0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4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3" y="24"/>
                    </a:lnTo>
                    <a:lnTo>
                      <a:pt x="30" y="25"/>
                    </a:lnTo>
                    <a:lnTo>
                      <a:pt x="27" y="27"/>
                    </a:lnTo>
                    <a:lnTo>
                      <a:pt x="23" y="25"/>
                    </a:lnTo>
                    <a:lnTo>
                      <a:pt x="17" y="23"/>
                    </a:lnTo>
                    <a:lnTo>
                      <a:pt x="9" y="19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265">
                <a:extLst>
                  <a:ext uri="{FF2B5EF4-FFF2-40B4-BE49-F238E27FC236}">
                    <a16:creationId xmlns:a16="http://schemas.microsoft.com/office/drawing/2014/main" id="{2D71A0E0-6F86-7D4B-B373-E576DD0C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08" y="2018369"/>
                <a:ext cx="68394" cy="207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3" y="0"/>
                  </a:cxn>
                  <a:cxn ang="0">
                    <a:pos x="33" y="7"/>
                  </a:cxn>
                  <a:cxn ang="0">
                    <a:pos x="31" y="9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16" y="9"/>
                  </a:cxn>
                  <a:cxn ang="0">
                    <a:pos x="9" y="6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8" y="2"/>
                  </a:cxn>
                  <a:cxn ang="0">
                    <a:pos x="18" y="0"/>
                  </a:cxn>
                </a:cxnLst>
                <a:rect l="0" t="0" r="r" b="b"/>
                <a:pathLst>
                  <a:path w="33" h="10">
                    <a:moveTo>
                      <a:pt x="18" y="0"/>
                    </a:moveTo>
                    <a:lnTo>
                      <a:pt x="33" y="0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29" y="10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8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1266">
                <a:extLst>
                  <a:ext uri="{FF2B5EF4-FFF2-40B4-BE49-F238E27FC236}">
                    <a16:creationId xmlns:a16="http://schemas.microsoft.com/office/drawing/2014/main" id="{E2A8B713-FACF-0948-9BE2-686905EAE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967" y="1956193"/>
                <a:ext cx="78756" cy="580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4" y="3"/>
                  </a:cxn>
                  <a:cxn ang="0">
                    <a:pos x="17" y="5"/>
                  </a:cxn>
                  <a:cxn ang="0">
                    <a:pos x="20" y="6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5" y="10"/>
                  </a:cxn>
                  <a:cxn ang="0">
                    <a:pos x="28" y="11"/>
                  </a:cxn>
                  <a:cxn ang="0">
                    <a:pos x="34" y="11"/>
                  </a:cxn>
                  <a:cxn ang="0">
                    <a:pos x="37" y="12"/>
                  </a:cxn>
                  <a:cxn ang="0">
                    <a:pos x="38" y="12"/>
                  </a:cxn>
                  <a:cxn ang="0">
                    <a:pos x="38" y="25"/>
                  </a:cxn>
                  <a:cxn ang="0">
                    <a:pos x="28" y="27"/>
                  </a:cxn>
                  <a:cxn ang="0">
                    <a:pos x="18" y="28"/>
                  </a:cxn>
                  <a:cxn ang="0">
                    <a:pos x="12" y="27"/>
                  </a:cxn>
                  <a:cxn ang="0">
                    <a:pos x="9" y="25"/>
                  </a:cxn>
                  <a:cxn ang="0">
                    <a:pos x="9" y="23"/>
                  </a:cxn>
                  <a:cxn ang="0">
                    <a:pos x="12" y="22"/>
                  </a:cxn>
                  <a:cxn ang="0">
                    <a:pos x="13" y="22"/>
                  </a:cxn>
                  <a:cxn ang="0">
                    <a:pos x="14" y="21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5" y="15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38" h="28">
                    <a:moveTo>
                      <a:pt x="7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25"/>
                    </a:lnTo>
                    <a:lnTo>
                      <a:pt x="28" y="27"/>
                    </a:lnTo>
                    <a:lnTo>
                      <a:pt x="18" y="28"/>
                    </a:lnTo>
                    <a:lnTo>
                      <a:pt x="12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267">
                <a:extLst>
                  <a:ext uri="{FF2B5EF4-FFF2-40B4-BE49-F238E27FC236}">
                    <a16:creationId xmlns:a16="http://schemas.microsoft.com/office/drawing/2014/main" id="{0A8CE8D4-1064-9C4D-BCF9-A6A6ACBAA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951" y="1898162"/>
                <a:ext cx="29015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9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268">
                <a:extLst>
                  <a:ext uri="{FF2B5EF4-FFF2-40B4-BE49-F238E27FC236}">
                    <a16:creationId xmlns:a16="http://schemas.microsoft.com/office/drawing/2014/main" id="{E0C6A557-7334-0140-A6AF-AD166A12D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925" y="1821477"/>
                <a:ext cx="259067" cy="17823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55" y="17"/>
                  </a:cxn>
                  <a:cxn ang="0">
                    <a:pos x="61" y="23"/>
                  </a:cxn>
                  <a:cxn ang="0">
                    <a:pos x="71" y="23"/>
                  </a:cxn>
                  <a:cxn ang="0">
                    <a:pos x="80" y="26"/>
                  </a:cxn>
                  <a:cxn ang="0">
                    <a:pos x="82" y="33"/>
                  </a:cxn>
                  <a:cxn ang="0">
                    <a:pos x="89" y="29"/>
                  </a:cxn>
                  <a:cxn ang="0">
                    <a:pos x="96" y="28"/>
                  </a:cxn>
                  <a:cxn ang="0">
                    <a:pos x="100" y="38"/>
                  </a:cxn>
                  <a:cxn ang="0">
                    <a:pos x="99" y="44"/>
                  </a:cxn>
                  <a:cxn ang="0">
                    <a:pos x="105" y="46"/>
                  </a:cxn>
                  <a:cxn ang="0">
                    <a:pos x="125" y="52"/>
                  </a:cxn>
                  <a:cxn ang="0">
                    <a:pos x="115" y="60"/>
                  </a:cxn>
                  <a:cxn ang="0">
                    <a:pos x="105" y="67"/>
                  </a:cxn>
                  <a:cxn ang="0">
                    <a:pos x="96" y="73"/>
                  </a:cxn>
                  <a:cxn ang="0">
                    <a:pos x="91" y="70"/>
                  </a:cxn>
                  <a:cxn ang="0">
                    <a:pos x="87" y="67"/>
                  </a:cxn>
                  <a:cxn ang="0">
                    <a:pos x="86" y="73"/>
                  </a:cxn>
                  <a:cxn ang="0">
                    <a:pos x="90" y="78"/>
                  </a:cxn>
                  <a:cxn ang="0">
                    <a:pos x="81" y="85"/>
                  </a:cxn>
                  <a:cxn ang="0">
                    <a:pos x="71" y="78"/>
                  </a:cxn>
                  <a:cxn ang="0">
                    <a:pos x="67" y="83"/>
                  </a:cxn>
                  <a:cxn ang="0">
                    <a:pos x="49" y="85"/>
                  </a:cxn>
                  <a:cxn ang="0">
                    <a:pos x="42" y="78"/>
                  </a:cxn>
                  <a:cxn ang="0">
                    <a:pos x="43" y="76"/>
                  </a:cxn>
                  <a:cxn ang="0">
                    <a:pos x="30" y="66"/>
                  </a:cxn>
                  <a:cxn ang="0">
                    <a:pos x="47" y="58"/>
                  </a:cxn>
                  <a:cxn ang="0">
                    <a:pos x="51" y="56"/>
                  </a:cxn>
                  <a:cxn ang="0">
                    <a:pos x="37" y="56"/>
                  </a:cxn>
                  <a:cxn ang="0">
                    <a:pos x="30" y="58"/>
                  </a:cxn>
                  <a:cxn ang="0">
                    <a:pos x="26" y="52"/>
                  </a:cxn>
                  <a:cxn ang="0">
                    <a:pos x="15" y="56"/>
                  </a:cxn>
                  <a:cxn ang="0">
                    <a:pos x="17" y="51"/>
                  </a:cxn>
                  <a:cxn ang="0">
                    <a:pos x="15" y="46"/>
                  </a:cxn>
                  <a:cxn ang="0">
                    <a:pos x="0" y="33"/>
                  </a:cxn>
                  <a:cxn ang="0">
                    <a:pos x="12" y="36"/>
                  </a:cxn>
                  <a:cxn ang="0">
                    <a:pos x="22" y="34"/>
                  </a:cxn>
                  <a:cxn ang="0">
                    <a:pos x="3" y="23"/>
                  </a:cxn>
                  <a:cxn ang="0">
                    <a:pos x="17" y="21"/>
                  </a:cxn>
                  <a:cxn ang="0">
                    <a:pos x="25" y="24"/>
                  </a:cxn>
                  <a:cxn ang="0">
                    <a:pos x="26" y="18"/>
                  </a:cxn>
                  <a:cxn ang="0">
                    <a:pos x="16" y="19"/>
                  </a:cxn>
                  <a:cxn ang="0">
                    <a:pos x="12" y="14"/>
                  </a:cxn>
                  <a:cxn ang="0">
                    <a:pos x="35" y="9"/>
                  </a:cxn>
                  <a:cxn ang="0">
                    <a:pos x="22" y="3"/>
                  </a:cxn>
                </a:cxnLst>
                <a:rect l="0" t="0" r="r" b="b"/>
                <a:pathLst>
                  <a:path w="125" h="86">
                    <a:moveTo>
                      <a:pt x="22" y="0"/>
                    </a:moveTo>
                    <a:lnTo>
                      <a:pt x="36" y="3"/>
                    </a:lnTo>
                    <a:lnTo>
                      <a:pt x="47" y="5"/>
                    </a:lnTo>
                    <a:lnTo>
                      <a:pt x="52" y="10"/>
                    </a:lnTo>
                    <a:lnTo>
                      <a:pt x="54" y="13"/>
                    </a:lnTo>
                    <a:lnTo>
                      <a:pt x="55" y="17"/>
                    </a:lnTo>
                    <a:lnTo>
                      <a:pt x="56" y="19"/>
                    </a:lnTo>
                    <a:lnTo>
                      <a:pt x="59" y="22"/>
                    </a:lnTo>
                    <a:lnTo>
                      <a:pt x="61" y="23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71" y="23"/>
                    </a:lnTo>
                    <a:lnTo>
                      <a:pt x="74" y="23"/>
                    </a:lnTo>
                    <a:lnTo>
                      <a:pt x="77" y="24"/>
                    </a:lnTo>
                    <a:lnTo>
                      <a:pt x="80" y="26"/>
                    </a:lnTo>
                    <a:lnTo>
                      <a:pt x="81" y="28"/>
                    </a:lnTo>
                    <a:lnTo>
                      <a:pt x="82" y="29"/>
                    </a:lnTo>
                    <a:lnTo>
                      <a:pt x="82" y="33"/>
                    </a:lnTo>
                    <a:lnTo>
                      <a:pt x="84" y="36"/>
                    </a:lnTo>
                    <a:lnTo>
                      <a:pt x="89" y="36"/>
                    </a:lnTo>
                    <a:lnTo>
                      <a:pt x="89" y="29"/>
                    </a:lnTo>
                    <a:lnTo>
                      <a:pt x="87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6" y="36"/>
                    </a:lnTo>
                    <a:lnTo>
                      <a:pt x="97" y="37"/>
                    </a:lnTo>
                    <a:lnTo>
                      <a:pt x="100" y="38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99" y="44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5" y="46"/>
                    </a:lnTo>
                    <a:lnTo>
                      <a:pt x="111" y="47"/>
                    </a:lnTo>
                    <a:lnTo>
                      <a:pt x="119" y="49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4" y="60"/>
                    </a:lnTo>
                    <a:lnTo>
                      <a:pt x="115" y="60"/>
                    </a:lnTo>
                    <a:lnTo>
                      <a:pt x="111" y="61"/>
                    </a:lnTo>
                    <a:lnTo>
                      <a:pt x="107" y="63"/>
                    </a:lnTo>
                    <a:lnTo>
                      <a:pt x="105" y="67"/>
                    </a:lnTo>
                    <a:lnTo>
                      <a:pt x="101" y="70"/>
                    </a:lnTo>
                    <a:lnTo>
                      <a:pt x="99" y="72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2"/>
                    </a:lnTo>
                    <a:lnTo>
                      <a:pt x="91" y="70"/>
                    </a:lnTo>
                    <a:lnTo>
                      <a:pt x="91" y="67"/>
                    </a:lnTo>
                    <a:lnTo>
                      <a:pt x="90" y="65"/>
                    </a:lnTo>
                    <a:lnTo>
                      <a:pt x="87" y="67"/>
                    </a:lnTo>
                    <a:lnTo>
                      <a:pt x="86" y="70"/>
                    </a:lnTo>
                    <a:lnTo>
                      <a:pt x="85" y="71"/>
                    </a:lnTo>
                    <a:lnTo>
                      <a:pt x="86" y="73"/>
                    </a:lnTo>
                    <a:lnTo>
                      <a:pt x="87" y="75"/>
                    </a:lnTo>
                    <a:lnTo>
                      <a:pt x="89" y="77"/>
                    </a:lnTo>
                    <a:lnTo>
                      <a:pt x="90" y="78"/>
                    </a:lnTo>
                    <a:lnTo>
                      <a:pt x="84" y="78"/>
                    </a:lnTo>
                    <a:lnTo>
                      <a:pt x="84" y="85"/>
                    </a:lnTo>
                    <a:lnTo>
                      <a:pt x="81" y="85"/>
                    </a:lnTo>
                    <a:lnTo>
                      <a:pt x="77" y="82"/>
                    </a:lnTo>
                    <a:lnTo>
                      <a:pt x="75" y="81"/>
                    </a:lnTo>
                    <a:lnTo>
                      <a:pt x="71" y="78"/>
                    </a:lnTo>
                    <a:lnTo>
                      <a:pt x="69" y="77"/>
                    </a:lnTo>
                    <a:lnTo>
                      <a:pt x="69" y="81"/>
                    </a:lnTo>
                    <a:lnTo>
                      <a:pt x="67" y="83"/>
                    </a:lnTo>
                    <a:lnTo>
                      <a:pt x="62" y="86"/>
                    </a:lnTo>
                    <a:lnTo>
                      <a:pt x="52" y="86"/>
                    </a:lnTo>
                    <a:lnTo>
                      <a:pt x="49" y="85"/>
                    </a:lnTo>
                    <a:lnTo>
                      <a:pt x="46" y="83"/>
                    </a:lnTo>
                    <a:lnTo>
                      <a:pt x="43" y="81"/>
                    </a:lnTo>
                    <a:lnTo>
                      <a:pt x="42" y="78"/>
                    </a:lnTo>
                    <a:lnTo>
                      <a:pt x="45" y="78"/>
                    </a:lnTo>
                    <a:lnTo>
                      <a:pt x="47" y="76"/>
                    </a:lnTo>
                    <a:lnTo>
                      <a:pt x="43" y="76"/>
                    </a:lnTo>
                    <a:lnTo>
                      <a:pt x="36" y="73"/>
                    </a:lnTo>
                    <a:lnTo>
                      <a:pt x="31" y="68"/>
                    </a:lnTo>
                    <a:lnTo>
                      <a:pt x="30" y="66"/>
                    </a:lnTo>
                    <a:lnTo>
                      <a:pt x="32" y="62"/>
                    </a:lnTo>
                    <a:lnTo>
                      <a:pt x="38" y="60"/>
                    </a:lnTo>
                    <a:lnTo>
                      <a:pt x="47" y="58"/>
                    </a:lnTo>
                    <a:lnTo>
                      <a:pt x="60" y="58"/>
                    </a:lnTo>
                    <a:lnTo>
                      <a:pt x="56" y="57"/>
                    </a:lnTo>
                    <a:lnTo>
                      <a:pt x="51" y="56"/>
                    </a:lnTo>
                    <a:lnTo>
                      <a:pt x="47" y="54"/>
                    </a:lnTo>
                    <a:lnTo>
                      <a:pt x="40" y="54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3" y="58"/>
                    </a:lnTo>
                    <a:lnTo>
                      <a:pt x="30" y="58"/>
                    </a:lnTo>
                    <a:lnTo>
                      <a:pt x="27" y="56"/>
                    </a:lnTo>
                    <a:lnTo>
                      <a:pt x="27" y="53"/>
                    </a:lnTo>
                    <a:lnTo>
                      <a:pt x="26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23" y="46"/>
                    </a:lnTo>
                    <a:lnTo>
                      <a:pt x="15" y="46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6" y="33"/>
                    </a:lnTo>
                    <a:lnTo>
                      <a:pt x="8" y="34"/>
                    </a:lnTo>
                    <a:lnTo>
                      <a:pt x="12" y="36"/>
                    </a:lnTo>
                    <a:lnTo>
                      <a:pt x="15" y="37"/>
                    </a:lnTo>
                    <a:lnTo>
                      <a:pt x="20" y="37"/>
                    </a:lnTo>
                    <a:lnTo>
                      <a:pt x="22" y="34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17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5" y="18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35" y="9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269">
                <a:extLst>
                  <a:ext uri="{FF2B5EF4-FFF2-40B4-BE49-F238E27FC236}">
                    <a16:creationId xmlns:a16="http://schemas.microsoft.com/office/drawing/2014/main" id="{3B5630F1-6874-704C-8C9A-ABD0DD92F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251" y="2559299"/>
                <a:ext cx="172021" cy="10777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5" y="4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4" y="8"/>
                  </a:cxn>
                  <a:cxn ang="0">
                    <a:pos x="40" y="14"/>
                  </a:cxn>
                  <a:cxn ang="0">
                    <a:pos x="48" y="17"/>
                  </a:cxn>
                  <a:cxn ang="0">
                    <a:pos x="57" y="19"/>
                  </a:cxn>
                  <a:cxn ang="0">
                    <a:pos x="63" y="24"/>
                  </a:cxn>
                  <a:cxn ang="0">
                    <a:pos x="63" y="27"/>
                  </a:cxn>
                  <a:cxn ang="0">
                    <a:pos x="64" y="29"/>
                  </a:cxn>
                  <a:cxn ang="0">
                    <a:pos x="64" y="31"/>
                  </a:cxn>
                  <a:cxn ang="0">
                    <a:pos x="65" y="32"/>
                  </a:cxn>
                  <a:cxn ang="0">
                    <a:pos x="69" y="34"/>
                  </a:cxn>
                  <a:cxn ang="0">
                    <a:pos x="72" y="34"/>
                  </a:cxn>
                  <a:cxn ang="0">
                    <a:pos x="75" y="36"/>
                  </a:cxn>
                  <a:cxn ang="0">
                    <a:pos x="78" y="37"/>
                  </a:cxn>
                  <a:cxn ang="0">
                    <a:pos x="80" y="37"/>
                  </a:cxn>
                  <a:cxn ang="0">
                    <a:pos x="83" y="39"/>
                  </a:cxn>
                  <a:cxn ang="0">
                    <a:pos x="79" y="42"/>
                  </a:cxn>
                  <a:cxn ang="0">
                    <a:pos x="75" y="43"/>
                  </a:cxn>
                  <a:cxn ang="0">
                    <a:pos x="73" y="44"/>
                  </a:cxn>
                  <a:cxn ang="0">
                    <a:pos x="58" y="44"/>
                  </a:cxn>
                  <a:cxn ang="0">
                    <a:pos x="55" y="43"/>
                  </a:cxn>
                  <a:cxn ang="0">
                    <a:pos x="54" y="41"/>
                  </a:cxn>
                  <a:cxn ang="0">
                    <a:pos x="49" y="38"/>
                  </a:cxn>
                  <a:cxn ang="0">
                    <a:pos x="47" y="36"/>
                  </a:cxn>
                  <a:cxn ang="0">
                    <a:pos x="44" y="34"/>
                  </a:cxn>
                  <a:cxn ang="0">
                    <a:pos x="43" y="34"/>
                  </a:cxn>
                  <a:cxn ang="0">
                    <a:pos x="40" y="42"/>
                  </a:cxn>
                  <a:cxn ang="0">
                    <a:pos x="37" y="44"/>
                  </a:cxn>
                  <a:cxn ang="0">
                    <a:pos x="34" y="47"/>
                  </a:cxn>
                  <a:cxn ang="0">
                    <a:pos x="30" y="49"/>
                  </a:cxn>
                  <a:cxn ang="0">
                    <a:pos x="24" y="49"/>
                  </a:cxn>
                  <a:cxn ang="0">
                    <a:pos x="22" y="52"/>
                  </a:cxn>
                  <a:cxn ang="0">
                    <a:pos x="18" y="52"/>
                  </a:cxn>
                  <a:cxn ang="0">
                    <a:pos x="17" y="51"/>
                  </a:cxn>
                  <a:cxn ang="0">
                    <a:pos x="17" y="47"/>
                  </a:cxn>
                  <a:cxn ang="0">
                    <a:pos x="18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1" y="39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6"/>
                  </a:cxn>
                  <a:cxn ang="0">
                    <a:pos x="9" y="34"/>
                  </a:cxn>
                  <a:cxn ang="0">
                    <a:pos x="10" y="33"/>
                  </a:cxn>
                  <a:cxn ang="0">
                    <a:pos x="10" y="18"/>
                  </a:cxn>
                  <a:cxn ang="0">
                    <a:pos x="13" y="10"/>
                  </a:cxn>
                  <a:cxn ang="0">
                    <a:pos x="17" y="4"/>
                  </a:cxn>
                  <a:cxn ang="0">
                    <a:pos x="24" y="0"/>
                  </a:cxn>
                </a:cxnLst>
                <a:rect l="0" t="0" r="r" b="b"/>
                <a:pathLst>
                  <a:path w="83" h="52">
                    <a:moveTo>
                      <a:pt x="24" y="0"/>
                    </a:moveTo>
                    <a:lnTo>
                      <a:pt x="25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4" y="8"/>
                    </a:lnTo>
                    <a:lnTo>
                      <a:pt x="40" y="14"/>
                    </a:lnTo>
                    <a:lnTo>
                      <a:pt x="48" y="17"/>
                    </a:lnTo>
                    <a:lnTo>
                      <a:pt x="57" y="19"/>
                    </a:lnTo>
                    <a:lnTo>
                      <a:pt x="63" y="24"/>
                    </a:lnTo>
                    <a:lnTo>
                      <a:pt x="63" y="27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5" y="32"/>
                    </a:lnTo>
                    <a:lnTo>
                      <a:pt x="69" y="34"/>
                    </a:lnTo>
                    <a:lnTo>
                      <a:pt x="72" y="34"/>
                    </a:lnTo>
                    <a:lnTo>
                      <a:pt x="75" y="36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3" y="39"/>
                    </a:lnTo>
                    <a:lnTo>
                      <a:pt x="79" y="42"/>
                    </a:lnTo>
                    <a:lnTo>
                      <a:pt x="75" y="43"/>
                    </a:lnTo>
                    <a:lnTo>
                      <a:pt x="73" y="44"/>
                    </a:lnTo>
                    <a:lnTo>
                      <a:pt x="58" y="44"/>
                    </a:lnTo>
                    <a:lnTo>
                      <a:pt x="55" y="43"/>
                    </a:lnTo>
                    <a:lnTo>
                      <a:pt x="54" y="41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4" y="47"/>
                    </a:lnTo>
                    <a:lnTo>
                      <a:pt x="30" y="49"/>
                    </a:lnTo>
                    <a:lnTo>
                      <a:pt x="24" y="49"/>
                    </a:lnTo>
                    <a:lnTo>
                      <a:pt x="22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0" y="18"/>
                    </a:lnTo>
                    <a:lnTo>
                      <a:pt x="13" y="10"/>
                    </a:lnTo>
                    <a:lnTo>
                      <a:pt x="17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270">
                <a:extLst>
                  <a:ext uri="{FF2B5EF4-FFF2-40B4-BE49-F238E27FC236}">
                    <a16:creationId xmlns:a16="http://schemas.microsoft.com/office/drawing/2014/main" id="{161B49E3-114B-4745-A341-EFB546196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37" y="2463963"/>
                <a:ext cx="53886" cy="414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1"/>
                  </a:cxn>
                  <a:cxn ang="0">
                    <a:pos x="24" y="5"/>
                  </a:cxn>
                  <a:cxn ang="0">
                    <a:pos x="26" y="11"/>
                  </a:cxn>
                  <a:cxn ang="0">
                    <a:pos x="24" y="16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26" h="20">
                    <a:moveTo>
                      <a:pt x="12" y="0"/>
                    </a:moveTo>
                    <a:lnTo>
                      <a:pt x="20" y="1"/>
                    </a:lnTo>
                    <a:lnTo>
                      <a:pt x="24" y="5"/>
                    </a:lnTo>
                    <a:lnTo>
                      <a:pt x="26" y="11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271">
                <a:extLst>
                  <a:ext uri="{FF2B5EF4-FFF2-40B4-BE49-F238E27FC236}">
                    <a16:creationId xmlns:a16="http://schemas.microsoft.com/office/drawing/2014/main" id="{B246DE04-8DFD-9A41-B2C6-7275A32BE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97" y="2671216"/>
                <a:ext cx="43524" cy="352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16" y="8"/>
                  </a:cxn>
                  <a:cxn ang="0">
                    <a:pos x="7" y="14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21" h="17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16" y="8"/>
                    </a:lnTo>
                    <a:lnTo>
                      <a:pt x="7" y="1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272">
                <a:extLst>
                  <a:ext uri="{FF2B5EF4-FFF2-40B4-BE49-F238E27FC236}">
                    <a16:creationId xmlns:a16="http://schemas.microsoft.com/office/drawing/2014/main" id="{0F159520-3DDD-6244-AD3D-5262441A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619" y="2219404"/>
                <a:ext cx="113990" cy="4559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15" y="1"/>
                  </a:cxn>
                  <a:cxn ang="0">
                    <a:pos x="20" y="1"/>
                  </a:cxn>
                  <a:cxn ang="0">
                    <a:pos x="28" y="2"/>
                  </a:cxn>
                  <a:cxn ang="0">
                    <a:pos x="38" y="5"/>
                  </a:cxn>
                  <a:cxn ang="0">
                    <a:pos x="48" y="10"/>
                  </a:cxn>
                  <a:cxn ang="0">
                    <a:pos x="55" y="15"/>
                  </a:cxn>
                  <a:cxn ang="0">
                    <a:pos x="53" y="20"/>
                  </a:cxn>
                  <a:cxn ang="0">
                    <a:pos x="50" y="21"/>
                  </a:cxn>
                  <a:cxn ang="0">
                    <a:pos x="44" y="21"/>
                  </a:cxn>
                  <a:cxn ang="0">
                    <a:pos x="39" y="18"/>
                  </a:cxn>
                  <a:cxn ang="0">
                    <a:pos x="33" y="18"/>
                  </a:cxn>
                  <a:cxn ang="0">
                    <a:pos x="29" y="20"/>
                  </a:cxn>
                  <a:cxn ang="0">
                    <a:pos x="25" y="22"/>
                  </a:cxn>
                  <a:cxn ang="0">
                    <a:pos x="15" y="22"/>
                  </a:cxn>
                  <a:cxn ang="0">
                    <a:pos x="12" y="21"/>
                  </a:cxn>
                  <a:cxn ang="0">
                    <a:pos x="9" y="18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55" h="22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8" y="2"/>
                    </a:lnTo>
                    <a:lnTo>
                      <a:pt x="38" y="5"/>
                    </a:lnTo>
                    <a:lnTo>
                      <a:pt x="48" y="10"/>
                    </a:lnTo>
                    <a:lnTo>
                      <a:pt x="55" y="15"/>
                    </a:lnTo>
                    <a:lnTo>
                      <a:pt x="53" y="20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9" y="18"/>
                    </a:lnTo>
                    <a:lnTo>
                      <a:pt x="33" y="18"/>
                    </a:lnTo>
                    <a:lnTo>
                      <a:pt x="29" y="20"/>
                    </a:lnTo>
                    <a:lnTo>
                      <a:pt x="25" y="22"/>
                    </a:lnTo>
                    <a:lnTo>
                      <a:pt x="15" y="22"/>
                    </a:lnTo>
                    <a:lnTo>
                      <a:pt x="12" y="21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273">
                <a:extLst>
                  <a:ext uri="{FF2B5EF4-FFF2-40B4-BE49-F238E27FC236}">
                    <a16:creationId xmlns:a16="http://schemas.microsoft.com/office/drawing/2014/main" id="{D0B52175-39F7-8A47-A457-5AE81DB8C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981" y="2698160"/>
                <a:ext cx="29015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2" y="8"/>
                  </a:cxn>
                  <a:cxn ang="0">
                    <a:pos x="10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274">
                <a:extLst>
                  <a:ext uri="{FF2B5EF4-FFF2-40B4-BE49-F238E27FC236}">
                    <a16:creationId xmlns:a16="http://schemas.microsoft.com/office/drawing/2014/main" id="{D6A445BE-9C23-6C4F-83D2-5B20C5C7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913" y="2466036"/>
                <a:ext cx="26944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0" y="6"/>
                  </a:cxn>
                  <a:cxn ang="0">
                    <a:pos x="9" y="8"/>
                  </a:cxn>
                  <a:cxn ang="0">
                    <a:pos x="4" y="8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3" h="8">
                    <a:moveTo>
                      <a:pt x="4" y="0"/>
                    </a:moveTo>
                    <a:lnTo>
                      <a:pt x="8" y="0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275">
                <a:extLst>
                  <a:ext uri="{FF2B5EF4-FFF2-40B4-BE49-F238E27FC236}">
                    <a16:creationId xmlns:a16="http://schemas.microsoft.com/office/drawing/2014/main" id="{07C05F0C-FC7B-4641-9922-2B6AD7CF7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996" y="2416295"/>
                <a:ext cx="20725" cy="207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10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276">
                <a:extLst>
                  <a:ext uri="{FF2B5EF4-FFF2-40B4-BE49-F238E27FC236}">
                    <a16:creationId xmlns:a16="http://schemas.microsoft.com/office/drawing/2014/main" id="{E4159723-CA8D-214D-BCED-8DF716A84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930" y="2215259"/>
                <a:ext cx="690154" cy="501553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6" y="14"/>
                  </a:cxn>
                  <a:cxn ang="0">
                    <a:pos x="42" y="29"/>
                  </a:cxn>
                  <a:cxn ang="0">
                    <a:pos x="54" y="33"/>
                  </a:cxn>
                  <a:cxn ang="0">
                    <a:pos x="61" y="10"/>
                  </a:cxn>
                  <a:cxn ang="0">
                    <a:pos x="109" y="20"/>
                  </a:cxn>
                  <a:cxn ang="0">
                    <a:pos x="111" y="36"/>
                  </a:cxn>
                  <a:cxn ang="0">
                    <a:pos x="130" y="36"/>
                  </a:cxn>
                  <a:cxn ang="0">
                    <a:pos x="154" y="27"/>
                  </a:cxn>
                  <a:cxn ang="0">
                    <a:pos x="190" y="49"/>
                  </a:cxn>
                  <a:cxn ang="0">
                    <a:pos x="223" y="61"/>
                  </a:cxn>
                  <a:cxn ang="0">
                    <a:pos x="262" y="78"/>
                  </a:cxn>
                  <a:cxn ang="0">
                    <a:pos x="267" y="90"/>
                  </a:cxn>
                  <a:cxn ang="0">
                    <a:pos x="272" y="96"/>
                  </a:cxn>
                  <a:cxn ang="0">
                    <a:pos x="261" y="107"/>
                  </a:cxn>
                  <a:cxn ang="0">
                    <a:pos x="286" y="124"/>
                  </a:cxn>
                  <a:cxn ang="0">
                    <a:pos x="298" y="140"/>
                  </a:cxn>
                  <a:cxn ang="0">
                    <a:pos x="313" y="139"/>
                  </a:cxn>
                  <a:cxn ang="0">
                    <a:pos x="330" y="145"/>
                  </a:cxn>
                  <a:cxn ang="0">
                    <a:pos x="326" y="160"/>
                  </a:cxn>
                  <a:cxn ang="0">
                    <a:pos x="312" y="170"/>
                  </a:cxn>
                  <a:cxn ang="0">
                    <a:pos x="307" y="181"/>
                  </a:cxn>
                  <a:cxn ang="0">
                    <a:pos x="274" y="156"/>
                  </a:cxn>
                  <a:cxn ang="0">
                    <a:pos x="258" y="159"/>
                  </a:cxn>
                  <a:cxn ang="0">
                    <a:pos x="264" y="165"/>
                  </a:cxn>
                  <a:cxn ang="0">
                    <a:pos x="266" y="174"/>
                  </a:cxn>
                  <a:cxn ang="0">
                    <a:pos x="278" y="186"/>
                  </a:cxn>
                  <a:cxn ang="0">
                    <a:pos x="293" y="193"/>
                  </a:cxn>
                  <a:cxn ang="0">
                    <a:pos x="296" y="202"/>
                  </a:cxn>
                  <a:cxn ang="0">
                    <a:pos x="296" y="222"/>
                  </a:cxn>
                  <a:cxn ang="0">
                    <a:pos x="261" y="212"/>
                  </a:cxn>
                  <a:cxn ang="0">
                    <a:pos x="279" y="237"/>
                  </a:cxn>
                  <a:cxn ang="0">
                    <a:pos x="273" y="241"/>
                  </a:cxn>
                  <a:cxn ang="0">
                    <a:pos x="242" y="227"/>
                  </a:cxn>
                  <a:cxn ang="0">
                    <a:pos x="213" y="214"/>
                  </a:cxn>
                  <a:cxn ang="0">
                    <a:pos x="176" y="194"/>
                  </a:cxn>
                  <a:cxn ang="0">
                    <a:pos x="155" y="198"/>
                  </a:cxn>
                  <a:cxn ang="0">
                    <a:pos x="140" y="192"/>
                  </a:cxn>
                  <a:cxn ang="0">
                    <a:pos x="145" y="179"/>
                  </a:cxn>
                  <a:cxn ang="0">
                    <a:pos x="183" y="173"/>
                  </a:cxn>
                  <a:cxn ang="0">
                    <a:pos x="183" y="159"/>
                  </a:cxn>
                  <a:cxn ang="0">
                    <a:pos x="203" y="142"/>
                  </a:cxn>
                  <a:cxn ang="0">
                    <a:pos x="187" y="114"/>
                  </a:cxn>
                  <a:cxn ang="0">
                    <a:pos x="163" y="110"/>
                  </a:cxn>
                  <a:cxn ang="0">
                    <a:pos x="154" y="106"/>
                  </a:cxn>
                  <a:cxn ang="0">
                    <a:pos x="164" y="101"/>
                  </a:cxn>
                  <a:cxn ang="0">
                    <a:pos x="129" y="81"/>
                  </a:cxn>
                  <a:cxn ang="0">
                    <a:pos x="115" y="93"/>
                  </a:cxn>
                  <a:cxn ang="0">
                    <a:pos x="45" y="82"/>
                  </a:cxn>
                  <a:cxn ang="0">
                    <a:pos x="15" y="71"/>
                  </a:cxn>
                  <a:cxn ang="0">
                    <a:pos x="22" y="64"/>
                  </a:cxn>
                  <a:cxn ang="0">
                    <a:pos x="7" y="56"/>
                  </a:cxn>
                  <a:cxn ang="0">
                    <a:pos x="0" y="37"/>
                  </a:cxn>
                  <a:cxn ang="0">
                    <a:pos x="10" y="23"/>
                  </a:cxn>
                </a:cxnLst>
                <a:rect l="0" t="0" r="r" b="b"/>
                <a:pathLst>
                  <a:path w="333" h="242">
                    <a:moveTo>
                      <a:pt x="42" y="0"/>
                    </a:moveTo>
                    <a:lnTo>
                      <a:pt x="43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2" y="9"/>
                    </a:lnTo>
                    <a:lnTo>
                      <a:pt x="46" y="14"/>
                    </a:lnTo>
                    <a:lnTo>
                      <a:pt x="41" y="19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43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54" y="38"/>
                    </a:lnTo>
                    <a:lnTo>
                      <a:pt x="54" y="33"/>
                    </a:lnTo>
                    <a:lnTo>
                      <a:pt x="51" y="31"/>
                    </a:lnTo>
                    <a:lnTo>
                      <a:pt x="50" y="28"/>
                    </a:lnTo>
                    <a:lnTo>
                      <a:pt x="50" y="24"/>
                    </a:lnTo>
                    <a:lnTo>
                      <a:pt x="52" y="17"/>
                    </a:lnTo>
                    <a:lnTo>
                      <a:pt x="61" y="10"/>
                    </a:lnTo>
                    <a:lnTo>
                      <a:pt x="71" y="7"/>
                    </a:lnTo>
                    <a:lnTo>
                      <a:pt x="94" y="4"/>
                    </a:lnTo>
                    <a:lnTo>
                      <a:pt x="100" y="7"/>
                    </a:lnTo>
                    <a:lnTo>
                      <a:pt x="105" y="12"/>
                    </a:lnTo>
                    <a:lnTo>
                      <a:pt x="109" y="20"/>
                    </a:lnTo>
                    <a:lnTo>
                      <a:pt x="110" y="28"/>
                    </a:lnTo>
                    <a:lnTo>
                      <a:pt x="110" y="31"/>
                    </a:lnTo>
                    <a:lnTo>
                      <a:pt x="109" y="32"/>
                    </a:lnTo>
                    <a:lnTo>
                      <a:pt x="109" y="36"/>
                    </a:lnTo>
                    <a:lnTo>
                      <a:pt x="111" y="36"/>
                    </a:lnTo>
                    <a:lnTo>
                      <a:pt x="115" y="32"/>
                    </a:lnTo>
                    <a:lnTo>
                      <a:pt x="120" y="32"/>
                    </a:lnTo>
                    <a:lnTo>
                      <a:pt x="123" y="33"/>
                    </a:lnTo>
                    <a:lnTo>
                      <a:pt x="125" y="36"/>
                    </a:lnTo>
                    <a:lnTo>
                      <a:pt x="130" y="36"/>
                    </a:lnTo>
                    <a:lnTo>
                      <a:pt x="136" y="29"/>
                    </a:lnTo>
                    <a:lnTo>
                      <a:pt x="139" y="28"/>
                    </a:lnTo>
                    <a:lnTo>
                      <a:pt x="141" y="25"/>
                    </a:lnTo>
                    <a:lnTo>
                      <a:pt x="144" y="25"/>
                    </a:lnTo>
                    <a:lnTo>
                      <a:pt x="154" y="27"/>
                    </a:lnTo>
                    <a:lnTo>
                      <a:pt x="165" y="28"/>
                    </a:lnTo>
                    <a:lnTo>
                      <a:pt x="174" y="32"/>
                    </a:lnTo>
                    <a:lnTo>
                      <a:pt x="180" y="38"/>
                    </a:lnTo>
                    <a:lnTo>
                      <a:pt x="184" y="44"/>
                    </a:lnTo>
                    <a:lnTo>
                      <a:pt x="190" y="49"/>
                    </a:lnTo>
                    <a:lnTo>
                      <a:pt x="199" y="52"/>
                    </a:lnTo>
                    <a:lnTo>
                      <a:pt x="214" y="52"/>
                    </a:lnTo>
                    <a:lnTo>
                      <a:pt x="222" y="56"/>
                    </a:lnTo>
                    <a:lnTo>
                      <a:pt x="223" y="58"/>
                    </a:lnTo>
                    <a:lnTo>
                      <a:pt x="223" y="61"/>
                    </a:lnTo>
                    <a:lnTo>
                      <a:pt x="233" y="64"/>
                    </a:lnTo>
                    <a:lnTo>
                      <a:pt x="240" y="70"/>
                    </a:lnTo>
                    <a:lnTo>
                      <a:pt x="251" y="72"/>
                    </a:lnTo>
                    <a:lnTo>
                      <a:pt x="251" y="78"/>
                    </a:lnTo>
                    <a:lnTo>
                      <a:pt x="262" y="78"/>
                    </a:lnTo>
                    <a:lnTo>
                      <a:pt x="264" y="80"/>
                    </a:lnTo>
                    <a:lnTo>
                      <a:pt x="266" y="82"/>
                    </a:lnTo>
                    <a:lnTo>
                      <a:pt x="268" y="85"/>
                    </a:lnTo>
                    <a:lnTo>
                      <a:pt x="269" y="88"/>
                    </a:lnTo>
                    <a:lnTo>
                      <a:pt x="267" y="90"/>
                    </a:lnTo>
                    <a:lnTo>
                      <a:pt x="263" y="90"/>
                    </a:lnTo>
                    <a:lnTo>
                      <a:pt x="256" y="93"/>
                    </a:lnTo>
                    <a:lnTo>
                      <a:pt x="259" y="95"/>
                    </a:lnTo>
                    <a:lnTo>
                      <a:pt x="269" y="95"/>
                    </a:lnTo>
                    <a:lnTo>
                      <a:pt x="272" y="96"/>
                    </a:lnTo>
                    <a:lnTo>
                      <a:pt x="273" y="98"/>
                    </a:lnTo>
                    <a:lnTo>
                      <a:pt x="269" y="100"/>
                    </a:lnTo>
                    <a:lnTo>
                      <a:pt x="267" y="102"/>
                    </a:lnTo>
                    <a:lnTo>
                      <a:pt x="264" y="103"/>
                    </a:lnTo>
                    <a:lnTo>
                      <a:pt x="261" y="107"/>
                    </a:lnTo>
                    <a:lnTo>
                      <a:pt x="268" y="111"/>
                    </a:lnTo>
                    <a:lnTo>
                      <a:pt x="272" y="111"/>
                    </a:lnTo>
                    <a:lnTo>
                      <a:pt x="274" y="117"/>
                    </a:lnTo>
                    <a:lnTo>
                      <a:pt x="278" y="121"/>
                    </a:lnTo>
                    <a:lnTo>
                      <a:pt x="286" y="124"/>
                    </a:lnTo>
                    <a:lnTo>
                      <a:pt x="292" y="125"/>
                    </a:lnTo>
                    <a:lnTo>
                      <a:pt x="293" y="129"/>
                    </a:lnTo>
                    <a:lnTo>
                      <a:pt x="293" y="132"/>
                    </a:lnTo>
                    <a:lnTo>
                      <a:pt x="296" y="137"/>
                    </a:lnTo>
                    <a:lnTo>
                      <a:pt x="298" y="140"/>
                    </a:lnTo>
                    <a:lnTo>
                      <a:pt x="304" y="140"/>
                    </a:lnTo>
                    <a:lnTo>
                      <a:pt x="308" y="139"/>
                    </a:lnTo>
                    <a:lnTo>
                      <a:pt x="309" y="137"/>
                    </a:lnTo>
                    <a:lnTo>
                      <a:pt x="312" y="137"/>
                    </a:lnTo>
                    <a:lnTo>
                      <a:pt x="313" y="139"/>
                    </a:lnTo>
                    <a:lnTo>
                      <a:pt x="314" y="141"/>
                    </a:lnTo>
                    <a:lnTo>
                      <a:pt x="317" y="142"/>
                    </a:lnTo>
                    <a:lnTo>
                      <a:pt x="318" y="144"/>
                    </a:lnTo>
                    <a:lnTo>
                      <a:pt x="326" y="144"/>
                    </a:lnTo>
                    <a:lnTo>
                      <a:pt x="330" y="145"/>
                    </a:lnTo>
                    <a:lnTo>
                      <a:pt x="332" y="146"/>
                    </a:lnTo>
                    <a:lnTo>
                      <a:pt x="333" y="149"/>
                    </a:lnTo>
                    <a:lnTo>
                      <a:pt x="333" y="155"/>
                    </a:lnTo>
                    <a:lnTo>
                      <a:pt x="331" y="158"/>
                    </a:lnTo>
                    <a:lnTo>
                      <a:pt x="326" y="160"/>
                    </a:lnTo>
                    <a:lnTo>
                      <a:pt x="321" y="160"/>
                    </a:lnTo>
                    <a:lnTo>
                      <a:pt x="321" y="166"/>
                    </a:lnTo>
                    <a:lnTo>
                      <a:pt x="318" y="169"/>
                    </a:lnTo>
                    <a:lnTo>
                      <a:pt x="316" y="170"/>
                    </a:lnTo>
                    <a:lnTo>
                      <a:pt x="312" y="170"/>
                    </a:lnTo>
                    <a:lnTo>
                      <a:pt x="312" y="173"/>
                    </a:lnTo>
                    <a:lnTo>
                      <a:pt x="311" y="176"/>
                    </a:lnTo>
                    <a:lnTo>
                      <a:pt x="311" y="179"/>
                    </a:lnTo>
                    <a:lnTo>
                      <a:pt x="309" y="180"/>
                    </a:lnTo>
                    <a:lnTo>
                      <a:pt x="307" y="181"/>
                    </a:lnTo>
                    <a:lnTo>
                      <a:pt x="298" y="179"/>
                    </a:lnTo>
                    <a:lnTo>
                      <a:pt x="292" y="174"/>
                    </a:lnTo>
                    <a:lnTo>
                      <a:pt x="286" y="168"/>
                    </a:lnTo>
                    <a:lnTo>
                      <a:pt x="281" y="161"/>
                    </a:lnTo>
                    <a:lnTo>
                      <a:pt x="274" y="156"/>
                    </a:lnTo>
                    <a:lnTo>
                      <a:pt x="266" y="154"/>
                    </a:lnTo>
                    <a:lnTo>
                      <a:pt x="264" y="154"/>
                    </a:lnTo>
                    <a:lnTo>
                      <a:pt x="262" y="156"/>
                    </a:lnTo>
                    <a:lnTo>
                      <a:pt x="259" y="158"/>
                    </a:lnTo>
                    <a:lnTo>
                      <a:pt x="258" y="159"/>
                    </a:lnTo>
                    <a:lnTo>
                      <a:pt x="261" y="160"/>
                    </a:lnTo>
                    <a:lnTo>
                      <a:pt x="264" y="160"/>
                    </a:lnTo>
                    <a:lnTo>
                      <a:pt x="266" y="159"/>
                    </a:lnTo>
                    <a:lnTo>
                      <a:pt x="266" y="164"/>
                    </a:lnTo>
                    <a:lnTo>
                      <a:pt x="264" y="165"/>
                    </a:lnTo>
                    <a:lnTo>
                      <a:pt x="262" y="165"/>
                    </a:lnTo>
                    <a:lnTo>
                      <a:pt x="261" y="164"/>
                    </a:lnTo>
                    <a:lnTo>
                      <a:pt x="261" y="170"/>
                    </a:lnTo>
                    <a:lnTo>
                      <a:pt x="266" y="170"/>
                    </a:lnTo>
                    <a:lnTo>
                      <a:pt x="266" y="174"/>
                    </a:lnTo>
                    <a:lnTo>
                      <a:pt x="268" y="178"/>
                    </a:lnTo>
                    <a:lnTo>
                      <a:pt x="269" y="180"/>
                    </a:lnTo>
                    <a:lnTo>
                      <a:pt x="272" y="184"/>
                    </a:lnTo>
                    <a:lnTo>
                      <a:pt x="274" y="185"/>
                    </a:lnTo>
                    <a:lnTo>
                      <a:pt x="278" y="186"/>
                    </a:lnTo>
                    <a:lnTo>
                      <a:pt x="284" y="186"/>
                    </a:lnTo>
                    <a:lnTo>
                      <a:pt x="284" y="188"/>
                    </a:lnTo>
                    <a:lnTo>
                      <a:pt x="286" y="190"/>
                    </a:lnTo>
                    <a:lnTo>
                      <a:pt x="293" y="190"/>
                    </a:lnTo>
                    <a:lnTo>
                      <a:pt x="293" y="193"/>
                    </a:lnTo>
                    <a:lnTo>
                      <a:pt x="292" y="195"/>
                    </a:lnTo>
                    <a:lnTo>
                      <a:pt x="292" y="197"/>
                    </a:lnTo>
                    <a:lnTo>
                      <a:pt x="293" y="198"/>
                    </a:lnTo>
                    <a:lnTo>
                      <a:pt x="293" y="199"/>
                    </a:lnTo>
                    <a:lnTo>
                      <a:pt x="296" y="202"/>
                    </a:lnTo>
                    <a:lnTo>
                      <a:pt x="297" y="204"/>
                    </a:lnTo>
                    <a:lnTo>
                      <a:pt x="298" y="205"/>
                    </a:lnTo>
                    <a:lnTo>
                      <a:pt x="299" y="208"/>
                    </a:lnTo>
                    <a:lnTo>
                      <a:pt x="299" y="210"/>
                    </a:lnTo>
                    <a:lnTo>
                      <a:pt x="296" y="222"/>
                    </a:lnTo>
                    <a:lnTo>
                      <a:pt x="294" y="224"/>
                    </a:lnTo>
                    <a:lnTo>
                      <a:pt x="288" y="223"/>
                    </a:lnTo>
                    <a:lnTo>
                      <a:pt x="279" y="220"/>
                    </a:lnTo>
                    <a:lnTo>
                      <a:pt x="269" y="217"/>
                    </a:lnTo>
                    <a:lnTo>
                      <a:pt x="261" y="212"/>
                    </a:lnTo>
                    <a:lnTo>
                      <a:pt x="256" y="208"/>
                    </a:lnTo>
                    <a:lnTo>
                      <a:pt x="251" y="208"/>
                    </a:lnTo>
                    <a:lnTo>
                      <a:pt x="258" y="214"/>
                    </a:lnTo>
                    <a:lnTo>
                      <a:pt x="276" y="229"/>
                    </a:lnTo>
                    <a:lnTo>
                      <a:pt x="279" y="237"/>
                    </a:lnTo>
                    <a:lnTo>
                      <a:pt x="279" y="238"/>
                    </a:lnTo>
                    <a:lnTo>
                      <a:pt x="278" y="241"/>
                    </a:lnTo>
                    <a:lnTo>
                      <a:pt x="277" y="242"/>
                    </a:lnTo>
                    <a:lnTo>
                      <a:pt x="274" y="242"/>
                    </a:lnTo>
                    <a:lnTo>
                      <a:pt x="273" y="241"/>
                    </a:lnTo>
                    <a:lnTo>
                      <a:pt x="273" y="237"/>
                    </a:lnTo>
                    <a:lnTo>
                      <a:pt x="272" y="237"/>
                    </a:lnTo>
                    <a:lnTo>
                      <a:pt x="261" y="233"/>
                    </a:lnTo>
                    <a:lnTo>
                      <a:pt x="252" y="231"/>
                    </a:lnTo>
                    <a:lnTo>
                      <a:pt x="242" y="227"/>
                    </a:lnTo>
                    <a:lnTo>
                      <a:pt x="235" y="224"/>
                    </a:lnTo>
                    <a:lnTo>
                      <a:pt x="229" y="223"/>
                    </a:lnTo>
                    <a:lnTo>
                      <a:pt x="222" y="220"/>
                    </a:lnTo>
                    <a:lnTo>
                      <a:pt x="217" y="218"/>
                    </a:lnTo>
                    <a:lnTo>
                      <a:pt x="213" y="214"/>
                    </a:lnTo>
                    <a:lnTo>
                      <a:pt x="214" y="209"/>
                    </a:lnTo>
                    <a:lnTo>
                      <a:pt x="198" y="199"/>
                    </a:lnTo>
                    <a:lnTo>
                      <a:pt x="183" y="189"/>
                    </a:lnTo>
                    <a:lnTo>
                      <a:pt x="179" y="193"/>
                    </a:lnTo>
                    <a:lnTo>
                      <a:pt x="176" y="194"/>
                    </a:lnTo>
                    <a:lnTo>
                      <a:pt x="175" y="195"/>
                    </a:lnTo>
                    <a:lnTo>
                      <a:pt x="173" y="195"/>
                    </a:lnTo>
                    <a:lnTo>
                      <a:pt x="169" y="192"/>
                    </a:lnTo>
                    <a:lnTo>
                      <a:pt x="168" y="192"/>
                    </a:lnTo>
                    <a:lnTo>
                      <a:pt x="155" y="198"/>
                    </a:lnTo>
                    <a:lnTo>
                      <a:pt x="153" y="198"/>
                    </a:lnTo>
                    <a:lnTo>
                      <a:pt x="150" y="197"/>
                    </a:lnTo>
                    <a:lnTo>
                      <a:pt x="146" y="195"/>
                    </a:lnTo>
                    <a:lnTo>
                      <a:pt x="144" y="194"/>
                    </a:lnTo>
                    <a:lnTo>
                      <a:pt x="140" y="192"/>
                    </a:lnTo>
                    <a:lnTo>
                      <a:pt x="138" y="186"/>
                    </a:lnTo>
                    <a:lnTo>
                      <a:pt x="139" y="185"/>
                    </a:lnTo>
                    <a:lnTo>
                      <a:pt x="140" y="183"/>
                    </a:lnTo>
                    <a:lnTo>
                      <a:pt x="143" y="180"/>
                    </a:lnTo>
                    <a:lnTo>
                      <a:pt x="145" y="179"/>
                    </a:lnTo>
                    <a:lnTo>
                      <a:pt x="149" y="176"/>
                    </a:lnTo>
                    <a:lnTo>
                      <a:pt x="151" y="175"/>
                    </a:lnTo>
                    <a:lnTo>
                      <a:pt x="174" y="175"/>
                    </a:lnTo>
                    <a:lnTo>
                      <a:pt x="178" y="174"/>
                    </a:lnTo>
                    <a:lnTo>
                      <a:pt x="183" y="173"/>
                    </a:lnTo>
                    <a:lnTo>
                      <a:pt x="190" y="170"/>
                    </a:lnTo>
                    <a:lnTo>
                      <a:pt x="188" y="169"/>
                    </a:lnTo>
                    <a:lnTo>
                      <a:pt x="185" y="166"/>
                    </a:lnTo>
                    <a:lnTo>
                      <a:pt x="183" y="161"/>
                    </a:lnTo>
                    <a:lnTo>
                      <a:pt x="183" y="159"/>
                    </a:lnTo>
                    <a:lnTo>
                      <a:pt x="184" y="158"/>
                    </a:lnTo>
                    <a:lnTo>
                      <a:pt x="187" y="156"/>
                    </a:lnTo>
                    <a:lnTo>
                      <a:pt x="192" y="156"/>
                    </a:lnTo>
                    <a:lnTo>
                      <a:pt x="198" y="150"/>
                    </a:lnTo>
                    <a:lnTo>
                      <a:pt x="203" y="142"/>
                    </a:lnTo>
                    <a:lnTo>
                      <a:pt x="204" y="140"/>
                    </a:lnTo>
                    <a:lnTo>
                      <a:pt x="205" y="136"/>
                    </a:lnTo>
                    <a:lnTo>
                      <a:pt x="203" y="129"/>
                    </a:lnTo>
                    <a:lnTo>
                      <a:pt x="195" y="121"/>
                    </a:lnTo>
                    <a:lnTo>
                      <a:pt x="187" y="114"/>
                    </a:lnTo>
                    <a:lnTo>
                      <a:pt x="178" y="109"/>
                    </a:lnTo>
                    <a:lnTo>
                      <a:pt x="170" y="106"/>
                    </a:lnTo>
                    <a:lnTo>
                      <a:pt x="168" y="106"/>
                    </a:lnTo>
                    <a:lnTo>
                      <a:pt x="165" y="107"/>
                    </a:lnTo>
                    <a:lnTo>
                      <a:pt x="163" y="110"/>
                    </a:lnTo>
                    <a:lnTo>
                      <a:pt x="160" y="111"/>
                    </a:lnTo>
                    <a:lnTo>
                      <a:pt x="156" y="111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4" y="106"/>
                    </a:lnTo>
                    <a:lnTo>
                      <a:pt x="155" y="103"/>
                    </a:lnTo>
                    <a:lnTo>
                      <a:pt x="156" y="102"/>
                    </a:lnTo>
                    <a:lnTo>
                      <a:pt x="159" y="102"/>
                    </a:lnTo>
                    <a:lnTo>
                      <a:pt x="161" y="101"/>
                    </a:lnTo>
                    <a:lnTo>
                      <a:pt x="164" y="101"/>
                    </a:lnTo>
                    <a:lnTo>
                      <a:pt x="160" y="97"/>
                    </a:lnTo>
                    <a:lnTo>
                      <a:pt x="145" y="85"/>
                    </a:lnTo>
                    <a:lnTo>
                      <a:pt x="139" y="81"/>
                    </a:lnTo>
                    <a:lnTo>
                      <a:pt x="134" y="78"/>
                    </a:lnTo>
                    <a:lnTo>
                      <a:pt x="129" y="81"/>
                    </a:lnTo>
                    <a:lnTo>
                      <a:pt x="126" y="85"/>
                    </a:lnTo>
                    <a:lnTo>
                      <a:pt x="124" y="87"/>
                    </a:lnTo>
                    <a:lnTo>
                      <a:pt x="121" y="91"/>
                    </a:lnTo>
                    <a:lnTo>
                      <a:pt x="119" y="92"/>
                    </a:lnTo>
                    <a:lnTo>
                      <a:pt x="115" y="93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1" y="85"/>
                    </a:lnTo>
                    <a:lnTo>
                      <a:pt x="47" y="85"/>
                    </a:lnTo>
                    <a:lnTo>
                      <a:pt x="45" y="82"/>
                    </a:lnTo>
                    <a:lnTo>
                      <a:pt x="42" y="81"/>
                    </a:lnTo>
                    <a:lnTo>
                      <a:pt x="37" y="76"/>
                    </a:lnTo>
                    <a:lnTo>
                      <a:pt x="18" y="76"/>
                    </a:lnTo>
                    <a:lnTo>
                      <a:pt x="17" y="73"/>
                    </a:lnTo>
                    <a:lnTo>
                      <a:pt x="15" y="71"/>
                    </a:lnTo>
                    <a:lnTo>
                      <a:pt x="12" y="70"/>
                    </a:lnTo>
                    <a:lnTo>
                      <a:pt x="10" y="64"/>
                    </a:lnTo>
                    <a:lnTo>
                      <a:pt x="13" y="63"/>
                    </a:lnTo>
                    <a:lnTo>
                      <a:pt x="18" y="63"/>
                    </a:lnTo>
                    <a:lnTo>
                      <a:pt x="22" y="64"/>
                    </a:lnTo>
                    <a:lnTo>
                      <a:pt x="27" y="66"/>
                    </a:lnTo>
                    <a:lnTo>
                      <a:pt x="27" y="61"/>
                    </a:lnTo>
                    <a:lnTo>
                      <a:pt x="22" y="59"/>
                    </a:lnTo>
                    <a:lnTo>
                      <a:pt x="15" y="57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0" y="23"/>
                    </a:lnTo>
                    <a:lnTo>
                      <a:pt x="10" y="15"/>
                    </a:lnTo>
                    <a:lnTo>
                      <a:pt x="18" y="8"/>
                    </a:lnTo>
                    <a:lnTo>
                      <a:pt x="30" y="3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77">
                <a:extLst>
                  <a:ext uri="{FF2B5EF4-FFF2-40B4-BE49-F238E27FC236}">
                    <a16:creationId xmlns:a16="http://schemas.microsoft.com/office/drawing/2014/main" id="{04A0559B-FCE1-8345-BDE5-669E448D5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95" y="2654636"/>
                <a:ext cx="18653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3">
                    <a:moveTo>
                      <a:pt x="2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278">
                <a:extLst>
                  <a:ext uri="{FF2B5EF4-FFF2-40B4-BE49-F238E27FC236}">
                    <a16:creationId xmlns:a16="http://schemas.microsoft.com/office/drawing/2014/main" id="{ED7C4901-BC8E-174E-B2BF-E6036C0F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934" y="2553082"/>
                <a:ext cx="14508" cy="145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279">
                <a:extLst>
                  <a:ext uri="{FF2B5EF4-FFF2-40B4-BE49-F238E27FC236}">
                    <a16:creationId xmlns:a16="http://schemas.microsoft.com/office/drawing/2014/main" id="{1D06F07F-38AB-8948-BBC0-CF55E50A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334" y="1713706"/>
                <a:ext cx="741967" cy="387564"/>
              </a:xfrm>
              <a:custGeom>
                <a:avLst/>
                <a:gdLst/>
                <a:ahLst/>
                <a:cxnLst>
                  <a:cxn ang="0">
                    <a:pos x="225" y="2"/>
                  </a:cxn>
                  <a:cxn ang="0">
                    <a:pos x="291" y="10"/>
                  </a:cxn>
                  <a:cxn ang="0">
                    <a:pos x="324" y="7"/>
                  </a:cxn>
                  <a:cxn ang="0">
                    <a:pos x="331" y="15"/>
                  </a:cxn>
                  <a:cxn ang="0">
                    <a:pos x="358" y="25"/>
                  </a:cxn>
                  <a:cxn ang="0">
                    <a:pos x="352" y="30"/>
                  </a:cxn>
                  <a:cxn ang="0">
                    <a:pos x="305" y="41"/>
                  </a:cxn>
                  <a:cxn ang="0">
                    <a:pos x="311" y="47"/>
                  </a:cxn>
                  <a:cxn ang="0">
                    <a:pos x="273" y="68"/>
                  </a:cxn>
                  <a:cxn ang="0">
                    <a:pos x="235" y="98"/>
                  </a:cxn>
                  <a:cxn ang="0">
                    <a:pos x="196" y="104"/>
                  </a:cxn>
                  <a:cxn ang="0">
                    <a:pos x="198" y="115"/>
                  </a:cxn>
                  <a:cxn ang="0">
                    <a:pos x="188" y="115"/>
                  </a:cxn>
                  <a:cxn ang="0">
                    <a:pos x="200" y="125"/>
                  </a:cxn>
                  <a:cxn ang="0">
                    <a:pos x="161" y="144"/>
                  </a:cxn>
                  <a:cxn ang="0">
                    <a:pos x="161" y="158"/>
                  </a:cxn>
                  <a:cxn ang="0">
                    <a:pos x="147" y="169"/>
                  </a:cxn>
                  <a:cxn ang="0">
                    <a:pos x="163" y="173"/>
                  </a:cxn>
                  <a:cxn ang="0">
                    <a:pos x="131" y="187"/>
                  </a:cxn>
                  <a:cxn ang="0">
                    <a:pos x="119" y="181"/>
                  </a:cxn>
                  <a:cxn ang="0">
                    <a:pos x="74" y="184"/>
                  </a:cxn>
                  <a:cxn ang="0">
                    <a:pos x="33" y="181"/>
                  </a:cxn>
                  <a:cxn ang="0">
                    <a:pos x="27" y="178"/>
                  </a:cxn>
                  <a:cxn ang="0">
                    <a:pos x="45" y="166"/>
                  </a:cxn>
                  <a:cxn ang="0">
                    <a:pos x="44" y="154"/>
                  </a:cxn>
                  <a:cxn ang="0">
                    <a:pos x="53" y="145"/>
                  </a:cxn>
                  <a:cxn ang="0">
                    <a:pos x="79" y="157"/>
                  </a:cxn>
                  <a:cxn ang="0">
                    <a:pos x="71" y="143"/>
                  </a:cxn>
                  <a:cxn ang="0">
                    <a:pos x="59" y="138"/>
                  </a:cxn>
                  <a:cxn ang="0">
                    <a:pos x="54" y="129"/>
                  </a:cxn>
                  <a:cxn ang="0">
                    <a:pos x="78" y="119"/>
                  </a:cxn>
                  <a:cxn ang="0">
                    <a:pos x="76" y="99"/>
                  </a:cxn>
                  <a:cxn ang="0">
                    <a:pos x="58" y="88"/>
                  </a:cxn>
                  <a:cxn ang="0">
                    <a:pos x="63" y="83"/>
                  </a:cxn>
                  <a:cxn ang="0">
                    <a:pos x="103" y="90"/>
                  </a:cxn>
                  <a:cxn ang="0">
                    <a:pos x="112" y="93"/>
                  </a:cxn>
                  <a:cxn ang="0">
                    <a:pos x="102" y="84"/>
                  </a:cxn>
                  <a:cxn ang="0">
                    <a:pos x="123" y="79"/>
                  </a:cxn>
                  <a:cxn ang="0">
                    <a:pos x="128" y="73"/>
                  </a:cxn>
                  <a:cxn ang="0">
                    <a:pos x="94" y="74"/>
                  </a:cxn>
                  <a:cxn ang="0">
                    <a:pos x="73" y="76"/>
                  </a:cxn>
                  <a:cxn ang="0">
                    <a:pos x="55" y="74"/>
                  </a:cxn>
                  <a:cxn ang="0">
                    <a:pos x="32" y="65"/>
                  </a:cxn>
                  <a:cxn ang="0">
                    <a:pos x="23" y="61"/>
                  </a:cxn>
                  <a:cxn ang="0">
                    <a:pos x="45" y="47"/>
                  </a:cxn>
                  <a:cxn ang="0">
                    <a:pos x="27" y="55"/>
                  </a:cxn>
                  <a:cxn ang="0">
                    <a:pos x="17" y="51"/>
                  </a:cxn>
                  <a:cxn ang="0">
                    <a:pos x="15" y="45"/>
                  </a:cxn>
                  <a:cxn ang="0">
                    <a:pos x="4" y="42"/>
                  </a:cxn>
                  <a:cxn ang="0">
                    <a:pos x="53" y="31"/>
                  </a:cxn>
                  <a:cxn ang="0">
                    <a:pos x="64" y="23"/>
                  </a:cxn>
                  <a:cxn ang="0">
                    <a:pos x="77" y="21"/>
                  </a:cxn>
                  <a:cxn ang="0">
                    <a:pos x="104" y="16"/>
                  </a:cxn>
                  <a:cxn ang="0">
                    <a:pos x="121" y="12"/>
                  </a:cxn>
                  <a:cxn ang="0">
                    <a:pos x="132" y="5"/>
                  </a:cxn>
                  <a:cxn ang="0">
                    <a:pos x="193" y="3"/>
                  </a:cxn>
                  <a:cxn ang="0">
                    <a:pos x="207" y="5"/>
                  </a:cxn>
                </a:cxnLst>
                <a:rect l="0" t="0" r="r" b="b"/>
                <a:pathLst>
                  <a:path w="358" h="187">
                    <a:moveTo>
                      <a:pt x="215" y="0"/>
                    </a:moveTo>
                    <a:lnTo>
                      <a:pt x="219" y="0"/>
                    </a:lnTo>
                    <a:lnTo>
                      <a:pt x="222" y="1"/>
                    </a:lnTo>
                    <a:lnTo>
                      <a:pt x="225" y="2"/>
                    </a:lnTo>
                    <a:lnTo>
                      <a:pt x="260" y="2"/>
                    </a:lnTo>
                    <a:lnTo>
                      <a:pt x="273" y="3"/>
                    </a:lnTo>
                    <a:lnTo>
                      <a:pt x="284" y="6"/>
                    </a:lnTo>
                    <a:lnTo>
                      <a:pt x="291" y="10"/>
                    </a:lnTo>
                    <a:lnTo>
                      <a:pt x="290" y="11"/>
                    </a:lnTo>
                    <a:lnTo>
                      <a:pt x="288" y="12"/>
                    </a:lnTo>
                    <a:lnTo>
                      <a:pt x="316" y="5"/>
                    </a:lnTo>
                    <a:lnTo>
                      <a:pt x="324" y="7"/>
                    </a:lnTo>
                    <a:lnTo>
                      <a:pt x="326" y="8"/>
                    </a:lnTo>
                    <a:lnTo>
                      <a:pt x="329" y="11"/>
                    </a:lnTo>
                    <a:lnTo>
                      <a:pt x="330" y="13"/>
                    </a:lnTo>
                    <a:lnTo>
                      <a:pt x="331" y="15"/>
                    </a:lnTo>
                    <a:lnTo>
                      <a:pt x="335" y="17"/>
                    </a:lnTo>
                    <a:lnTo>
                      <a:pt x="343" y="18"/>
                    </a:lnTo>
                    <a:lnTo>
                      <a:pt x="355" y="21"/>
                    </a:lnTo>
                    <a:lnTo>
                      <a:pt x="358" y="25"/>
                    </a:lnTo>
                    <a:lnTo>
                      <a:pt x="358" y="27"/>
                    </a:lnTo>
                    <a:lnTo>
                      <a:pt x="355" y="29"/>
                    </a:lnTo>
                    <a:lnTo>
                      <a:pt x="354" y="29"/>
                    </a:lnTo>
                    <a:lnTo>
                      <a:pt x="352" y="30"/>
                    </a:lnTo>
                    <a:lnTo>
                      <a:pt x="349" y="30"/>
                    </a:lnTo>
                    <a:lnTo>
                      <a:pt x="334" y="37"/>
                    </a:lnTo>
                    <a:lnTo>
                      <a:pt x="320" y="40"/>
                    </a:lnTo>
                    <a:lnTo>
                      <a:pt x="305" y="41"/>
                    </a:lnTo>
                    <a:lnTo>
                      <a:pt x="289" y="46"/>
                    </a:lnTo>
                    <a:lnTo>
                      <a:pt x="294" y="49"/>
                    </a:lnTo>
                    <a:lnTo>
                      <a:pt x="303" y="49"/>
                    </a:lnTo>
                    <a:lnTo>
                      <a:pt x="311" y="47"/>
                    </a:lnTo>
                    <a:lnTo>
                      <a:pt x="320" y="47"/>
                    </a:lnTo>
                    <a:lnTo>
                      <a:pt x="310" y="54"/>
                    </a:lnTo>
                    <a:lnTo>
                      <a:pt x="285" y="64"/>
                    </a:lnTo>
                    <a:lnTo>
                      <a:pt x="273" y="68"/>
                    </a:lnTo>
                    <a:lnTo>
                      <a:pt x="262" y="73"/>
                    </a:lnTo>
                    <a:lnTo>
                      <a:pt x="252" y="81"/>
                    </a:lnTo>
                    <a:lnTo>
                      <a:pt x="244" y="90"/>
                    </a:lnTo>
                    <a:lnTo>
                      <a:pt x="235" y="98"/>
                    </a:lnTo>
                    <a:lnTo>
                      <a:pt x="229" y="100"/>
                    </a:lnTo>
                    <a:lnTo>
                      <a:pt x="221" y="99"/>
                    </a:lnTo>
                    <a:lnTo>
                      <a:pt x="214" y="99"/>
                    </a:lnTo>
                    <a:lnTo>
                      <a:pt x="196" y="104"/>
                    </a:lnTo>
                    <a:lnTo>
                      <a:pt x="188" y="109"/>
                    </a:lnTo>
                    <a:lnTo>
                      <a:pt x="200" y="109"/>
                    </a:lnTo>
                    <a:lnTo>
                      <a:pt x="200" y="114"/>
                    </a:lnTo>
                    <a:lnTo>
                      <a:pt x="198" y="115"/>
                    </a:lnTo>
                    <a:lnTo>
                      <a:pt x="196" y="117"/>
                    </a:lnTo>
                    <a:lnTo>
                      <a:pt x="195" y="117"/>
                    </a:lnTo>
                    <a:lnTo>
                      <a:pt x="191" y="115"/>
                    </a:lnTo>
                    <a:lnTo>
                      <a:pt x="188" y="115"/>
                    </a:lnTo>
                    <a:lnTo>
                      <a:pt x="192" y="118"/>
                    </a:lnTo>
                    <a:lnTo>
                      <a:pt x="195" y="119"/>
                    </a:lnTo>
                    <a:lnTo>
                      <a:pt x="197" y="122"/>
                    </a:lnTo>
                    <a:lnTo>
                      <a:pt x="200" y="125"/>
                    </a:lnTo>
                    <a:lnTo>
                      <a:pt x="192" y="130"/>
                    </a:lnTo>
                    <a:lnTo>
                      <a:pt x="185" y="142"/>
                    </a:lnTo>
                    <a:lnTo>
                      <a:pt x="182" y="144"/>
                    </a:lnTo>
                    <a:lnTo>
                      <a:pt x="161" y="144"/>
                    </a:lnTo>
                    <a:lnTo>
                      <a:pt x="163" y="147"/>
                    </a:lnTo>
                    <a:lnTo>
                      <a:pt x="165" y="149"/>
                    </a:lnTo>
                    <a:lnTo>
                      <a:pt x="165" y="154"/>
                    </a:lnTo>
                    <a:lnTo>
                      <a:pt x="161" y="158"/>
                    </a:lnTo>
                    <a:lnTo>
                      <a:pt x="158" y="158"/>
                    </a:lnTo>
                    <a:lnTo>
                      <a:pt x="148" y="163"/>
                    </a:lnTo>
                    <a:lnTo>
                      <a:pt x="147" y="166"/>
                    </a:lnTo>
                    <a:lnTo>
                      <a:pt x="147" y="169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3" y="172"/>
                    </a:lnTo>
                    <a:lnTo>
                      <a:pt x="163" y="173"/>
                    </a:lnTo>
                    <a:lnTo>
                      <a:pt x="160" y="178"/>
                    </a:lnTo>
                    <a:lnTo>
                      <a:pt x="151" y="182"/>
                    </a:lnTo>
                    <a:lnTo>
                      <a:pt x="140" y="186"/>
                    </a:lnTo>
                    <a:lnTo>
                      <a:pt x="131" y="187"/>
                    </a:lnTo>
                    <a:lnTo>
                      <a:pt x="128" y="187"/>
                    </a:lnTo>
                    <a:lnTo>
                      <a:pt x="126" y="186"/>
                    </a:lnTo>
                    <a:lnTo>
                      <a:pt x="122" y="182"/>
                    </a:lnTo>
                    <a:lnTo>
                      <a:pt x="119" y="181"/>
                    </a:lnTo>
                    <a:lnTo>
                      <a:pt x="84" y="181"/>
                    </a:lnTo>
                    <a:lnTo>
                      <a:pt x="83" y="182"/>
                    </a:lnTo>
                    <a:lnTo>
                      <a:pt x="78" y="184"/>
                    </a:lnTo>
                    <a:lnTo>
                      <a:pt x="74" y="184"/>
                    </a:lnTo>
                    <a:lnTo>
                      <a:pt x="55" y="182"/>
                    </a:lnTo>
                    <a:lnTo>
                      <a:pt x="37" y="177"/>
                    </a:lnTo>
                    <a:lnTo>
                      <a:pt x="35" y="179"/>
                    </a:lnTo>
                    <a:lnTo>
                      <a:pt x="33" y="181"/>
                    </a:lnTo>
                    <a:lnTo>
                      <a:pt x="29" y="181"/>
                    </a:lnTo>
                    <a:lnTo>
                      <a:pt x="28" y="179"/>
                    </a:lnTo>
                    <a:lnTo>
                      <a:pt x="27" y="179"/>
                    </a:lnTo>
                    <a:lnTo>
                      <a:pt x="27" y="178"/>
                    </a:lnTo>
                    <a:lnTo>
                      <a:pt x="28" y="172"/>
                    </a:lnTo>
                    <a:lnTo>
                      <a:pt x="33" y="168"/>
                    </a:lnTo>
                    <a:lnTo>
                      <a:pt x="38" y="166"/>
                    </a:lnTo>
                    <a:lnTo>
                      <a:pt x="45" y="166"/>
                    </a:lnTo>
                    <a:lnTo>
                      <a:pt x="52" y="164"/>
                    </a:lnTo>
                    <a:lnTo>
                      <a:pt x="57" y="162"/>
                    </a:lnTo>
                    <a:lnTo>
                      <a:pt x="47" y="157"/>
                    </a:lnTo>
                    <a:lnTo>
                      <a:pt x="44" y="154"/>
                    </a:lnTo>
                    <a:lnTo>
                      <a:pt x="43" y="152"/>
                    </a:lnTo>
                    <a:lnTo>
                      <a:pt x="43" y="147"/>
                    </a:lnTo>
                    <a:lnTo>
                      <a:pt x="44" y="145"/>
                    </a:lnTo>
                    <a:lnTo>
                      <a:pt x="53" y="145"/>
                    </a:lnTo>
                    <a:lnTo>
                      <a:pt x="62" y="147"/>
                    </a:lnTo>
                    <a:lnTo>
                      <a:pt x="68" y="149"/>
                    </a:lnTo>
                    <a:lnTo>
                      <a:pt x="73" y="153"/>
                    </a:lnTo>
                    <a:lnTo>
                      <a:pt x="79" y="157"/>
                    </a:lnTo>
                    <a:lnTo>
                      <a:pt x="86" y="157"/>
                    </a:lnTo>
                    <a:lnTo>
                      <a:pt x="81" y="152"/>
                    </a:lnTo>
                    <a:lnTo>
                      <a:pt x="74" y="148"/>
                    </a:lnTo>
                    <a:lnTo>
                      <a:pt x="71" y="143"/>
                    </a:lnTo>
                    <a:lnTo>
                      <a:pt x="68" y="137"/>
                    </a:lnTo>
                    <a:lnTo>
                      <a:pt x="62" y="137"/>
                    </a:lnTo>
                    <a:lnTo>
                      <a:pt x="60" y="138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2" y="139"/>
                    </a:lnTo>
                    <a:lnTo>
                      <a:pt x="52" y="134"/>
                    </a:lnTo>
                    <a:lnTo>
                      <a:pt x="54" y="129"/>
                    </a:lnTo>
                    <a:lnTo>
                      <a:pt x="57" y="125"/>
                    </a:lnTo>
                    <a:lnTo>
                      <a:pt x="64" y="120"/>
                    </a:lnTo>
                    <a:lnTo>
                      <a:pt x="72" y="119"/>
                    </a:lnTo>
                    <a:lnTo>
                      <a:pt x="78" y="119"/>
                    </a:lnTo>
                    <a:lnTo>
                      <a:pt x="83" y="117"/>
                    </a:lnTo>
                    <a:lnTo>
                      <a:pt x="86" y="110"/>
                    </a:lnTo>
                    <a:lnTo>
                      <a:pt x="83" y="104"/>
                    </a:lnTo>
                    <a:lnTo>
                      <a:pt x="76" y="99"/>
                    </a:lnTo>
                    <a:lnTo>
                      <a:pt x="68" y="95"/>
                    </a:lnTo>
                    <a:lnTo>
                      <a:pt x="60" y="93"/>
                    </a:lnTo>
                    <a:lnTo>
                      <a:pt x="58" y="89"/>
                    </a:lnTo>
                    <a:lnTo>
                      <a:pt x="58" y="88"/>
                    </a:lnTo>
                    <a:lnTo>
                      <a:pt x="59" y="86"/>
                    </a:lnTo>
                    <a:lnTo>
                      <a:pt x="65" y="86"/>
                    </a:lnTo>
                    <a:lnTo>
                      <a:pt x="64" y="85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91" y="81"/>
                    </a:lnTo>
                    <a:lnTo>
                      <a:pt x="97" y="85"/>
                    </a:lnTo>
                    <a:lnTo>
                      <a:pt x="103" y="90"/>
                    </a:lnTo>
                    <a:lnTo>
                      <a:pt x="108" y="94"/>
                    </a:lnTo>
                    <a:lnTo>
                      <a:pt x="116" y="95"/>
                    </a:lnTo>
                    <a:lnTo>
                      <a:pt x="114" y="94"/>
                    </a:lnTo>
                    <a:lnTo>
                      <a:pt x="112" y="93"/>
                    </a:lnTo>
                    <a:lnTo>
                      <a:pt x="108" y="90"/>
                    </a:lnTo>
                    <a:lnTo>
                      <a:pt x="106" y="88"/>
                    </a:lnTo>
                    <a:lnTo>
                      <a:pt x="103" y="86"/>
                    </a:lnTo>
                    <a:lnTo>
                      <a:pt x="102" y="84"/>
                    </a:lnTo>
                    <a:lnTo>
                      <a:pt x="101" y="83"/>
                    </a:lnTo>
                    <a:lnTo>
                      <a:pt x="102" y="80"/>
                    </a:lnTo>
                    <a:lnTo>
                      <a:pt x="103" y="79"/>
                    </a:lnTo>
                    <a:lnTo>
                      <a:pt x="123" y="79"/>
                    </a:lnTo>
                    <a:lnTo>
                      <a:pt x="134" y="75"/>
                    </a:lnTo>
                    <a:lnTo>
                      <a:pt x="143" y="68"/>
                    </a:lnTo>
                    <a:lnTo>
                      <a:pt x="137" y="68"/>
                    </a:lnTo>
                    <a:lnTo>
                      <a:pt x="128" y="73"/>
                    </a:lnTo>
                    <a:lnTo>
                      <a:pt x="118" y="76"/>
                    </a:lnTo>
                    <a:lnTo>
                      <a:pt x="107" y="78"/>
                    </a:lnTo>
                    <a:lnTo>
                      <a:pt x="102" y="78"/>
                    </a:lnTo>
                    <a:lnTo>
                      <a:pt x="94" y="74"/>
                    </a:lnTo>
                    <a:lnTo>
                      <a:pt x="89" y="74"/>
                    </a:lnTo>
                    <a:lnTo>
                      <a:pt x="86" y="78"/>
                    </a:lnTo>
                    <a:lnTo>
                      <a:pt x="77" y="78"/>
                    </a:lnTo>
                    <a:lnTo>
                      <a:pt x="73" y="76"/>
                    </a:lnTo>
                    <a:lnTo>
                      <a:pt x="68" y="74"/>
                    </a:lnTo>
                    <a:lnTo>
                      <a:pt x="68" y="70"/>
                    </a:lnTo>
                    <a:lnTo>
                      <a:pt x="63" y="70"/>
                    </a:lnTo>
                    <a:lnTo>
                      <a:pt x="55" y="74"/>
                    </a:lnTo>
                    <a:lnTo>
                      <a:pt x="53" y="74"/>
                    </a:lnTo>
                    <a:lnTo>
                      <a:pt x="44" y="73"/>
                    </a:lnTo>
                    <a:lnTo>
                      <a:pt x="37" y="69"/>
                    </a:lnTo>
                    <a:lnTo>
                      <a:pt x="32" y="65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8" y="61"/>
                    </a:lnTo>
                    <a:lnTo>
                      <a:pt x="23" y="61"/>
                    </a:lnTo>
                    <a:lnTo>
                      <a:pt x="28" y="55"/>
                    </a:lnTo>
                    <a:lnTo>
                      <a:pt x="33" y="51"/>
                    </a:lnTo>
                    <a:lnTo>
                      <a:pt x="48" y="49"/>
                    </a:lnTo>
                    <a:lnTo>
                      <a:pt x="45" y="47"/>
                    </a:lnTo>
                    <a:lnTo>
                      <a:pt x="37" y="47"/>
                    </a:lnTo>
                    <a:lnTo>
                      <a:pt x="34" y="49"/>
                    </a:lnTo>
                    <a:lnTo>
                      <a:pt x="29" y="54"/>
                    </a:lnTo>
                    <a:lnTo>
                      <a:pt x="27" y="55"/>
                    </a:lnTo>
                    <a:lnTo>
                      <a:pt x="22" y="55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9" y="49"/>
                    </a:lnTo>
                    <a:lnTo>
                      <a:pt x="24" y="46"/>
                    </a:lnTo>
                    <a:lnTo>
                      <a:pt x="28" y="45"/>
                    </a:lnTo>
                    <a:lnTo>
                      <a:pt x="15" y="45"/>
                    </a:lnTo>
                    <a:lnTo>
                      <a:pt x="12" y="46"/>
                    </a:lnTo>
                    <a:lnTo>
                      <a:pt x="9" y="47"/>
                    </a:lnTo>
                    <a:lnTo>
                      <a:pt x="0" y="47"/>
                    </a:lnTo>
                    <a:lnTo>
                      <a:pt x="4" y="42"/>
                    </a:lnTo>
                    <a:lnTo>
                      <a:pt x="13" y="37"/>
                    </a:lnTo>
                    <a:lnTo>
                      <a:pt x="33" y="32"/>
                    </a:lnTo>
                    <a:lnTo>
                      <a:pt x="52" y="32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7" y="29"/>
                    </a:lnTo>
                    <a:lnTo>
                      <a:pt x="62" y="26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7" y="21"/>
                    </a:lnTo>
                    <a:lnTo>
                      <a:pt x="92" y="26"/>
                    </a:lnTo>
                    <a:lnTo>
                      <a:pt x="97" y="29"/>
                    </a:lnTo>
                    <a:lnTo>
                      <a:pt x="99" y="22"/>
                    </a:lnTo>
                    <a:lnTo>
                      <a:pt x="104" y="16"/>
                    </a:lnTo>
                    <a:lnTo>
                      <a:pt x="109" y="12"/>
                    </a:lnTo>
                    <a:lnTo>
                      <a:pt x="117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27" y="7"/>
                    </a:lnTo>
                    <a:lnTo>
                      <a:pt x="132" y="5"/>
                    </a:lnTo>
                    <a:lnTo>
                      <a:pt x="182" y="5"/>
                    </a:lnTo>
                    <a:lnTo>
                      <a:pt x="185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6" y="6"/>
                    </a:lnTo>
                    <a:lnTo>
                      <a:pt x="198" y="7"/>
                    </a:lnTo>
                    <a:lnTo>
                      <a:pt x="202" y="7"/>
                    </a:lnTo>
                    <a:lnTo>
                      <a:pt x="207" y="5"/>
                    </a:lnTo>
                    <a:lnTo>
                      <a:pt x="210" y="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80">
                <a:extLst>
                  <a:ext uri="{FF2B5EF4-FFF2-40B4-BE49-F238E27FC236}">
                    <a16:creationId xmlns:a16="http://schemas.microsoft.com/office/drawing/2014/main" id="{3D7941E6-462E-AC4A-A70D-0E76215E7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654" y="1676400"/>
                <a:ext cx="1444556" cy="1100516"/>
              </a:xfrm>
              <a:custGeom>
                <a:avLst/>
                <a:gdLst/>
                <a:ahLst/>
                <a:cxnLst>
                  <a:cxn ang="0">
                    <a:pos x="577" y="26"/>
                  </a:cxn>
                  <a:cxn ang="0">
                    <a:pos x="492" y="50"/>
                  </a:cxn>
                  <a:cxn ang="0">
                    <a:pos x="543" y="62"/>
                  </a:cxn>
                  <a:cxn ang="0">
                    <a:pos x="583" y="58"/>
                  </a:cxn>
                  <a:cxn ang="0">
                    <a:pos x="581" y="73"/>
                  </a:cxn>
                  <a:cxn ang="0">
                    <a:pos x="645" y="53"/>
                  </a:cxn>
                  <a:cxn ang="0">
                    <a:pos x="697" y="62"/>
                  </a:cxn>
                  <a:cxn ang="0">
                    <a:pos x="646" y="87"/>
                  </a:cxn>
                  <a:cxn ang="0">
                    <a:pos x="642" y="98"/>
                  </a:cxn>
                  <a:cxn ang="0">
                    <a:pos x="632" y="112"/>
                  </a:cxn>
                  <a:cxn ang="0">
                    <a:pos x="602" y="138"/>
                  </a:cxn>
                  <a:cxn ang="0">
                    <a:pos x="605" y="156"/>
                  </a:cxn>
                  <a:cxn ang="0">
                    <a:pos x="622" y="171"/>
                  </a:cxn>
                  <a:cxn ang="0">
                    <a:pos x="600" y="189"/>
                  </a:cxn>
                  <a:cxn ang="0">
                    <a:pos x="610" y="204"/>
                  </a:cxn>
                  <a:cxn ang="0">
                    <a:pos x="603" y="229"/>
                  </a:cxn>
                  <a:cxn ang="0">
                    <a:pos x="617" y="244"/>
                  </a:cxn>
                  <a:cxn ang="0">
                    <a:pos x="606" y="257"/>
                  </a:cxn>
                  <a:cxn ang="0">
                    <a:pos x="573" y="267"/>
                  </a:cxn>
                  <a:cxn ang="0">
                    <a:pos x="587" y="284"/>
                  </a:cxn>
                  <a:cxn ang="0">
                    <a:pos x="558" y="274"/>
                  </a:cxn>
                  <a:cxn ang="0">
                    <a:pos x="595" y="326"/>
                  </a:cxn>
                  <a:cxn ang="0">
                    <a:pos x="567" y="319"/>
                  </a:cxn>
                  <a:cxn ang="0">
                    <a:pos x="549" y="318"/>
                  </a:cxn>
                  <a:cxn ang="0">
                    <a:pos x="559" y="336"/>
                  </a:cxn>
                  <a:cxn ang="0">
                    <a:pos x="552" y="356"/>
                  </a:cxn>
                  <a:cxn ang="0">
                    <a:pos x="470" y="381"/>
                  </a:cxn>
                  <a:cxn ang="0">
                    <a:pos x="414" y="424"/>
                  </a:cxn>
                  <a:cxn ang="0">
                    <a:pos x="386" y="431"/>
                  </a:cxn>
                  <a:cxn ang="0">
                    <a:pos x="370" y="457"/>
                  </a:cxn>
                  <a:cxn ang="0">
                    <a:pos x="349" y="511"/>
                  </a:cxn>
                  <a:cxn ang="0">
                    <a:pos x="327" y="530"/>
                  </a:cxn>
                  <a:cxn ang="0">
                    <a:pos x="296" y="514"/>
                  </a:cxn>
                  <a:cxn ang="0">
                    <a:pos x="273" y="501"/>
                  </a:cxn>
                  <a:cxn ang="0">
                    <a:pos x="251" y="455"/>
                  </a:cxn>
                  <a:cxn ang="0">
                    <a:pos x="239" y="452"/>
                  </a:cxn>
                  <a:cxn ang="0">
                    <a:pos x="222" y="413"/>
                  </a:cxn>
                  <a:cxn ang="0">
                    <a:pos x="234" y="374"/>
                  </a:cxn>
                  <a:cxn ang="0">
                    <a:pos x="257" y="343"/>
                  </a:cxn>
                  <a:cxn ang="0">
                    <a:pos x="246" y="332"/>
                  </a:cxn>
                  <a:cxn ang="0">
                    <a:pos x="219" y="303"/>
                  </a:cxn>
                  <a:cxn ang="0">
                    <a:pos x="208" y="289"/>
                  </a:cxn>
                  <a:cxn ang="0">
                    <a:pos x="181" y="239"/>
                  </a:cxn>
                  <a:cxn ang="0">
                    <a:pos x="89" y="208"/>
                  </a:cxn>
                  <a:cxn ang="0">
                    <a:pos x="69" y="210"/>
                  </a:cxn>
                  <a:cxn ang="0">
                    <a:pos x="37" y="190"/>
                  </a:cxn>
                  <a:cxn ang="0">
                    <a:pos x="22" y="180"/>
                  </a:cxn>
                  <a:cxn ang="0">
                    <a:pos x="74" y="169"/>
                  </a:cxn>
                  <a:cxn ang="0">
                    <a:pos x="20" y="165"/>
                  </a:cxn>
                  <a:cxn ang="0">
                    <a:pos x="22" y="142"/>
                  </a:cxn>
                  <a:cxn ang="0">
                    <a:pos x="83" y="124"/>
                  </a:cxn>
                  <a:cxn ang="0">
                    <a:pos x="60" y="96"/>
                  </a:cxn>
                  <a:cxn ang="0">
                    <a:pos x="122" y="73"/>
                  </a:cxn>
                  <a:cxn ang="0">
                    <a:pos x="160" y="49"/>
                  </a:cxn>
                  <a:cxn ang="0">
                    <a:pos x="217" y="47"/>
                  </a:cxn>
                  <a:cxn ang="0">
                    <a:pos x="242" y="40"/>
                  </a:cxn>
                  <a:cxn ang="0">
                    <a:pos x="288" y="49"/>
                  </a:cxn>
                  <a:cxn ang="0">
                    <a:pos x="288" y="29"/>
                  </a:cxn>
                  <a:cxn ang="0">
                    <a:pos x="327" y="14"/>
                  </a:cxn>
                  <a:cxn ang="0">
                    <a:pos x="418" y="1"/>
                  </a:cxn>
                </a:cxnLst>
                <a:rect l="0" t="0" r="r" b="b"/>
                <a:pathLst>
                  <a:path w="697" h="531">
                    <a:moveTo>
                      <a:pt x="433" y="0"/>
                    </a:moveTo>
                    <a:lnTo>
                      <a:pt x="492" y="0"/>
                    </a:lnTo>
                    <a:lnTo>
                      <a:pt x="508" y="2"/>
                    </a:lnTo>
                    <a:lnTo>
                      <a:pt x="523" y="9"/>
                    </a:lnTo>
                    <a:lnTo>
                      <a:pt x="538" y="16"/>
                    </a:lnTo>
                    <a:lnTo>
                      <a:pt x="552" y="24"/>
                    </a:lnTo>
                    <a:lnTo>
                      <a:pt x="564" y="26"/>
                    </a:lnTo>
                    <a:lnTo>
                      <a:pt x="577" y="26"/>
                    </a:lnTo>
                    <a:lnTo>
                      <a:pt x="588" y="28"/>
                    </a:lnTo>
                    <a:lnTo>
                      <a:pt x="585" y="34"/>
                    </a:lnTo>
                    <a:lnTo>
                      <a:pt x="576" y="38"/>
                    </a:lnTo>
                    <a:lnTo>
                      <a:pt x="556" y="43"/>
                    </a:lnTo>
                    <a:lnTo>
                      <a:pt x="547" y="44"/>
                    </a:lnTo>
                    <a:lnTo>
                      <a:pt x="458" y="49"/>
                    </a:lnTo>
                    <a:lnTo>
                      <a:pt x="464" y="50"/>
                    </a:lnTo>
                    <a:lnTo>
                      <a:pt x="492" y="50"/>
                    </a:lnTo>
                    <a:lnTo>
                      <a:pt x="507" y="49"/>
                    </a:lnTo>
                    <a:lnTo>
                      <a:pt x="541" y="49"/>
                    </a:lnTo>
                    <a:lnTo>
                      <a:pt x="538" y="53"/>
                    </a:lnTo>
                    <a:lnTo>
                      <a:pt x="533" y="58"/>
                    </a:lnTo>
                    <a:lnTo>
                      <a:pt x="526" y="68"/>
                    </a:lnTo>
                    <a:lnTo>
                      <a:pt x="526" y="69"/>
                    </a:lnTo>
                    <a:lnTo>
                      <a:pt x="533" y="67"/>
                    </a:lnTo>
                    <a:lnTo>
                      <a:pt x="543" y="62"/>
                    </a:lnTo>
                    <a:lnTo>
                      <a:pt x="553" y="54"/>
                    </a:lnTo>
                    <a:lnTo>
                      <a:pt x="564" y="49"/>
                    </a:lnTo>
                    <a:lnTo>
                      <a:pt x="573" y="47"/>
                    </a:lnTo>
                    <a:lnTo>
                      <a:pt x="577" y="48"/>
                    </a:lnTo>
                    <a:lnTo>
                      <a:pt x="579" y="49"/>
                    </a:lnTo>
                    <a:lnTo>
                      <a:pt x="582" y="52"/>
                    </a:lnTo>
                    <a:lnTo>
                      <a:pt x="583" y="55"/>
                    </a:lnTo>
                    <a:lnTo>
                      <a:pt x="583" y="58"/>
                    </a:lnTo>
                    <a:lnTo>
                      <a:pt x="581" y="62"/>
                    </a:lnTo>
                    <a:lnTo>
                      <a:pt x="577" y="68"/>
                    </a:lnTo>
                    <a:lnTo>
                      <a:pt x="569" y="75"/>
                    </a:lnTo>
                    <a:lnTo>
                      <a:pt x="563" y="83"/>
                    </a:lnTo>
                    <a:lnTo>
                      <a:pt x="556" y="94"/>
                    </a:lnTo>
                    <a:lnTo>
                      <a:pt x="563" y="89"/>
                    </a:lnTo>
                    <a:lnTo>
                      <a:pt x="572" y="82"/>
                    </a:lnTo>
                    <a:lnTo>
                      <a:pt x="581" y="73"/>
                    </a:lnTo>
                    <a:lnTo>
                      <a:pt x="588" y="64"/>
                    </a:lnTo>
                    <a:lnTo>
                      <a:pt x="593" y="59"/>
                    </a:lnTo>
                    <a:lnTo>
                      <a:pt x="623" y="59"/>
                    </a:lnTo>
                    <a:lnTo>
                      <a:pt x="626" y="60"/>
                    </a:lnTo>
                    <a:lnTo>
                      <a:pt x="630" y="60"/>
                    </a:lnTo>
                    <a:lnTo>
                      <a:pt x="637" y="57"/>
                    </a:lnTo>
                    <a:lnTo>
                      <a:pt x="641" y="54"/>
                    </a:lnTo>
                    <a:lnTo>
                      <a:pt x="645" y="53"/>
                    </a:lnTo>
                    <a:lnTo>
                      <a:pt x="665" y="53"/>
                    </a:lnTo>
                    <a:lnTo>
                      <a:pt x="667" y="48"/>
                    </a:lnTo>
                    <a:lnTo>
                      <a:pt x="670" y="47"/>
                    </a:lnTo>
                    <a:lnTo>
                      <a:pt x="672" y="47"/>
                    </a:lnTo>
                    <a:lnTo>
                      <a:pt x="679" y="48"/>
                    </a:lnTo>
                    <a:lnTo>
                      <a:pt x="686" y="52"/>
                    </a:lnTo>
                    <a:lnTo>
                      <a:pt x="694" y="57"/>
                    </a:lnTo>
                    <a:lnTo>
                      <a:pt x="697" y="62"/>
                    </a:lnTo>
                    <a:lnTo>
                      <a:pt x="696" y="64"/>
                    </a:lnTo>
                    <a:lnTo>
                      <a:pt x="692" y="68"/>
                    </a:lnTo>
                    <a:lnTo>
                      <a:pt x="690" y="69"/>
                    </a:lnTo>
                    <a:lnTo>
                      <a:pt x="687" y="69"/>
                    </a:lnTo>
                    <a:lnTo>
                      <a:pt x="686" y="70"/>
                    </a:lnTo>
                    <a:lnTo>
                      <a:pt x="669" y="80"/>
                    </a:lnTo>
                    <a:lnTo>
                      <a:pt x="659" y="86"/>
                    </a:lnTo>
                    <a:lnTo>
                      <a:pt x="646" y="87"/>
                    </a:lnTo>
                    <a:lnTo>
                      <a:pt x="648" y="88"/>
                    </a:lnTo>
                    <a:lnTo>
                      <a:pt x="654" y="88"/>
                    </a:lnTo>
                    <a:lnTo>
                      <a:pt x="655" y="87"/>
                    </a:lnTo>
                    <a:lnTo>
                      <a:pt x="655" y="91"/>
                    </a:lnTo>
                    <a:lnTo>
                      <a:pt x="654" y="93"/>
                    </a:lnTo>
                    <a:lnTo>
                      <a:pt x="651" y="96"/>
                    </a:lnTo>
                    <a:lnTo>
                      <a:pt x="646" y="98"/>
                    </a:lnTo>
                    <a:lnTo>
                      <a:pt x="642" y="98"/>
                    </a:lnTo>
                    <a:lnTo>
                      <a:pt x="640" y="99"/>
                    </a:lnTo>
                    <a:lnTo>
                      <a:pt x="637" y="99"/>
                    </a:lnTo>
                    <a:lnTo>
                      <a:pt x="638" y="102"/>
                    </a:lnTo>
                    <a:lnTo>
                      <a:pt x="638" y="103"/>
                    </a:lnTo>
                    <a:lnTo>
                      <a:pt x="637" y="103"/>
                    </a:lnTo>
                    <a:lnTo>
                      <a:pt x="637" y="106"/>
                    </a:lnTo>
                    <a:lnTo>
                      <a:pt x="636" y="108"/>
                    </a:lnTo>
                    <a:lnTo>
                      <a:pt x="632" y="112"/>
                    </a:lnTo>
                    <a:lnTo>
                      <a:pt x="628" y="113"/>
                    </a:lnTo>
                    <a:lnTo>
                      <a:pt x="626" y="113"/>
                    </a:lnTo>
                    <a:lnTo>
                      <a:pt x="618" y="116"/>
                    </a:lnTo>
                    <a:lnTo>
                      <a:pt x="618" y="122"/>
                    </a:lnTo>
                    <a:lnTo>
                      <a:pt x="617" y="126"/>
                    </a:lnTo>
                    <a:lnTo>
                      <a:pt x="616" y="128"/>
                    </a:lnTo>
                    <a:lnTo>
                      <a:pt x="613" y="131"/>
                    </a:lnTo>
                    <a:lnTo>
                      <a:pt x="602" y="138"/>
                    </a:lnTo>
                    <a:lnTo>
                      <a:pt x="600" y="141"/>
                    </a:lnTo>
                    <a:lnTo>
                      <a:pt x="598" y="143"/>
                    </a:lnTo>
                    <a:lnTo>
                      <a:pt x="597" y="147"/>
                    </a:lnTo>
                    <a:lnTo>
                      <a:pt x="597" y="151"/>
                    </a:lnTo>
                    <a:lnTo>
                      <a:pt x="595" y="156"/>
                    </a:lnTo>
                    <a:lnTo>
                      <a:pt x="598" y="157"/>
                    </a:lnTo>
                    <a:lnTo>
                      <a:pt x="601" y="157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12" y="157"/>
                    </a:lnTo>
                    <a:lnTo>
                      <a:pt x="616" y="158"/>
                    </a:lnTo>
                    <a:lnTo>
                      <a:pt x="623" y="163"/>
                    </a:lnTo>
                    <a:lnTo>
                      <a:pt x="618" y="166"/>
                    </a:lnTo>
                    <a:lnTo>
                      <a:pt x="616" y="166"/>
                    </a:lnTo>
                    <a:lnTo>
                      <a:pt x="617" y="169"/>
                    </a:lnTo>
                    <a:lnTo>
                      <a:pt x="622" y="171"/>
                    </a:lnTo>
                    <a:lnTo>
                      <a:pt x="626" y="172"/>
                    </a:lnTo>
                    <a:lnTo>
                      <a:pt x="631" y="175"/>
                    </a:lnTo>
                    <a:lnTo>
                      <a:pt x="632" y="177"/>
                    </a:lnTo>
                    <a:lnTo>
                      <a:pt x="633" y="181"/>
                    </a:lnTo>
                    <a:lnTo>
                      <a:pt x="631" y="185"/>
                    </a:lnTo>
                    <a:lnTo>
                      <a:pt x="626" y="187"/>
                    </a:lnTo>
                    <a:lnTo>
                      <a:pt x="602" y="187"/>
                    </a:lnTo>
                    <a:lnTo>
                      <a:pt x="600" y="189"/>
                    </a:lnTo>
                    <a:lnTo>
                      <a:pt x="598" y="191"/>
                    </a:lnTo>
                    <a:lnTo>
                      <a:pt x="597" y="192"/>
                    </a:lnTo>
                    <a:lnTo>
                      <a:pt x="597" y="195"/>
                    </a:lnTo>
                    <a:lnTo>
                      <a:pt x="598" y="197"/>
                    </a:lnTo>
                    <a:lnTo>
                      <a:pt x="601" y="199"/>
                    </a:lnTo>
                    <a:lnTo>
                      <a:pt x="602" y="200"/>
                    </a:lnTo>
                    <a:lnTo>
                      <a:pt x="610" y="200"/>
                    </a:lnTo>
                    <a:lnTo>
                      <a:pt x="610" y="204"/>
                    </a:lnTo>
                    <a:lnTo>
                      <a:pt x="611" y="208"/>
                    </a:lnTo>
                    <a:lnTo>
                      <a:pt x="612" y="210"/>
                    </a:lnTo>
                    <a:lnTo>
                      <a:pt x="615" y="213"/>
                    </a:lnTo>
                    <a:lnTo>
                      <a:pt x="616" y="215"/>
                    </a:lnTo>
                    <a:lnTo>
                      <a:pt x="616" y="226"/>
                    </a:lnTo>
                    <a:lnTo>
                      <a:pt x="607" y="226"/>
                    </a:lnTo>
                    <a:lnTo>
                      <a:pt x="605" y="228"/>
                    </a:lnTo>
                    <a:lnTo>
                      <a:pt x="603" y="229"/>
                    </a:lnTo>
                    <a:lnTo>
                      <a:pt x="603" y="231"/>
                    </a:lnTo>
                    <a:lnTo>
                      <a:pt x="606" y="236"/>
                    </a:lnTo>
                    <a:lnTo>
                      <a:pt x="608" y="238"/>
                    </a:lnTo>
                    <a:lnTo>
                      <a:pt x="611" y="238"/>
                    </a:lnTo>
                    <a:lnTo>
                      <a:pt x="615" y="239"/>
                    </a:lnTo>
                    <a:lnTo>
                      <a:pt x="617" y="239"/>
                    </a:lnTo>
                    <a:lnTo>
                      <a:pt x="620" y="240"/>
                    </a:lnTo>
                    <a:lnTo>
                      <a:pt x="617" y="244"/>
                    </a:lnTo>
                    <a:lnTo>
                      <a:pt x="615" y="247"/>
                    </a:lnTo>
                    <a:lnTo>
                      <a:pt x="611" y="249"/>
                    </a:lnTo>
                    <a:lnTo>
                      <a:pt x="606" y="250"/>
                    </a:lnTo>
                    <a:lnTo>
                      <a:pt x="601" y="250"/>
                    </a:lnTo>
                    <a:lnTo>
                      <a:pt x="601" y="253"/>
                    </a:lnTo>
                    <a:lnTo>
                      <a:pt x="602" y="255"/>
                    </a:lnTo>
                    <a:lnTo>
                      <a:pt x="605" y="257"/>
                    </a:lnTo>
                    <a:lnTo>
                      <a:pt x="606" y="257"/>
                    </a:lnTo>
                    <a:lnTo>
                      <a:pt x="602" y="263"/>
                    </a:lnTo>
                    <a:lnTo>
                      <a:pt x="597" y="265"/>
                    </a:lnTo>
                    <a:lnTo>
                      <a:pt x="591" y="267"/>
                    </a:lnTo>
                    <a:lnTo>
                      <a:pt x="586" y="269"/>
                    </a:lnTo>
                    <a:lnTo>
                      <a:pt x="583" y="273"/>
                    </a:lnTo>
                    <a:lnTo>
                      <a:pt x="579" y="270"/>
                    </a:lnTo>
                    <a:lnTo>
                      <a:pt x="577" y="268"/>
                    </a:lnTo>
                    <a:lnTo>
                      <a:pt x="573" y="267"/>
                    </a:lnTo>
                    <a:lnTo>
                      <a:pt x="571" y="263"/>
                    </a:lnTo>
                    <a:lnTo>
                      <a:pt x="564" y="263"/>
                    </a:lnTo>
                    <a:lnTo>
                      <a:pt x="568" y="268"/>
                    </a:lnTo>
                    <a:lnTo>
                      <a:pt x="574" y="272"/>
                    </a:lnTo>
                    <a:lnTo>
                      <a:pt x="581" y="273"/>
                    </a:lnTo>
                    <a:lnTo>
                      <a:pt x="585" y="277"/>
                    </a:lnTo>
                    <a:lnTo>
                      <a:pt x="587" y="282"/>
                    </a:lnTo>
                    <a:lnTo>
                      <a:pt x="587" y="284"/>
                    </a:lnTo>
                    <a:lnTo>
                      <a:pt x="586" y="288"/>
                    </a:lnTo>
                    <a:lnTo>
                      <a:pt x="585" y="291"/>
                    </a:lnTo>
                    <a:lnTo>
                      <a:pt x="583" y="292"/>
                    </a:lnTo>
                    <a:lnTo>
                      <a:pt x="581" y="293"/>
                    </a:lnTo>
                    <a:lnTo>
                      <a:pt x="574" y="291"/>
                    </a:lnTo>
                    <a:lnTo>
                      <a:pt x="567" y="287"/>
                    </a:lnTo>
                    <a:lnTo>
                      <a:pt x="562" y="280"/>
                    </a:lnTo>
                    <a:lnTo>
                      <a:pt x="558" y="274"/>
                    </a:lnTo>
                    <a:lnTo>
                      <a:pt x="553" y="274"/>
                    </a:lnTo>
                    <a:lnTo>
                      <a:pt x="553" y="280"/>
                    </a:lnTo>
                    <a:lnTo>
                      <a:pt x="562" y="288"/>
                    </a:lnTo>
                    <a:lnTo>
                      <a:pt x="571" y="293"/>
                    </a:lnTo>
                    <a:lnTo>
                      <a:pt x="579" y="299"/>
                    </a:lnTo>
                    <a:lnTo>
                      <a:pt x="587" y="307"/>
                    </a:lnTo>
                    <a:lnTo>
                      <a:pt x="592" y="316"/>
                    </a:lnTo>
                    <a:lnTo>
                      <a:pt x="595" y="326"/>
                    </a:lnTo>
                    <a:lnTo>
                      <a:pt x="593" y="328"/>
                    </a:lnTo>
                    <a:lnTo>
                      <a:pt x="592" y="330"/>
                    </a:lnTo>
                    <a:lnTo>
                      <a:pt x="588" y="330"/>
                    </a:lnTo>
                    <a:lnTo>
                      <a:pt x="586" y="331"/>
                    </a:lnTo>
                    <a:lnTo>
                      <a:pt x="583" y="331"/>
                    </a:lnTo>
                    <a:lnTo>
                      <a:pt x="576" y="330"/>
                    </a:lnTo>
                    <a:lnTo>
                      <a:pt x="571" y="326"/>
                    </a:lnTo>
                    <a:lnTo>
                      <a:pt x="567" y="319"/>
                    </a:lnTo>
                    <a:lnTo>
                      <a:pt x="563" y="314"/>
                    </a:lnTo>
                    <a:lnTo>
                      <a:pt x="558" y="311"/>
                    </a:lnTo>
                    <a:lnTo>
                      <a:pt x="551" y="309"/>
                    </a:lnTo>
                    <a:lnTo>
                      <a:pt x="546" y="309"/>
                    </a:lnTo>
                    <a:lnTo>
                      <a:pt x="546" y="313"/>
                    </a:lnTo>
                    <a:lnTo>
                      <a:pt x="547" y="314"/>
                    </a:lnTo>
                    <a:lnTo>
                      <a:pt x="548" y="317"/>
                    </a:lnTo>
                    <a:lnTo>
                      <a:pt x="549" y="318"/>
                    </a:lnTo>
                    <a:lnTo>
                      <a:pt x="549" y="321"/>
                    </a:lnTo>
                    <a:lnTo>
                      <a:pt x="547" y="323"/>
                    </a:lnTo>
                    <a:lnTo>
                      <a:pt x="544" y="324"/>
                    </a:lnTo>
                    <a:lnTo>
                      <a:pt x="542" y="324"/>
                    </a:lnTo>
                    <a:lnTo>
                      <a:pt x="541" y="326"/>
                    </a:lnTo>
                    <a:lnTo>
                      <a:pt x="543" y="331"/>
                    </a:lnTo>
                    <a:lnTo>
                      <a:pt x="551" y="333"/>
                    </a:lnTo>
                    <a:lnTo>
                      <a:pt x="559" y="336"/>
                    </a:lnTo>
                    <a:lnTo>
                      <a:pt x="569" y="337"/>
                    </a:lnTo>
                    <a:lnTo>
                      <a:pt x="578" y="337"/>
                    </a:lnTo>
                    <a:lnTo>
                      <a:pt x="585" y="338"/>
                    </a:lnTo>
                    <a:lnTo>
                      <a:pt x="577" y="343"/>
                    </a:lnTo>
                    <a:lnTo>
                      <a:pt x="572" y="346"/>
                    </a:lnTo>
                    <a:lnTo>
                      <a:pt x="567" y="347"/>
                    </a:lnTo>
                    <a:lnTo>
                      <a:pt x="559" y="351"/>
                    </a:lnTo>
                    <a:lnTo>
                      <a:pt x="552" y="356"/>
                    </a:lnTo>
                    <a:lnTo>
                      <a:pt x="546" y="362"/>
                    </a:lnTo>
                    <a:lnTo>
                      <a:pt x="538" y="366"/>
                    </a:lnTo>
                    <a:lnTo>
                      <a:pt x="524" y="370"/>
                    </a:lnTo>
                    <a:lnTo>
                      <a:pt x="510" y="372"/>
                    </a:lnTo>
                    <a:lnTo>
                      <a:pt x="497" y="376"/>
                    </a:lnTo>
                    <a:lnTo>
                      <a:pt x="477" y="376"/>
                    </a:lnTo>
                    <a:lnTo>
                      <a:pt x="474" y="377"/>
                    </a:lnTo>
                    <a:lnTo>
                      <a:pt x="470" y="381"/>
                    </a:lnTo>
                    <a:lnTo>
                      <a:pt x="469" y="384"/>
                    </a:lnTo>
                    <a:lnTo>
                      <a:pt x="459" y="391"/>
                    </a:lnTo>
                    <a:lnTo>
                      <a:pt x="453" y="397"/>
                    </a:lnTo>
                    <a:lnTo>
                      <a:pt x="449" y="405"/>
                    </a:lnTo>
                    <a:lnTo>
                      <a:pt x="445" y="411"/>
                    </a:lnTo>
                    <a:lnTo>
                      <a:pt x="435" y="416"/>
                    </a:lnTo>
                    <a:lnTo>
                      <a:pt x="424" y="420"/>
                    </a:lnTo>
                    <a:lnTo>
                      <a:pt x="414" y="424"/>
                    </a:lnTo>
                    <a:lnTo>
                      <a:pt x="408" y="424"/>
                    </a:lnTo>
                    <a:lnTo>
                      <a:pt x="408" y="415"/>
                    </a:lnTo>
                    <a:lnTo>
                      <a:pt x="405" y="416"/>
                    </a:lnTo>
                    <a:lnTo>
                      <a:pt x="404" y="419"/>
                    </a:lnTo>
                    <a:lnTo>
                      <a:pt x="403" y="420"/>
                    </a:lnTo>
                    <a:lnTo>
                      <a:pt x="400" y="425"/>
                    </a:lnTo>
                    <a:lnTo>
                      <a:pt x="394" y="429"/>
                    </a:lnTo>
                    <a:lnTo>
                      <a:pt x="386" y="431"/>
                    </a:lnTo>
                    <a:lnTo>
                      <a:pt x="377" y="434"/>
                    </a:lnTo>
                    <a:lnTo>
                      <a:pt x="372" y="438"/>
                    </a:lnTo>
                    <a:lnTo>
                      <a:pt x="370" y="444"/>
                    </a:lnTo>
                    <a:lnTo>
                      <a:pt x="370" y="448"/>
                    </a:lnTo>
                    <a:lnTo>
                      <a:pt x="367" y="450"/>
                    </a:lnTo>
                    <a:lnTo>
                      <a:pt x="367" y="453"/>
                    </a:lnTo>
                    <a:lnTo>
                      <a:pt x="369" y="455"/>
                    </a:lnTo>
                    <a:lnTo>
                      <a:pt x="370" y="457"/>
                    </a:lnTo>
                    <a:lnTo>
                      <a:pt x="372" y="462"/>
                    </a:lnTo>
                    <a:lnTo>
                      <a:pt x="370" y="468"/>
                    </a:lnTo>
                    <a:lnTo>
                      <a:pt x="366" y="472"/>
                    </a:lnTo>
                    <a:lnTo>
                      <a:pt x="360" y="474"/>
                    </a:lnTo>
                    <a:lnTo>
                      <a:pt x="356" y="478"/>
                    </a:lnTo>
                    <a:lnTo>
                      <a:pt x="354" y="483"/>
                    </a:lnTo>
                    <a:lnTo>
                      <a:pt x="354" y="506"/>
                    </a:lnTo>
                    <a:lnTo>
                      <a:pt x="349" y="511"/>
                    </a:lnTo>
                    <a:lnTo>
                      <a:pt x="347" y="517"/>
                    </a:lnTo>
                    <a:lnTo>
                      <a:pt x="345" y="523"/>
                    </a:lnTo>
                    <a:lnTo>
                      <a:pt x="342" y="528"/>
                    </a:lnTo>
                    <a:lnTo>
                      <a:pt x="337" y="531"/>
                    </a:lnTo>
                    <a:lnTo>
                      <a:pt x="335" y="531"/>
                    </a:lnTo>
                    <a:lnTo>
                      <a:pt x="334" y="530"/>
                    </a:lnTo>
                    <a:lnTo>
                      <a:pt x="332" y="527"/>
                    </a:lnTo>
                    <a:lnTo>
                      <a:pt x="327" y="530"/>
                    </a:lnTo>
                    <a:lnTo>
                      <a:pt x="325" y="530"/>
                    </a:lnTo>
                    <a:lnTo>
                      <a:pt x="320" y="528"/>
                    </a:lnTo>
                    <a:lnTo>
                      <a:pt x="316" y="523"/>
                    </a:lnTo>
                    <a:lnTo>
                      <a:pt x="313" y="518"/>
                    </a:lnTo>
                    <a:lnTo>
                      <a:pt x="310" y="513"/>
                    </a:lnTo>
                    <a:lnTo>
                      <a:pt x="305" y="512"/>
                    </a:lnTo>
                    <a:lnTo>
                      <a:pt x="301" y="513"/>
                    </a:lnTo>
                    <a:lnTo>
                      <a:pt x="296" y="514"/>
                    </a:lnTo>
                    <a:lnTo>
                      <a:pt x="288" y="517"/>
                    </a:lnTo>
                    <a:lnTo>
                      <a:pt x="286" y="513"/>
                    </a:lnTo>
                    <a:lnTo>
                      <a:pt x="285" y="511"/>
                    </a:lnTo>
                    <a:lnTo>
                      <a:pt x="282" y="509"/>
                    </a:lnTo>
                    <a:lnTo>
                      <a:pt x="280" y="509"/>
                    </a:lnTo>
                    <a:lnTo>
                      <a:pt x="277" y="508"/>
                    </a:lnTo>
                    <a:lnTo>
                      <a:pt x="273" y="504"/>
                    </a:lnTo>
                    <a:lnTo>
                      <a:pt x="273" y="501"/>
                    </a:lnTo>
                    <a:lnTo>
                      <a:pt x="272" y="499"/>
                    </a:lnTo>
                    <a:lnTo>
                      <a:pt x="272" y="498"/>
                    </a:lnTo>
                    <a:lnTo>
                      <a:pt x="265" y="491"/>
                    </a:lnTo>
                    <a:lnTo>
                      <a:pt x="257" y="480"/>
                    </a:lnTo>
                    <a:lnTo>
                      <a:pt x="251" y="470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51" y="455"/>
                    </a:lnTo>
                    <a:lnTo>
                      <a:pt x="253" y="454"/>
                    </a:lnTo>
                    <a:lnTo>
                      <a:pt x="255" y="453"/>
                    </a:lnTo>
                    <a:lnTo>
                      <a:pt x="252" y="450"/>
                    </a:lnTo>
                    <a:lnTo>
                      <a:pt x="247" y="450"/>
                    </a:lnTo>
                    <a:lnTo>
                      <a:pt x="246" y="452"/>
                    </a:lnTo>
                    <a:lnTo>
                      <a:pt x="243" y="453"/>
                    </a:lnTo>
                    <a:lnTo>
                      <a:pt x="242" y="453"/>
                    </a:lnTo>
                    <a:lnTo>
                      <a:pt x="239" y="452"/>
                    </a:lnTo>
                    <a:lnTo>
                      <a:pt x="237" y="446"/>
                    </a:lnTo>
                    <a:lnTo>
                      <a:pt x="237" y="443"/>
                    </a:lnTo>
                    <a:lnTo>
                      <a:pt x="236" y="439"/>
                    </a:lnTo>
                    <a:lnTo>
                      <a:pt x="232" y="433"/>
                    </a:lnTo>
                    <a:lnTo>
                      <a:pt x="228" y="428"/>
                    </a:lnTo>
                    <a:lnTo>
                      <a:pt x="223" y="423"/>
                    </a:lnTo>
                    <a:lnTo>
                      <a:pt x="222" y="415"/>
                    </a:lnTo>
                    <a:lnTo>
                      <a:pt x="222" y="413"/>
                    </a:lnTo>
                    <a:lnTo>
                      <a:pt x="226" y="405"/>
                    </a:lnTo>
                    <a:lnTo>
                      <a:pt x="223" y="404"/>
                    </a:lnTo>
                    <a:lnTo>
                      <a:pt x="219" y="404"/>
                    </a:lnTo>
                    <a:lnTo>
                      <a:pt x="218" y="405"/>
                    </a:lnTo>
                    <a:lnTo>
                      <a:pt x="218" y="395"/>
                    </a:lnTo>
                    <a:lnTo>
                      <a:pt x="223" y="387"/>
                    </a:lnTo>
                    <a:lnTo>
                      <a:pt x="227" y="380"/>
                    </a:lnTo>
                    <a:lnTo>
                      <a:pt x="234" y="374"/>
                    </a:lnTo>
                    <a:lnTo>
                      <a:pt x="234" y="372"/>
                    </a:lnTo>
                    <a:lnTo>
                      <a:pt x="237" y="371"/>
                    </a:lnTo>
                    <a:lnTo>
                      <a:pt x="238" y="370"/>
                    </a:lnTo>
                    <a:lnTo>
                      <a:pt x="243" y="370"/>
                    </a:lnTo>
                    <a:lnTo>
                      <a:pt x="246" y="371"/>
                    </a:lnTo>
                    <a:lnTo>
                      <a:pt x="250" y="361"/>
                    </a:lnTo>
                    <a:lnTo>
                      <a:pt x="253" y="353"/>
                    </a:lnTo>
                    <a:lnTo>
                      <a:pt x="257" y="343"/>
                    </a:lnTo>
                    <a:lnTo>
                      <a:pt x="248" y="341"/>
                    </a:lnTo>
                    <a:lnTo>
                      <a:pt x="226" y="336"/>
                    </a:lnTo>
                    <a:lnTo>
                      <a:pt x="217" y="332"/>
                    </a:lnTo>
                    <a:lnTo>
                      <a:pt x="213" y="326"/>
                    </a:lnTo>
                    <a:lnTo>
                      <a:pt x="221" y="326"/>
                    </a:lnTo>
                    <a:lnTo>
                      <a:pt x="229" y="327"/>
                    </a:lnTo>
                    <a:lnTo>
                      <a:pt x="237" y="331"/>
                    </a:lnTo>
                    <a:lnTo>
                      <a:pt x="246" y="332"/>
                    </a:lnTo>
                    <a:lnTo>
                      <a:pt x="247" y="332"/>
                    </a:lnTo>
                    <a:lnTo>
                      <a:pt x="250" y="330"/>
                    </a:lnTo>
                    <a:lnTo>
                      <a:pt x="250" y="326"/>
                    </a:lnTo>
                    <a:lnTo>
                      <a:pt x="243" y="322"/>
                    </a:lnTo>
                    <a:lnTo>
                      <a:pt x="237" y="316"/>
                    </a:lnTo>
                    <a:lnTo>
                      <a:pt x="232" y="309"/>
                    </a:lnTo>
                    <a:lnTo>
                      <a:pt x="227" y="306"/>
                    </a:lnTo>
                    <a:lnTo>
                      <a:pt x="219" y="303"/>
                    </a:lnTo>
                    <a:lnTo>
                      <a:pt x="217" y="304"/>
                    </a:lnTo>
                    <a:lnTo>
                      <a:pt x="214" y="307"/>
                    </a:lnTo>
                    <a:lnTo>
                      <a:pt x="209" y="309"/>
                    </a:lnTo>
                    <a:lnTo>
                      <a:pt x="202" y="309"/>
                    </a:lnTo>
                    <a:lnTo>
                      <a:pt x="199" y="308"/>
                    </a:lnTo>
                    <a:lnTo>
                      <a:pt x="198" y="306"/>
                    </a:lnTo>
                    <a:lnTo>
                      <a:pt x="198" y="299"/>
                    </a:lnTo>
                    <a:lnTo>
                      <a:pt x="208" y="289"/>
                    </a:lnTo>
                    <a:lnTo>
                      <a:pt x="208" y="283"/>
                    </a:lnTo>
                    <a:lnTo>
                      <a:pt x="204" y="279"/>
                    </a:lnTo>
                    <a:lnTo>
                      <a:pt x="202" y="279"/>
                    </a:lnTo>
                    <a:lnTo>
                      <a:pt x="199" y="278"/>
                    </a:lnTo>
                    <a:lnTo>
                      <a:pt x="197" y="278"/>
                    </a:lnTo>
                    <a:lnTo>
                      <a:pt x="197" y="273"/>
                    </a:lnTo>
                    <a:lnTo>
                      <a:pt x="189" y="255"/>
                    </a:lnTo>
                    <a:lnTo>
                      <a:pt x="181" y="239"/>
                    </a:lnTo>
                    <a:lnTo>
                      <a:pt x="167" y="224"/>
                    </a:lnTo>
                    <a:lnTo>
                      <a:pt x="152" y="213"/>
                    </a:lnTo>
                    <a:lnTo>
                      <a:pt x="133" y="205"/>
                    </a:lnTo>
                    <a:lnTo>
                      <a:pt x="111" y="202"/>
                    </a:lnTo>
                    <a:lnTo>
                      <a:pt x="96" y="202"/>
                    </a:lnTo>
                    <a:lnTo>
                      <a:pt x="94" y="204"/>
                    </a:lnTo>
                    <a:lnTo>
                      <a:pt x="91" y="206"/>
                    </a:lnTo>
                    <a:lnTo>
                      <a:pt x="89" y="208"/>
                    </a:lnTo>
                    <a:lnTo>
                      <a:pt x="84" y="208"/>
                    </a:lnTo>
                    <a:lnTo>
                      <a:pt x="80" y="205"/>
                    </a:lnTo>
                    <a:lnTo>
                      <a:pt x="78" y="204"/>
                    </a:lnTo>
                    <a:lnTo>
                      <a:pt x="70" y="204"/>
                    </a:lnTo>
                    <a:lnTo>
                      <a:pt x="68" y="205"/>
                    </a:lnTo>
                    <a:lnTo>
                      <a:pt x="66" y="205"/>
                    </a:lnTo>
                    <a:lnTo>
                      <a:pt x="70" y="209"/>
                    </a:lnTo>
                    <a:lnTo>
                      <a:pt x="69" y="210"/>
                    </a:lnTo>
                    <a:lnTo>
                      <a:pt x="65" y="210"/>
                    </a:lnTo>
                    <a:lnTo>
                      <a:pt x="55" y="209"/>
                    </a:lnTo>
                    <a:lnTo>
                      <a:pt x="46" y="205"/>
                    </a:lnTo>
                    <a:lnTo>
                      <a:pt x="39" y="200"/>
                    </a:lnTo>
                    <a:lnTo>
                      <a:pt x="44" y="197"/>
                    </a:lnTo>
                    <a:lnTo>
                      <a:pt x="48" y="194"/>
                    </a:lnTo>
                    <a:lnTo>
                      <a:pt x="42" y="191"/>
                    </a:lnTo>
                    <a:lnTo>
                      <a:pt x="37" y="190"/>
                    </a:lnTo>
                    <a:lnTo>
                      <a:pt x="34" y="187"/>
                    </a:lnTo>
                    <a:lnTo>
                      <a:pt x="25" y="187"/>
                    </a:lnTo>
                    <a:lnTo>
                      <a:pt x="24" y="189"/>
                    </a:lnTo>
                    <a:lnTo>
                      <a:pt x="19" y="189"/>
                    </a:lnTo>
                    <a:lnTo>
                      <a:pt x="16" y="187"/>
                    </a:lnTo>
                    <a:lnTo>
                      <a:pt x="17" y="184"/>
                    </a:lnTo>
                    <a:lnTo>
                      <a:pt x="20" y="181"/>
                    </a:lnTo>
                    <a:lnTo>
                      <a:pt x="22" y="180"/>
                    </a:lnTo>
                    <a:lnTo>
                      <a:pt x="26" y="179"/>
                    </a:lnTo>
                    <a:lnTo>
                      <a:pt x="42" y="179"/>
                    </a:lnTo>
                    <a:lnTo>
                      <a:pt x="45" y="177"/>
                    </a:lnTo>
                    <a:lnTo>
                      <a:pt x="46" y="175"/>
                    </a:lnTo>
                    <a:lnTo>
                      <a:pt x="69" y="175"/>
                    </a:lnTo>
                    <a:lnTo>
                      <a:pt x="71" y="174"/>
                    </a:lnTo>
                    <a:lnTo>
                      <a:pt x="74" y="171"/>
                    </a:lnTo>
                    <a:lnTo>
                      <a:pt x="74" y="169"/>
                    </a:lnTo>
                    <a:lnTo>
                      <a:pt x="75" y="166"/>
                    </a:lnTo>
                    <a:lnTo>
                      <a:pt x="59" y="166"/>
                    </a:lnTo>
                    <a:lnTo>
                      <a:pt x="58" y="167"/>
                    </a:lnTo>
                    <a:lnTo>
                      <a:pt x="56" y="170"/>
                    </a:lnTo>
                    <a:lnTo>
                      <a:pt x="55" y="171"/>
                    </a:lnTo>
                    <a:lnTo>
                      <a:pt x="40" y="171"/>
                    </a:lnTo>
                    <a:lnTo>
                      <a:pt x="29" y="167"/>
                    </a:lnTo>
                    <a:lnTo>
                      <a:pt x="20" y="165"/>
                    </a:lnTo>
                    <a:lnTo>
                      <a:pt x="10" y="161"/>
                    </a:lnTo>
                    <a:lnTo>
                      <a:pt x="2" y="157"/>
                    </a:lnTo>
                    <a:lnTo>
                      <a:pt x="0" y="153"/>
                    </a:lnTo>
                    <a:lnTo>
                      <a:pt x="1" y="147"/>
                    </a:lnTo>
                    <a:lnTo>
                      <a:pt x="5" y="145"/>
                    </a:lnTo>
                    <a:lnTo>
                      <a:pt x="11" y="143"/>
                    </a:lnTo>
                    <a:lnTo>
                      <a:pt x="16" y="143"/>
                    </a:lnTo>
                    <a:lnTo>
                      <a:pt x="22" y="142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2" y="132"/>
                    </a:lnTo>
                    <a:lnTo>
                      <a:pt x="51" y="131"/>
                    </a:lnTo>
                    <a:lnTo>
                      <a:pt x="60" y="131"/>
                    </a:lnTo>
                    <a:lnTo>
                      <a:pt x="69" y="132"/>
                    </a:lnTo>
                    <a:lnTo>
                      <a:pt x="76" y="130"/>
                    </a:lnTo>
                    <a:lnTo>
                      <a:pt x="83" y="124"/>
                    </a:lnTo>
                    <a:lnTo>
                      <a:pt x="86" y="117"/>
                    </a:lnTo>
                    <a:lnTo>
                      <a:pt x="88" y="108"/>
                    </a:lnTo>
                    <a:lnTo>
                      <a:pt x="81" y="108"/>
                    </a:lnTo>
                    <a:lnTo>
                      <a:pt x="66" y="106"/>
                    </a:lnTo>
                    <a:lnTo>
                      <a:pt x="60" y="103"/>
                    </a:lnTo>
                    <a:lnTo>
                      <a:pt x="58" y="99"/>
                    </a:lnTo>
                    <a:lnTo>
                      <a:pt x="59" y="98"/>
                    </a:lnTo>
                    <a:lnTo>
                      <a:pt x="60" y="96"/>
                    </a:lnTo>
                    <a:lnTo>
                      <a:pt x="63" y="94"/>
                    </a:lnTo>
                    <a:lnTo>
                      <a:pt x="65" y="94"/>
                    </a:lnTo>
                    <a:lnTo>
                      <a:pt x="80" y="88"/>
                    </a:lnTo>
                    <a:lnTo>
                      <a:pt x="94" y="79"/>
                    </a:lnTo>
                    <a:lnTo>
                      <a:pt x="105" y="72"/>
                    </a:lnTo>
                    <a:lnTo>
                      <a:pt x="110" y="74"/>
                    </a:lnTo>
                    <a:lnTo>
                      <a:pt x="117" y="74"/>
                    </a:lnTo>
                    <a:lnTo>
                      <a:pt x="122" y="73"/>
                    </a:lnTo>
                    <a:lnTo>
                      <a:pt x="124" y="69"/>
                    </a:lnTo>
                    <a:lnTo>
                      <a:pt x="124" y="64"/>
                    </a:lnTo>
                    <a:lnTo>
                      <a:pt x="125" y="60"/>
                    </a:lnTo>
                    <a:lnTo>
                      <a:pt x="128" y="57"/>
                    </a:lnTo>
                    <a:lnTo>
                      <a:pt x="133" y="54"/>
                    </a:lnTo>
                    <a:lnTo>
                      <a:pt x="143" y="53"/>
                    </a:lnTo>
                    <a:lnTo>
                      <a:pt x="152" y="50"/>
                    </a:lnTo>
                    <a:lnTo>
                      <a:pt x="160" y="49"/>
                    </a:lnTo>
                    <a:lnTo>
                      <a:pt x="170" y="48"/>
                    </a:lnTo>
                    <a:lnTo>
                      <a:pt x="191" y="40"/>
                    </a:lnTo>
                    <a:lnTo>
                      <a:pt x="201" y="39"/>
                    </a:lnTo>
                    <a:lnTo>
                      <a:pt x="206" y="41"/>
                    </a:lnTo>
                    <a:lnTo>
                      <a:pt x="213" y="49"/>
                    </a:lnTo>
                    <a:lnTo>
                      <a:pt x="218" y="52"/>
                    </a:lnTo>
                    <a:lnTo>
                      <a:pt x="218" y="49"/>
                    </a:lnTo>
                    <a:lnTo>
                      <a:pt x="217" y="47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9" y="39"/>
                    </a:lnTo>
                    <a:lnTo>
                      <a:pt x="224" y="44"/>
                    </a:lnTo>
                    <a:lnTo>
                      <a:pt x="239" y="49"/>
                    </a:lnTo>
                    <a:lnTo>
                      <a:pt x="246" y="49"/>
                    </a:lnTo>
                    <a:lnTo>
                      <a:pt x="244" y="45"/>
                    </a:lnTo>
                    <a:lnTo>
                      <a:pt x="242" y="40"/>
                    </a:lnTo>
                    <a:lnTo>
                      <a:pt x="242" y="38"/>
                    </a:lnTo>
                    <a:lnTo>
                      <a:pt x="243" y="36"/>
                    </a:lnTo>
                    <a:lnTo>
                      <a:pt x="246" y="35"/>
                    </a:lnTo>
                    <a:lnTo>
                      <a:pt x="252" y="35"/>
                    </a:lnTo>
                    <a:lnTo>
                      <a:pt x="263" y="36"/>
                    </a:lnTo>
                    <a:lnTo>
                      <a:pt x="273" y="40"/>
                    </a:lnTo>
                    <a:lnTo>
                      <a:pt x="281" y="45"/>
                    </a:lnTo>
                    <a:lnTo>
                      <a:pt x="288" y="49"/>
                    </a:lnTo>
                    <a:lnTo>
                      <a:pt x="307" y="49"/>
                    </a:lnTo>
                    <a:lnTo>
                      <a:pt x="301" y="47"/>
                    </a:lnTo>
                    <a:lnTo>
                      <a:pt x="293" y="43"/>
                    </a:lnTo>
                    <a:lnTo>
                      <a:pt x="287" y="38"/>
                    </a:lnTo>
                    <a:lnTo>
                      <a:pt x="285" y="33"/>
                    </a:lnTo>
                    <a:lnTo>
                      <a:pt x="285" y="30"/>
                    </a:lnTo>
                    <a:lnTo>
                      <a:pt x="287" y="29"/>
                    </a:lnTo>
                    <a:lnTo>
                      <a:pt x="288" y="29"/>
                    </a:lnTo>
                    <a:lnTo>
                      <a:pt x="291" y="28"/>
                    </a:lnTo>
                    <a:lnTo>
                      <a:pt x="300" y="28"/>
                    </a:lnTo>
                    <a:lnTo>
                      <a:pt x="297" y="26"/>
                    </a:lnTo>
                    <a:lnTo>
                      <a:pt x="296" y="25"/>
                    </a:lnTo>
                    <a:lnTo>
                      <a:pt x="293" y="24"/>
                    </a:lnTo>
                    <a:lnTo>
                      <a:pt x="292" y="21"/>
                    </a:lnTo>
                    <a:lnTo>
                      <a:pt x="308" y="15"/>
                    </a:lnTo>
                    <a:lnTo>
                      <a:pt x="327" y="14"/>
                    </a:lnTo>
                    <a:lnTo>
                      <a:pt x="344" y="14"/>
                    </a:lnTo>
                    <a:lnTo>
                      <a:pt x="352" y="16"/>
                    </a:lnTo>
                    <a:lnTo>
                      <a:pt x="360" y="16"/>
                    </a:lnTo>
                    <a:lnTo>
                      <a:pt x="360" y="11"/>
                    </a:lnTo>
                    <a:lnTo>
                      <a:pt x="376" y="11"/>
                    </a:lnTo>
                    <a:lnTo>
                      <a:pt x="390" y="10"/>
                    </a:lnTo>
                    <a:lnTo>
                      <a:pt x="404" y="5"/>
                    </a:lnTo>
                    <a:lnTo>
                      <a:pt x="418" y="1"/>
                    </a:lnTo>
                    <a:lnTo>
                      <a:pt x="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281">
                <a:extLst>
                  <a:ext uri="{FF2B5EF4-FFF2-40B4-BE49-F238E27FC236}">
                    <a16:creationId xmlns:a16="http://schemas.microsoft.com/office/drawing/2014/main" id="{0EAB07B4-3F15-BB41-A8B9-FD2F46FA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669" y="2370699"/>
                <a:ext cx="66321" cy="4559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20" y="6"/>
                  </a:cxn>
                  <a:cxn ang="0">
                    <a:pos x="32" y="13"/>
                  </a:cxn>
                  <a:cxn ang="0">
                    <a:pos x="32" y="16"/>
                  </a:cxn>
                  <a:cxn ang="0">
                    <a:pos x="29" y="20"/>
                  </a:cxn>
                  <a:cxn ang="0">
                    <a:pos x="24" y="22"/>
                  </a:cxn>
                  <a:cxn ang="0">
                    <a:pos x="7" y="22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32" h="22">
                    <a:moveTo>
                      <a:pt x="6" y="0"/>
                    </a:moveTo>
                    <a:lnTo>
                      <a:pt x="9" y="0"/>
                    </a:lnTo>
                    <a:lnTo>
                      <a:pt x="15" y="1"/>
                    </a:lnTo>
                    <a:lnTo>
                      <a:pt x="20" y="6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29" y="20"/>
                    </a:lnTo>
                    <a:lnTo>
                      <a:pt x="24" y="22"/>
                    </a:lnTo>
                    <a:lnTo>
                      <a:pt x="7" y="22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282">
                <a:extLst>
                  <a:ext uri="{FF2B5EF4-FFF2-40B4-BE49-F238E27FC236}">
                    <a16:creationId xmlns:a16="http://schemas.microsoft.com/office/drawing/2014/main" id="{0D7EE696-5BA0-2841-BF68-37EBAEF2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769" y="2132357"/>
                <a:ext cx="39379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5"/>
                  </a:cxn>
                  <a:cxn ang="0">
                    <a:pos x="19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4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9" h="11">
                    <a:moveTo>
                      <a:pt x="4" y="0"/>
                    </a:moveTo>
                    <a:lnTo>
                      <a:pt x="11" y="0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283">
                <a:extLst>
                  <a:ext uri="{FF2B5EF4-FFF2-40B4-BE49-F238E27FC236}">
                    <a16:creationId xmlns:a16="http://schemas.microsoft.com/office/drawing/2014/main" id="{E327DAD3-90C0-4D4C-A6CD-983A3C3EE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042" y="3069142"/>
                <a:ext cx="155441" cy="15336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1" y="3"/>
                  </a:cxn>
                  <a:cxn ang="0">
                    <a:pos x="34" y="17"/>
                  </a:cxn>
                  <a:cxn ang="0">
                    <a:pos x="30" y="29"/>
                  </a:cxn>
                  <a:cxn ang="0">
                    <a:pos x="35" y="25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47" y="35"/>
                  </a:cxn>
                  <a:cxn ang="0">
                    <a:pos x="65" y="34"/>
                  </a:cxn>
                  <a:cxn ang="0">
                    <a:pos x="64" y="39"/>
                  </a:cxn>
                  <a:cxn ang="0">
                    <a:pos x="65" y="46"/>
                  </a:cxn>
                  <a:cxn ang="0">
                    <a:pos x="69" y="45"/>
                  </a:cxn>
                  <a:cxn ang="0">
                    <a:pos x="65" y="50"/>
                  </a:cxn>
                  <a:cxn ang="0">
                    <a:pos x="66" y="54"/>
                  </a:cxn>
                  <a:cxn ang="0">
                    <a:pos x="67" y="58"/>
                  </a:cxn>
                  <a:cxn ang="0">
                    <a:pos x="72" y="55"/>
                  </a:cxn>
                  <a:cxn ang="0">
                    <a:pos x="74" y="59"/>
                  </a:cxn>
                  <a:cxn ang="0">
                    <a:pos x="75" y="63"/>
                  </a:cxn>
                  <a:cxn ang="0">
                    <a:pos x="74" y="70"/>
                  </a:cxn>
                  <a:cxn ang="0">
                    <a:pos x="69" y="74"/>
                  </a:cxn>
                  <a:cxn ang="0">
                    <a:pos x="66" y="71"/>
                  </a:cxn>
                  <a:cxn ang="0">
                    <a:pos x="65" y="69"/>
                  </a:cxn>
                  <a:cxn ang="0">
                    <a:pos x="64" y="68"/>
                  </a:cxn>
                  <a:cxn ang="0">
                    <a:pos x="60" y="65"/>
                  </a:cxn>
                  <a:cxn ang="0">
                    <a:pos x="59" y="59"/>
                  </a:cxn>
                  <a:cxn ang="0">
                    <a:pos x="55" y="61"/>
                  </a:cxn>
                  <a:cxn ang="0">
                    <a:pos x="46" y="68"/>
                  </a:cxn>
                  <a:cxn ang="0">
                    <a:pos x="44" y="66"/>
                  </a:cxn>
                  <a:cxn ang="0">
                    <a:pos x="46" y="61"/>
                  </a:cxn>
                  <a:cxn ang="0">
                    <a:pos x="40" y="63"/>
                  </a:cxn>
                  <a:cxn ang="0">
                    <a:pos x="32" y="61"/>
                  </a:cxn>
                  <a:cxn ang="0">
                    <a:pos x="25" y="63"/>
                  </a:cxn>
                  <a:cxn ang="0">
                    <a:pos x="20" y="59"/>
                  </a:cxn>
                  <a:cxn ang="0">
                    <a:pos x="10" y="60"/>
                  </a:cxn>
                  <a:cxn ang="0">
                    <a:pos x="6" y="61"/>
                  </a:cxn>
                  <a:cxn ang="0">
                    <a:pos x="0" y="59"/>
                  </a:cxn>
                  <a:cxn ang="0">
                    <a:pos x="2" y="55"/>
                  </a:cxn>
                  <a:cxn ang="0">
                    <a:pos x="5" y="51"/>
                  </a:cxn>
                  <a:cxn ang="0">
                    <a:pos x="7" y="47"/>
                  </a:cxn>
                  <a:cxn ang="0">
                    <a:pos x="3" y="45"/>
                  </a:cxn>
                  <a:cxn ang="0">
                    <a:pos x="16" y="30"/>
                  </a:cxn>
                  <a:cxn ang="0">
                    <a:pos x="26" y="12"/>
                  </a:cxn>
                  <a:cxn ang="0">
                    <a:pos x="29" y="6"/>
                  </a:cxn>
                  <a:cxn ang="0">
                    <a:pos x="32" y="1"/>
                  </a:cxn>
                </a:cxnLst>
                <a:rect l="0" t="0" r="r" b="b"/>
                <a:pathLst>
                  <a:path w="75" h="74">
                    <a:moveTo>
                      <a:pt x="35" y="0"/>
                    </a:moveTo>
                    <a:lnTo>
                      <a:pt x="39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39" y="11"/>
                    </a:lnTo>
                    <a:lnTo>
                      <a:pt x="34" y="17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5" y="25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0" y="29"/>
                    </a:lnTo>
                    <a:lnTo>
                      <a:pt x="40" y="32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52" y="34"/>
                    </a:lnTo>
                    <a:lnTo>
                      <a:pt x="65" y="34"/>
                    </a:lnTo>
                    <a:lnTo>
                      <a:pt x="65" y="36"/>
                    </a:lnTo>
                    <a:lnTo>
                      <a:pt x="64" y="39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67" y="47"/>
                    </a:lnTo>
                    <a:lnTo>
                      <a:pt x="65" y="50"/>
                    </a:lnTo>
                    <a:lnTo>
                      <a:pt x="65" y="52"/>
                    </a:lnTo>
                    <a:lnTo>
                      <a:pt x="66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2" y="55"/>
                    </a:lnTo>
                    <a:lnTo>
                      <a:pt x="72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5" y="63"/>
                    </a:lnTo>
                    <a:lnTo>
                      <a:pt x="75" y="68"/>
                    </a:lnTo>
                    <a:lnTo>
                      <a:pt x="74" y="70"/>
                    </a:lnTo>
                    <a:lnTo>
                      <a:pt x="71" y="73"/>
                    </a:lnTo>
                    <a:lnTo>
                      <a:pt x="69" y="74"/>
                    </a:lnTo>
                    <a:lnTo>
                      <a:pt x="67" y="74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0" y="65"/>
                    </a:lnTo>
                    <a:lnTo>
                      <a:pt x="60" y="61"/>
                    </a:lnTo>
                    <a:lnTo>
                      <a:pt x="59" y="59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0" y="66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9" y="61"/>
                    </a:lnTo>
                    <a:lnTo>
                      <a:pt x="46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7" y="60"/>
                    </a:lnTo>
                    <a:lnTo>
                      <a:pt x="32" y="61"/>
                    </a:lnTo>
                    <a:lnTo>
                      <a:pt x="29" y="63"/>
                    </a:lnTo>
                    <a:lnTo>
                      <a:pt x="25" y="63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2" y="59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6" y="61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4"/>
                    </a:lnTo>
                    <a:lnTo>
                      <a:pt x="5" y="51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11" y="39"/>
                    </a:lnTo>
                    <a:lnTo>
                      <a:pt x="16" y="30"/>
                    </a:lnTo>
                    <a:lnTo>
                      <a:pt x="21" y="20"/>
                    </a:lnTo>
                    <a:lnTo>
                      <a:pt x="26" y="12"/>
                    </a:lnTo>
                    <a:lnTo>
                      <a:pt x="27" y="10"/>
                    </a:lnTo>
                    <a:lnTo>
                      <a:pt x="29" y="6"/>
                    </a:lnTo>
                    <a:lnTo>
                      <a:pt x="30" y="3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284">
                <a:extLst>
                  <a:ext uri="{FF2B5EF4-FFF2-40B4-BE49-F238E27FC236}">
                    <a16:creationId xmlns:a16="http://schemas.microsoft.com/office/drawing/2014/main" id="{729816AA-349C-504A-9B5E-E53BF44E0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893" y="3019402"/>
                <a:ext cx="2901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2"/>
                  </a:cxn>
                  <a:cxn ang="0">
                    <a:pos x="14" y="5"/>
                  </a:cxn>
                  <a:cxn ang="0">
                    <a:pos x="14" y="7"/>
                  </a:cxn>
                  <a:cxn ang="0">
                    <a:pos x="9" y="7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285">
                <a:extLst>
                  <a:ext uri="{FF2B5EF4-FFF2-40B4-BE49-F238E27FC236}">
                    <a16:creationId xmlns:a16="http://schemas.microsoft.com/office/drawing/2014/main" id="{11C6F1B4-04D4-3441-937F-9A7608FB5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870" y="3100231"/>
                <a:ext cx="113990" cy="725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5" y="5"/>
                  </a:cxn>
                  <a:cxn ang="0">
                    <a:pos x="18" y="6"/>
                  </a:cxn>
                  <a:cxn ang="0">
                    <a:pos x="33" y="12"/>
                  </a:cxn>
                  <a:cxn ang="0">
                    <a:pos x="44" y="21"/>
                  </a:cxn>
                  <a:cxn ang="0">
                    <a:pos x="55" y="32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44" y="34"/>
                  </a:cxn>
                  <a:cxn ang="0">
                    <a:pos x="35" y="29"/>
                  </a:cxn>
                  <a:cxn ang="0">
                    <a:pos x="28" y="25"/>
                  </a:cxn>
                  <a:cxn ang="0">
                    <a:pos x="21" y="20"/>
                  </a:cxn>
                  <a:cxn ang="0">
                    <a:pos x="25" y="16"/>
                  </a:cxn>
                  <a:cxn ang="0">
                    <a:pos x="16" y="15"/>
                  </a:cxn>
                  <a:cxn ang="0">
                    <a:pos x="9" y="12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55" h="35">
                    <a:moveTo>
                      <a:pt x="4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5" y="5"/>
                    </a:lnTo>
                    <a:lnTo>
                      <a:pt x="18" y="6"/>
                    </a:lnTo>
                    <a:lnTo>
                      <a:pt x="33" y="12"/>
                    </a:lnTo>
                    <a:lnTo>
                      <a:pt x="44" y="21"/>
                    </a:lnTo>
                    <a:lnTo>
                      <a:pt x="55" y="32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44" y="34"/>
                    </a:lnTo>
                    <a:lnTo>
                      <a:pt x="35" y="29"/>
                    </a:lnTo>
                    <a:lnTo>
                      <a:pt x="28" y="25"/>
                    </a:lnTo>
                    <a:lnTo>
                      <a:pt x="21" y="20"/>
                    </a:lnTo>
                    <a:lnTo>
                      <a:pt x="25" y="16"/>
                    </a:lnTo>
                    <a:lnTo>
                      <a:pt x="16" y="15"/>
                    </a:lnTo>
                    <a:lnTo>
                      <a:pt x="9" y="12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286">
                <a:extLst>
                  <a:ext uri="{FF2B5EF4-FFF2-40B4-BE49-F238E27FC236}">
                    <a16:creationId xmlns:a16="http://schemas.microsoft.com/office/drawing/2014/main" id="{4B531836-60D4-D340-BB02-9AD5A8306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953" y="2992459"/>
                <a:ext cx="33161" cy="60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3" y="3"/>
                  </a:cxn>
                  <a:cxn ang="0">
                    <a:pos x="13" y="14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3" y="23"/>
                  </a:cxn>
                  <a:cxn ang="0">
                    <a:pos x="16" y="27"/>
                  </a:cxn>
                  <a:cxn ang="0">
                    <a:pos x="16" y="29"/>
                  </a:cxn>
                  <a:cxn ang="0">
                    <a:pos x="15" y="29"/>
                  </a:cxn>
                  <a:cxn ang="0">
                    <a:pos x="14" y="28"/>
                  </a:cxn>
                  <a:cxn ang="0">
                    <a:pos x="11" y="27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11" y="18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3" y="14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23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1" y="27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287">
                <a:extLst>
                  <a:ext uri="{FF2B5EF4-FFF2-40B4-BE49-F238E27FC236}">
                    <a16:creationId xmlns:a16="http://schemas.microsoft.com/office/drawing/2014/main" id="{629D1969-8886-2C48-9CAA-CBE2A06E2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965" y="2866034"/>
                <a:ext cx="47669" cy="3316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3" y="0"/>
                  </a:cxn>
                  <a:cxn ang="0">
                    <a:pos x="23" y="5"/>
                  </a:cxn>
                  <a:cxn ang="0">
                    <a:pos x="16" y="10"/>
                  </a:cxn>
                  <a:cxn ang="0">
                    <a:pos x="12" y="13"/>
                  </a:cxn>
                  <a:cxn ang="0">
                    <a:pos x="8" y="16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10" y="2"/>
                  </a:cxn>
                  <a:cxn ang="0">
                    <a:pos x="20" y="0"/>
                  </a:cxn>
                </a:cxnLst>
                <a:rect l="0" t="0" r="r" b="b"/>
                <a:pathLst>
                  <a:path w="23" h="16">
                    <a:moveTo>
                      <a:pt x="20" y="0"/>
                    </a:moveTo>
                    <a:lnTo>
                      <a:pt x="23" y="0"/>
                    </a:lnTo>
                    <a:lnTo>
                      <a:pt x="23" y="5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0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288">
                <a:extLst>
                  <a:ext uri="{FF2B5EF4-FFF2-40B4-BE49-F238E27FC236}">
                    <a16:creationId xmlns:a16="http://schemas.microsoft.com/office/drawing/2014/main" id="{2D50A1D7-1114-3A4F-93A5-ADF4A7D3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762" y="3123028"/>
                <a:ext cx="60104" cy="269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3"/>
                  </a:cxn>
                  <a:cxn ang="0">
                    <a:pos x="29" y="10"/>
                  </a:cxn>
                  <a:cxn ang="0">
                    <a:pos x="27" y="11"/>
                  </a:cxn>
                  <a:cxn ang="0">
                    <a:pos x="25" y="13"/>
                  </a:cxn>
                  <a:cxn ang="0">
                    <a:pos x="22" y="13"/>
                  </a:cxn>
                  <a:cxn ang="0">
                    <a:pos x="15" y="10"/>
                  </a:cxn>
                  <a:cxn ang="0">
                    <a:pos x="6" y="6"/>
                  </a:cxn>
                  <a:cxn ang="0">
                    <a:pos x="0" y="1"/>
                  </a:cxn>
                  <a:cxn ang="0">
                    <a:pos x="8" y="0"/>
                  </a:cxn>
                </a:cxnLst>
                <a:rect l="0" t="0" r="r" b="b"/>
                <a:pathLst>
                  <a:path w="29" h="13">
                    <a:moveTo>
                      <a:pt x="8" y="0"/>
                    </a:moveTo>
                    <a:lnTo>
                      <a:pt x="16" y="3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2" y="13"/>
                    </a:lnTo>
                    <a:lnTo>
                      <a:pt x="15" y="10"/>
                    </a:lnTo>
                    <a:lnTo>
                      <a:pt x="6" y="6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289">
                <a:extLst>
                  <a:ext uri="{FF2B5EF4-FFF2-40B4-BE49-F238E27FC236}">
                    <a16:creationId xmlns:a16="http://schemas.microsoft.com/office/drawing/2014/main" id="{8BBC64CE-581B-C647-A6EE-C5210245C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835" y="3216293"/>
                <a:ext cx="47669" cy="2694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0"/>
                  </a:cxn>
                  <a:cxn ang="0">
                    <a:pos x="20" y="12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4" y="12"/>
                  </a:cxn>
                  <a:cxn ang="0">
                    <a:pos x="10" y="9"/>
                  </a:cxn>
                  <a:cxn ang="0">
                    <a:pos x="6" y="8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3" h="13">
                    <a:moveTo>
                      <a:pt x="2" y="0"/>
                    </a:moveTo>
                    <a:lnTo>
                      <a:pt x="4" y="3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4" y="12"/>
                    </a:lnTo>
                    <a:lnTo>
                      <a:pt x="10" y="9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290">
                <a:extLst>
                  <a:ext uri="{FF2B5EF4-FFF2-40B4-BE49-F238E27FC236}">
                    <a16:creationId xmlns:a16="http://schemas.microsoft.com/office/drawing/2014/main" id="{2AD192A8-2D3D-C54D-988C-351F2FD5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301" y="3216293"/>
                <a:ext cx="31089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15" y="10"/>
                  </a:cxn>
                  <a:cxn ang="0">
                    <a:pos x="15" y="13"/>
                  </a:cxn>
                  <a:cxn ang="0">
                    <a:pos x="12" y="18"/>
                  </a:cxn>
                  <a:cxn ang="0">
                    <a:pos x="9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9">
                    <a:moveTo>
                      <a:pt x="9" y="0"/>
                    </a:moveTo>
                    <a:lnTo>
                      <a:pt x="10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2" y="18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291">
                <a:extLst>
                  <a:ext uri="{FF2B5EF4-FFF2-40B4-BE49-F238E27FC236}">
                    <a16:creationId xmlns:a16="http://schemas.microsoft.com/office/drawing/2014/main" id="{C6A00D98-544F-C440-B6EC-84C0A2732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375" y="2776916"/>
                <a:ext cx="39379" cy="1450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4"/>
                  </a:cxn>
                  <a:cxn ang="0">
                    <a:pos x="18" y="5"/>
                  </a:cxn>
                  <a:cxn ang="0">
                    <a:pos x="19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19" h="7">
                    <a:moveTo>
                      <a:pt x="9" y="0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292">
                <a:extLst>
                  <a:ext uri="{FF2B5EF4-FFF2-40B4-BE49-F238E27FC236}">
                    <a16:creationId xmlns:a16="http://schemas.microsoft.com/office/drawing/2014/main" id="{1BA80201-2702-D344-92C7-64B5966A4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240" y="3972767"/>
                <a:ext cx="16580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293">
                <a:extLst>
                  <a:ext uri="{FF2B5EF4-FFF2-40B4-BE49-F238E27FC236}">
                    <a16:creationId xmlns:a16="http://schemas.microsoft.com/office/drawing/2014/main" id="{51948BC7-F1BA-A24E-AB1D-F4720CB7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586" y="3943751"/>
                <a:ext cx="1243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94">
                <a:extLst>
                  <a:ext uri="{FF2B5EF4-FFF2-40B4-BE49-F238E27FC236}">
                    <a16:creationId xmlns:a16="http://schemas.microsoft.com/office/drawing/2014/main" id="{891F3CC4-8F2E-264D-A390-6E6E6AC17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861" y="3935461"/>
                <a:ext cx="1450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295">
                <a:extLst>
                  <a:ext uri="{FF2B5EF4-FFF2-40B4-BE49-F238E27FC236}">
                    <a16:creationId xmlns:a16="http://schemas.microsoft.com/office/drawing/2014/main" id="{3C8C7F24-84C4-EC42-B995-3E33DF245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136" y="3925099"/>
                <a:ext cx="12435" cy="829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296">
                <a:extLst>
                  <a:ext uri="{FF2B5EF4-FFF2-40B4-BE49-F238E27FC236}">
                    <a16:creationId xmlns:a16="http://schemas.microsoft.com/office/drawing/2014/main" id="{7003D312-69D6-5A44-8DB8-5DB2E7A8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903" y="3908519"/>
                <a:ext cx="14508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7" y="5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4" y="1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Freeform 1364">
              <a:extLst>
                <a:ext uri="{FF2B5EF4-FFF2-40B4-BE49-F238E27FC236}">
                  <a16:creationId xmlns:a16="http://schemas.microsoft.com/office/drawing/2014/main" id="{793A2669-4BD1-5B4F-83D9-EB7BE071F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313" y="2942718"/>
              <a:ext cx="103627" cy="1264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3"/>
                </a:cxn>
                <a:cxn ang="0">
                  <a:pos x="50" y="18"/>
                </a:cxn>
                <a:cxn ang="0">
                  <a:pos x="48" y="19"/>
                </a:cxn>
                <a:cxn ang="0">
                  <a:pos x="47" y="20"/>
                </a:cxn>
                <a:cxn ang="0">
                  <a:pos x="45" y="20"/>
                </a:cxn>
                <a:cxn ang="0">
                  <a:pos x="43" y="22"/>
                </a:cxn>
                <a:cxn ang="0">
                  <a:pos x="43" y="39"/>
                </a:cxn>
                <a:cxn ang="0">
                  <a:pos x="44" y="42"/>
                </a:cxn>
                <a:cxn ang="0">
                  <a:pos x="44" y="47"/>
                </a:cxn>
                <a:cxn ang="0">
                  <a:pos x="43" y="48"/>
                </a:cxn>
                <a:cxn ang="0">
                  <a:pos x="38" y="51"/>
                </a:cxn>
                <a:cxn ang="0">
                  <a:pos x="32" y="51"/>
                </a:cxn>
                <a:cxn ang="0">
                  <a:pos x="28" y="52"/>
                </a:cxn>
                <a:cxn ang="0">
                  <a:pos x="25" y="53"/>
                </a:cxn>
                <a:cxn ang="0">
                  <a:pos x="22" y="56"/>
                </a:cxn>
                <a:cxn ang="0">
                  <a:pos x="18" y="59"/>
                </a:cxn>
                <a:cxn ang="0">
                  <a:pos x="14" y="61"/>
                </a:cxn>
                <a:cxn ang="0">
                  <a:pos x="10" y="61"/>
                </a:cxn>
                <a:cxn ang="0">
                  <a:pos x="3" y="58"/>
                </a:cxn>
                <a:cxn ang="0">
                  <a:pos x="2" y="56"/>
                </a:cxn>
                <a:cxn ang="0">
                  <a:pos x="0" y="52"/>
                </a:cxn>
                <a:cxn ang="0">
                  <a:pos x="2" y="46"/>
                </a:cxn>
                <a:cxn ang="0">
                  <a:pos x="5" y="41"/>
                </a:cxn>
                <a:cxn ang="0">
                  <a:pos x="9" y="37"/>
                </a:cxn>
                <a:cxn ang="0">
                  <a:pos x="12" y="30"/>
                </a:cxn>
                <a:cxn ang="0">
                  <a:pos x="7" y="28"/>
                </a:cxn>
                <a:cxn ang="0">
                  <a:pos x="5" y="25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20" y="13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20" y="4"/>
                </a:cxn>
                <a:cxn ang="0">
                  <a:pos x="24" y="3"/>
                </a:cxn>
                <a:cxn ang="0">
                  <a:pos x="27" y="0"/>
                </a:cxn>
              </a:cxnLst>
              <a:rect l="0" t="0" r="r" b="b"/>
              <a:pathLst>
                <a:path w="50" h="61">
                  <a:moveTo>
                    <a:pt x="27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2"/>
                  </a:lnTo>
                  <a:lnTo>
                    <a:pt x="43" y="39"/>
                  </a:lnTo>
                  <a:lnTo>
                    <a:pt x="44" y="42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38" y="51"/>
                  </a:lnTo>
                  <a:lnTo>
                    <a:pt x="32" y="51"/>
                  </a:lnTo>
                  <a:lnTo>
                    <a:pt x="28" y="52"/>
                  </a:lnTo>
                  <a:lnTo>
                    <a:pt x="25" y="53"/>
                  </a:lnTo>
                  <a:lnTo>
                    <a:pt x="22" y="56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1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5" y="41"/>
                  </a:lnTo>
                  <a:lnTo>
                    <a:pt x="9" y="37"/>
                  </a:lnTo>
                  <a:lnTo>
                    <a:pt x="12" y="30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10" y="18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226">
              <a:extLst>
                <a:ext uri="{FF2B5EF4-FFF2-40B4-BE49-F238E27FC236}">
                  <a16:creationId xmlns:a16="http://schemas.microsoft.com/office/drawing/2014/main" id="{9E53005D-4199-DC47-B660-C3256D442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4203" y="4853594"/>
              <a:ext cx="29015" cy="20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0"/>
                </a:cxn>
              </a:cxnLst>
              <a:rect l="0" t="0" r="r" b="b"/>
              <a:pathLst>
                <a:path w="14" h="10">
                  <a:moveTo>
                    <a:pt x="9" y="0"/>
                  </a:moveTo>
                  <a:lnTo>
                    <a:pt x="12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6" name="Group 1113">
              <a:extLst>
                <a:ext uri="{FF2B5EF4-FFF2-40B4-BE49-F238E27FC236}">
                  <a16:creationId xmlns:a16="http://schemas.microsoft.com/office/drawing/2014/main" id="{7CBEFE32-E2B4-E54F-84C9-EA342CAF27C4}"/>
                </a:ext>
              </a:extLst>
            </p:cNvPr>
            <p:cNvGrpSpPr/>
            <p:nvPr/>
          </p:nvGrpSpPr>
          <p:grpSpPr>
            <a:xfrm>
              <a:off x="8486745" y="4130279"/>
              <a:ext cx="1175127" cy="1430050"/>
              <a:chOff x="8486745" y="4130279"/>
              <a:chExt cx="1175127" cy="1430050"/>
            </a:xfrm>
            <a:grpFill/>
          </p:grpSpPr>
          <p:sp>
            <p:nvSpPr>
              <p:cNvPr id="206" name="Freeform 1220">
                <a:extLst>
                  <a:ext uri="{FF2B5EF4-FFF2-40B4-BE49-F238E27FC236}">
                    <a16:creationId xmlns:a16="http://schemas.microsoft.com/office/drawing/2014/main" id="{172ADCAD-38D7-2C45-BE70-96834B42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7002" y="5471209"/>
                <a:ext cx="91191" cy="8912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4" y="8"/>
                  </a:cxn>
                  <a:cxn ang="0">
                    <a:pos x="44" y="12"/>
                  </a:cxn>
                  <a:cxn ang="0">
                    <a:pos x="43" y="20"/>
                  </a:cxn>
                  <a:cxn ang="0">
                    <a:pos x="38" y="31"/>
                  </a:cxn>
                  <a:cxn ang="0">
                    <a:pos x="32" y="39"/>
                  </a:cxn>
                  <a:cxn ang="0">
                    <a:pos x="25" y="43"/>
                  </a:cxn>
                  <a:cxn ang="0">
                    <a:pos x="18" y="39"/>
                  </a:cxn>
                  <a:cxn ang="0">
                    <a:pos x="11" y="32"/>
                  </a:cxn>
                  <a:cxn ang="0">
                    <a:pos x="5" y="22"/>
                  </a:cxn>
                  <a:cxn ang="0">
                    <a:pos x="1" y="12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8" y="2"/>
                  </a:cxn>
                  <a:cxn ang="0">
                    <a:pos x="14" y="3"/>
                  </a:cxn>
                  <a:cxn ang="0">
                    <a:pos x="19" y="4"/>
                  </a:cxn>
                  <a:cxn ang="0">
                    <a:pos x="21" y="4"/>
                  </a:cxn>
                  <a:cxn ang="0">
                    <a:pos x="40" y="0"/>
                  </a:cxn>
                </a:cxnLst>
                <a:rect l="0" t="0" r="r" b="b"/>
                <a:pathLst>
                  <a:path w="44" h="43">
                    <a:moveTo>
                      <a:pt x="40" y="0"/>
                    </a:moveTo>
                    <a:lnTo>
                      <a:pt x="44" y="8"/>
                    </a:lnTo>
                    <a:lnTo>
                      <a:pt x="44" y="12"/>
                    </a:lnTo>
                    <a:lnTo>
                      <a:pt x="43" y="20"/>
                    </a:lnTo>
                    <a:lnTo>
                      <a:pt x="38" y="31"/>
                    </a:lnTo>
                    <a:lnTo>
                      <a:pt x="32" y="39"/>
                    </a:lnTo>
                    <a:lnTo>
                      <a:pt x="25" y="43"/>
                    </a:lnTo>
                    <a:lnTo>
                      <a:pt x="18" y="39"/>
                    </a:lnTo>
                    <a:lnTo>
                      <a:pt x="11" y="32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14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221">
                <a:extLst>
                  <a:ext uri="{FF2B5EF4-FFF2-40B4-BE49-F238E27FC236}">
                    <a16:creationId xmlns:a16="http://schemas.microsoft.com/office/drawing/2014/main" id="{050F1E06-C374-874E-8530-EAB1E6C9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5759" y="5448411"/>
                <a:ext cx="12435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222">
                <a:extLst>
                  <a:ext uri="{FF2B5EF4-FFF2-40B4-BE49-F238E27FC236}">
                    <a16:creationId xmlns:a16="http://schemas.microsoft.com/office/drawing/2014/main" id="{E3220AE2-AB34-E74B-A39A-F0C03CD53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184" y="5334422"/>
                <a:ext cx="29015" cy="103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4" h="5">
                    <a:moveTo>
                      <a:pt x="6" y="0"/>
                    </a:moveTo>
                    <a:lnTo>
                      <a:pt x="9" y="0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223">
                <a:extLst>
                  <a:ext uri="{FF2B5EF4-FFF2-40B4-BE49-F238E27FC236}">
                    <a16:creationId xmlns:a16="http://schemas.microsoft.com/office/drawing/2014/main" id="{5EFD2385-2A4A-2C40-85A9-114B73E3D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745" y="4691937"/>
                <a:ext cx="965801" cy="735750"/>
              </a:xfrm>
              <a:custGeom>
                <a:avLst/>
                <a:gdLst/>
                <a:ahLst/>
                <a:cxnLst>
                  <a:cxn ang="0">
                    <a:pos x="350" y="35"/>
                  </a:cxn>
                  <a:cxn ang="0">
                    <a:pos x="360" y="44"/>
                  </a:cxn>
                  <a:cxn ang="0">
                    <a:pos x="373" y="69"/>
                  </a:cxn>
                  <a:cxn ang="0">
                    <a:pos x="405" y="112"/>
                  </a:cxn>
                  <a:cxn ang="0">
                    <a:pos x="419" y="135"/>
                  </a:cxn>
                  <a:cxn ang="0">
                    <a:pos x="441" y="159"/>
                  </a:cxn>
                  <a:cxn ang="0">
                    <a:pos x="465" y="200"/>
                  </a:cxn>
                  <a:cxn ang="0">
                    <a:pos x="460" y="252"/>
                  </a:cxn>
                  <a:cxn ang="0">
                    <a:pos x="444" y="278"/>
                  </a:cxn>
                  <a:cxn ang="0">
                    <a:pos x="426" y="325"/>
                  </a:cxn>
                  <a:cxn ang="0">
                    <a:pos x="389" y="347"/>
                  </a:cxn>
                  <a:cxn ang="0">
                    <a:pos x="365" y="342"/>
                  </a:cxn>
                  <a:cxn ang="0">
                    <a:pos x="355" y="350"/>
                  </a:cxn>
                  <a:cxn ang="0">
                    <a:pos x="317" y="341"/>
                  </a:cxn>
                  <a:cxn ang="0">
                    <a:pos x="301" y="307"/>
                  </a:cxn>
                  <a:cxn ang="0">
                    <a:pos x="288" y="308"/>
                  </a:cxn>
                  <a:cxn ang="0">
                    <a:pos x="287" y="292"/>
                  </a:cxn>
                  <a:cxn ang="0">
                    <a:pos x="278" y="305"/>
                  </a:cxn>
                  <a:cxn ang="0">
                    <a:pos x="281" y="291"/>
                  </a:cxn>
                  <a:cxn ang="0">
                    <a:pos x="263" y="296"/>
                  </a:cxn>
                  <a:cxn ang="0">
                    <a:pos x="250" y="288"/>
                  </a:cxn>
                  <a:cxn ang="0">
                    <a:pos x="219" y="258"/>
                  </a:cxn>
                  <a:cxn ang="0">
                    <a:pos x="175" y="262"/>
                  </a:cxn>
                  <a:cxn ang="0">
                    <a:pos x="123" y="277"/>
                  </a:cxn>
                  <a:cxn ang="0">
                    <a:pos x="86" y="287"/>
                  </a:cxn>
                  <a:cxn ang="0">
                    <a:pos x="56" y="300"/>
                  </a:cxn>
                  <a:cxn ang="0">
                    <a:pos x="18" y="287"/>
                  </a:cxn>
                  <a:cxn ang="0">
                    <a:pos x="26" y="276"/>
                  </a:cxn>
                  <a:cxn ang="0">
                    <a:pos x="16" y="232"/>
                  </a:cxn>
                  <a:cxn ang="0">
                    <a:pos x="0" y="194"/>
                  </a:cxn>
                  <a:cxn ang="0">
                    <a:pos x="5" y="186"/>
                  </a:cxn>
                  <a:cxn ang="0">
                    <a:pos x="1" y="163"/>
                  </a:cxn>
                  <a:cxn ang="0">
                    <a:pos x="6" y="139"/>
                  </a:cxn>
                  <a:cxn ang="0">
                    <a:pos x="46" y="117"/>
                  </a:cxn>
                  <a:cxn ang="0">
                    <a:pos x="99" y="96"/>
                  </a:cxn>
                  <a:cxn ang="0">
                    <a:pos x="111" y="76"/>
                  </a:cxn>
                  <a:cxn ang="0">
                    <a:pos x="117" y="68"/>
                  </a:cxn>
                  <a:cxn ang="0">
                    <a:pos x="134" y="53"/>
                  </a:cxn>
                  <a:cxn ang="0">
                    <a:pos x="158" y="38"/>
                  </a:cxn>
                  <a:cxn ang="0">
                    <a:pos x="171" y="52"/>
                  </a:cxn>
                  <a:cxn ang="0">
                    <a:pos x="187" y="49"/>
                  </a:cxn>
                  <a:cxn ang="0">
                    <a:pos x="192" y="28"/>
                  </a:cxn>
                  <a:cxn ang="0">
                    <a:pos x="218" y="19"/>
                  </a:cxn>
                  <a:cxn ang="0">
                    <a:pos x="219" y="13"/>
                  </a:cxn>
                  <a:cxn ang="0">
                    <a:pos x="252" y="18"/>
                  </a:cxn>
                  <a:cxn ang="0">
                    <a:pos x="271" y="20"/>
                  </a:cxn>
                  <a:cxn ang="0">
                    <a:pos x="266" y="28"/>
                  </a:cxn>
                  <a:cxn ang="0">
                    <a:pos x="258" y="53"/>
                  </a:cxn>
                  <a:cxn ang="0">
                    <a:pos x="268" y="58"/>
                  </a:cxn>
                  <a:cxn ang="0">
                    <a:pos x="302" y="77"/>
                  </a:cxn>
                  <a:cxn ang="0">
                    <a:pos x="318" y="82"/>
                  </a:cxn>
                  <a:cxn ang="0">
                    <a:pos x="332" y="12"/>
                  </a:cxn>
                </a:cxnLst>
                <a:rect l="0" t="0" r="r" b="b"/>
                <a:pathLst>
                  <a:path w="466" h="355">
                    <a:moveTo>
                      <a:pt x="341" y="0"/>
                    </a:moveTo>
                    <a:lnTo>
                      <a:pt x="343" y="10"/>
                    </a:lnTo>
                    <a:lnTo>
                      <a:pt x="347" y="19"/>
                    </a:lnTo>
                    <a:lnTo>
                      <a:pt x="350" y="27"/>
                    </a:lnTo>
                    <a:lnTo>
                      <a:pt x="350" y="35"/>
                    </a:lnTo>
                    <a:lnTo>
                      <a:pt x="351" y="38"/>
                    </a:lnTo>
                    <a:lnTo>
                      <a:pt x="351" y="41"/>
                    </a:lnTo>
                    <a:lnTo>
                      <a:pt x="353" y="43"/>
                    </a:lnTo>
                    <a:lnTo>
                      <a:pt x="356" y="44"/>
                    </a:lnTo>
                    <a:lnTo>
                      <a:pt x="360" y="44"/>
                    </a:lnTo>
                    <a:lnTo>
                      <a:pt x="365" y="47"/>
                    </a:lnTo>
                    <a:lnTo>
                      <a:pt x="367" y="47"/>
                    </a:lnTo>
                    <a:lnTo>
                      <a:pt x="371" y="53"/>
                    </a:lnTo>
                    <a:lnTo>
                      <a:pt x="372" y="62"/>
                    </a:lnTo>
                    <a:lnTo>
                      <a:pt x="373" y="69"/>
                    </a:lnTo>
                    <a:lnTo>
                      <a:pt x="378" y="83"/>
                    </a:lnTo>
                    <a:lnTo>
                      <a:pt x="383" y="96"/>
                    </a:lnTo>
                    <a:lnTo>
                      <a:pt x="389" y="102"/>
                    </a:lnTo>
                    <a:lnTo>
                      <a:pt x="396" y="107"/>
                    </a:lnTo>
                    <a:lnTo>
                      <a:pt x="405" y="112"/>
                    </a:lnTo>
                    <a:lnTo>
                      <a:pt x="411" y="117"/>
                    </a:lnTo>
                    <a:lnTo>
                      <a:pt x="414" y="121"/>
                    </a:lnTo>
                    <a:lnTo>
                      <a:pt x="416" y="126"/>
                    </a:lnTo>
                    <a:lnTo>
                      <a:pt x="417" y="131"/>
                    </a:lnTo>
                    <a:lnTo>
                      <a:pt x="419" y="135"/>
                    </a:lnTo>
                    <a:lnTo>
                      <a:pt x="424" y="140"/>
                    </a:lnTo>
                    <a:lnTo>
                      <a:pt x="426" y="141"/>
                    </a:lnTo>
                    <a:lnTo>
                      <a:pt x="432" y="141"/>
                    </a:lnTo>
                    <a:lnTo>
                      <a:pt x="435" y="151"/>
                    </a:lnTo>
                    <a:lnTo>
                      <a:pt x="441" y="159"/>
                    </a:lnTo>
                    <a:lnTo>
                      <a:pt x="449" y="165"/>
                    </a:lnTo>
                    <a:lnTo>
                      <a:pt x="455" y="171"/>
                    </a:lnTo>
                    <a:lnTo>
                      <a:pt x="455" y="173"/>
                    </a:lnTo>
                    <a:lnTo>
                      <a:pt x="461" y="185"/>
                    </a:lnTo>
                    <a:lnTo>
                      <a:pt x="465" y="200"/>
                    </a:lnTo>
                    <a:lnTo>
                      <a:pt x="466" y="215"/>
                    </a:lnTo>
                    <a:lnTo>
                      <a:pt x="465" y="225"/>
                    </a:lnTo>
                    <a:lnTo>
                      <a:pt x="464" y="234"/>
                    </a:lnTo>
                    <a:lnTo>
                      <a:pt x="460" y="240"/>
                    </a:lnTo>
                    <a:lnTo>
                      <a:pt x="460" y="252"/>
                    </a:lnTo>
                    <a:lnTo>
                      <a:pt x="459" y="254"/>
                    </a:lnTo>
                    <a:lnTo>
                      <a:pt x="459" y="257"/>
                    </a:lnTo>
                    <a:lnTo>
                      <a:pt x="458" y="258"/>
                    </a:lnTo>
                    <a:lnTo>
                      <a:pt x="456" y="261"/>
                    </a:lnTo>
                    <a:lnTo>
                      <a:pt x="444" y="278"/>
                    </a:lnTo>
                    <a:lnTo>
                      <a:pt x="437" y="288"/>
                    </a:lnTo>
                    <a:lnTo>
                      <a:pt x="434" y="300"/>
                    </a:lnTo>
                    <a:lnTo>
                      <a:pt x="429" y="312"/>
                    </a:lnTo>
                    <a:lnTo>
                      <a:pt x="426" y="326"/>
                    </a:lnTo>
                    <a:lnTo>
                      <a:pt x="426" y="325"/>
                    </a:lnTo>
                    <a:lnTo>
                      <a:pt x="422" y="332"/>
                    </a:lnTo>
                    <a:lnTo>
                      <a:pt x="415" y="336"/>
                    </a:lnTo>
                    <a:lnTo>
                      <a:pt x="406" y="340"/>
                    </a:lnTo>
                    <a:lnTo>
                      <a:pt x="396" y="342"/>
                    </a:lnTo>
                    <a:lnTo>
                      <a:pt x="389" y="347"/>
                    </a:lnTo>
                    <a:lnTo>
                      <a:pt x="385" y="355"/>
                    </a:lnTo>
                    <a:lnTo>
                      <a:pt x="381" y="352"/>
                    </a:lnTo>
                    <a:lnTo>
                      <a:pt x="373" y="349"/>
                    </a:lnTo>
                    <a:lnTo>
                      <a:pt x="367" y="345"/>
                    </a:lnTo>
                    <a:lnTo>
                      <a:pt x="365" y="342"/>
                    </a:lnTo>
                    <a:lnTo>
                      <a:pt x="361" y="344"/>
                    </a:lnTo>
                    <a:lnTo>
                      <a:pt x="360" y="345"/>
                    </a:lnTo>
                    <a:lnTo>
                      <a:pt x="357" y="346"/>
                    </a:lnTo>
                    <a:lnTo>
                      <a:pt x="356" y="349"/>
                    </a:lnTo>
                    <a:lnTo>
                      <a:pt x="355" y="350"/>
                    </a:lnTo>
                    <a:lnTo>
                      <a:pt x="352" y="351"/>
                    </a:lnTo>
                    <a:lnTo>
                      <a:pt x="348" y="351"/>
                    </a:lnTo>
                    <a:lnTo>
                      <a:pt x="338" y="350"/>
                    </a:lnTo>
                    <a:lnTo>
                      <a:pt x="327" y="346"/>
                    </a:lnTo>
                    <a:lnTo>
                      <a:pt x="317" y="341"/>
                    </a:lnTo>
                    <a:lnTo>
                      <a:pt x="309" y="334"/>
                    </a:lnTo>
                    <a:lnTo>
                      <a:pt x="307" y="324"/>
                    </a:lnTo>
                    <a:lnTo>
                      <a:pt x="304" y="316"/>
                    </a:lnTo>
                    <a:lnTo>
                      <a:pt x="302" y="312"/>
                    </a:lnTo>
                    <a:lnTo>
                      <a:pt x="301" y="307"/>
                    </a:lnTo>
                    <a:lnTo>
                      <a:pt x="301" y="306"/>
                    </a:lnTo>
                    <a:lnTo>
                      <a:pt x="298" y="307"/>
                    </a:lnTo>
                    <a:lnTo>
                      <a:pt x="296" y="307"/>
                    </a:lnTo>
                    <a:lnTo>
                      <a:pt x="292" y="308"/>
                    </a:lnTo>
                    <a:lnTo>
                      <a:pt x="288" y="308"/>
                    </a:lnTo>
                    <a:lnTo>
                      <a:pt x="291" y="303"/>
                    </a:lnTo>
                    <a:lnTo>
                      <a:pt x="291" y="297"/>
                    </a:lnTo>
                    <a:lnTo>
                      <a:pt x="288" y="292"/>
                    </a:lnTo>
                    <a:lnTo>
                      <a:pt x="287" y="291"/>
                    </a:lnTo>
                    <a:lnTo>
                      <a:pt x="287" y="292"/>
                    </a:lnTo>
                    <a:lnTo>
                      <a:pt x="286" y="295"/>
                    </a:lnTo>
                    <a:lnTo>
                      <a:pt x="286" y="296"/>
                    </a:lnTo>
                    <a:lnTo>
                      <a:pt x="283" y="298"/>
                    </a:lnTo>
                    <a:lnTo>
                      <a:pt x="282" y="301"/>
                    </a:lnTo>
                    <a:lnTo>
                      <a:pt x="278" y="305"/>
                    </a:lnTo>
                    <a:lnTo>
                      <a:pt x="274" y="305"/>
                    </a:lnTo>
                    <a:lnTo>
                      <a:pt x="272" y="302"/>
                    </a:lnTo>
                    <a:lnTo>
                      <a:pt x="272" y="301"/>
                    </a:lnTo>
                    <a:lnTo>
                      <a:pt x="277" y="297"/>
                    </a:lnTo>
                    <a:lnTo>
                      <a:pt x="281" y="291"/>
                    </a:lnTo>
                    <a:lnTo>
                      <a:pt x="283" y="276"/>
                    </a:lnTo>
                    <a:lnTo>
                      <a:pt x="283" y="271"/>
                    </a:lnTo>
                    <a:lnTo>
                      <a:pt x="277" y="278"/>
                    </a:lnTo>
                    <a:lnTo>
                      <a:pt x="271" y="288"/>
                    </a:lnTo>
                    <a:lnTo>
                      <a:pt x="263" y="296"/>
                    </a:lnTo>
                    <a:lnTo>
                      <a:pt x="257" y="300"/>
                    </a:lnTo>
                    <a:lnTo>
                      <a:pt x="256" y="300"/>
                    </a:lnTo>
                    <a:lnTo>
                      <a:pt x="254" y="298"/>
                    </a:lnTo>
                    <a:lnTo>
                      <a:pt x="254" y="292"/>
                    </a:lnTo>
                    <a:lnTo>
                      <a:pt x="250" y="288"/>
                    </a:lnTo>
                    <a:lnTo>
                      <a:pt x="247" y="282"/>
                    </a:lnTo>
                    <a:lnTo>
                      <a:pt x="242" y="273"/>
                    </a:lnTo>
                    <a:lnTo>
                      <a:pt x="239" y="268"/>
                    </a:lnTo>
                    <a:lnTo>
                      <a:pt x="230" y="262"/>
                    </a:lnTo>
                    <a:lnTo>
                      <a:pt x="219" y="258"/>
                    </a:lnTo>
                    <a:lnTo>
                      <a:pt x="207" y="257"/>
                    </a:lnTo>
                    <a:lnTo>
                      <a:pt x="195" y="256"/>
                    </a:lnTo>
                    <a:lnTo>
                      <a:pt x="187" y="257"/>
                    </a:lnTo>
                    <a:lnTo>
                      <a:pt x="180" y="259"/>
                    </a:lnTo>
                    <a:lnTo>
                      <a:pt x="175" y="262"/>
                    </a:lnTo>
                    <a:lnTo>
                      <a:pt x="169" y="264"/>
                    </a:lnTo>
                    <a:lnTo>
                      <a:pt x="158" y="267"/>
                    </a:lnTo>
                    <a:lnTo>
                      <a:pt x="138" y="269"/>
                    </a:lnTo>
                    <a:lnTo>
                      <a:pt x="129" y="272"/>
                    </a:lnTo>
                    <a:lnTo>
                      <a:pt x="123" y="277"/>
                    </a:lnTo>
                    <a:lnTo>
                      <a:pt x="119" y="286"/>
                    </a:lnTo>
                    <a:lnTo>
                      <a:pt x="107" y="287"/>
                    </a:lnTo>
                    <a:lnTo>
                      <a:pt x="95" y="288"/>
                    </a:lnTo>
                    <a:lnTo>
                      <a:pt x="92" y="287"/>
                    </a:lnTo>
                    <a:lnTo>
                      <a:pt x="86" y="287"/>
                    </a:lnTo>
                    <a:lnTo>
                      <a:pt x="84" y="288"/>
                    </a:lnTo>
                    <a:lnTo>
                      <a:pt x="82" y="288"/>
                    </a:lnTo>
                    <a:lnTo>
                      <a:pt x="74" y="291"/>
                    </a:lnTo>
                    <a:lnTo>
                      <a:pt x="65" y="296"/>
                    </a:lnTo>
                    <a:lnTo>
                      <a:pt x="56" y="300"/>
                    </a:lnTo>
                    <a:lnTo>
                      <a:pt x="45" y="302"/>
                    </a:lnTo>
                    <a:lnTo>
                      <a:pt x="37" y="301"/>
                    </a:lnTo>
                    <a:lnTo>
                      <a:pt x="28" y="297"/>
                    </a:lnTo>
                    <a:lnTo>
                      <a:pt x="21" y="292"/>
                    </a:lnTo>
                    <a:lnTo>
                      <a:pt x="18" y="287"/>
                    </a:lnTo>
                    <a:lnTo>
                      <a:pt x="18" y="285"/>
                    </a:lnTo>
                    <a:lnTo>
                      <a:pt x="20" y="282"/>
                    </a:lnTo>
                    <a:lnTo>
                      <a:pt x="22" y="281"/>
                    </a:lnTo>
                    <a:lnTo>
                      <a:pt x="23" y="278"/>
                    </a:lnTo>
                    <a:lnTo>
                      <a:pt x="26" y="276"/>
                    </a:lnTo>
                    <a:lnTo>
                      <a:pt x="27" y="273"/>
                    </a:lnTo>
                    <a:lnTo>
                      <a:pt x="27" y="269"/>
                    </a:lnTo>
                    <a:lnTo>
                      <a:pt x="26" y="258"/>
                    </a:lnTo>
                    <a:lnTo>
                      <a:pt x="22" y="251"/>
                    </a:lnTo>
                    <a:lnTo>
                      <a:pt x="16" y="232"/>
                    </a:lnTo>
                    <a:lnTo>
                      <a:pt x="15" y="223"/>
                    </a:lnTo>
                    <a:lnTo>
                      <a:pt x="12" y="214"/>
                    </a:lnTo>
                    <a:lnTo>
                      <a:pt x="8" y="204"/>
                    </a:lnTo>
                    <a:lnTo>
                      <a:pt x="7" y="202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4"/>
                    </a:lnTo>
                    <a:lnTo>
                      <a:pt x="5" y="186"/>
                    </a:lnTo>
                    <a:lnTo>
                      <a:pt x="6" y="189"/>
                    </a:lnTo>
                    <a:lnTo>
                      <a:pt x="6" y="184"/>
                    </a:lnTo>
                    <a:lnTo>
                      <a:pt x="5" y="178"/>
                    </a:lnTo>
                    <a:lnTo>
                      <a:pt x="2" y="171"/>
                    </a:lnTo>
                    <a:lnTo>
                      <a:pt x="1" y="163"/>
                    </a:lnTo>
                    <a:lnTo>
                      <a:pt x="1" y="137"/>
                    </a:lnTo>
                    <a:lnTo>
                      <a:pt x="2" y="136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6" y="139"/>
                    </a:lnTo>
                    <a:lnTo>
                      <a:pt x="13" y="135"/>
                    </a:lnTo>
                    <a:lnTo>
                      <a:pt x="22" y="129"/>
                    </a:lnTo>
                    <a:lnTo>
                      <a:pt x="27" y="124"/>
                    </a:lnTo>
                    <a:lnTo>
                      <a:pt x="35" y="120"/>
                    </a:lnTo>
                    <a:lnTo>
                      <a:pt x="46" y="117"/>
                    </a:lnTo>
                    <a:lnTo>
                      <a:pt x="55" y="116"/>
                    </a:lnTo>
                    <a:lnTo>
                      <a:pt x="65" y="113"/>
                    </a:lnTo>
                    <a:lnTo>
                      <a:pt x="77" y="110"/>
                    </a:lnTo>
                    <a:lnTo>
                      <a:pt x="90" y="103"/>
                    </a:lnTo>
                    <a:lnTo>
                      <a:pt x="99" y="96"/>
                    </a:lnTo>
                    <a:lnTo>
                      <a:pt x="102" y="88"/>
                    </a:lnTo>
                    <a:lnTo>
                      <a:pt x="102" y="78"/>
                    </a:lnTo>
                    <a:lnTo>
                      <a:pt x="105" y="73"/>
                    </a:lnTo>
                    <a:lnTo>
                      <a:pt x="107" y="71"/>
                    </a:lnTo>
                    <a:lnTo>
                      <a:pt x="111" y="76"/>
                    </a:lnTo>
                    <a:lnTo>
                      <a:pt x="114" y="79"/>
                    </a:lnTo>
                    <a:lnTo>
                      <a:pt x="116" y="78"/>
                    </a:lnTo>
                    <a:lnTo>
                      <a:pt x="116" y="76"/>
                    </a:lnTo>
                    <a:lnTo>
                      <a:pt x="117" y="73"/>
                    </a:lnTo>
                    <a:lnTo>
                      <a:pt x="117" y="68"/>
                    </a:lnTo>
                    <a:lnTo>
                      <a:pt x="119" y="66"/>
                    </a:lnTo>
                    <a:lnTo>
                      <a:pt x="126" y="69"/>
                    </a:lnTo>
                    <a:lnTo>
                      <a:pt x="128" y="62"/>
                    </a:lnTo>
                    <a:lnTo>
                      <a:pt x="131" y="57"/>
                    </a:lnTo>
                    <a:lnTo>
                      <a:pt x="134" y="53"/>
                    </a:lnTo>
                    <a:lnTo>
                      <a:pt x="136" y="47"/>
                    </a:lnTo>
                    <a:lnTo>
                      <a:pt x="143" y="46"/>
                    </a:lnTo>
                    <a:lnTo>
                      <a:pt x="148" y="43"/>
                    </a:lnTo>
                    <a:lnTo>
                      <a:pt x="153" y="39"/>
                    </a:lnTo>
                    <a:lnTo>
                      <a:pt x="158" y="38"/>
                    </a:lnTo>
                    <a:lnTo>
                      <a:pt x="161" y="39"/>
                    </a:lnTo>
                    <a:lnTo>
                      <a:pt x="164" y="41"/>
                    </a:lnTo>
                    <a:lnTo>
                      <a:pt x="166" y="43"/>
                    </a:lnTo>
                    <a:lnTo>
                      <a:pt x="170" y="54"/>
                    </a:lnTo>
                    <a:lnTo>
                      <a:pt x="171" y="52"/>
                    </a:lnTo>
                    <a:lnTo>
                      <a:pt x="176" y="49"/>
                    </a:lnTo>
                    <a:lnTo>
                      <a:pt x="180" y="49"/>
                    </a:lnTo>
                    <a:lnTo>
                      <a:pt x="183" y="51"/>
                    </a:lnTo>
                    <a:lnTo>
                      <a:pt x="185" y="53"/>
                    </a:lnTo>
                    <a:lnTo>
                      <a:pt x="187" y="49"/>
                    </a:lnTo>
                    <a:lnTo>
                      <a:pt x="187" y="39"/>
                    </a:lnTo>
                    <a:lnTo>
                      <a:pt x="188" y="37"/>
                    </a:lnTo>
                    <a:lnTo>
                      <a:pt x="190" y="34"/>
                    </a:lnTo>
                    <a:lnTo>
                      <a:pt x="192" y="32"/>
                    </a:lnTo>
                    <a:lnTo>
                      <a:pt x="192" y="28"/>
                    </a:lnTo>
                    <a:lnTo>
                      <a:pt x="194" y="24"/>
                    </a:lnTo>
                    <a:lnTo>
                      <a:pt x="200" y="22"/>
                    </a:lnTo>
                    <a:lnTo>
                      <a:pt x="209" y="20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19" y="18"/>
                    </a:lnTo>
                    <a:lnTo>
                      <a:pt x="222" y="17"/>
                    </a:lnTo>
                    <a:lnTo>
                      <a:pt x="223" y="17"/>
                    </a:lnTo>
                    <a:lnTo>
                      <a:pt x="222" y="14"/>
                    </a:lnTo>
                    <a:lnTo>
                      <a:pt x="219" y="13"/>
                    </a:lnTo>
                    <a:lnTo>
                      <a:pt x="215" y="9"/>
                    </a:lnTo>
                    <a:lnTo>
                      <a:pt x="215" y="7"/>
                    </a:lnTo>
                    <a:lnTo>
                      <a:pt x="228" y="13"/>
                    </a:lnTo>
                    <a:lnTo>
                      <a:pt x="239" y="17"/>
                    </a:lnTo>
                    <a:lnTo>
                      <a:pt x="252" y="18"/>
                    </a:lnTo>
                    <a:lnTo>
                      <a:pt x="256" y="18"/>
                    </a:lnTo>
                    <a:lnTo>
                      <a:pt x="261" y="15"/>
                    </a:lnTo>
                    <a:lnTo>
                      <a:pt x="264" y="15"/>
                    </a:lnTo>
                    <a:lnTo>
                      <a:pt x="267" y="17"/>
                    </a:lnTo>
                    <a:lnTo>
                      <a:pt x="271" y="20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1" y="27"/>
                    </a:lnTo>
                    <a:lnTo>
                      <a:pt x="268" y="28"/>
                    </a:lnTo>
                    <a:lnTo>
                      <a:pt x="266" y="28"/>
                    </a:lnTo>
                    <a:lnTo>
                      <a:pt x="264" y="29"/>
                    </a:lnTo>
                    <a:lnTo>
                      <a:pt x="262" y="3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8" y="53"/>
                    </a:lnTo>
                    <a:lnTo>
                      <a:pt x="262" y="53"/>
                    </a:lnTo>
                    <a:lnTo>
                      <a:pt x="264" y="54"/>
                    </a:lnTo>
                    <a:lnTo>
                      <a:pt x="266" y="54"/>
                    </a:lnTo>
                    <a:lnTo>
                      <a:pt x="267" y="56"/>
                    </a:lnTo>
                    <a:lnTo>
                      <a:pt x="268" y="58"/>
                    </a:lnTo>
                    <a:lnTo>
                      <a:pt x="268" y="62"/>
                    </a:lnTo>
                    <a:lnTo>
                      <a:pt x="269" y="63"/>
                    </a:lnTo>
                    <a:lnTo>
                      <a:pt x="297" y="73"/>
                    </a:lnTo>
                    <a:lnTo>
                      <a:pt x="299" y="74"/>
                    </a:lnTo>
                    <a:lnTo>
                      <a:pt x="302" y="77"/>
                    </a:lnTo>
                    <a:lnTo>
                      <a:pt x="303" y="79"/>
                    </a:lnTo>
                    <a:lnTo>
                      <a:pt x="306" y="82"/>
                    </a:lnTo>
                    <a:lnTo>
                      <a:pt x="308" y="83"/>
                    </a:lnTo>
                    <a:lnTo>
                      <a:pt x="312" y="85"/>
                    </a:lnTo>
                    <a:lnTo>
                      <a:pt x="318" y="82"/>
                    </a:lnTo>
                    <a:lnTo>
                      <a:pt x="323" y="76"/>
                    </a:lnTo>
                    <a:lnTo>
                      <a:pt x="328" y="58"/>
                    </a:lnTo>
                    <a:lnTo>
                      <a:pt x="330" y="51"/>
                    </a:lnTo>
                    <a:lnTo>
                      <a:pt x="330" y="14"/>
                    </a:lnTo>
                    <a:lnTo>
                      <a:pt x="332" y="12"/>
                    </a:lnTo>
                    <a:lnTo>
                      <a:pt x="336" y="4"/>
                    </a:lnTo>
                    <a:lnTo>
                      <a:pt x="338" y="3"/>
                    </a:lnTo>
                    <a:lnTo>
                      <a:pt x="3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209">
                <a:extLst>
                  <a:ext uri="{FF2B5EF4-FFF2-40B4-BE49-F238E27FC236}">
                    <a16:creationId xmlns:a16="http://schemas.microsoft.com/office/drawing/2014/main" id="{46079D1B-380D-2D4A-BFC9-C0D8D77F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082" y="4565511"/>
                <a:ext cx="16580" cy="352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5" y="15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3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17">
                    <a:moveTo>
                      <a:pt x="6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210">
                <a:extLst>
                  <a:ext uri="{FF2B5EF4-FFF2-40B4-BE49-F238E27FC236}">
                    <a16:creationId xmlns:a16="http://schemas.microsoft.com/office/drawing/2014/main" id="{DD5A0A8F-4483-434F-879A-F4E828CA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267" y="4530279"/>
                <a:ext cx="93265" cy="55959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3" y="25"/>
                  </a:cxn>
                  <a:cxn ang="0">
                    <a:pos x="12" y="24"/>
                  </a:cxn>
                  <a:cxn ang="0">
                    <a:pos x="40" y="0"/>
                  </a:cxn>
                  <a:cxn ang="0">
                    <a:pos x="43" y="0"/>
                  </a:cxn>
                  <a:cxn ang="0">
                    <a:pos x="45" y="3"/>
                  </a:cxn>
                  <a:cxn ang="0">
                    <a:pos x="45" y="9"/>
                  </a:cxn>
                  <a:cxn ang="0">
                    <a:pos x="44" y="12"/>
                  </a:cxn>
                  <a:cxn ang="0">
                    <a:pos x="43" y="13"/>
                  </a:cxn>
                  <a:cxn ang="0">
                    <a:pos x="40" y="14"/>
                  </a:cxn>
                  <a:cxn ang="0">
                    <a:pos x="39" y="15"/>
                  </a:cxn>
                  <a:cxn ang="0">
                    <a:pos x="38" y="18"/>
                  </a:cxn>
                  <a:cxn ang="0">
                    <a:pos x="38" y="20"/>
                  </a:cxn>
                  <a:cxn ang="0">
                    <a:pos x="25" y="25"/>
                  </a:cxn>
                  <a:cxn ang="0">
                    <a:pos x="18" y="27"/>
                  </a:cxn>
                  <a:cxn ang="0">
                    <a:pos x="17" y="27"/>
                  </a:cxn>
                  <a:cxn ang="0">
                    <a:pos x="13" y="25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12" y="23"/>
                  </a:cxn>
                  <a:cxn ang="0">
                    <a:pos x="9" y="22"/>
                  </a:cxn>
                  <a:cxn ang="0">
                    <a:pos x="8" y="22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15" y="17"/>
                  </a:cxn>
                  <a:cxn ang="0">
                    <a:pos x="18" y="15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8" y="13"/>
                  </a:cxn>
                  <a:cxn ang="0">
                    <a:pos x="30" y="13"/>
                  </a:cxn>
                  <a:cxn ang="0">
                    <a:pos x="35" y="10"/>
                  </a:cxn>
                  <a:cxn ang="0">
                    <a:pos x="37" y="8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9" y="2"/>
                  </a:cxn>
                  <a:cxn ang="0">
                    <a:pos x="40" y="0"/>
                  </a:cxn>
                </a:cxnLst>
                <a:rect l="0" t="0" r="r" b="b"/>
                <a:pathLst>
                  <a:path w="45" h="27">
                    <a:moveTo>
                      <a:pt x="12" y="24"/>
                    </a:moveTo>
                    <a:lnTo>
                      <a:pt x="13" y="25"/>
                    </a:lnTo>
                    <a:lnTo>
                      <a:pt x="12" y="24"/>
                    </a:lnTo>
                    <a:close/>
                    <a:moveTo>
                      <a:pt x="40" y="0"/>
                    </a:moveTo>
                    <a:lnTo>
                      <a:pt x="43" y="0"/>
                    </a:lnTo>
                    <a:lnTo>
                      <a:pt x="45" y="3"/>
                    </a:lnTo>
                    <a:lnTo>
                      <a:pt x="45" y="9"/>
                    </a:lnTo>
                    <a:lnTo>
                      <a:pt x="44" y="12"/>
                    </a:lnTo>
                    <a:lnTo>
                      <a:pt x="43" y="13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25" y="25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15" y="17"/>
                    </a:lnTo>
                    <a:lnTo>
                      <a:pt x="18" y="15"/>
                    </a:lnTo>
                    <a:lnTo>
                      <a:pt x="22" y="14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211">
                <a:extLst>
                  <a:ext uri="{FF2B5EF4-FFF2-40B4-BE49-F238E27FC236}">
                    <a16:creationId xmlns:a16="http://schemas.microsoft.com/office/drawing/2014/main" id="{F5E0EC6D-5919-9940-90C9-04AB36DB7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252" y="4437014"/>
                <a:ext cx="489118" cy="252849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40" y="24"/>
                  </a:cxn>
                  <a:cxn ang="0">
                    <a:pos x="47" y="26"/>
                  </a:cxn>
                  <a:cxn ang="0">
                    <a:pos x="56" y="35"/>
                  </a:cxn>
                  <a:cxn ang="0">
                    <a:pos x="61" y="31"/>
                  </a:cxn>
                  <a:cxn ang="0">
                    <a:pos x="67" y="25"/>
                  </a:cxn>
                  <a:cxn ang="0">
                    <a:pos x="74" y="21"/>
                  </a:cxn>
                  <a:cxn ang="0">
                    <a:pos x="86" y="13"/>
                  </a:cxn>
                  <a:cxn ang="0">
                    <a:pos x="91" y="15"/>
                  </a:cxn>
                  <a:cxn ang="0">
                    <a:pos x="98" y="21"/>
                  </a:cxn>
                  <a:cxn ang="0">
                    <a:pos x="113" y="24"/>
                  </a:cxn>
                  <a:cxn ang="0">
                    <a:pos x="119" y="26"/>
                  </a:cxn>
                  <a:cxn ang="0">
                    <a:pos x="148" y="35"/>
                  </a:cxn>
                  <a:cxn ang="0">
                    <a:pos x="160" y="41"/>
                  </a:cxn>
                  <a:cxn ang="0">
                    <a:pos x="163" y="45"/>
                  </a:cxn>
                  <a:cxn ang="0">
                    <a:pos x="178" y="55"/>
                  </a:cxn>
                  <a:cxn ang="0">
                    <a:pos x="190" y="67"/>
                  </a:cxn>
                  <a:cxn ang="0">
                    <a:pos x="200" y="73"/>
                  </a:cxn>
                  <a:cxn ang="0">
                    <a:pos x="192" y="77"/>
                  </a:cxn>
                  <a:cxn ang="0">
                    <a:pos x="197" y="86"/>
                  </a:cxn>
                  <a:cxn ang="0">
                    <a:pos x="202" y="91"/>
                  </a:cxn>
                  <a:cxn ang="0">
                    <a:pos x="209" y="101"/>
                  </a:cxn>
                  <a:cxn ang="0">
                    <a:pos x="216" y="104"/>
                  </a:cxn>
                  <a:cxn ang="0">
                    <a:pos x="220" y="109"/>
                  </a:cxn>
                  <a:cxn ang="0">
                    <a:pos x="227" y="113"/>
                  </a:cxn>
                  <a:cxn ang="0">
                    <a:pos x="236" y="116"/>
                  </a:cxn>
                  <a:cxn ang="0">
                    <a:pos x="227" y="122"/>
                  </a:cxn>
                  <a:cxn ang="0">
                    <a:pos x="210" y="117"/>
                  </a:cxn>
                  <a:cxn ang="0">
                    <a:pos x="196" y="109"/>
                  </a:cxn>
                  <a:cxn ang="0">
                    <a:pos x="194" y="106"/>
                  </a:cxn>
                  <a:cxn ang="0">
                    <a:pos x="178" y="91"/>
                  </a:cxn>
                  <a:cxn ang="0">
                    <a:pos x="158" y="84"/>
                  </a:cxn>
                  <a:cxn ang="0">
                    <a:pos x="152" y="89"/>
                  </a:cxn>
                  <a:cxn ang="0">
                    <a:pos x="147" y="94"/>
                  </a:cxn>
                  <a:cxn ang="0">
                    <a:pos x="145" y="103"/>
                  </a:cxn>
                  <a:cxn ang="0">
                    <a:pos x="122" y="102"/>
                  </a:cxn>
                  <a:cxn ang="0">
                    <a:pos x="102" y="92"/>
                  </a:cxn>
                  <a:cxn ang="0">
                    <a:pos x="87" y="94"/>
                  </a:cxn>
                  <a:cxn ang="0">
                    <a:pos x="87" y="87"/>
                  </a:cxn>
                  <a:cxn ang="0">
                    <a:pos x="93" y="84"/>
                  </a:cxn>
                  <a:cxn ang="0">
                    <a:pos x="91" y="75"/>
                  </a:cxn>
                  <a:cxn ang="0">
                    <a:pos x="84" y="60"/>
                  </a:cxn>
                  <a:cxn ang="0">
                    <a:pos x="74" y="55"/>
                  </a:cxn>
                  <a:cxn ang="0">
                    <a:pos x="49" y="50"/>
                  </a:cxn>
                  <a:cxn ang="0">
                    <a:pos x="43" y="47"/>
                  </a:cxn>
                  <a:cxn ang="0">
                    <a:pos x="34" y="41"/>
                  </a:cxn>
                  <a:cxn ang="0">
                    <a:pos x="29" y="45"/>
                  </a:cxn>
                  <a:cxn ang="0">
                    <a:pos x="24" y="39"/>
                  </a:cxn>
                  <a:cxn ang="0">
                    <a:pos x="22" y="34"/>
                  </a:cxn>
                  <a:cxn ang="0">
                    <a:pos x="15" y="31"/>
                  </a:cxn>
                  <a:cxn ang="0">
                    <a:pos x="27" y="26"/>
                  </a:cxn>
                  <a:cxn ang="0">
                    <a:pos x="33" y="23"/>
                  </a:cxn>
                  <a:cxn ang="0">
                    <a:pos x="19" y="25"/>
                  </a:cxn>
                  <a:cxn ang="0">
                    <a:pos x="14" y="23"/>
                  </a:cxn>
                  <a:cxn ang="0">
                    <a:pos x="4" y="15"/>
                  </a:cxn>
                  <a:cxn ang="0">
                    <a:pos x="0" y="11"/>
                  </a:cxn>
                  <a:cxn ang="0">
                    <a:pos x="13" y="4"/>
                  </a:cxn>
                </a:cxnLst>
                <a:rect l="0" t="0" r="r" b="b"/>
                <a:pathLst>
                  <a:path w="236" h="122">
                    <a:moveTo>
                      <a:pt x="18" y="0"/>
                    </a:moveTo>
                    <a:lnTo>
                      <a:pt x="22" y="0"/>
                    </a:lnTo>
                    <a:lnTo>
                      <a:pt x="29" y="3"/>
                    </a:lnTo>
                    <a:lnTo>
                      <a:pt x="37" y="8"/>
                    </a:lnTo>
                    <a:lnTo>
                      <a:pt x="40" y="9"/>
                    </a:lnTo>
                    <a:lnTo>
                      <a:pt x="40" y="24"/>
                    </a:lnTo>
                    <a:lnTo>
                      <a:pt x="42" y="25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7" y="34"/>
                    </a:lnTo>
                    <a:lnTo>
                      <a:pt x="59" y="33"/>
                    </a:lnTo>
                    <a:lnTo>
                      <a:pt x="61" y="31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7" y="25"/>
                    </a:lnTo>
                    <a:lnTo>
                      <a:pt x="68" y="24"/>
                    </a:lnTo>
                    <a:lnTo>
                      <a:pt x="72" y="23"/>
                    </a:lnTo>
                    <a:lnTo>
                      <a:pt x="74" y="21"/>
                    </a:lnTo>
                    <a:lnTo>
                      <a:pt x="79" y="16"/>
                    </a:lnTo>
                    <a:lnTo>
                      <a:pt x="83" y="14"/>
                    </a:lnTo>
                    <a:lnTo>
                      <a:pt x="86" y="13"/>
                    </a:lnTo>
                    <a:lnTo>
                      <a:pt x="86" y="14"/>
                    </a:lnTo>
                    <a:lnTo>
                      <a:pt x="88" y="15"/>
                    </a:lnTo>
                    <a:lnTo>
                      <a:pt x="91" y="15"/>
                    </a:lnTo>
                    <a:lnTo>
                      <a:pt x="94" y="16"/>
                    </a:lnTo>
                    <a:lnTo>
                      <a:pt x="97" y="19"/>
                    </a:lnTo>
                    <a:lnTo>
                      <a:pt x="98" y="21"/>
                    </a:lnTo>
                    <a:lnTo>
                      <a:pt x="101" y="23"/>
                    </a:lnTo>
                    <a:lnTo>
                      <a:pt x="112" y="23"/>
                    </a:lnTo>
                    <a:lnTo>
                      <a:pt x="113" y="24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6"/>
                    </a:lnTo>
                    <a:lnTo>
                      <a:pt x="127" y="31"/>
                    </a:lnTo>
                    <a:lnTo>
                      <a:pt x="138" y="34"/>
                    </a:lnTo>
                    <a:lnTo>
                      <a:pt x="148" y="35"/>
                    </a:lnTo>
                    <a:lnTo>
                      <a:pt x="151" y="36"/>
                    </a:lnTo>
                    <a:lnTo>
                      <a:pt x="152" y="38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2" y="44"/>
                    </a:lnTo>
                    <a:lnTo>
                      <a:pt x="163" y="45"/>
                    </a:lnTo>
                    <a:lnTo>
                      <a:pt x="165" y="45"/>
                    </a:lnTo>
                    <a:lnTo>
                      <a:pt x="172" y="49"/>
                    </a:lnTo>
                    <a:lnTo>
                      <a:pt x="178" y="55"/>
                    </a:lnTo>
                    <a:lnTo>
                      <a:pt x="182" y="60"/>
                    </a:lnTo>
                    <a:lnTo>
                      <a:pt x="187" y="65"/>
                    </a:lnTo>
                    <a:lnTo>
                      <a:pt x="190" y="67"/>
                    </a:lnTo>
                    <a:lnTo>
                      <a:pt x="197" y="67"/>
                    </a:lnTo>
                    <a:lnTo>
                      <a:pt x="200" y="69"/>
                    </a:lnTo>
                    <a:lnTo>
                      <a:pt x="200" y="73"/>
                    </a:lnTo>
                    <a:lnTo>
                      <a:pt x="197" y="75"/>
                    </a:lnTo>
                    <a:lnTo>
                      <a:pt x="194" y="75"/>
                    </a:lnTo>
                    <a:lnTo>
                      <a:pt x="192" y="77"/>
                    </a:lnTo>
                    <a:lnTo>
                      <a:pt x="192" y="79"/>
                    </a:lnTo>
                    <a:lnTo>
                      <a:pt x="196" y="83"/>
                    </a:lnTo>
                    <a:lnTo>
                      <a:pt x="197" y="86"/>
                    </a:lnTo>
                    <a:lnTo>
                      <a:pt x="200" y="87"/>
                    </a:lnTo>
                    <a:lnTo>
                      <a:pt x="200" y="88"/>
                    </a:lnTo>
                    <a:lnTo>
                      <a:pt x="202" y="91"/>
                    </a:lnTo>
                    <a:lnTo>
                      <a:pt x="204" y="94"/>
                    </a:lnTo>
                    <a:lnTo>
                      <a:pt x="205" y="97"/>
                    </a:lnTo>
                    <a:lnTo>
                      <a:pt x="209" y="101"/>
                    </a:lnTo>
                    <a:lnTo>
                      <a:pt x="210" y="103"/>
                    </a:lnTo>
                    <a:lnTo>
                      <a:pt x="214" y="104"/>
                    </a:lnTo>
                    <a:lnTo>
                      <a:pt x="216" y="104"/>
                    </a:lnTo>
                    <a:lnTo>
                      <a:pt x="219" y="107"/>
                    </a:lnTo>
                    <a:lnTo>
                      <a:pt x="219" y="108"/>
                    </a:lnTo>
                    <a:lnTo>
                      <a:pt x="220" y="109"/>
                    </a:lnTo>
                    <a:lnTo>
                      <a:pt x="224" y="109"/>
                    </a:lnTo>
                    <a:lnTo>
                      <a:pt x="226" y="111"/>
                    </a:lnTo>
                    <a:lnTo>
                      <a:pt x="227" y="113"/>
                    </a:lnTo>
                    <a:lnTo>
                      <a:pt x="227" y="114"/>
                    </a:lnTo>
                    <a:lnTo>
                      <a:pt x="229" y="116"/>
                    </a:lnTo>
                    <a:lnTo>
                      <a:pt x="236" y="116"/>
                    </a:lnTo>
                    <a:lnTo>
                      <a:pt x="234" y="117"/>
                    </a:lnTo>
                    <a:lnTo>
                      <a:pt x="231" y="122"/>
                    </a:lnTo>
                    <a:lnTo>
                      <a:pt x="227" y="122"/>
                    </a:lnTo>
                    <a:lnTo>
                      <a:pt x="225" y="121"/>
                    </a:lnTo>
                    <a:lnTo>
                      <a:pt x="221" y="117"/>
                    </a:lnTo>
                    <a:lnTo>
                      <a:pt x="210" y="117"/>
                    </a:lnTo>
                    <a:lnTo>
                      <a:pt x="202" y="114"/>
                    </a:lnTo>
                    <a:lnTo>
                      <a:pt x="199" y="112"/>
                    </a:lnTo>
                    <a:lnTo>
                      <a:pt x="196" y="109"/>
                    </a:lnTo>
                    <a:lnTo>
                      <a:pt x="195" y="107"/>
                    </a:lnTo>
                    <a:lnTo>
                      <a:pt x="195" y="106"/>
                    </a:lnTo>
                    <a:lnTo>
                      <a:pt x="194" y="106"/>
                    </a:lnTo>
                    <a:lnTo>
                      <a:pt x="191" y="104"/>
                    </a:lnTo>
                    <a:lnTo>
                      <a:pt x="185" y="98"/>
                    </a:lnTo>
                    <a:lnTo>
                      <a:pt x="178" y="91"/>
                    </a:lnTo>
                    <a:lnTo>
                      <a:pt x="171" y="87"/>
                    </a:lnTo>
                    <a:lnTo>
                      <a:pt x="162" y="84"/>
                    </a:lnTo>
                    <a:lnTo>
                      <a:pt x="158" y="84"/>
                    </a:lnTo>
                    <a:lnTo>
                      <a:pt x="155" y="86"/>
                    </a:lnTo>
                    <a:lnTo>
                      <a:pt x="153" y="88"/>
                    </a:lnTo>
                    <a:lnTo>
                      <a:pt x="152" y="89"/>
                    </a:lnTo>
                    <a:lnTo>
                      <a:pt x="151" y="92"/>
                    </a:lnTo>
                    <a:lnTo>
                      <a:pt x="148" y="93"/>
                    </a:lnTo>
                    <a:lnTo>
                      <a:pt x="147" y="94"/>
                    </a:lnTo>
                    <a:lnTo>
                      <a:pt x="147" y="99"/>
                    </a:lnTo>
                    <a:lnTo>
                      <a:pt x="146" y="101"/>
                    </a:lnTo>
                    <a:lnTo>
                      <a:pt x="145" y="103"/>
                    </a:lnTo>
                    <a:lnTo>
                      <a:pt x="145" y="104"/>
                    </a:lnTo>
                    <a:lnTo>
                      <a:pt x="130" y="104"/>
                    </a:lnTo>
                    <a:lnTo>
                      <a:pt x="122" y="102"/>
                    </a:lnTo>
                    <a:lnTo>
                      <a:pt x="112" y="94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87" y="94"/>
                    </a:lnTo>
                    <a:lnTo>
                      <a:pt x="84" y="92"/>
                    </a:lnTo>
                    <a:lnTo>
                      <a:pt x="84" y="88"/>
                    </a:lnTo>
                    <a:lnTo>
                      <a:pt x="87" y="87"/>
                    </a:lnTo>
                    <a:lnTo>
                      <a:pt x="88" y="86"/>
                    </a:lnTo>
                    <a:lnTo>
                      <a:pt x="91" y="84"/>
                    </a:lnTo>
                    <a:lnTo>
                      <a:pt x="93" y="84"/>
                    </a:lnTo>
                    <a:lnTo>
                      <a:pt x="94" y="83"/>
                    </a:lnTo>
                    <a:lnTo>
                      <a:pt x="92" y="79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9" y="65"/>
                    </a:lnTo>
                    <a:lnTo>
                      <a:pt x="84" y="60"/>
                    </a:lnTo>
                    <a:lnTo>
                      <a:pt x="81" y="58"/>
                    </a:lnTo>
                    <a:lnTo>
                      <a:pt x="78" y="57"/>
                    </a:lnTo>
                    <a:lnTo>
                      <a:pt x="74" y="55"/>
                    </a:lnTo>
                    <a:lnTo>
                      <a:pt x="72" y="54"/>
                    </a:lnTo>
                    <a:lnTo>
                      <a:pt x="62" y="52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5" y="48"/>
                    </a:lnTo>
                    <a:lnTo>
                      <a:pt x="43" y="47"/>
                    </a:lnTo>
                    <a:lnTo>
                      <a:pt x="42" y="44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2" y="43"/>
                    </a:lnTo>
                    <a:lnTo>
                      <a:pt x="29" y="45"/>
                    </a:lnTo>
                    <a:lnTo>
                      <a:pt x="25" y="45"/>
                    </a:lnTo>
                    <a:lnTo>
                      <a:pt x="24" y="44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8" y="24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2" y="18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212">
                <a:extLst>
                  <a:ext uri="{FF2B5EF4-FFF2-40B4-BE49-F238E27FC236}">
                    <a16:creationId xmlns:a16="http://schemas.microsoft.com/office/drawing/2014/main" id="{45CA96DE-5A79-D045-B7D8-D9B1C6E7D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660" y="4490900"/>
                <a:ext cx="49741" cy="497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5"/>
                  </a:cxn>
                  <a:cxn ang="0">
                    <a:pos x="12" y="9"/>
                  </a:cxn>
                  <a:cxn ang="0">
                    <a:pos x="15" y="13"/>
                  </a:cxn>
                  <a:cxn ang="0">
                    <a:pos x="20" y="15"/>
                  </a:cxn>
                  <a:cxn ang="0">
                    <a:pos x="21" y="17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1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6" y="19"/>
                  </a:cxn>
                  <a:cxn ang="0">
                    <a:pos x="16" y="15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0" y="8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2" y="9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0" y="8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213">
                <a:extLst>
                  <a:ext uri="{FF2B5EF4-FFF2-40B4-BE49-F238E27FC236}">
                    <a16:creationId xmlns:a16="http://schemas.microsoft.com/office/drawing/2014/main" id="{62A0B909-12BB-8F4E-B0DD-F90F988B7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3635" y="4561366"/>
                <a:ext cx="24870" cy="310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5"/>
                  </a:cxn>
                  <a:cxn ang="0">
                    <a:pos x="8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9" y="15"/>
                  </a:cxn>
                  <a:cxn ang="0">
                    <a:pos x="7" y="13"/>
                  </a:cxn>
                  <a:cxn ang="0">
                    <a:pos x="7" y="9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214">
                <a:extLst>
                  <a:ext uri="{FF2B5EF4-FFF2-40B4-BE49-F238E27FC236}">
                    <a16:creationId xmlns:a16="http://schemas.microsoft.com/office/drawing/2014/main" id="{0D04E4F9-A721-E84E-9FE5-60EB2CEC5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364" y="4673283"/>
                <a:ext cx="14508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5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3" y="2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215">
                <a:extLst>
                  <a:ext uri="{FF2B5EF4-FFF2-40B4-BE49-F238E27FC236}">
                    <a16:creationId xmlns:a16="http://schemas.microsoft.com/office/drawing/2014/main" id="{56F2FED3-E562-F84E-9F74-D5713F21D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2132" y="4660848"/>
                <a:ext cx="24870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16">
                <a:extLst>
                  <a:ext uri="{FF2B5EF4-FFF2-40B4-BE49-F238E27FC236}">
                    <a16:creationId xmlns:a16="http://schemas.microsoft.com/office/drawing/2014/main" id="{F92102AC-4FF0-294D-8C6B-F55DBD10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4204" y="4629761"/>
                <a:ext cx="26944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"/>
                  </a:cxn>
                  <a:cxn ang="0">
                    <a:pos x="13" y="13"/>
                  </a:cxn>
                  <a:cxn ang="0">
                    <a:pos x="8" y="10"/>
                  </a:cxn>
                  <a:cxn ang="0">
                    <a:pos x="5" y="8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lnTo>
                      <a:pt x="8" y="5"/>
                    </a:lnTo>
                    <a:lnTo>
                      <a:pt x="13" y="13"/>
                    </a:lnTo>
                    <a:lnTo>
                      <a:pt x="8" y="10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217">
                <a:extLst>
                  <a:ext uri="{FF2B5EF4-FFF2-40B4-BE49-F238E27FC236}">
                    <a16:creationId xmlns:a16="http://schemas.microsoft.com/office/drawing/2014/main" id="{E4018BB6-62DB-1A42-954F-87C94E786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463" y="4609035"/>
                <a:ext cx="31089" cy="1865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13" y="5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0" y="9"/>
                  </a:cxn>
                  <a:cxn ang="0">
                    <a:pos x="7" y="8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5" h="9">
                    <a:moveTo>
                      <a:pt x="1" y="0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13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218">
                <a:extLst>
                  <a:ext uri="{FF2B5EF4-FFF2-40B4-BE49-F238E27FC236}">
                    <a16:creationId xmlns:a16="http://schemas.microsoft.com/office/drawing/2014/main" id="{7BD3A551-E338-7C49-9278-67C00EB66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85" y="4590382"/>
                <a:ext cx="2072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3" y="0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219">
                <a:extLst>
                  <a:ext uri="{FF2B5EF4-FFF2-40B4-BE49-F238E27FC236}">
                    <a16:creationId xmlns:a16="http://schemas.microsoft.com/office/drawing/2014/main" id="{7283F303-972D-7941-B793-D9976DAE7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85" y="4588310"/>
                <a:ext cx="6218" cy="207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1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308">
                <a:extLst>
                  <a:ext uri="{FF2B5EF4-FFF2-40B4-BE49-F238E27FC236}">
                    <a16:creationId xmlns:a16="http://schemas.microsoft.com/office/drawing/2014/main" id="{52540615-418F-8049-86C1-897A75DD8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4931" y="4501264"/>
                <a:ext cx="70466" cy="207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9" y="2"/>
                  </a:cxn>
                  <a:cxn ang="0">
                    <a:pos x="29" y="3"/>
                  </a:cxn>
                  <a:cxn ang="0">
                    <a:pos x="30" y="5"/>
                  </a:cxn>
                  <a:cxn ang="0">
                    <a:pos x="32" y="5"/>
                  </a:cxn>
                  <a:cxn ang="0">
                    <a:pos x="34" y="8"/>
                  </a:cxn>
                  <a:cxn ang="0">
                    <a:pos x="34" y="10"/>
                  </a:cxn>
                  <a:cxn ang="0">
                    <a:pos x="27" y="10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4" h="10">
                    <a:moveTo>
                      <a:pt x="2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314">
                <a:extLst>
                  <a:ext uri="{FF2B5EF4-FFF2-40B4-BE49-F238E27FC236}">
                    <a16:creationId xmlns:a16="http://schemas.microsoft.com/office/drawing/2014/main" id="{247EC18E-5BA0-1B40-8083-B9CB4CF58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740" y="4130279"/>
                <a:ext cx="33161" cy="580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4" y="11"/>
                  </a:cxn>
                  <a:cxn ang="0">
                    <a:pos x="15" y="13"/>
                  </a:cxn>
                  <a:cxn ang="0">
                    <a:pos x="16" y="15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0" y="18"/>
                  </a:cxn>
                  <a:cxn ang="0">
                    <a:pos x="10" y="21"/>
                  </a:cxn>
                  <a:cxn ang="0">
                    <a:pos x="12" y="26"/>
                  </a:cxn>
                  <a:cxn ang="0">
                    <a:pos x="12" y="28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7" y="21"/>
                  </a:cxn>
                  <a:cxn ang="0">
                    <a:pos x="6" y="21"/>
                  </a:cxn>
                  <a:cxn ang="0">
                    <a:pos x="2" y="17"/>
                  </a:cxn>
                  <a:cxn ang="0">
                    <a:pos x="2" y="13"/>
                  </a:cxn>
                  <a:cxn ang="0">
                    <a:pos x="7" y="13"/>
                  </a:cxn>
                  <a:cxn ang="0">
                    <a:pos x="9" y="12"/>
                  </a:cxn>
                  <a:cxn ang="0">
                    <a:pos x="6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6" h="28">
                    <a:moveTo>
                      <a:pt x="4" y="0"/>
                    </a:moveTo>
                    <a:lnTo>
                      <a:pt x="6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11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318">
                <a:extLst>
                  <a:ext uri="{FF2B5EF4-FFF2-40B4-BE49-F238E27FC236}">
                    <a16:creationId xmlns:a16="http://schemas.microsoft.com/office/drawing/2014/main" id="{91D89967-313F-3041-8114-E5637F892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7523" y="4188310"/>
                <a:ext cx="18653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7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Group 1114">
              <a:extLst>
                <a:ext uri="{FF2B5EF4-FFF2-40B4-BE49-F238E27FC236}">
                  <a16:creationId xmlns:a16="http://schemas.microsoft.com/office/drawing/2014/main" id="{CABA5123-4EAC-5944-B76C-BD312D03CDE5}"/>
                </a:ext>
              </a:extLst>
            </p:cNvPr>
            <p:cNvGrpSpPr/>
            <p:nvPr/>
          </p:nvGrpSpPr>
          <p:grpSpPr>
            <a:xfrm>
              <a:off x="6389342" y="1817332"/>
              <a:ext cx="3937813" cy="2901547"/>
              <a:chOff x="6389342" y="1817332"/>
              <a:chExt cx="3937813" cy="2901547"/>
            </a:xfrm>
            <a:grpFill/>
          </p:grpSpPr>
          <p:sp>
            <p:nvSpPr>
              <p:cNvPr id="154" name="Freeform 1297">
                <a:extLst>
                  <a:ext uri="{FF2B5EF4-FFF2-40B4-BE49-F238E27FC236}">
                    <a16:creationId xmlns:a16="http://schemas.microsoft.com/office/drawing/2014/main" id="{070FE98B-AA43-7445-9330-571CC108A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385" y="4196600"/>
                <a:ext cx="47669" cy="9533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7"/>
                  </a:cxn>
                  <a:cxn ang="0">
                    <a:pos x="17" y="13"/>
                  </a:cxn>
                  <a:cxn ang="0">
                    <a:pos x="22" y="19"/>
                  </a:cxn>
                  <a:cxn ang="0">
                    <a:pos x="23" y="28"/>
                  </a:cxn>
                  <a:cxn ang="0">
                    <a:pos x="23" y="32"/>
                  </a:cxn>
                  <a:cxn ang="0">
                    <a:pos x="22" y="35"/>
                  </a:cxn>
                  <a:cxn ang="0">
                    <a:pos x="17" y="43"/>
                  </a:cxn>
                  <a:cxn ang="0">
                    <a:pos x="14" y="44"/>
                  </a:cxn>
                  <a:cxn ang="0">
                    <a:pos x="10" y="46"/>
                  </a:cxn>
                  <a:cxn ang="0">
                    <a:pos x="7" y="44"/>
                  </a:cxn>
                  <a:cxn ang="0">
                    <a:pos x="4" y="43"/>
                  </a:cxn>
                  <a:cxn ang="0">
                    <a:pos x="2" y="41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2" y="23"/>
                  </a:cxn>
                  <a:cxn ang="0">
                    <a:pos x="4" y="12"/>
                  </a:cxn>
                  <a:cxn ang="0">
                    <a:pos x="5" y="0"/>
                  </a:cxn>
                </a:cxnLst>
                <a:rect l="0" t="0" r="r" b="b"/>
                <a:pathLst>
                  <a:path w="23" h="46">
                    <a:moveTo>
                      <a:pt x="5" y="0"/>
                    </a:moveTo>
                    <a:lnTo>
                      <a:pt x="10" y="7"/>
                    </a:lnTo>
                    <a:lnTo>
                      <a:pt x="17" y="13"/>
                    </a:lnTo>
                    <a:lnTo>
                      <a:pt x="22" y="19"/>
                    </a:lnTo>
                    <a:lnTo>
                      <a:pt x="23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7" y="43"/>
                    </a:lnTo>
                    <a:lnTo>
                      <a:pt x="14" y="44"/>
                    </a:lnTo>
                    <a:lnTo>
                      <a:pt x="10" y="46"/>
                    </a:lnTo>
                    <a:lnTo>
                      <a:pt x="7" y="44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3"/>
                    </a:lnTo>
                    <a:lnTo>
                      <a:pt x="4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98">
                <a:extLst>
                  <a:ext uri="{FF2B5EF4-FFF2-40B4-BE49-F238E27FC236}">
                    <a16:creationId xmlns:a16="http://schemas.microsoft.com/office/drawing/2014/main" id="{5FE08EC5-7F88-8649-9DF2-AEDC8ACF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513" y="4296082"/>
                <a:ext cx="254922" cy="27564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3"/>
                  </a:cxn>
                  <a:cxn ang="0">
                    <a:pos x="24" y="4"/>
                  </a:cxn>
                  <a:cxn ang="0">
                    <a:pos x="34" y="11"/>
                  </a:cxn>
                  <a:cxn ang="0">
                    <a:pos x="40" y="20"/>
                  </a:cxn>
                  <a:cxn ang="0">
                    <a:pos x="41" y="21"/>
                  </a:cxn>
                  <a:cxn ang="0">
                    <a:pos x="46" y="23"/>
                  </a:cxn>
                  <a:cxn ang="0">
                    <a:pos x="54" y="29"/>
                  </a:cxn>
                  <a:cxn ang="0">
                    <a:pos x="64" y="39"/>
                  </a:cxn>
                  <a:cxn ang="0">
                    <a:pos x="80" y="49"/>
                  </a:cxn>
                  <a:cxn ang="0">
                    <a:pos x="85" y="50"/>
                  </a:cxn>
                  <a:cxn ang="0">
                    <a:pos x="93" y="57"/>
                  </a:cxn>
                  <a:cxn ang="0">
                    <a:pos x="92" y="60"/>
                  </a:cxn>
                  <a:cxn ang="0">
                    <a:pos x="95" y="62"/>
                  </a:cxn>
                  <a:cxn ang="0">
                    <a:pos x="99" y="65"/>
                  </a:cxn>
                  <a:cxn ang="0">
                    <a:pos x="98" y="72"/>
                  </a:cxn>
                  <a:cxn ang="0">
                    <a:pos x="105" y="76"/>
                  </a:cxn>
                  <a:cxn ang="0">
                    <a:pos x="107" y="83"/>
                  </a:cxn>
                  <a:cxn ang="0">
                    <a:pos x="110" y="87"/>
                  </a:cxn>
                  <a:cxn ang="0">
                    <a:pos x="114" y="91"/>
                  </a:cxn>
                  <a:cxn ang="0">
                    <a:pos x="120" y="94"/>
                  </a:cxn>
                  <a:cxn ang="0">
                    <a:pos x="123" y="98"/>
                  </a:cxn>
                  <a:cxn ang="0">
                    <a:pos x="120" y="117"/>
                  </a:cxn>
                  <a:cxn ang="0">
                    <a:pos x="118" y="131"/>
                  </a:cxn>
                  <a:cxn ang="0">
                    <a:pos x="114" y="133"/>
                  </a:cxn>
                  <a:cxn ang="0">
                    <a:pos x="107" y="131"/>
                  </a:cxn>
                  <a:cxn ang="0">
                    <a:pos x="102" y="125"/>
                  </a:cxn>
                  <a:cxn ang="0">
                    <a:pos x="100" y="122"/>
                  </a:cxn>
                  <a:cxn ang="0">
                    <a:pos x="70" y="96"/>
                  </a:cxn>
                  <a:cxn ang="0">
                    <a:pos x="62" y="79"/>
                  </a:cxn>
                  <a:cxn ang="0">
                    <a:pos x="55" y="69"/>
                  </a:cxn>
                  <a:cxn ang="0">
                    <a:pos x="54" y="65"/>
                  </a:cxn>
                  <a:cxn ang="0">
                    <a:pos x="48" y="64"/>
                  </a:cxn>
                  <a:cxn ang="0">
                    <a:pos x="44" y="58"/>
                  </a:cxn>
                  <a:cxn ang="0">
                    <a:pos x="41" y="49"/>
                  </a:cxn>
                  <a:cxn ang="0">
                    <a:pos x="38" y="43"/>
                  </a:cxn>
                  <a:cxn ang="0">
                    <a:pos x="26" y="35"/>
                  </a:cxn>
                  <a:cxn ang="0">
                    <a:pos x="24" y="29"/>
                  </a:cxn>
                  <a:cxn ang="0">
                    <a:pos x="20" y="23"/>
                  </a:cxn>
                  <a:cxn ang="0">
                    <a:pos x="16" y="20"/>
                  </a:cxn>
                  <a:cxn ang="0">
                    <a:pos x="9" y="19"/>
                  </a:cxn>
                  <a:cxn ang="0">
                    <a:pos x="3" y="9"/>
                  </a:cxn>
                  <a:cxn ang="0">
                    <a:pos x="0" y="0"/>
                  </a:cxn>
                </a:cxnLst>
                <a:rect l="0" t="0" r="r" b="b"/>
                <a:pathLst>
                  <a:path w="123" h="133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24" y="4"/>
                    </a:lnTo>
                    <a:lnTo>
                      <a:pt x="29" y="6"/>
                    </a:lnTo>
                    <a:lnTo>
                      <a:pt x="34" y="11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6" y="23"/>
                    </a:lnTo>
                    <a:lnTo>
                      <a:pt x="50" y="25"/>
                    </a:lnTo>
                    <a:lnTo>
                      <a:pt x="54" y="29"/>
                    </a:lnTo>
                    <a:lnTo>
                      <a:pt x="56" y="33"/>
                    </a:lnTo>
                    <a:lnTo>
                      <a:pt x="64" y="39"/>
                    </a:lnTo>
                    <a:lnTo>
                      <a:pt x="70" y="45"/>
                    </a:lnTo>
                    <a:lnTo>
                      <a:pt x="80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9" y="53"/>
                    </a:lnTo>
                    <a:lnTo>
                      <a:pt x="93" y="57"/>
                    </a:lnTo>
                    <a:lnTo>
                      <a:pt x="93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95" y="62"/>
                    </a:lnTo>
                    <a:lnTo>
                      <a:pt x="98" y="63"/>
                    </a:lnTo>
                    <a:lnTo>
                      <a:pt x="99" y="65"/>
                    </a:lnTo>
                    <a:lnTo>
                      <a:pt x="98" y="69"/>
                    </a:lnTo>
                    <a:lnTo>
                      <a:pt x="98" y="72"/>
                    </a:lnTo>
                    <a:lnTo>
                      <a:pt x="102" y="76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10" y="87"/>
                    </a:lnTo>
                    <a:lnTo>
                      <a:pt x="112" y="89"/>
                    </a:lnTo>
                    <a:lnTo>
                      <a:pt x="114" y="91"/>
                    </a:lnTo>
                    <a:lnTo>
                      <a:pt x="115" y="92"/>
                    </a:lnTo>
                    <a:lnTo>
                      <a:pt x="120" y="94"/>
                    </a:lnTo>
                    <a:lnTo>
                      <a:pt x="122" y="96"/>
                    </a:lnTo>
                    <a:lnTo>
                      <a:pt x="123" y="98"/>
                    </a:lnTo>
                    <a:lnTo>
                      <a:pt x="123" y="116"/>
                    </a:lnTo>
                    <a:lnTo>
                      <a:pt x="120" y="117"/>
                    </a:lnTo>
                    <a:lnTo>
                      <a:pt x="120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4" y="133"/>
                    </a:lnTo>
                    <a:lnTo>
                      <a:pt x="108" y="133"/>
                    </a:lnTo>
                    <a:lnTo>
                      <a:pt x="107" y="131"/>
                    </a:lnTo>
                    <a:lnTo>
                      <a:pt x="103" y="127"/>
                    </a:lnTo>
                    <a:lnTo>
                      <a:pt x="102" y="125"/>
                    </a:lnTo>
                    <a:lnTo>
                      <a:pt x="100" y="123"/>
                    </a:lnTo>
                    <a:lnTo>
                      <a:pt x="100" y="122"/>
                    </a:lnTo>
                    <a:lnTo>
                      <a:pt x="78" y="104"/>
                    </a:lnTo>
                    <a:lnTo>
                      <a:pt x="70" y="96"/>
                    </a:lnTo>
                    <a:lnTo>
                      <a:pt x="67" y="88"/>
                    </a:lnTo>
                    <a:lnTo>
                      <a:pt x="62" y="79"/>
                    </a:lnTo>
                    <a:lnTo>
                      <a:pt x="58" y="72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3" y="64"/>
                    </a:lnTo>
                    <a:lnTo>
                      <a:pt x="48" y="64"/>
                    </a:lnTo>
                    <a:lnTo>
                      <a:pt x="45" y="62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1" y="49"/>
                    </a:lnTo>
                    <a:lnTo>
                      <a:pt x="40" y="45"/>
                    </a:lnTo>
                    <a:lnTo>
                      <a:pt x="38" y="43"/>
                    </a:lnTo>
                    <a:lnTo>
                      <a:pt x="28" y="38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20" y="23"/>
                    </a:lnTo>
                    <a:lnTo>
                      <a:pt x="19" y="21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9" y="19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99">
                <a:extLst>
                  <a:ext uri="{FF2B5EF4-FFF2-40B4-BE49-F238E27FC236}">
                    <a16:creationId xmlns:a16="http://schemas.microsoft.com/office/drawing/2014/main" id="{5CA28CAE-64C4-8F40-A03E-C713973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974" y="4262922"/>
                <a:ext cx="244559" cy="26735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0" y="2"/>
                  </a:cxn>
                  <a:cxn ang="0">
                    <a:pos x="108" y="16"/>
                  </a:cxn>
                  <a:cxn ang="0">
                    <a:pos x="113" y="17"/>
                  </a:cxn>
                  <a:cxn ang="0">
                    <a:pos x="118" y="19"/>
                  </a:cxn>
                  <a:cxn ang="0">
                    <a:pos x="117" y="24"/>
                  </a:cxn>
                  <a:cxn ang="0">
                    <a:pos x="109" y="25"/>
                  </a:cxn>
                  <a:cxn ang="0">
                    <a:pos x="111" y="29"/>
                  </a:cxn>
                  <a:cxn ang="0">
                    <a:pos x="107" y="30"/>
                  </a:cxn>
                  <a:cxn ang="0">
                    <a:pos x="100" y="34"/>
                  </a:cxn>
                  <a:cxn ang="0">
                    <a:pos x="100" y="36"/>
                  </a:cxn>
                  <a:cxn ang="0">
                    <a:pos x="98" y="40"/>
                  </a:cxn>
                  <a:cxn ang="0">
                    <a:pos x="104" y="55"/>
                  </a:cxn>
                  <a:cxn ang="0">
                    <a:pos x="116" y="66"/>
                  </a:cxn>
                  <a:cxn ang="0">
                    <a:pos x="103" y="71"/>
                  </a:cxn>
                  <a:cxn ang="0">
                    <a:pos x="99" y="81"/>
                  </a:cxn>
                  <a:cxn ang="0">
                    <a:pos x="95" y="90"/>
                  </a:cxn>
                  <a:cxn ang="0">
                    <a:pos x="93" y="95"/>
                  </a:cxn>
                  <a:cxn ang="0">
                    <a:pos x="87" y="105"/>
                  </a:cxn>
                  <a:cxn ang="0">
                    <a:pos x="89" y="112"/>
                  </a:cxn>
                  <a:cxn ang="0">
                    <a:pos x="85" y="118"/>
                  </a:cxn>
                  <a:cxn ang="0">
                    <a:pos x="84" y="123"/>
                  </a:cxn>
                  <a:cxn ang="0">
                    <a:pos x="77" y="128"/>
                  </a:cxn>
                  <a:cxn ang="0">
                    <a:pos x="69" y="129"/>
                  </a:cxn>
                  <a:cxn ang="0">
                    <a:pos x="65" y="125"/>
                  </a:cxn>
                  <a:cxn ang="0">
                    <a:pos x="62" y="123"/>
                  </a:cxn>
                  <a:cxn ang="0">
                    <a:pos x="55" y="119"/>
                  </a:cxn>
                  <a:cxn ang="0">
                    <a:pos x="45" y="118"/>
                  </a:cxn>
                  <a:cxn ang="0">
                    <a:pos x="42" y="122"/>
                  </a:cxn>
                  <a:cxn ang="0">
                    <a:pos x="34" y="120"/>
                  </a:cxn>
                  <a:cxn ang="0">
                    <a:pos x="30" y="114"/>
                  </a:cxn>
                  <a:cxn ang="0">
                    <a:pos x="25" y="115"/>
                  </a:cxn>
                  <a:cxn ang="0">
                    <a:pos x="15" y="110"/>
                  </a:cxn>
                  <a:cxn ang="0">
                    <a:pos x="14" y="99"/>
                  </a:cxn>
                  <a:cxn ang="0">
                    <a:pos x="11" y="90"/>
                  </a:cxn>
                  <a:cxn ang="0">
                    <a:pos x="6" y="89"/>
                  </a:cxn>
                  <a:cxn ang="0">
                    <a:pos x="1" y="79"/>
                  </a:cxn>
                  <a:cxn ang="0">
                    <a:pos x="0" y="73"/>
                  </a:cxn>
                  <a:cxn ang="0">
                    <a:pos x="3" y="68"/>
                  </a:cxn>
                  <a:cxn ang="0">
                    <a:pos x="21" y="66"/>
                  </a:cxn>
                  <a:cxn ang="0">
                    <a:pos x="28" y="56"/>
                  </a:cxn>
                  <a:cxn ang="0">
                    <a:pos x="30" y="53"/>
                  </a:cxn>
                  <a:cxn ang="0">
                    <a:pos x="34" y="48"/>
                  </a:cxn>
                  <a:cxn ang="0">
                    <a:pos x="43" y="46"/>
                  </a:cxn>
                  <a:cxn ang="0">
                    <a:pos x="50" y="39"/>
                  </a:cxn>
                  <a:cxn ang="0">
                    <a:pos x="52" y="36"/>
                  </a:cxn>
                  <a:cxn ang="0">
                    <a:pos x="58" y="31"/>
                  </a:cxn>
                  <a:cxn ang="0">
                    <a:pos x="59" y="30"/>
                  </a:cxn>
                  <a:cxn ang="0">
                    <a:pos x="62" y="26"/>
                  </a:cxn>
                  <a:cxn ang="0">
                    <a:pos x="72" y="24"/>
                  </a:cxn>
                  <a:cxn ang="0">
                    <a:pos x="75" y="21"/>
                  </a:cxn>
                  <a:cxn ang="0">
                    <a:pos x="89" y="2"/>
                  </a:cxn>
                </a:cxnLst>
                <a:rect l="0" t="0" r="r" b="b"/>
                <a:pathLst>
                  <a:path w="118" h="129">
                    <a:moveTo>
                      <a:pt x="94" y="0"/>
                    </a:moveTo>
                    <a:lnTo>
                      <a:pt x="97" y="0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8" y="16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7" y="24"/>
                    </a:lnTo>
                    <a:lnTo>
                      <a:pt x="111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30"/>
                    </a:lnTo>
                    <a:lnTo>
                      <a:pt x="102" y="32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98" y="40"/>
                    </a:lnTo>
                    <a:lnTo>
                      <a:pt x="99" y="46"/>
                    </a:lnTo>
                    <a:lnTo>
                      <a:pt x="104" y="55"/>
                    </a:lnTo>
                    <a:lnTo>
                      <a:pt x="109" y="63"/>
                    </a:lnTo>
                    <a:lnTo>
                      <a:pt x="116" y="66"/>
                    </a:lnTo>
                    <a:lnTo>
                      <a:pt x="113" y="71"/>
                    </a:lnTo>
                    <a:lnTo>
                      <a:pt x="103" y="71"/>
                    </a:lnTo>
                    <a:lnTo>
                      <a:pt x="100" y="76"/>
                    </a:lnTo>
                    <a:lnTo>
                      <a:pt x="99" y="81"/>
                    </a:lnTo>
                    <a:lnTo>
                      <a:pt x="98" y="85"/>
                    </a:lnTo>
                    <a:lnTo>
                      <a:pt x="95" y="90"/>
                    </a:lnTo>
                    <a:lnTo>
                      <a:pt x="95" y="94"/>
                    </a:lnTo>
                    <a:lnTo>
                      <a:pt x="93" y="95"/>
                    </a:lnTo>
                    <a:lnTo>
                      <a:pt x="87" y="102"/>
                    </a:lnTo>
                    <a:lnTo>
                      <a:pt x="87" y="105"/>
                    </a:lnTo>
                    <a:lnTo>
                      <a:pt x="89" y="108"/>
                    </a:lnTo>
                    <a:lnTo>
                      <a:pt x="89" y="112"/>
                    </a:lnTo>
                    <a:lnTo>
                      <a:pt x="88" y="114"/>
                    </a:lnTo>
                    <a:lnTo>
                      <a:pt x="85" y="118"/>
                    </a:lnTo>
                    <a:lnTo>
                      <a:pt x="84" y="120"/>
                    </a:lnTo>
                    <a:lnTo>
                      <a:pt x="84" y="123"/>
                    </a:lnTo>
                    <a:lnTo>
                      <a:pt x="80" y="124"/>
                    </a:lnTo>
                    <a:lnTo>
                      <a:pt x="77" y="128"/>
                    </a:lnTo>
                    <a:lnTo>
                      <a:pt x="74" y="129"/>
                    </a:lnTo>
                    <a:lnTo>
                      <a:pt x="69" y="129"/>
                    </a:lnTo>
                    <a:lnTo>
                      <a:pt x="67" y="128"/>
                    </a:lnTo>
                    <a:lnTo>
                      <a:pt x="65" y="125"/>
                    </a:lnTo>
                    <a:lnTo>
                      <a:pt x="65" y="124"/>
                    </a:lnTo>
                    <a:lnTo>
                      <a:pt x="62" y="123"/>
                    </a:lnTo>
                    <a:lnTo>
                      <a:pt x="59" y="122"/>
                    </a:lnTo>
                    <a:lnTo>
                      <a:pt x="55" y="119"/>
                    </a:lnTo>
                    <a:lnTo>
                      <a:pt x="52" y="118"/>
                    </a:lnTo>
                    <a:lnTo>
                      <a:pt x="45" y="118"/>
                    </a:lnTo>
                    <a:lnTo>
                      <a:pt x="44" y="120"/>
                    </a:lnTo>
                    <a:lnTo>
                      <a:pt x="42" y="122"/>
                    </a:lnTo>
                    <a:lnTo>
                      <a:pt x="37" y="122"/>
                    </a:lnTo>
                    <a:lnTo>
                      <a:pt x="34" y="120"/>
                    </a:lnTo>
                    <a:lnTo>
                      <a:pt x="34" y="114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5" y="115"/>
                    </a:lnTo>
                    <a:lnTo>
                      <a:pt x="19" y="114"/>
                    </a:lnTo>
                    <a:lnTo>
                      <a:pt x="15" y="110"/>
                    </a:lnTo>
                    <a:lnTo>
                      <a:pt x="14" y="105"/>
                    </a:lnTo>
                    <a:lnTo>
                      <a:pt x="14" y="99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0" y="89"/>
                    </a:lnTo>
                    <a:lnTo>
                      <a:pt x="6" y="89"/>
                    </a:lnTo>
                    <a:lnTo>
                      <a:pt x="4" y="87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19" y="68"/>
                    </a:lnTo>
                    <a:lnTo>
                      <a:pt x="21" y="66"/>
                    </a:lnTo>
                    <a:lnTo>
                      <a:pt x="24" y="64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30" y="53"/>
                    </a:lnTo>
                    <a:lnTo>
                      <a:pt x="31" y="50"/>
                    </a:lnTo>
                    <a:lnTo>
                      <a:pt x="34" y="48"/>
                    </a:lnTo>
                    <a:lnTo>
                      <a:pt x="37" y="46"/>
                    </a:lnTo>
                    <a:lnTo>
                      <a:pt x="43" y="46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8" y="30"/>
                    </a:lnTo>
                    <a:lnTo>
                      <a:pt x="59" y="30"/>
                    </a:lnTo>
                    <a:lnTo>
                      <a:pt x="60" y="29"/>
                    </a:lnTo>
                    <a:lnTo>
                      <a:pt x="62" y="26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4" y="22"/>
                    </a:lnTo>
                    <a:lnTo>
                      <a:pt x="75" y="21"/>
                    </a:lnTo>
                    <a:lnTo>
                      <a:pt x="79" y="15"/>
                    </a:lnTo>
                    <a:lnTo>
                      <a:pt x="89" y="2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300">
                <a:extLst>
                  <a:ext uri="{FF2B5EF4-FFF2-40B4-BE49-F238E27FC236}">
                    <a16:creationId xmlns:a16="http://schemas.microsoft.com/office/drawing/2014/main" id="{F4AB0540-397E-7D43-A9E9-3385DD000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5242" y="4389347"/>
                <a:ext cx="151296" cy="18031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2" y="4"/>
                  </a:cxn>
                  <a:cxn ang="0">
                    <a:pos x="67" y="14"/>
                  </a:cxn>
                  <a:cxn ang="0">
                    <a:pos x="55" y="17"/>
                  </a:cxn>
                  <a:cxn ang="0">
                    <a:pos x="49" y="14"/>
                  </a:cxn>
                  <a:cxn ang="0">
                    <a:pos x="38" y="15"/>
                  </a:cxn>
                  <a:cxn ang="0">
                    <a:pos x="19" y="17"/>
                  </a:cxn>
                  <a:cxn ang="0">
                    <a:pos x="17" y="19"/>
                  </a:cxn>
                  <a:cxn ang="0">
                    <a:pos x="19" y="33"/>
                  </a:cxn>
                  <a:cxn ang="0">
                    <a:pos x="27" y="36"/>
                  </a:cxn>
                  <a:cxn ang="0">
                    <a:pos x="30" y="33"/>
                  </a:cxn>
                  <a:cxn ang="0">
                    <a:pos x="49" y="27"/>
                  </a:cxn>
                  <a:cxn ang="0">
                    <a:pos x="53" y="29"/>
                  </a:cxn>
                  <a:cxn ang="0">
                    <a:pos x="43" y="37"/>
                  </a:cxn>
                  <a:cxn ang="0">
                    <a:pos x="32" y="42"/>
                  </a:cxn>
                  <a:cxn ang="0">
                    <a:pos x="33" y="46"/>
                  </a:cxn>
                  <a:cxn ang="0">
                    <a:pos x="37" y="52"/>
                  </a:cxn>
                  <a:cxn ang="0">
                    <a:pos x="40" y="57"/>
                  </a:cxn>
                  <a:cxn ang="0">
                    <a:pos x="39" y="61"/>
                  </a:cxn>
                  <a:cxn ang="0">
                    <a:pos x="40" y="64"/>
                  </a:cxn>
                  <a:cxn ang="0">
                    <a:pos x="44" y="68"/>
                  </a:cxn>
                  <a:cxn ang="0">
                    <a:pos x="45" y="70"/>
                  </a:cxn>
                  <a:cxn ang="0">
                    <a:pos x="42" y="72"/>
                  </a:cxn>
                  <a:cxn ang="0">
                    <a:pos x="38" y="75"/>
                  </a:cxn>
                  <a:cxn ang="0">
                    <a:pos x="37" y="77"/>
                  </a:cxn>
                  <a:cxn ang="0">
                    <a:pos x="32" y="73"/>
                  </a:cxn>
                  <a:cxn ang="0">
                    <a:pos x="27" y="66"/>
                  </a:cxn>
                  <a:cxn ang="0">
                    <a:pos x="27" y="52"/>
                  </a:cxn>
                  <a:cxn ang="0">
                    <a:pos x="19" y="53"/>
                  </a:cxn>
                  <a:cxn ang="0">
                    <a:pos x="17" y="57"/>
                  </a:cxn>
                  <a:cxn ang="0">
                    <a:pos x="20" y="67"/>
                  </a:cxn>
                  <a:cxn ang="0">
                    <a:pos x="19" y="78"/>
                  </a:cxn>
                  <a:cxn ang="0">
                    <a:pos x="18" y="85"/>
                  </a:cxn>
                  <a:cxn ang="0">
                    <a:pos x="14" y="87"/>
                  </a:cxn>
                  <a:cxn ang="0">
                    <a:pos x="10" y="85"/>
                  </a:cxn>
                  <a:cxn ang="0">
                    <a:pos x="8" y="81"/>
                  </a:cxn>
                  <a:cxn ang="0">
                    <a:pos x="4" y="62"/>
                  </a:cxn>
                  <a:cxn ang="0">
                    <a:pos x="0" y="59"/>
                  </a:cxn>
                  <a:cxn ang="0">
                    <a:pos x="2" y="4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13"/>
                  </a:cxn>
                  <a:cxn ang="0">
                    <a:pos x="27" y="5"/>
                  </a:cxn>
                  <a:cxn ang="0">
                    <a:pos x="58" y="10"/>
                  </a:cxn>
                  <a:cxn ang="0">
                    <a:pos x="71" y="0"/>
                  </a:cxn>
                </a:cxnLst>
                <a:rect l="0" t="0" r="r" b="b"/>
                <a:pathLst>
                  <a:path w="73" h="87">
                    <a:moveTo>
                      <a:pt x="71" y="0"/>
                    </a:moveTo>
                    <a:lnTo>
                      <a:pt x="73" y="0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12"/>
                    </a:lnTo>
                    <a:lnTo>
                      <a:pt x="67" y="14"/>
                    </a:lnTo>
                    <a:lnTo>
                      <a:pt x="59" y="17"/>
                    </a:lnTo>
                    <a:lnTo>
                      <a:pt x="55" y="17"/>
                    </a:lnTo>
                    <a:lnTo>
                      <a:pt x="53" y="15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8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9" y="33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28" y="34"/>
                    </a:lnTo>
                    <a:lnTo>
                      <a:pt x="30" y="33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47" y="33"/>
                    </a:lnTo>
                    <a:lnTo>
                      <a:pt x="43" y="37"/>
                    </a:lnTo>
                    <a:lnTo>
                      <a:pt x="38" y="41"/>
                    </a:lnTo>
                    <a:lnTo>
                      <a:pt x="32" y="42"/>
                    </a:lnTo>
                    <a:lnTo>
                      <a:pt x="32" y="43"/>
                    </a:lnTo>
                    <a:lnTo>
                      <a:pt x="33" y="46"/>
                    </a:lnTo>
                    <a:lnTo>
                      <a:pt x="35" y="48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9" y="62"/>
                    </a:lnTo>
                    <a:lnTo>
                      <a:pt x="40" y="64"/>
                    </a:lnTo>
                    <a:lnTo>
                      <a:pt x="43" y="66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4" y="71"/>
                    </a:lnTo>
                    <a:lnTo>
                      <a:pt x="42" y="72"/>
                    </a:lnTo>
                    <a:lnTo>
                      <a:pt x="40" y="73"/>
                    </a:lnTo>
                    <a:lnTo>
                      <a:pt x="38" y="75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2" y="73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4" y="61"/>
                    </a:lnTo>
                    <a:lnTo>
                      <a:pt x="27" y="52"/>
                    </a:lnTo>
                    <a:lnTo>
                      <a:pt x="20" y="52"/>
                    </a:lnTo>
                    <a:lnTo>
                      <a:pt x="19" y="53"/>
                    </a:lnTo>
                    <a:lnTo>
                      <a:pt x="18" y="56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20" y="67"/>
                    </a:lnTo>
                    <a:lnTo>
                      <a:pt x="20" y="75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4" y="87"/>
                    </a:lnTo>
                    <a:lnTo>
                      <a:pt x="12" y="87"/>
                    </a:lnTo>
                    <a:lnTo>
                      <a:pt x="10" y="85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62"/>
                    </a:lnTo>
                    <a:lnTo>
                      <a:pt x="4" y="62"/>
                    </a:lnTo>
                    <a:lnTo>
                      <a:pt x="3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49"/>
                    </a:lnTo>
                    <a:lnTo>
                      <a:pt x="4" y="43"/>
                    </a:lnTo>
                    <a:lnTo>
                      <a:pt x="7" y="34"/>
                    </a:lnTo>
                    <a:lnTo>
                      <a:pt x="8" y="33"/>
                    </a:lnTo>
                    <a:lnTo>
                      <a:pt x="10" y="28"/>
                    </a:lnTo>
                    <a:lnTo>
                      <a:pt x="12" y="20"/>
                    </a:lnTo>
                    <a:lnTo>
                      <a:pt x="14" y="13"/>
                    </a:lnTo>
                    <a:lnTo>
                      <a:pt x="19" y="8"/>
                    </a:lnTo>
                    <a:lnTo>
                      <a:pt x="27" y="5"/>
                    </a:lnTo>
                    <a:lnTo>
                      <a:pt x="54" y="10"/>
                    </a:lnTo>
                    <a:lnTo>
                      <a:pt x="58" y="10"/>
                    </a:lnTo>
                    <a:lnTo>
                      <a:pt x="63" y="5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1">
                <a:extLst>
                  <a:ext uri="{FF2B5EF4-FFF2-40B4-BE49-F238E27FC236}">
                    <a16:creationId xmlns:a16="http://schemas.microsoft.com/office/drawing/2014/main" id="{99E4F5E6-C9A0-9C45-8718-3F730EB72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072" y="4571730"/>
                <a:ext cx="244559" cy="7046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0"/>
                  </a:cxn>
                  <a:cxn ang="0">
                    <a:pos x="29" y="3"/>
                  </a:cxn>
                  <a:cxn ang="0">
                    <a:pos x="35" y="7"/>
                  </a:cxn>
                  <a:cxn ang="0">
                    <a:pos x="43" y="10"/>
                  </a:cxn>
                  <a:cxn ang="0">
                    <a:pos x="51" y="13"/>
                  </a:cxn>
                  <a:cxn ang="0">
                    <a:pos x="56" y="10"/>
                  </a:cxn>
                  <a:cxn ang="0">
                    <a:pos x="58" y="9"/>
                  </a:cxn>
                  <a:cxn ang="0">
                    <a:pos x="63" y="7"/>
                  </a:cxn>
                  <a:cxn ang="0">
                    <a:pos x="66" y="7"/>
                  </a:cxn>
                  <a:cxn ang="0">
                    <a:pos x="70" y="9"/>
                  </a:cxn>
                  <a:cxn ang="0">
                    <a:pos x="75" y="12"/>
                  </a:cxn>
                  <a:cxn ang="0">
                    <a:pos x="78" y="14"/>
                  </a:cxn>
                  <a:cxn ang="0">
                    <a:pos x="82" y="14"/>
                  </a:cxn>
                  <a:cxn ang="0">
                    <a:pos x="94" y="13"/>
                  </a:cxn>
                  <a:cxn ang="0">
                    <a:pos x="97" y="13"/>
                  </a:cxn>
                  <a:cxn ang="0">
                    <a:pos x="95" y="14"/>
                  </a:cxn>
                  <a:cxn ang="0">
                    <a:pos x="94" y="14"/>
                  </a:cxn>
                  <a:cxn ang="0">
                    <a:pos x="92" y="15"/>
                  </a:cxn>
                  <a:cxn ang="0">
                    <a:pos x="82" y="15"/>
                  </a:cxn>
                  <a:cxn ang="0">
                    <a:pos x="89" y="21"/>
                  </a:cxn>
                  <a:cxn ang="0">
                    <a:pos x="100" y="21"/>
                  </a:cxn>
                  <a:cxn ang="0">
                    <a:pos x="102" y="23"/>
                  </a:cxn>
                  <a:cxn ang="0">
                    <a:pos x="102" y="24"/>
                  </a:cxn>
                  <a:cxn ang="0">
                    <a:pos x="104" y="26"/>
                  </a:cxn>
                  <a:cxn ang="0">
                    <a:pos x="112" y="26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28"/>
                  </a:cxn>
                  <a:cxn ang="0">
                    <a:pos x="118" y="29"/>
                  </a:cxn>
                  <a:cxn ang="0">
                    <a:pos x="118" y="31"/>
                  </a:cxn>
                  <a:cxn ang="0">
                    <a:pos x="117" y="32"/>
                  </a:cxn>
                  <a:cxn ang="0">
                    <a:pos x="115" y="34"/>
                  </a:cxn>
                  <a:cxn ang="0">
                    <a:pos x="113" y="34"/>
                  </a:cxn>
                  <a:cxn ang="0">
                    <a:pos x="110" y="33"/>
                  </a:cxn>
                  <a:cxn ang="0">
                    <a:pos x="108" y="31"/>
                  </a:cxn>
                  <a:cxn ang="0">
                    <a:pos x="105" y="31"/>
                  </a:cxn>
                  <a:cxn ang="0">
                    <a:pos x="105" y="34"/>
                  </a:cxn>
                  <a:cxn ang="0">
                    <a:pos x="84" y="31"/>
                  </a:cxn>
                  <a:cxn ang="0">
                    <a:pos x="63" y="29"/>
                  </a:cxn>
                  <a:cxn ang="0">
                    <a:pos x="58" y="27"/>
                  </a:cxn>
                  <a:cxn ang="0">
                    <a:pos x="55" y="24"/>
                  </a:cxn>
                  <a:cxn ang="0">
                    <a:pos x="53" y="23"/>
                  </a:cxn>
                  <a:cxn ang="0">
                    <a:pos x="41" y="23"/>
                  </a:cxn>
                  <a:cxn ang="0">
                    <a:pos x="30" y="21"/>
                  </a:cxn>
                  <a:cxn ang="0">
                    <a:pos x="16" y="21"/>
                  </a:cxn>
                  <a:cxn ang="0">
                    <a:pos x="14" y="19"/>
                  </a:cxn>
                  <a:cxn ang="0">
                    <a:pos x="11" y="17"/>
                  </a:cxn>
                  <a:cxn ang="0">
                    <a:pos x="9" y="13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8" y="2"/>
                  </a:cxn>
                  <a:cxn ang="0">
                    <a:pos x="19" y="0"/>
                  </a:cxn>
                </a:cxnLst>
                <a:rect l="0" t="0" r="r" b="b"/>
                <a:pathLst>
                  <a:path w="118" h="34">
                    <a:moveTo>
                      <a:pt x="19" y="0"/>
                    </a:moveTo>
                    <a:lnTo>
                      <a:pt x="20" y="0"/>
                    </a:lnTo>
                    <a:lnTo>
                      <a:pt x="29" y="3"/>
                    </a:lnTo>
                    <a:lnTo>
                      <a:pt x="35" y="7"/>
                    </a:lnTo>
                    <a:lnTo>
                      <a:pt x="43" y="10"/>
                    </a:lnTo>
                    <a:lnTo>
                      <a:pt x="51" y="13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70" y="9"/>
                    </a:lnTo>
                    <a:lnTo>
                      <a:pt x="75" y="12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94" y="13"/>
                    </a:lnTo>
                    <a:lnTo>
                      <a:pt x="97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2" y="15"/>
                    </a:lnTo>
                    <a:lnTo>
                      <a:pt x="82" y="15"/>
                    </a:lnTo>
                    <a:lnTo>
                      <a:pt x="89" y="21"/>
                    </a:lnTo>
                    <a:lnTo>
                      <a:pt x="100" y="21"/>
                    </a:lnTo>
                    <a:lnTo>
                      <a:pt x="102" y="23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12" y="26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28"/>
                    </a:lnTo>
                    <a:lnTo>
                      <a:pt x="118" y="29"/>
                    </a:lnTo>
                    <a:lnTo>
                      <a:pt x="118" y="31"/>
                    </a:lnTo>
                    <a:lnTo>
                      <a:pt x="117" y="32"/>
                    </a:lnTo>
                    <a:lnTo>
                      <a:pt x="115" y="34"/>
                    </a:lnTo>
                    <a:lnTo>
                      <a:pt x="113" y="34"/>
                    </a:lnTo>
                    <a:lnTo>
                      <a:pt x="110" y="33"/>
                    </a:lnTo>
                    <a:lnTo>
                      <a:pt x="108" y="31"/>
                    </a:lnTo>
                    <a:lnTo>
                      <a:pt x="105" y="31"/>
                    </a:lnTo>
                    <a:lnTo>
                      <a:pt x="105" y="34"/>
                    </a:lnTo>
                    <a:lnTo>
                      <a:pt x="84" y="31"/>
                    </a:lnTo>
                    <a:lnTo>
                      <a:pt x="63" y="29"/>
                    </a:lnTo>
                    <a:lnTo>
                      <a:pt x="58" y="27"/>
                    </a:lnTo>
                    <a:lnTo>
                      <a:pt x="55" y="24"/>
                    </a:lnTo>
                    <a:lnTo>
                      <a:pt x="53" y="23"/>
                    </a:lnTo>
                    <a:lnTo>
                      <a:pt x="41" y="23"/>
                    </a:lnTo>
                    <a:lnTo>
                      <a:pt x="30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1" y="17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02">
                <a:extLst>
                  <a:ext uri="{FF2B5EF4-FFF2-40B4-BE49-F238E27FC236}">
                    <a16:creationId xmlns:a16="http://schemas.microsoft.com/office/drawing/2014/main" id="{DA505046-65A1-4944-B27B-C762C0708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2186" y="4629761"/>
                <a:ext cx="74611" cy="1658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3"/>
                  </a:cxn>
                  <a:cxn ang="0">
                    <a:pos x="30" y="5"/>
                  </a:cxn>
                  <a:cxn ang="0">
                    <a:pos x="27" y="6"/>
                  </a:cxn>
                  <a:cxn ang="0">
                    <a:pos x="24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11" y="1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20" y="4"/>
                  </a:cxn>
                  <a:cxn ang="0">
                    <a:pos x="27" y="4"/>
                  </a:cxn>
                  <a:cxn ang="0">
                    <a:pos x="31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8">
                    <a:moveTo>
                      <a:pt x="36" y="0"/>
                    </a:moveTo>
                    <a:lnTo>
                      <a:pt x="34" y="3"/>
                    </a:lnTo>
                    <a:lnTo>
                      <a:pt x="30" y="5"/>
                    </a:lnTo>
                    <a:lnTo>
                      <a:pt x="27" y="6"/>
                    </a:lnTo>
                    <a:lnTo>
                      <a:pt x="24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1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1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03">
                <a:extLst>
                  <a:ext uri="{FF2B5EF4-FFF2-40B4-BE49-F238E27FC236}">
                    <a16:creationId xmlns:a16="http://schemas.microsoft.com/office/drawing/2014/main" id="{7168E1AF-B28A-3E4C-8C62-A4F7C344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647" y="4631832"/>
                <a:ext cx="51814" cy="186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0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7" y="5"/>
                  </a:cxn>
                  <a:cxn ang="0">
                    <a:pos x="15" y="7"/>
                  </a:cxn>
                  <a:cxn ang="0">
                    <a:pos x="14" y="8"/>
                  </a:cxn>
                  <a:cxn ang="0">
                    <a:pos x="11" y="9"/>
                  </a:cxn>
                  <a:cxn ang="0">
                    <a:pos x="6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2" y="3"/>
                  </a:cxn>
                  <a:cxn ang="0">
                    <a:pos x="15" y="4"/>
                  </a:cxn>
                  <a:cxn ang="0">
                    <a:pos x="15" y="0"/>
                  </a:cxn>
                </a:cxnLst>
                <a:rect l="0" t="0" r="r" b="b"/>
                <a:pathLst>
                  <a:path w="25" h="9">
                    <a:moveTo>
                      <a:pt x="15" y="0"/>
                    </a:moveTo>
                    <a:lnTo>
                      <a:pt x="25" y="0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6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2" y="3"/>
                    </a:lnTo>
                    <a:lnTo>
                      <a:pt x="15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04">
                <a:extLst>
                  <a:ext uri="{FF2B5EF4-FFF2-40B4-BE49-F238E27FC236}">
                    <a16:creationId xmlns:a16="http://schemas.microsoft.com/office/drawing/2014/main" id="{4D56E6B4-7B8A-EA4C-9327-5EA2642C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533" y="4656703"/>
                <a:ext cx="37306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4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8" h="12">
                    <a:moveTo>
                      <a:pt x="3" y="0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05">
                <a:extLst>
                  <a:ext uri="{FF2B5EF4-FFF2-40B4-BE49-F238E27FC236}">
                    <a16:creationId xmlns:a16="http://schemas.microsoft.com/office/drawing/2014/main" id="{323E39B2-6DFB-E348-9453-CB51DCBB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995" y="4631832"/>
                <a:ext cx="14508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06">
                <a:extLst>
                  <a:ext uri="{FF2B5EF4-FFF2-40B4-BE49-F238E27FC236}">
                    <a16:creationId xmlns:a16="http://schemas.microsoft.com/office/drawing/2014/main" id="{D35CF8BE-BE63-2B47-B3E7-36F3A633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232" y="4638051"/>
                <a:ext cx="87046" cy="4559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7" y="0"/>
                  </a:cxn>
                  <a:cxn ang="0">
                    <a:pos x="42" y="1"/>
                  </a:cxn>
                  <a:cxn ang="0">
                    <a:pos x="36" y="6"/>
                  </a:cxn>
                  <a:cxn ang="0">
                    <a:pos x="26" y="9"/>
                  </a:cxn>
                  <a:cxn ang="0">
                    <a:pos x="18" y="10"/>
                  </a:cxn>
                  <a:cxn ang="0">
                    <a:pos x="17" y="10"/>
                  </a:cxn>
                  <a:cxn ang="0">
                    <a:pos x="17" y="15"/>
                  </a:cxn>
                  <a:cxn ang="0">
                    <a:pos x="14" y="17"/>
                  </a:cxn>
                  <a:cxn ang="0">
                    <a:pos x="11" y="20"/>
                  </a:cxn>
                  <a:cxn ang="0">
                    <a:pos x="3" y="22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4" y="7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22" y="1"/>
                  </a:cxn>
                  <a:cxn ang="0">
                    <a:pos x="29" y="0"/>
                  </a:cxn>
                </a:cxnLst>
                <a:rect l="0" t="0" r="r" b="b"/>
                <a:pathLst>
                  <a:path w="42" h="22">
                    <a:moveTo>
                      <a:pt x="29" y="0"/>
                    </a:moveTo>
                    <a:lnTo>
                      <a:pt x="37" y="0"/>
                    </a:lnTo>
                    <a:lnTo>
                      <a:pt x="42" y="1"/>
                    </a:lnTo>
                    <a:lnTo>
                      <a:pt x="36" y="6"/>
                    </a:lnTo>
                    <a:lnTo>
                      <a:pt x="26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4" y="17"/>
                    </a:lnTo>
                    <a:lnTo>
                      <a:pt x="11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07">
                <a:extLst>
                  <a:ext uri="{FF2B5EF4-FFF2-40B4-BE49-F238E27FC236}">
                    <a16:creationId xmlns:a16="http://schemas.microsoft.com/office/drawing/2014/main" id="{4067EF24-4C2F-7446-90BE-DCB8AD1F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9335" y="4505409"/>
                <a:ext cx="24870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2" y="3"/>
                  </a:cxn>
                  <a:cxn ang="0">
                    <a:pos x="12" y="6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09">
                <a:extLst>
                  <a:ext uri="{FF2B5EF4-FFF2-40B4-BE49-F238E27FC236}">
                    <a16:creationId xmlns:a16="http://schemas.microsoft.com/office/drawing/2014/main" id="{66604F58-70EB-9B41-A981-6D3CFF953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569" y="4374838"/>
                <a:ext cx="26944" cy="6839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3" y="11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1" y="22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3" y="26"/>
                  </a:cxn>
                  <a:cxn ang="0">
                    <a:pos x="5" y="29"/>
                  </a:cxn>
                  <a:cxn ang="0">
                    <a:pos x="8" y="33"/>
                  </a:cxn>
                  <a:cxn ang="0">
                    <a:pos x="6" y="33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2" y="26"/>
                  </a:cxn>
                  <a:cxn ang="0">
                    <a:pos x="2" y="16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13" h="33">
                    <a:moveTo>
                      <a:pt x="3" y="0"/>
                    </a:moveTo>
                    <a:lnTo>
                      <a:pt x="6" y="7"/>
                    </a:lnTo>
                    <a:lnTo>
                      <a:pt x="10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10">
                <a:extLst>
                  <a:ext uri="{FF2B5EF4-FFF2-40B4-BE49-F238E27FC236}">
                    <a16:creationId xmlns:a16="http://schemas.microsoft.com/office/drawing/2014/main" id="{6AB0F59F-0BD8-964F-8B37-29C2CC7B7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4672" y="4706444"/>
                <a:ext cx="33161" cy="1243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11">
                <a:extLst>
                  <a:ext uri="{FF2B5EF4-FFF2-40B4-BE49-F238E27FC236}">
                    <a16:creationId xmlns:a16="http://schemas.microsoft.com/office/drawing/2014/main" id="{A8FDB4BF-E583-CA4C-AECE-7746C3FF7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144" y="4194529"/>
                <a:ext cx="107772" cy="10155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8"/>
                  </a:cxn>
                  <a:cxn ang="0">
                    <a:pos x="51" y="25"/>
                  </a:cxn>
                  <a:cxn ang="0">
                    <a:pos x="52" y="33"/>
                  </a:cxn>
                  <a:cxn ang="0">
                    <a:pos x="49" y="36"/>
                  </a:cxn>
                  <a:cxn ang="0">
                    <a:pos x="48" y="42"/>
                  </a:cxn>
                  <a:cxn ang="0">
                    <a:pos x="43" y="35"/>
                  </a:cxn>
                  <a:cxn ang="0">
                    <a:pos x="42" y="33"/>
                  </a:cxn>
                  <a:cxn ang="0">
                    <a:pos x="39" y="33"/>
                  </a:cxn>
                  <a:cxn ang="0">
                    <a:pos x="38" y="35"/>
                  </a:cxn>
                  <a:cxn ang="0">
                    <a:pos x="42" y="42"/>
                  </a:cxn>
                  <a:cxn ang="0">
                    <a:pos x="41" y="48"/>
                  </a:cxn>
                  <a:cxn ang="0">
                    <a:pos x="38" y="49"/>
                  </a:cxn>
                  <a:cxn ang="0">
                    <a:pos x="36" y="45"/>
                  </a:cxn>
                  <a:cxn ang="0">
                    <a:pos x="32" y="47"/>
                  </a:cxn>
                  <a:cxn ang="0">
                    <a:pos x="24" y="42"/>
                  </a:cxn>
                  <a:cxn ang="0">
                    <a:pos x="23" y="31"/>
                  </a:cxn>
                  <a:cxn ang="0">
                    <a:pos x="24" y="28"/>
                  </a:cxn>
                  <a:cxn ang="0">
                    <a:pos x="18" y="25"/>
                  </a:cxn>
                  <a:cxn ang="0">
                    <a:pos x="17" y="29"/>
                  </a:cxn>
                  <a:cxn ang="0">
                    <a:pos x="14" y="29"/>
                  </a:cxn>
                  <a:cxn ang="0">
                    <a:pos x="10" y="28"/>
                  </a:cxn>
                  <a:cxn ang="0">
                    <a:pos x="7" y="30"/>
                  </a:cxn>
                  <a:cxn ang="0">
                    <a:pos x="5" y="35"/>
                  </a:cxn>
                  <a:cxn ang="0">
                    <a:pos x="3" y="40"/>
                  </a:cxn>
                  <a:cxn ang="0">
                    <a:pos x="2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2" y="26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9" y="18"/>
                  </a:cxn>
                  <a:cxn ang="0">
                    <a:pos x="12" y="14"/>
                  </a:cxn>
                  <a:cxn ang="0">
                    <a:pos x="18" y="13"/>
                  </a:cxn>
                  <a:cxn ang="0">
                    <a:pos x="21" y="16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8" y="11"/>
                  </a:cxn>
                  <a:cxn ang="0">
                    <a:pos x="32" y="10"/>
                  </a:cxn>
                  <a:cxn ang="0">
                    <a:pos x="36" y="9"/>
                  </a:cxn>
                  <a:cxn ang="0">
                    <a:pos x="37" y="4"/>
                  </a:cxn>
                  <a:cxn ang="0">
                    <a:pos x="38" y="0"/>
                  </a:cxn>
                </a:cxnLst>
                <a:rect l="0" t="0" r="r" b="b"/>
                <a:pathLst>
                  <a:path w="52" h="49">
                    <a:moveTo>
                      <a:pt x="38" y="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46" y="8"/>
                    </a:lnTo>
                    <a:lnTo>
                      <a:pt x="49" y="16"/>
                    </a:lnTo>
                    <a:lnTo>
                      <a:pt x="51" y="25"/>
                    </a:lnTo>
                    <a:lnTo>
                      <a:pt x="52" y="30"/>
                    </a:lnTo>
                    <a:lnTo>
                      <a:pt x="52" y="33"/>
                    </a:lnTo>
                    <a:lnTo>
                      <a:pt x="51" y="34"/>
                    </a:lnTo>
                    <a:lnTo>
                      <a:pt x="49" y="36"/>
                    </a:lnTo>
                    <a:lnTo>
                      <a:pt x="48" y="38"/>
                    </a:lnTo>
                    <a:lnTo>
                      <a:pt x="48" y="42"/>
                    </a:lnTo>
                    <a:lnTo>
                      <a:pt x="44" y="38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1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42" y="42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4" y="47"/>
                    </a:lnTo>
                    <a:lnTo>
                      <a:pt x="32" y="47"/>
                    </a:lnTo>
                    <a:lnTo>
                      <a:pt x="27" y="44"/>
                    </a:lnTo>
                    <a:lnTo>
                      <a:pt x="24" y="42"/>
                    </a:lnTo>
                    <a:lnTo>
                      <a:pt x="23" y="38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3" y="25"/>
                    </a:lnTo>
                    <a:lnTo>
                      <a:pt x="18" y="25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7" y="30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5" y="38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4"/>
                    </a:lnTo>
                    <a:lnTo>
                      <a:pt x="38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312">
                <a:extLst>
                  <a:ext uri="{FF2B5EF4-FFF2-40B4-BE49-F238E27FC236}">
                    <a16:creationId xmlns:a16="http://schemas.microsoft.com/office/drawing/2014/main" id="{3C1F9B4C-5242-234D-A3CC-4542E6FD8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4517" y="4165513"/>
                <a:ext cx="55959" cy="5803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4" y="9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0" y="11"/>
                  </a:cxn>
                  <a:cxn ang="0">
                    <a:pos x="19" y="13"/>
                  </a:cxn>
                  <a:cxn ang="0">
                    <a:pos x="17" y="13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7" y="27"/>
                  </a:cxn>
                  <a:cxn ang="0">
                    <a:pos x="4" y="28"/>
                  </a:cxn>
                  <a:cxn ang="0">
                    <a:pos x="0" y="28"/>
                  </a:cxn>
                  <a:cxn ang="0">
                    <a:pos x="5" y="20"/>
                  </a:cxn>
                  <a:cxn ang="0">
                    <a:pos x="18" y="10"/>
                  </a:cxn>
                  <a:cxn ang="0">
                    <a:pos x="22" y="5"/>
                  </a:cxn>
                  <a:cxn ang="0">
                    <a:pos x="23" y="4"/>
                  </a:cxn>
                  <a:cxn ang="0">
                    <a:pos x="23" y="1"/>
                  </a:cxn>
                  <a:cxn ang="0">
                    <a:pos x="24" y="0"/>
                  </a:cxn>
                </a:cxnLst>
                <a:rect l="0" t="0" r="r" b="b"/>
                <a:pathLst>
                  <a:path w="27" h="28">
                    <a:moveTo>
                      <a:pt x="24" y="0"/>
                    </a:move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0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7" y="27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5" y="20"/>
                    </a:lnTo>
                    <a:lnTo>
                      <a:pt x="18" y="10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3" y="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313">
                <a:extLst>
                  <a:ext uri="{FF2B5EF4-FFF2-40B4-BE49-F238E27FC236}">
                    <a16:creationId xmlns:a16="http://schemas.microsoft.com/office/drawing/2014/main" id="{392A9A5E-9E78-E64B-ABE2-81AE4AA63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113" y="3981057"/>
                <a:ext cx="101555" cy="1492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5"/>
                  </a:cxn>
                  <a:cxn ang="0">
                    <a:pos x="23" y="28"/>
                  </a:cxn>
                  <a:cxn ang="0">
                    <a:pos x="18" y="34"/>
                  </a:cxn>
                  <a:cxn ang="0">
                    <a:pos x="17" y="43"/>
                  </a:cxn>
                  <a:cxn ang="0">
                    <a:pos x="21" y="50"/>
                  </a:cxn>
                  <a:cxn ang="0">
                    <a:pos x="26" y="55"/>
                  </a:cxn>
                  <a:cxn ang="0">
                    <a:pos x="28" y="51"/>
                  </a:cxn>
                  <a:cxn ang="0">
                    <a:pos x="33" y="54"/>
                  </a:cxn>
                  <a:cxn ang="0">
                    <a:pos x="36" y="59"/>
                  </a:cxn>
                  <a:cxn ang="0">
                    <a:pos x="40" y="58"/>
                  </a:cxn>
                  <a:cxn ang="0">
                    <a:pos x="42" y="56"/>
                  </a:cxn>
                  <a:cxn ang="0">
                    <a:pos x="43" y="58"/>
                  </a:cxn>
                  <a:cxn ang="0">
                    <a:pos x="42" y="60"/>
                  </a:cxn>
                  <a:cxn ang="0">
                    <a:pos x="41" y="63"/>
                  </a:cxn>
                  <a:cxn ang="0">
                    <a:pos x="43" y="62"/>
                  </a:cxn>
                  <a:cxn ang="0">
                    <a:pos x="45" y="65"/>
                  </a:cxn>
                  <a:cxn ang="0">
                    <a:pos x="49" y="67"/>
                  </a:cxn>
                  <a:cxn ang="0">
                    <a:pos x="47" y="72"/>
                  </a:cxn>
                  <a:cxn ang="0">
                    <a:pos x="45" y="68"/>
                  </a:cxn>
                  <a:cxn ang="0">
                    <a:pos x="36" y="62"/>
                  </a:cxn>
                  <a:cxn ang="0">
                    <a:pos x="31" y="59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11" y="54"/>
                  </a:cxn>
                  <a:cxn ang="0">
                    <a:pos x="11" y="51"/>
                  </a:cxn>
                  <a:cxn ang="0">
                    <a:pos x="12" y="49"/>
                  </a:cxn>
                  <a:cxn ang="0">
                    <a:pos x="10" y="45"/>
                  </a:cxn>
                  <a:cxn ang="0">
                    <a:pos x="6" y="48"/>
                  </a:cxn>
                  <a:cxn ang="0">
                    <a:pos x="2" y="45"/>
                  </a:cxn>
                  <a:cxn ang="0">
                    <a:pos x="0" y="41"/>
                  </a:cxn>
                  <a:cxn ang="0">
                    <a:pos x="1" y="29"/>
                  </a:cxn>
                  <a:cxn ang="0">
                    <a:pos x="5" y="19"/>
                  </a:cxn>
                  <a:cxn ang="0">
                    <a:pos x="3" y="11"/>
                  </a:cxn>
                  <a:cxn ang="0">
                    <a:pos x="2" y="5"/>
                  </a:cxn>
                  <a:cxn ang="0">
                    <a:pos x="6" y="0"/>
                  </a:cxn>
                </a:cxnLst>
                <a:rect l="0" t="0" r="r" b="b"/>
                <a:pathLst>
                  <a:path w="49" h="72">
                    <a:moveTo>
                      <a:pt x="6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22" y="15"/>
                    </a:lnTo>
                    <a:lnTo>
                      <a:pt x="23" y="19"/>
                    </a:lnTo>
                    <a:lnTo>
                      <a:pt x="23" y="28"/>
                    </a:lnTo>
                    <a:lnTo>
                      <a:pt x="22" y="30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43"/>
                    </a:lnTo>
                    <a:lnTo>
                      <a:pt x="20" y="46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26" y="54"/>
                    </a:lnTo>
                    <a:lnTo>
                      <a:pt x="28" y="51"/>
                    </a:lnTo>
                    <a:lnTo>
                      <a:pt x="32" y="51"/>
                    </a:lnTo>
                    <a:lnTo>
                      <a:pt x="33" y="54"/>
                    </a:lnTo>
                    <a:lnTo>
                      <a:pt x="36" y="56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2" y="56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3" y="62"/>
                    </a:lnTo>
                    <a:lnTo>
                      <a:pt x="43" y="64"/>
                    </a:lnTo>
                    <a:lnTo>
                      <a:pt x="45" y="65"/>
                    </a:lnTo>
                    <a:lnTo>
                      <a:pt x="47" y="67"/>
                    </a:lnTo>
                    <a:lnTo>
                      <a:pt x="49" y="67"/>
                    </a:lnTo>
                    <a:lnTo>
                      <a:pt x="49" y="70"/>
                    </a:lnTo>
                    <a:lnTo>
                      <a:pt x="47" y="72"/>
                    </a:lnTo>
                    <a:lnTo>
                      <a:pt x="45" y="69"/>
                    </a:lnTo>
                    <a:lnTo>
                      <a:pt x="45" y="68"/>
                    </a:lnTo>
                    <a:lnTo>
                      <a:pt x="40" y="63"/>
                    </a:lnTo>
                    <a:lnTo>
                      <a:pt x="36" y="62"/>
                    </a:lnTo>
                    <a:lnTo>
                      <a:pt x="32" y="58"/>
                    </a:lnTo>
                    <a:lnTo>
                      <a:pt x="31" y="59"/>
                    </a:lnTo>
                    <a:lnTo>
                      <a:pt x="31" y="63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3" y="56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3" y="58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0" y="45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5" y="19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315">
                <a:extLst>
                  <a:ext uri="{FF2B5EF4-FFF2-40B4-BE49-F238E27FC236}">
                    <a16:creationId xmlns:a16="http://schemas.microsoft.com/office/drawing/2014/main" id="{C38221D3-256B-8145-AFDA-DF14E292C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3999" y="4144788"/>
                <a:ext cx="29015" cy="3730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1" y="4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7" y="15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4" h="18">
                    <a:moveTo>
                      <a:pt x="2" y="0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4" y="16"/>
                    </a:lnTo>
                    <a:lnTo>
                      <a:pt x="1" y="18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316">
                <a:extLst>
                  <a:ext uri="{FF2B5EF4-FFF2-40B4-BE49-F238E27FC236}">
                    <a16:creationId xmlns:a16="http://schemas.microsoft.com/office/drawing/2014/main" id="{9A0832A4-F478-9640-A138-F5DF40D0F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8507" y="4167585"/>
                <a:ext cx="26944" cy="4766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3" y="4"/>
                  </a:cxn>
                  <a:cxn ang="0">
                    <a:pos x="13" y="8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9" y="18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0"/>
                  </a:cxn>
                </a:cxnLst>
                <a:rect l="0" t="0" r="r" b="b"/>
                <a:pathLst>
                  <a:path w="13" h="23">
                    <a:moveTo>
                      <a:pt x="8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317">
                <a:extLst>
                  <a:ext uri="{FF2B5EF4-FFF2-40B4-BE49-F238E27FC236}">
                    <a16:creationId xmlns:a16="http://schemas.microsoft.com/office/drawing/2014/main" id="{AE524BD2-3DF8-F044-B904-31C46B168A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3378" y="4171730"/>
                <a:ext cx="12435" cy="2901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14">
                    <a:moveTo>
                      <a:pt x="1" y="10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1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319">
                <a:extLst>
                  <a:ext uri="{FF2B5EF4-FFF2-40B4-BE49-F238E27FC236}">
                    <a16:creationId xmlns:a16="http://schemas.microsoft.com/office/drawing/2014/main" id="{FFCA8022-4A28-B74B-A51E-07DEAAE8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869" y="4130279"/>
                <a:ext cx="22799" cy="20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320">
                <a:extLst>
                  <a:ext uri="{FF2B5EF4-FFF2-40B4-BE49-F238E27FC236}">
                    <a16:creationId xmlns:a16="http://schemas.microsoft.com/office/drawing/2014/main" id="{BF5C32DE-1DAC-2244-837D-164707316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93" y="4105409"/>
                <a:ext cx="26944" cy="29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3" y="8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321">
                <a:extLst>
                  <a:ext uri="{FF2B5EF4-FFF2-40B4-BE49-F238E27FC236}">
                    <a16:creationId xmlns:a16="http://schemas.microsoft.com/office/drawing/2014/main" id="{01C9B46B-6CC4-9143-9508-9205C725B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5709" y="4111627"/>
                <a:ext cx="8290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322">
                <a:extLst>
                  <a:ext uri="{FF2B5EF4-FFF2-40B4-BE49-F238E27FC236}">
                    <a16:creationId xmlns:a16="http://schemas.microsoft.com/office/drawing/2014/main" id="{982D476F-E453-8848-874A-75EAD5B9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6331" y="3806964"/>
                <a:ext cx="39379" cy="7253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2"/>
                  </a:cxn>
                  <a:cxn ang="0">
                    <a:pos x="19" y="8"/>
                  </a:cxn>
                  <a:cxn ang="0">
                    <a:pos x="18" y="17"/>
                  </a:cxn>
                  <a:cxn ang="0">
                    <a:pos x="14" y="26"/>
                  </a:cxn>
                  <a:cxn ang="0">
                    <a:pos x="10" y="32"/>
                  </a:cxn>
                  <a:cxn ang="0">
                    <a:pos x="5" y="35"/>
                  </a:cxn>
                  <a:cxn ang="0">
                    <a:pos x="3" y="35"/>
                  </a:cxn>
                  <a:cxn ang="0">
                    <a:pos x="2" y="34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2" y="17"/>
                  </a:cxn>
                  <a:cxn ang="0">
                    <a:pos x="5" y="8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19" h="35">
                    <a:moveTo>
                      <a:pt x="14" y="0"/>
                    </a:moveTo>
                    <a:lnTo>
                      <a:pt x="18" y="2"/>
                    </a:lnTo>
                    <a:lnTo>
                      <a:pt x="19" y="8"/>
                    </a:lnTo>
                    <a:lnTo>
                      <a:pt x="18" y="17"/>
                    </a:lnTo>
                    <a:lnTo>
                      <a:pt x="14" y="26"/>
                    </a:lnTo>
                    <a:lnTo>
                      <a:pt x="10" y="32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323">
                <a:extLst>
                  <a:ext uri="{FF2B5EF4-FFF2-40B4-BE49-F238E27FC236}">
                    <a16:creationId xmlns:a16="http://schemas.microsoft.com/office/drawing/2014/main" id="{BA14297B-72D4-3E46-AF57-3A522CBD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8612" y="3935461"/>
                <a:ext cx="58031" cy="5388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28" y="7"/>
                  </a:cxn>
                  <a:cxn ang="0">
                    <a:pos x="26" y="9"/>
                  </a:cxn>
                  <a:cxn ang="0">
                    <a:pos x="25" y="13"/>
                  </a:cxn>
                  <a:cxn ang="0">
                    <a:pos x="20" y="21"/>
                  </a:cxn>
                  <a:cxn ang="0">
                    <a:pos x="16" y="23"/>
                  </a:cxn>
                  <a:cxn ang="0">
                    <a:pos x="13" y="24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5" y="9"/>
                  </a:cxn>
                  <a:cxn ang="0">
                    <a:pos x="18" y="2"/>
                  </a:cxn>
                  <a:cxn ang="0">
                    <a:pos x="23" y="0"/>
                  </a:cxn>
                </a:cxnLst>
                <a:rect l="0" t="0" r="r" b="b"/>
                <a:pathLst>
                  <a:path w="28" h="26">
                    <a:moveTo>
                      <a:pt x="23" y="0"/>
                    </a:moveTo>
                    <a:lnTo>
                      <a:pt x="24" y="2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6" y="9"/>
                    </a:lnTo>
                    <a:lnTo>
                      <a:pt x="25" y="13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5" y="9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324">
                <a:extLst>
                  <a:ext uri="{FF2B5EF4-FFF2-40B4-BE49-F238E27FC236}">
                    <a16:creationId xmlns:a16="http://schemas.microsoft.com/office/drawing/2014/main" id="{D4530CFA-B99F-5B4E-BF61-227BCAF44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9855" y="4466030"/>
                <a:ext cx="39379" cy="352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10" y="12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19" h="17">
                    <a:moveTo>
                      <a:pt x="7" y="0"/>
                    </a:moveTo>
                    <a:lnTo>
                      <a:pt x="9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325">
                <a:extLst>
                  <a:ext uri="{FF2B5EF4-FFF2-40B4-BE49-F238E27FC236}">
                    <a16:creationId xmlns:a16="http://schemas.microsoft.com/office/drawing/2014/main" id="{CB40EF40-C522-6F4C-BBF6-EAC6190E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958" y="4490900"/>
                <a:ext cx="16580" cy="16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326">
                <a:extLst>
                  <a:ext uri="{FF2B5EF4-FFF2-40B4-BE49-F238E27FC236}">
                    <a16:creationId xmlns:a16="http://schemas.microsoft.com/office/drawing/2014/main" id="{99AED55C-0994-434E-A76D-C94731A8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6488" y="4455668"/>
                <a:ext cx="16580" cy="227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5"/>
                  </a:cxn>
                  <a:cxn ang="0">
                    <a:pos x="7" y="6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7" y="10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7" y="6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327">
                <a:extLst>
                  <a:ext uri="{FF2B5EF4-FFF2-40B4-BE49-F238E27FC236}">
                    <a16:creationId xmlns:a16="http://schemas.microsoft.com/office/drawing/2014/main" id="{EFE55B77-A3D6-004C-BEEF-A972704BF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399" y="4403854"/>
                <a:ext cx="18653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6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328">
                <a:extLst>
                  <a:ext uri="{FF2B5EF4-FFF2-40B4-BE49-F238E27FC236}">
                    <a16:creationId xmlns:a16="http://schemas.microsoft.com/office/drawing/2014/main" id="{8517D196-484E-C840-8445-4084555B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382" y="3578986"/>
                <a:ext cx="55959" cy="7253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20" y="4"/>
                  </a:cxn>
                  <a:cxn ang="0">
                    <a:pos x="24" y="4"/>
                  </a:cxn>
                  <a:cxn ang="0">
                    <a:pos x="24" y="8"/>
                  </a:cxn>
                  <a:cxn ang="0">
                    <a:pos x="27" y="10"/>
                  </a:cxn>
                  <a:cxn ang="0">
                    <a:pos x="27" y="15"/>
                  </a:cxn>
                  <a:cxn ang="0">
                    <a:pos x="24" y="15"/>
                  </a:cxn>
                  <a:cxn ang="0">
                    <a:pos x="21" y="24"/>
                  </a:cxn>
                  <a:cxn ang="0">
                    <a:pos x="19" y="32"/>
                  </a:cxn>
                  <a:cxn ang="0">
                    <a:pos x="14" y="35"/>
                  </a:cxn>
                  <a:cxn ang="0">
                    <a:pos x="12" y="35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6" y="29"/>
                  </a:cxn>
                  <a:cxn ang="0">
                    <a:pos x="6" y="27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11" y="20"/>
                  </a:cxn>
                  <a:cxn ang="0">
                    <a:pos x="12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9" y="10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1" y="0"/>
                  </a:cxn>
                </a:cxnLst>
                <a:rect l="0" t="0" r="r" b="b"/>
                <a:pathLst>
                  <a:path w="27" h="35">
                    <a:moveTo>
                      <a:pt x="11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1" y="24"/>
                    </a:lnTo>
                    <a:lnTo>
                      <a:pt x="19" y="32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7" y="25"/>
                    </a:lnTo>
                    <a:lnTo>
                      <a:pt x="9" y="23"/>
                    </a:lnTo>
                    <a:lnTo>
                      <a:pt x="11" y="20"/>
                    </a:lnTo>
                    <a:lnTo>
                      <a:pt x="12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329">
                <a:extLst>
                  <a:ext uri="{FF2B5EF4-FFF2-40B4-BE49-F238E27FC236}">
                    <a16:creationId xmlns:a16="http://schemas.microsoft.com/office/drawing/2014/main" id="{C07ED07F-9174-0042-96FE-260837CB7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0631" y="3564478"/>
                <a:ext cx="58031" cy="435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8" y="3"/>
                  </a:cxn>
                  <a:cxn ang="0">
                    <a:pos x="28" y="7"/>
                  </a:cxn>
                  <a:cxn ang="0">
                    <a:pos x="25" y="12"/>
                  </a:cxn>
                  <a:cxn ang="0">
                    <a:pos x="24" y="13"/>
                  </a:cxn>
                  <a:cxn ang="0">
                    <a:pos x="20" y="13"/>
                  </a:cxn>
                  <a:cxn ang="0">
                    <a:pos x="18" y="11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1" y="18"/>
                  </a:cxn>
                  <a:cxn ang="0">
                    <a:pos x="6" y="21"/>
                  </a:cxn>
                  <a:cxn ang="0">
                    <a:pos x="4" y="18"/>
                  </a:cxn>
                  <a:cxn ang="0">
                    <a:pos x="4" y="15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6" y="2"/>
                  </a:cxn>
                  <a:cxn ang="0">
                    <a:pos x="18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1">
                    <a:moveTo>
                      <a:pt x="20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8" y="7"/>
                    </a:lnTo>
                    <a:lnTo>
                      <a:pt x="25" y="12"/>
                    </a:lnTo>
                    <a:lnTo>
                      <a:pt x="24" y="13"/>
                    </a:lnTo>
                    <a:lnTo>
                      <a:pt x="20" y="13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6" y="21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330">
                <a:extLst>
                  <a:ext uri="{FF2B5EF4-FFF2-40B4-BE49-F238E27FC236}">
                    <a16:creationId xmlns:a16="http://schemas.microsoft.com/office/drawing/2014/main" id="{AD590B25-63F3-5746-A7D4-90F7414FB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7470" y="3367587"/>
                <a:ext cx="269429" cy="221762"/>
              </a:xfrm>
              <a:custGeom>
                <a:avLst/>
                <a:gdLst/>
                <a:ahLst/>
                <a:cxnLst>
                  <a:cxn ang="0">
                    <a:pos x="73" y="57"/>
                  </a:cxn>
                  <a:cxn ang="0">
                    <a:pos x="73" y="56"/>
                  </a:cxn>
                  <a:cxn ang="0">
                    <a:pos x="120" y="0"/>
                  </a:cxn>
                  <a:cxn ang="0">
                    <a:pos x="123" y="2"/>
                  </a:cxn>
                  <a:cxn ang="0">
                    <a:pos x="124" y="7"/>
                  </a:cxn>
                  <a:cxn ang="0">
                    <a:pos x="125" y="14"/>
                  </a:cxn>
                  <a:cxn ang="0">
                    <a:pos x="130" y="25"/>
                  </a:cxn>
                  <a:cxn ang="0">
                    <a:pos x="129" y="30"/>
                  </a:cxn>
                  <a:cxn ang="0">
                    <a:pos x="124" y="41"/>
                  </a:cxn>
                  <a:cxn ang="0">
                    <a:pos x="119" y="42"/>
                  </a:cxn>
                  <a:cxn ang="0">
                    <a:pos x="118" y="62"/>
                  </a:cxn>
                  <a:cxn ang="0">
                    <a:pos x="113" y="68"/>
                  </a:cxn>
                  <a:cxn ang="0">
                    <a:pos x="114" y="75"/>
                  </a:cxn>
                  <a:cxn ang="0">
                    <a:pos x="115" y="78"/>
                  </a:cxn>
                  <a:cxn ang="0">
                    <a:pos x="110" y="82"/>
                  </a:cxn>
                  <a:cxn ang="0">
                    <a:pos x="105" y="81"/>
                  </a:cxn>
                  <a:cxn ang="0">
                    <a:pos x="99" y="85"/>
                  </a:cxn>
                  <a:cxn ang="0">
                    <a:pos x="95" y="90"/>
                  </a:cxn>
                  <a:cxn ang="0">
                    <a:pos x="93" y="88"/>
                  </a:cxn>
                  <a:cxn ang="0">
                    <a:pos x="86" y="90"/>
                  </a:cxn>
                  <a:cxn ang="0">
                    <a:pos x="83" y="93"/>
                  </a:cxn>
                  <a:cxn ang="0">
                    <a:pos x="75" y="92"/>
                  </a:cxn>
                  <a:cxn ang="0">
                    <a:pos x="73" y="88"/>
                  </a:cxn>
                  <a:cxn ang="0">
                    <a:pos x="69" y="86"/>
                  </a:cxn>
                  <a:cxn ang="0">
                    <a:pos x="66" y="91"/>
                  </a:cxn>
                  <a:cxn ang="0">
                    <a:pos x="69" y="95"/>
                  </a:cxn>
                  <a:cxn ang="0">
                    <a:pos x="66" y="96"/>
                  </a:cxn>
                  <a:cxn ang="0">
                    <a:pos x="63" y="98"/>
                  </a:cxn>
                  <a:cxn ang="0">
                    <a:pos x="58" y="105"/>
                  </a:cxn>
                  <a:cxn ang="0">
                    <a:pos x="54" y="105"/>
                  </a:cxn>
                  <a:cxn ang="0">
                    <a:pos x="51" y="102"/>
                  </a:cxn>
                  <a:cxn ang="0">
                    <a:pos x="53" y="96"/>
                  </a:cxn>
                  <a:cxn ang="0">
                    <a:pos x="49" y="91"/>
                  </a:cxn>
                  <a:cxn ang="0">
                    <a:pos x="39" y="88"/>
                  </a:cxn>
                  <a:cxn ang="0">
                    <a:pos x="37" y="92"/>
                  </a:cxn>
                  <a:cxn ang="0">
                    <a:pos x="30" y="93"/>
                  </a:cxn>
                  <a:cxn ang="0">
                    <a:pos x="17" y="97"/>
                  </a:cxn>
                  <a:cxn ang="0">
                    <a:pos x="0" y="98"/>
                  </a:cxn>
                  <a:cxn ang="0">
                    <a:pos x="4" y="96"/>
                  </a:cxn>
                  <a:cxn ang="0">
                    <a:pos x="11" y="90"/>
                  </a:cxn>
                  <a:cxn ang="0">
                    <a:pos x="27" y="78"/>
                  </a:cxn>
                  <a:cxn ang="0">
                    <a:pos x="59" y="76"/>
                  </a:cxn>
                  <a:cxn ang="0">
                    <a:pos x="66" y="66"/>
                  </a:cxn>
                  <a:cxn ang="0">
                    <a:pos x="69" y="62"/>
                  </a:cxn>
                  <a:cxn ang="0">
                    <a:pos x="71" y="58"/>
                  </a:cxn>
                  <a:cxn ang="0">
                    <a:pos x="73" y="62"/>
                  </a:cxn>
                  <a:cxn ang="0">
                    <a:pos x="79" y="61"/>
                  </a:cxn>
                  <a:cxn ang="0">
                    <a:pos x="85" y="57"/>
                  </a:cxn>
                  <a:cxn ang="0">
                    <a:pos x="100" y="43"/>
                  </a:cxn>
                  <a:cxn ang="0">
                    <a:pos x="108" y="23"/>
                  </a:cxn>
                  <a:cxn ang="0">
                    <a:pos x="106" y="20"/>
                  </a:cxn>
                  <a:cxn ang="0">
                    <a:pos x="105" y="15"/>
                  </a:cxn>
                  <a:cxn ang="0">
                    <a:pos x="109" y="8"/>
                  </a:cxn>
                  <a:cxn ang="0">
                    <a:pos x="115" y="4"/>
                  </a:cxn>
                  <a:cxn ang="0">
                    <a:pos x="116" y="7"/>
                  </a:cxn>
                  <a:cxn ang="0">
                    <a:pos x="120" y="5"/>
                  </a:cxn>
                  <a:cxn ang="0">
                    <a:pos x="118" y="4"/>
                  </a:cxn>
                </a:cxnLst>
                <a:rect l="0" t="0" r="r" b="b"/>
                <a:pathLst>
                  <a:path w="130" h="107">
                    <a:moveTo>
                      <a:pt x="73" y="56"/>
                    </a:moveTo>
                    <a:lnTo>
                      <a:pt x="73" y="57"/>
                    </a:lnTo>
                    <a:lnTo>
                      <a:pt x="71" y="58"/>
                    </a:lnTo>
                    <a:lnTo>
                      <a:pt x="73" y="56"/>
                    </a:lnTo>
                    <a:close/>
                    <a:moveTo>
                      <a:pt x="118" y="0"/>
                    </a:moveTo>
                    <a:lnTo>
                      <a:pt x="120" y="0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4" y="7"/>
                    </a:lnTo>
                    <a:lnTo>
                      <a:pt x="124" y="10"/>
                    </a:lnTo>
                    <a:lnTo>
                      <a:pt x="125" y="14"/>
                    </a:lnTo>
                    <a:lnTo>
                      <a:pt x="129" y="22"/>
                    </a:lnTo>
                    <a:lnTo>
                      <a:pt x="130" y="25"/>
                    </a:lnTo>
                    <a:lnTo>
                      <a:pt x="130" y="28"/>
                    </a:lnTo>
                    <a:lnTo>
                      <a:pt x="129" y="30"/>
                    </a:lnTo>
                    <a:lnTo>
                      <a:pt x="124" y="36"/>
                    </a:lnTo>
                    <a:lnTo>
                      <a:pt x="124" y="41"/>
                    </a:lnTo>
                    <a:lnTo>
                      <a:pt x="120" y="41"/>
                    </a:lnTo>
                    <a:lnTo>
                      <a:pt x="119" y="42"/>
                    </a:lnTo>
                    <a:lnTo>
                      <a:pt x="118" y="44"/>
                    </a:lnTo>
                    <a:lnTo>
                      <a:pt x="118" y="62"/>
                    </a:lnTo>
                    <a:lnTo>
                      <a:pt x="114" y="66"/>
                    </a:lnTo>
                    <a:lnTo>
                      <a:pt x="113" y="68"/>
                    </a:lnTo>
                    <a:lnTo>
                      <a:pt x="113" y="73"/>
                    </a:lnTo>
                    <a:lnTo>
                      <a:pt x="114" y="75"/>
                    </a:lnTo>
                    <a:lnTo>
                      <a:pt x="114" y="77"/>
                    </a:lnTo>
                    <a:lnTo>
                      <a:pt x="115" y="78"/>
                    </a:lnTo>
                    <a:lnTo>
                      <a:pt x="113" y="81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5" y="81"/>
                    </a:lnTo>
                    <a:lnTo>
                      <a:pt x="101" y="82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4" y="90"/>
                    </a:lnTo>
                    <a:lnTo>
                      <a:pt x="93" y="88"/>
                    </a:lnTo>
                    <a:lnTo>
                      <a:pt x="89" y="88"/>
                    </a:lnTo>
                    <a:lnTo>
                      <a:pt x="86" y="90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78" y="93"/>
                    </a:lnTo>
                    <a:lnTo>
                      <a:pt x="75" y="92"/>
                    </a:lnTo>
                    <a:lnTo>
                      <a:pt x="74" y="91"/>
                    </a:lnTo>
                    <a:lnTo>
                      <a:pt x="73" y="88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6" y="88"/>
                    </a:lnTo>
                    <a:lnTo>
                      <a:pt x="66" y="91"/>
                    </a:lnTo>
                    <a:lnTo>
                      <a:pt x="68" y="92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66" y="96"/>
                    </a:lnTo>
                    <a:lnTo>
                      <a:pt x="65" y="97"/>
                    </a:lnTo>
                    <a:lnTo>
                      <a:pt x="63" y="98"/>
                    </a:lnTo>
                    <a:lnTo>
                      <a:pt x="60" y="101"/>
                    </a:lnTo>
                    <a:lnTo>
                      <a:pt x="58" y="105"/>
                    </a:lnTo>
                    <a:lnTo>
                      <a:pt x="56" y="107"/>
                    </a:lnTo>
                    <a:lnTo>
                      <a:pt x="54" y="105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51" y="100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49" y="91"/>
                    </a:lnTo>
                    <a:lnTo>
                      <a:pt x="44" y="88"/>
                    </a:lnTo>
                    <a:lnTo>
                      <a:pt x="39" y="88"/>
                    </a:lnTo>
                    <a:lnTo>
                      <a:pt x="37" y="90"/>
                    </a:lnTo>
                    <a:lnTo>
                      <a:pt x="37" y="92"/>
                    </a:lnTo>
                    <a:lnTo>
                      <a:pt x="31" y="92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17" y="97"/>
                    </a:lnTo>
                    <a:lnTo>
                      <a:pt x="6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4" y="96"/>
                    </a:lnTo>
                    <a:lnTo>
                      <a:pt x="5" y="95"/>
                    </a:lnTo>
                    <a:lnTo>
                      <a:pt x="11" y="90"/>
                    </a:lnTo>
                    <a:lnTo>
                      <a:pt x="21" y="80"/>
                    </a:lnTo>
                    <a:lnTo>
                      <a:pt x="27" y="78"/>
                    </a:lnTo>
                    <a:lnTo>
                      <a:pt x="54" y="78"/>
                    </a:lnTo>
                    <a:lnTo>
                      <a:pt x="59" y="76"/>
                    </a:lnTo>
                    <a:lnTo>
                      <a:pt x="61" y="71"/>
                    </a:lnTo>
                    <a:lnTo>
                      <a:pt x="66" y="66"/>
                    </a:lnTo>
                    <a:lnTo>
                      <a:pt x="68" y="63"/>
                    </a:lnTo>
                    <a:lnTo>
                      <a:pt x="69" y="62"/>
                    </a:lnTo>
                    <a:lnTo>
                      <a:pt x="70" y="59"/>
                    </a:lnTo>
                    <a:lnTo>
                      <a:pt x="71" y="58"/>
                    </a:lnTo>
                    <a:lnTo>
                      <a:pt x="71" y="61"/>
                    </a:lnTo>
                    <a:lnTo>
                      <a:pt x="73" y="62"/>
                    </a:lnTo>
                    <a:lnTo>
                      <a:pt x="76" y="62"/>
                    </a:lnTo>
                    <a:lnTo>
                      <a:pt x="79" y="61"/>
                    </a:lnTo>
                    <a:lnTo>
                      <a:pt x="80" y="59"/>
                    </a:lnTo>
                    <a:lnTo>
                      <a:pt x="85" y="57"/>
                    </a:lnTo>
                    <a:lnTo>
                      <a:pt x="93" y="52"/>
                    </a:lnTo>
                    <a:lnTo>
                      <a:pt x="100" y="43"/>
                    </a:lnTo>
                    <a:lnTo>
                      <a:pt x="105" y="3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6" y="20"/>
                    </a:lnTo>
                    <a:lnTo>
                      <a:pt x="105" y="20"/>
                    </a:lnTo>
                    <a:lnTo>
                      <a:pt x="105" y="15"/>
                    </a:lnTo>
                    <a:lnTo>
                      <a:pt x="108" y="12"/>
                    </a:lnTo>
                    <a:lnTo>
                      <a:pt x="109" y="8"/>
                    </a:lnTo>
                    <a:lnTo>
                      <a:pt x="113" y="5"/>
                    </a:lnTo>
                    <a:lnTo>
                      <a:pt x="115" y="4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4"/>
                    </a:lnTo>
                    <a:lnTo>
                      <a:pt x="118" y="4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331">
                <a:extLst>
                  <a:ext uri="{FF2B5EF4-FFF2-40B4-BE49-F238E27FC236}">
                    <a16:creationId xmlns:a16="http://schemas.microsoft.com/office/drawing/2014/main" id="{5B6F3414-86F6-AA45-BD8D-18D455D59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5086" y="3247380"/>
                <a:ext cx="138860" cy="11813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0" y="7"/>
                  </a:cxn>
                  <a:cxn ang="0">
                    <a:pos x="38" y="13"/>
                  </a:cxn>
                  <a:cxn ang="0">
                    <a:pos x="45" y="18"/>
                  </a:cxn>
                  <a:cxn ang="0">
                    <a:pos x="55" y="21"/>
                  </a:cxn>
                  <a:cxn ang="0">
                    <a:pos x="58" y="21"/>
                  </a:cxn>
                  <a:cxn ang="0">
                    <a:pos x="60" y="19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3" y="22"/>
                  </a:cxn>
                  <a:cxn ang="0">
                    <a:pos x="62" y="24"/>
                  </a:cxn>
                  <a:cxn ang="0">
                    <a:pos x="64" y="29"/>
                  </a:cxn>
                  <a:cxn ang="0">
                    <a:pos x="67" y="31"/>
                  </a:cxn>
                  <a:cxn ang="0">
                    <a:pos x="63" y="33"/>
                  </a:cxn>
                  <a:cxn ang="0">
                    <a:pos x="59" y="34"/>
                  </a:cxn>
                  <a:cxn ang="0">
                    <a:pos x="54" y="34"/>
                  </a:cxn>
                  <a:cxn ang="0">
                    <a:pos x="47" y="37"/>
                  </a:cxn>
                  <a:cxn ang="0">
                    <a:pos x="42" y="42"/>
                  </a:cxn>
                  <a:cxn ang="0">
                    <a:pos x="40" y="46"/>
                  </a:cxn>
                  <a:cxn ang="0">
                    <a:pos x="39" y="48"/>
                  </a:cxn>
                  <a:cxn ang="0">
                    <a:pos x="34" y="46"/>
                  </a:cxn>
                  <a:cxn ang="0">
                    <a:pos x="30" y="43"/>
                  </a:cxn>
                  <a:cxn ang="0">
                    <a:pos x="27" y="42"/>
                  </a:cxn>
                  <a:cxn ang="0">
                    <a:pos x="22" y="38"/>
                  </a:cxn>
                  <a:cxn ang="0">
                    <a:pos x="20" y="39"/>
                  </a:cxn>
                  <a:cxn ang="0">
                    <a:pos x="19" y="42"/>
                  </a:cxn>
                  <a:cxn ang="0">
                    <a:pos x="14" y="42"/>
                  </a:cxn>
                  <a:cxn ang="0">
                    <a:pos x="11" y="41"/>
                  </a:cxn>
                  <a:cxn ang="0">
                    <a:pos x="8" y="41"/>
                  </a:cxn>
                  <a:cxn ang="0">
                    <a:pos x="6" y="42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0" y="49"/>
                  </a:cxn>
                  <a:cxn ang="0">
                    <a:pos x="11" y="49"/>
                  </a:cxn>
                  <a:cxn ang="0">
                    <a:pos x="13" y="51"/>
                  </a:cxn>
                  <a:cxn ang="0">
                    <a:pos x="14" y="51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6" y="55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3" y="38"/>
                  </a:cxn>
                  <a:cxn ang="0">
                    <a:pos x="8" y="33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18" y="28"/>
                  </a:cxn>
                  <a:cxn ang="0">
                    <a:pos x="23" y="16"/>
                  </a:cxn>
                  <a:cxn ang="0">
                    <a:pos x="23" y="8"/>
                  </a:cxn>
                  <a:cxn ang="0">
                    <a:pos x="22" y="7"/>
                  </a:cxn>
                  <a:cxn ang="0">
                    <a:pos x="22" y="3"/>
                  </a:cxn>
                  <a:cxn ang="0">
                    <a:pos x="24" y="0"/>
                  </a:cxn>
                </a:cxnLst>
                <a:rect l="0" t="0" r="r" b="b"/>
                <a:pathLst>
                  <a:path w="67" h="57">
                    <a:moveTo>
                      <a:pt x="24" y="0"/>
                    </a:moveTo>
                    <a:lnTo>
                      <a:pt x="30" y="7"/>
                    </a:lnTo>
                    <a:lnTo>
                      <a:pt x="38" y="13"/>
                    </a:lnTo>
                    <a:lnTo>
                      <a:pt x="45" y="18"/>
                    </a:lnTo>
                    <a:lnTo>
                      <a:pt x="55" y="21"/>
                    </a:lnTo>
                    <a:lnTo>
                      <a:pt x="58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62" y="24"/>
                    </a:lnTo>
                    <a:lnTo>
                      <a:pt x="64" y="29"/>
                    </a:lnTo>
                    <a:lnTo>
                      <a:pt x="67" y="31"/>
                    </a:lnTo>
                    <a:lnTo>
                      <a:pt x="63" y="33"/>
                    </a:lnTo>
                    <a:lnTo>
                      <a:pt x="59" y="34"/>
                    </a:lnTo>
                    <a:lnTo>
                      <a:pt x="54" y="34"/>
                    </a:lnTo>
                    <a:lnTo>
                      <a:pt x="47" y="37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9" y="48"/>
                    </a:lnTo>
                    <a:lnTo>
                      <a:pt x="34" y="46"/>
                    </a:lnTo>
                    <a:lnTo>
                      <a:pt x="30" y="43"/>
                    </a:lnTo>
                    <a:lnTo>
                      <a:pt x="27" y="42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9" y="42"/>
                    </a:lnTo>
                    <a:lnTo>
                      <a:pt x="14" y="42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6" y="42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3" y="51"/>
                    </a:lnTo>
                    <a:lnTo>
                      <a:pt x="14" y="51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6" y="55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3" y="38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18" y="28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2" y="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332">
                <a:extLst>
                  <a:ext uri="{FF2B5EF4-FFF2-40B4-BE49-F238E27FC236}">
                    <a16:creationId xmlns:a16="http://schemas.microsoft.com/office/drawing/2014/main" id="{68D85F23-30C3-D243-A5D0-095025D9C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9801" y="3276396"/>
                <a:ext cx="20725" cy="20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0" h="10">
                    <a:moveTo>
                      <a:pt x="9" y="0"/>
                    </a:moveTo>
                    <a:lnTo>
                      <a:pt x="10" y="2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333">
                <a:extLst>
                  <a:ext uri="{FF2B5EF4-FFF2-40B4-BE49-F238E27FC236}">
                    <a16:creationId xmlns:a16="http://schemas.microsoft.com/office/drawing/2014/main" id="{AC6679AD-D04C-2D47-9DF6-0B65D805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469" y="3245308"/>
                <a:ext cx="31089" cy="2279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5" y="4"/>
                  </a:cxn>
                  <a:cxn ang="0">
                    <a:pos x="11" y="4"/>
                  </a:cxn>
                  <a:cxn ang="0">
                    <a:pos x="6" y="6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9" y="0"/>
                  </a:cxn>
                </a:cxnLst>
                <a:rect l="0" t="0" r="r" b="b"/>
                <a:pathLst>
                  <a:path w="15" h="11">
                    <a:moveTo>
                      <a:pt x="9" y="0"/>
                    </a:moveTo>
                    <a:lnTo>
                      <a:pt x="15" y="0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334">
                <a:extLst>
                  <a:ext uri="{FF2B5EF4-FFF2-40B4-BE49-F238E27FC236}">
                    <a16:creationId xmlns:a16="http://schemas.microsoft.com/office/drawing/2014/main" id="{0294058E-6379-4F45-ACA0-4D250CE1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354" y="3222510"/>
                <a:ext cx="18653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7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9" y="0"/>
                    </a:lnTo>
                    <a:lnTo>
                      <a:pt x="7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335">
                <a:extLst>
                  <a:ext uri="{FF2B5EF4-FFF2-40B4-BE49-F238E27FC236}">
                    <a16:creationId xmlns:a16="http://schemas.microsoft.com/office/drawing/2014/main" id="{70C22562-48F9-8740-ACBE-9C3A7088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536" y="2963444"/>
                <a:ext cx="70466" cy="26735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9" y="19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0" y="51"/>
                  </a:cxn>
                  <a:cxn ang="0">
                    <a:pos x="23" y="56"/>
                  </a:cxn>
                  <a:cxn ang="0">
                    <a:pos x="29" y="70"/>
                  </a:cxn>
                  <a:cxn ang="0">
                    <a:pos x="34" y="83"/>
                  </a:cxn>
                  <a:cxn ang="0">
                    <a:pos x="32" y="82"/>
                  </a:cxn>
                  <a:cxn ang="0">
                    <a:pos x="30" y="80"/>
                  </a:cxn>
                  <a:cxn ang="0">
                    <a:pos x="28" y="78"/>
                  </a:cxn>
                  <a:cxn ang="0">
                    <a:pos x="25" y="78"/>
                  </a:cxn>
                  <a:cxn ang="0">
                    <a:pos x="19" y="81"/>
                  </a:cxn>
                  <a:cxn ang="0">
                    <a:pos x="15" y="86"/>
                  </a:cxn>
                  <a:cxn ang="0">
                    <a:pos x="13" y="93"/>
                  </a:cxn>
                  <a:cxn ang="0">
                    <a:pos x="13" y="102"/>
                  </a:cxn>
                  <a:cxn ang="0">
                    <a:pos x="15" y="110"/>
                  </a:cxn>
                  <a:cxn ang="0">
                    <a:pos x="20" y="116"/>
                  </a:cxn>
                  <a:cxn ang="0">
                    <a:pos x="24" y="122"/>
                  </a:cxn>
                  <a:cxn ang="0">
                    <a:pos x="24" y="124"/>
                  </a:cxn>
                  <a:cxn ang="0">
                    <a:pos x="23" y="124"/>
                  </a:cxn>
                  <a:cxn ang="0">
                    <a:pos x="20" y="121"/>
                  </a:cxn>
                  <a:cxn ang="0">
                    <a:pos x="19" y="119"/>
                  </a:cxn>
                  <a:cxn ang="0">
                    <a:pos x="14" y="119"/>
                  </a:cxn>
                  <a:cxn ang="0">
                    <a:pos x="10" y="122"/>
                  </a:cxn>
                  <a:cxn ang="0">
                    <a:pos x="10" y="125"/>
                  </a:cxn>
                  <a:cxn ang="0">
                    <a:pos x="7" y="129"/>
                  </a:cxn>
                  <a:cxn ang="0">
                    <a:pos x="5" y="129"/>
                  </a:cxn>
                  <a:cxn ang="0">
                    <a:pos x="5" y="111"/>
                  </a:cxn>
                  <a:cxn ang="0">
                    <a:pos x="7" y="106"/>
                  </a:cxn>
                  <a:cxn ang="0">
                    <a:pos x="7" y="92"/>
                  </a:cxn>
                  <a:cxn ang="0">
                    <a:pos x="5" y="90"/>
                  </a:cxn>
                  <a:cxn ang="0">
                    <a:pos x="5" y="82"/>
                  </a:cxn>
                  <a:cxn ang="0">
                    <a:pos x="7" y="80"/>
                  </a:cxn>
                  <a:cxn ang="0">
                    <a:pos x="7" y="49"/>
                  </a:cxn>
                  <a:cxn ang="0">
                    <a:pos x="5" y="46"/>
                  </a:cxn>
                  <a:cxn ang="0">
                    <a:pos x="0" y="36"/>
                  </a:cxn>
                  <a:cxn ang="0">
                    <a:pos x="2" y="27"/>
                  </a:cxn>
                  <a:cxn ang="0">
                    <a:pos x="4" y="18"/>
                  </a:cxn>
                  <a:cxn ang="0">
                    <a:pos x="9" y="14"/>
                  </a:cxn>
                  <a:cxn ang="0">
                    <a:pos x="9" y="13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34" h="129">
                    <a:moveTo>
                      <a:pt x="10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0" y="51"/>
                    </a:lnTo>
                    <a:lnTo>
                      <a:pt x="23" y="56"/>
                    </a:lnTo>
                    <a:lnTo>
                      <a:pt x="29" y="70"/>
                    </a:lnTo>
                    <a:lnTo>
                      <a:pt x="34" y="83"/>
                    </a:lnTo>
                    <a:lnTo>
                      <a:pt x="32" y="82"/>
                    </a:lnTo>
                    <a:lnTo>
                      <a:pt x="30" y="80"/>
                    </a:lnTo>
                    <a:lnTo>
                      <a:pt x="28" y="78"/>
                    </a:lnTo>
                    <a:lnTo>
                      <a:pt x="25" y="78"/>
                    </a:lnTo>
                    <a:lnTo>
                      <a:pt x="19" y="81"/>
                    </a:lnTo>
                    <a:lnTo>
                      <a:pt x="15" y="86"/>
                    </a:lnTo>
                    <a:lnTo>
                      <a:pt x="13" y="93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20" y="116"/>
                    </a:lnTo>
                    <a:lnTo>
                      <a:pt x="24" y="122"/>
                    </a:lnTo>
                    <a:lnTo>
                      <a:pt x="24" y="124"/>
                    </a:lnTo>
                    <a:lnTo>
                      <a:pt x="23" y="124"/>
                    </a:lnTo>
                    <a:lnTo>
                      <a:pt x="20" y="121"/>
                    </a:lnTo>
                    <a:lnTo>
                      <a:pt x="19" y="119"/>
                    </a:lnTo>
                    <a:lnTo>
                      <a:pt x="14" y="119"/>
                    </a:lnTo>
                    <a:lnTo>
                      <a:pt x="10" y="122"/>
                    </a:lnTo>
                    <a:lnTo>
                      <a:pt x="10" y="125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11"/>
                    </a:lnTo>
                    <a:lnTo>
                      <a:pt x="7" y="106"/>
                    </a:lnTo>
                    <a:lnTo>
                      <a:pt x="7" y="92"/>
                    </a:lnTo>
                    <a:lnTo>
                      <a:pt x="5" y="90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0" y="36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336">
                <a:extLst>
                  <a:ext uri="{FF2B5EF4-FFF2-40B4-BE49-F238E27FC236}">
                    <a16:creationId xmlns:a16="http://schemas.microsoft.com/office/drawing/2014/main" id="{5F082ED3-72A0-FC49-B663-9936A66D8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509" y="2302305"/>
                <a:ext cx="84975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1"/>
                  </a:cxn>
                  <a:cxn ang="0">
                    <a:pos x="32" y="2"/>
                  </a:cxn>
                  <a:cxn ang="0">
                    <a:pos x="39" y="6"/>
                  </a:cxn>
                  <a:cxn ang="0">
                    <a:pos x="41" y="10"/>
                  </a:cxn>
                  <a:cxn ang="0">
                    <a:pos x="37" y="12"/>
                  </a:cxn>
                  <a:cxn ang="0">
                    <a:pos x="30" y="15"/>
                  </a:cxn>
                  <a:cxn ang="0">
                    <a:pos x="10" y="17"/>
                  </a:cxn>
                  <a:cxn ang="0">
                    <a:pos x="4" y="17"/>
                  </a:cxn>
                  <a:cxn ang="0">
                    <a:pos x="1" y="16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41" h="17">
                    <a:moveTo>
                      <a:pt x="20" y="0"/>
                    </a:moveTo>
                    <a:lnTo>
                      <a:pt x="25" y="1"/>
                    </a:lnTo>
                    <a:lnTo>
                      <a:pt x="32" y="2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37" y="12"/>
                    </a:lnTo>
                    <a:lnTo>
                      <a:pt x="30" y="15"/>
                    </a:lnTo>
                    <a:lnTo>
                      <a:pt x="10" y="17"/>
                    </a:lnTo>
                    <a:lnTo>
                      <a:pt x="4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337">
                <a:extLst>
                  <a:ext uri="{FF2B5EF4-FFF2-40B4-BE49-F238E27FC236}">
                    <a16:creationId xmlns:a16="http://schemas.microsoft.com/office/drawing/2014/main" id="{89E3E61E-AD0B-C040-AF3B-3DDC6872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586" y="2372771"/>
                <a:ext cx="33161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4" y="9"/>
                  </a:cxn>
                  <a:cxn ang="0">
                    <a:pos x="12" y="9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338">
                <a:extLst>
                  <a:ext uri="{FF2B5EF4-FFF2-40B4-BE49-F238E27FC236}">
                    <a16:creationId xmlns:a16="http://schemas.microsoft.com/office/drawing/2014/main" id="{CF52FC65-0835-9449-8E55-16FF97BB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169" y="2103342"/>
                <a:ext cx="14508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3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7" y="3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339">
                <a:extLst>
                  <a:ext uri="{FF2B5EF4-FFF2-40B4-BE49-F238E27FC236}">
                    <a16:creationId xmlns:a16="http://schemas.microsoft.com/office/drawing/2014/main" id="{407D8E65-3565-7146-AB20-8940B1A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368" y="2163446"/>
                <a:ext cx="35234" cy="2487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6" y="3"/>
                  </a:cxn>
                  <a:cxn ang="0">
                    <a:pos x="17" y="4"/>
                  </a:cxn>
                  <a:cxn ang="0">
                    <a:pos x="17" y="9"/>
                  </a:cxn>
                  <a:cxn ang="0">
                    <a:pos x="12" y="12"/>
                  </a:cxn>
                  <a:cxn ang="0">
                    <a:pos x="5" y="12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2">
                    <a:moveTo>
                      <a:pt x="6" y="0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7" y="9"/>
                    </a:lnTo>
                    <a:lnTo>
                      <a:pt x="12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340">
                <a:extLst>
                  <a:ext uri="{FF2B5EF4-FFF2-40B4-BE49-F238E27FC236}">
                    <a16:creationId xmlns:a16="http://schemas.microsoft.com/office/drawing/2014/main" id="{24C6F4DE-C3E3-6D4E-A42F-584628ED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6850" y="1918887"/>
                <a:ext cx="147151" cy="8290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3" y="0"/>
                  </a:cxn>
                  <a:cxn ang="0">
                    <a:pos x="43" y="7"/>
                  </a:cxn>
                  <a:cxn ang="0">
                    <a:pos x="42" y="10"/>
                  </a:cxn>
                  <a:cxn ang="0">
                    <a:pos x="43" y="9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9" y="5"/>
                  </a:cxn>
                  <a:cxn ang="0">
                    <a:pos x="54" y="6"/>
                  </a:cxn>
                  <a:cxn ang="0">
                    <a:pos x="62" y="11"/>
                  </a:cxn>
                  <a:cxn ang="0">
                    <a:pos x="68" y="16"/>
                  </a:cxn>
                  <a:cxn ang="0">
                    <a:pos x="71" y="21"/>
                  </a:cxn>
                  <a:cxn ang="0">
                    <a:pos x="68" y="26"/>
                  </a:cxn>
                  <a:cxn ang="0">
                    <a:pos x="63" y="30"/>
                  </a:cxn>
                  <a:cxn ang="0">
                    <a:pos x="56" y="31"/>
                  </a:cxn>
                  <a:cxn ang="0">
                    <a:pos x="39" y="31"/>
                  </a:cxn>
                  <a:cxn ang="0">
                    <a:pos x="36" y="33"/>
                  </a:cxn>
                  <a:cxn ang="0">
                    <a:pos x="33" y="33"/>
                  </a:cxn>
                  <a:cxn ang="0">
                    <a:pos x="31" y="34"/>
                  </a:cxn>
                  <a:cxn ang="0">
                    <a:pos x="28" y="3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2" y="39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2" y="29"/>
                  </a:cxn>
                  <a:cxn ang="0">
                    <a:pos x="3" y="28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23" y="6"/>
                  </a:cxn>
                  <a:cxn ang="0">
                    <a:pos x="29" y="1"/>
                  </a:cxn>
                  <a:cxn ang="0">
                    <a:pos x="38" y="0"/>
                  </a:cxn>
                </a:cxnLst>
                <a:rect l="0" t="0" r="r" b="b"/>
                <a:pathLst>
                  <a:path w="71" h="40">
                    <a:moveTo>
                      <a:pt x="38" y="0"/>
                    </a:moveTo>
                    <a:lnTo>
                      <a:pt x="43" y="0"/>
                    </a:lnTo>
                    <a:lnTo>
                      <a:pt x="43" y="7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4" y="6"/>
                    </a:lnTo>
                    <a:lnTo>
                      <a:pt x="62" y="11"/>
                    </a:lnTo>
                    <a:lnTo>
                      <a:pt x="68" y="16"/>
                    </a:lnTo>
                    <a:lnTo>
                      <a:pt x="71" y="21"/>
                    </a:lnTo>
                    <a:lnTo>
                      <a:pt x="68" y="26"/>
                    </a:lnTo>
                    <a:lnTo>
                      <a:pt x="63" y="30"/>
                    </a:lnTo>
                    <a:lnTo>
                      <a:pt x="56" y="31"/>
                    </a:lnTo>
                    <a:lnTo>
                      <a:pt x="39" y="31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7" y="40"/>
                    </a:lnTo>
                    <a:lnTo>
                      <a:pt x="4" y="40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23" y="6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341">
                <a:extLst>
                  <a:ext uri="{FF2B5EF4-FFF2-40B4-BE49-F238E27FC236}">
                    <a16:creationId xmlns:a16="http://schemas.microsoft.com/office/drawing/2014/main" id="{8156C2CD-B17C-B04C-8C59-C707C30C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815" y="1879508"/>
                <a:ext cx="55959" cy="290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7" y="3"/>
                  </a:cxn>
                  <a:cxn ang="0">
                    <a:pos x="22" y="5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5" y="10"/>
                  </a:cxn>
                  <a:cxn ang="0">
                    <a:pos x="18" y="13"/>
                  </a:cxn>
                  <a:cxn ang="0">
                    <a:pos x="12" y="14"/>
                  </a:cxn>
                  <a:cxn ang="0">
                    <a:pos x="7" y="14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5" y="0"/>
                  </a:cxn>
                </a:cxnLst>
                <a:rect l="0" t="0" r="r" b="b"/>
                <a:pathLst>
                  <a:path w="27" h="14">
                    <a:moveTo>
                      <a:pt x="5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5" y="10"/>
                    </a:lnTo>
                    <a:lnTo>
                      <a:pt x="18" y="13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42">
                <a:extLst>
                  <a:ext uri="{FF2B5EF4-FFF2-40B4-BE49-F238E27FC236}">
                    <a16:creationId xmlns:a16="http://schemas.microsoft.com/office/drawing/2014/main" id="{7D6DEF6A-5B18-B74F-8091-77B145C8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395" y="1817332"/>
                <a:ext cx="201036" cy="14093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7" y="5"/>
                  </a:cxn>
                  <a:cxn ang="0">
                    <a:pos x="63" y="10"/>
                  </a:cxn>
                  <a:cxn ang="0">
                    <a:pos x="68" y="15"/>
                  </a:cxn>
                  <a:cxn ang="0">
                    <a:pos x="66" y="15"/>
                  </a:cxn>
                  <a:cxn ang="0">
                    <a:pos x="64" y="16"/>
                  </a:cxn>
                  <a:cxn ang="0">
                    <a:pos x="63" y="16"/>
                  </a:cxn>
                  <a:cxn ang="0">
                    <a:pos x="63" y="24"/>
                  </a:cxn>
                  <a:cxn ang="0">
                    <a:pos x="62" y="26"/>
                  </a:cxn>
                  <a:cxn ang="0">
                    <a:pos x="61" y="28"/>
                  </a:cxn>
                  <a:cxn ang="0">
                    <a:pos x="57" y="30"/>
                  </a:cxn>
                  <a:cxn ang="0">
                    <a:pos x="54" y="31"/>
                  </a:cxn>
                  <a:cxn ang="0">
                    <a:pos x="67" y="31"/>
                  </a:cxn>
                  <a:cxn ang="0">
                    <a:pos x="69" y="33"/>
                  </a:cxn>
                  <a:cxn ang="0">
                    <a:pos x="72" y="35"/>
                  </a:cxn>
                  <a:cxn ang="0">
                    <a:pos x="88" y="35"/>
                  </a:cxn>
                  <a:cxn ang="0">
                    <a:pos x="91" y="36"/>
                  </a:cxn>
                  <a:cxn ang="0">
                    <a:pos x="94" y="40"/>
                  </a:cxn>
                  <a:cxn ang="0">
                    <a:pos x="97" y="44"/>
                  </a:cxn>
                  <a:cxn ang="0">
                    <a:pos x="94" y="45"/>
                  </a:cxn>
                  <a:cxn ang="0">
                    <a:pos x="94" y="51"/>
                  </a:cxn>
                  <a:cxn ang="0">
                    <a:pos x="93" y="54"/>
                  </a:cxn>
                  <a:cxn ang="0">
                    <a:pos x="92" y="55"/>
                  </a:cxn>
                  <a:cxn ang="0">
                    <a:pos x="89" y="55"/>
                  </a:cxn>
                  <a:cxn ang="0">
                    <a:pos x="87" y="56"/>
                  </a:cxn>
                  <a:cxn ang="0">
                    <a:pos x="86" y="56"/>
                  </a:cxn>
                  <a:cxn ang="0">
                    <a:pos x="88" y="58"/>
                  </a:cxn>
                  <a:cxn ang="0">
                    <a:pos x="89" y="59"/>
                  </a:cxn>
                  <a:cxn ang="0">
                    <a:pos x="92" y="60"/>
                  </a:cxn>
                  <a:cxn ang="0">
                    <a:pos x="92" y="62"/>
                  </a:cxn>
                  <a:cxn ang="0">
                    <a:pos x="89" y="67"/>
                  </a:cxn>
                  <a:cxn ang="0">
                    <a:pos x="87" y="68"/>
                  </a:cxn>
                  <a:cxn ang="0">
                    <a:pos x="84" y="68"/>
                  </a:cxn>
                  <a:cxn ang="0">
                    <a:pos x="67" y="65"/>
                  </a:cxn>
                  <a:cxn ang="0">
                    <a:pos x="53" y="63"/>
                  </a:cxn>
                  <a:cxn ang="0">
                    <a:pos x="38" y="60"/>
                  </a:cxn>
                  <a:cxn ang="0">
                    <a:pos x="33" y="59"/>
                  </a:cxn>
                  <a:cxn ang="0">
                    <a:pos x="28" y="54"/>
                  </a:cxn>
                  <a:cxn ang="0">
                    <a:pos x="22" y="49"/>
                  </a:cxn>
                  <a:cxn ang="0">
                    <a:pos x="17" y="45"/>
                  </a:cxn>
                  <a:cxn ang="0">
                    <a:pos x="28" y="41"/>
                  </a:cxn>
                  <a:cxn ang="0">
                    <a:pos x="37" y="36"/>
                  </a:cxn>
                  <a:cxn ang="0">
                    <a:pos x="47" y="33"/>
                  </a:cxn>
                  <a:cxn ang="0">
                    <a:pos x="41" y="33"/>
                  </a:cxn>
                  <a:cxn ang="0">
                    <a:pos x="37" y="31"/>
                  </a:cxn>
                  <a:cxn ang="0">
                    <a:pos x="30" y="31"/>
                  </a:cxn>
                  <a:cxn ang="0">
                    <a:pos x="15" y="29"/>
                  </a:cxn>
                  <a:cxn ang="0">
                    <a:pos x="0" y="24"/>
                  </a:cxn>
                  <a:cxn ang="0">
                    <a:pos x="18" y="14"/>
                  </a:cxn>
                  <a:cxn ang="0">
                    <a:pos x="25" y="7"/>
                  </a:cxn>
                  <a:cxn ang="0">
                    <a:pos x="33" y="2"/>
                  </a:cxn>
                  <a:cxn ang="0">
                    <a:pos x="43" y="0"/>
                  </a:cxn>
                </a:cxnLst>
                <a:rect l="0" t="0" r="r" b="b"/>
                <a:pathLst>
                  <a:path w="97" h="68">
                    <a:moveTo>
                      <a:pt x="43" y="0"/>
                    </a:moveTo>
                    <a:lnTo>
                      <a:pt x="51" y="1"/>
                    </a:lnTo>
                    <a:lnTo>
                      <a:pt x="57" y="5"/>
                    </a:lnTo>
                    <a:lnTo>
                      <a:pt x="63" y="10"/>
                    </a:lnTo>
                    <a:lnTo>
                      <a:pt x="68" y="15"/>
                    </a:lnTo>
                    <a:lnTo>
                      <a:pt x="66" y="15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1" y="28"/>
                    </a:lnTo>
                    <a:lnTo>
                      <a:pt x="57" y="30"/>
                    </a:lnTo>
                    <a:lnTo>
                      <a:pt x="54" y="31"/>
                    </a:lnTo>
                    <a:lnTo>
                      <a:pt x="67" y="31"/>
                    </a:lnTo>
                    <a:lnTo>
                      <a:pt x="69" y="33"/>
                    </a:lnTo>
                    <a:lnTo>
                      <a:pt x="72" y="35"/>
                    </a:lnTo>
                    <a:lnTo>
                      <a:pt x="88" y="35"/>
                    </a:lnTo>
                    <a:lnTo>
                      <a:pt x="91" y="36"/>
                    </a:lnTo>
                    <a:lnTo>
                      <a:pt x="94" y="40"/>
                    </a:lnTo>
                    <a:lnTo>
                      <a:pt x="97" y="44"/>
                    </a:lnTo>
                    <a:lnTo>
                      <a:pt x="94" y="45"/>
                    </a:lnTo>
                    <a:lnTo>
                      <a:pt x="94" y="51"/>
                    </a:lnTo>
                    <a:lnTo>
                      <a:pt x="93" y="54"/>
                    </a:lnTo>
                    <a:lnTo>
                      <a:pt x="92" y="55"/>
                    </a:lnTo>
                    <a:lnTo>
                      <a:pt x="89" y="55"/>
                    </a:lnTo>
                    <a:lnTo>
                      <a:pt x="87" y="56"/>
                    </a:lnTo>
                    <a:lnTo>
                      <a:pt x="86" y="56"/>
                    </a:lnTo>
                    <a:lnTo>
                      <a:pt x="88" y="58"/>
                    </a:lnTo>
                    <a:lnTo>
                      <a:pt x="89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89" y="67"/>
                    </a:lnTo>
                    <a:lnTo>
                      <a:pt x="87" y="68"/>
                    </a:lnTo>
                    <a:lnTo>
                      <a:pt x="84" y="68"/>
                    </a:lnTo>
                    <a:lnTo>
                      <a:pt x="67" y="65"/>
                    </a:lnTo>
                    <a:lnTo>
                      <a:pt x="53" y="63"/>
                    </a:lnTo>
                    <a:lnTo>
                      <a:pt x="38" y="60"/>
                    </a:lnTo>
                    <a:lnTo>
                      <a:pt x="33" y="59"/>
                    </a:lnTo>
                    <a:lnTo>
                      <a:pt x="28" y="54"/>
                    </a:lnTo>
                    <a:lnTo>
                      <a:pt x="22" y="49"/>
                    </a:lnTo>
                    <a:lnTo>
                      <a:pt x="17" y="45"/>
                    </a:lnTo>
                    <a:lnTo>
                      <a:pt x="28" y="41"/>
                    </a:lnTo>
                    <a:lnTo>
                      <a:pt x="37" y="36"/>
                    </a:lnTo>
                    <a:lnTo>
                      <a:pt x="47" y="33"/>
                    </a:lnTo>
                    <a:lnTo>
                      <a:pt x="41" y="33"/>
                    </a:lnTo>
                    <a:lnTo>
                      <a:pt x="37" y="31"/>
                    </a:lnTo>
                    <a:lnTo>
                      <a:pt x="30" y="31"/>
                    </a:lnTo>
                    <a:lnTo>
                      <a:pt x="15" y="29"/>
                    </a:lnTo>
                    <a:lnTo>
                      <a:pt x="0" y="24"/>
                    </a:lnTo>
                    <a:lnTo>
                      <a:pt x="18" y="14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343">
                <a:extLst>
                  <a:ext uri="{FF2B5EF4-FFF2-40B4-BE49-F238E27FC236}">
                    <a16:creationId xmlns:a16="http://schemas.microsoft.com/office/drawing/2014/main" id="{E605A244-FF27-E449-9249-DFF392203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9442" y="2039094"/>
                <a:ext cx="24870" cy="1865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344">
                <a:extLst>
                  <a:ext uri="{FF2B5EF4-FFF2-40B4-BE49-F238E27FC236}">
                    <a16:creationId xmlns:a16="http://schemas.microsoft.com/office/drawing/2014/main" id="{42469C5C-38E2-4542-BAA9-3E0071038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090" y="1819405"/>
                <a:ext cx="33161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0"/>
                    </a:lnTo>
                    <a:lnTo>
                      <a:pt x="16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345">
                <a:extLst>
                  <a:ext uri="{FF2B5EF4-FFF2-40B4-BE49-F238E27FC236}">
                    <a16:creationId xmlns:a16="http://schemas.microsoft.com/office/drawing/2014/main" id="{F7DD2DB9-1F19-5144-9B31-3053A3D36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3016" y="1983135"/>
                <a:ext cx="26944" cy="145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2" y="3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13" h="7">
                    <a:moveTo>
                      <a:pt x="3" y="0"/>
                    </a:moveTo>
                    <a:lnTo>
                      <a:pt x="13" y="0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347">
                <a:extLst>
                  <a:ext uri="{FF2B5EF4-FFF2-40B4-BE49-F238E27FC236}">
                    <a16:creationId xmlns:a16="http://schemas.microsoft.com/office/drawing/2014/main" id="{9C836605-6F3D-D448-A7A0-94A4260F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8765" y="2084690"/>
                <a:ext cx="184456" cy="7046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5" y="3"/>
                  </a:cxn>
                  <a:cxn ang="0">
                    <a:pos x="35" y="11"/>
                  </a:cxn>
                  <a:cxn ang="0">
                    <a:pos x="42" y="13"/>
                  </a:cxn>
                  <a:cxn ang="0">
                    <a:pos x="42" y="9"/>
                  </a:cxn>
                  <a:cxn ang="0">
                    <a:pos x="46" y="2"/>
                  </a:cxn>
                  <a:cxn ang="0">
                    <a:pos x="49" y="2"/>
                  </a:cxn>
                  <a:cxn ang="0">
                    <a:pos x="57" y="3"/>
                  </a:cxn>
                  <a:cxn ang="0">
                    <a:pos x="80" y="11"/>
                  </a:cxn>
                  <a:cxn ang="0">
                    <a:pos x="89" y="13"/>
                  </a:cxn>
                  <a:cxn ang="0">
                    <a:pos x="87" y="17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69" y="27"/>
                  </a:cxn>
                  <a:cxn ang="0">
                    <a:pos x="66" y="28"/>
                  </a:cxn>
                  <a:cxn ang="0">
                    <a:pos x="64" y="31"/>
                  </a:cxn>
                  <a:cxn ang="0">
                    <a:pos x="59" y="31"/>
                  </a:cxn>
                  <a:cxn ang="0">
                    <a:pos x="57" y="28"/>
                  </a:cxn>
                  <a:cxn ang="0">
                    <a:pos x="55" y="27"/>
                  </a:cxn>
                  <a:cxn ang="0">
                    <a:pos x="51" y="27"/>
                  </a:cxn>
                  <a:cxn ang="0">
                    <a:pos x="50" y="28"/>
                  </a:cxn>
                  <a:cxn ang="0">
                    <a:pos x="47" y="29"/>
                  </a:cxn>
                  <a:cxn ang="0">
                    <a:pos x="42" y="29"/>
                  </a:cxn>
                  <a:cxn ang="0">
                    <a:pos x="38" y="33"/>
                  </a:cxn>
                  <a:cxn ang="0">
                    <a:pos x="33" y="33"/>
                  </a:cxn>
                  <a:cxn ang="0">
                    <a:pos x="28" y="28"/>
                  </a:cxn>
                  <a:cxn ang="0">
                    <a:pos x="25" y="32"/>
                  </a:cxn>
                  <a:cxn ang="0">
                    <a:pos x="20" y="34"/>
                  </a:cxn>
                  <a:cxn ang="0">
                    <a:pos x="10" y="32"/>
                  </a:cxn>
                  <a:cxn ang="0">
                    <a:pos x="2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0"/>
                  </a:cxn>
                </a:cxnLst>
                <a:rect l="0" t="0" r="r" b="b"/>
                <a:pathLst>
                  <a:path w="89" h="34">
                    <a:moveTo>
                      <a:pt x="13" y="0"/>
                    </a:moveTo>
                    <a:lnTo>
                      <a:pt x="17" y="0"/>
                    </a:lnTo>
                    <a:lnTo>
                      <a:pt x="25" y="3"/>
                    </a:lnTo>
                    <a:lnTo>
                      <a:pt x="35" y="11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46" y="2"/>
                    </a:lnTo>
                    <a:lnTo>
                      <a:pt x="49" y="2"/>
                    </a:lnTo>
                    <a:lnTo>
                      <a:pt x="57" y="3"/>
                    </a:lnTo>
                    <a:lnTo>
                      <a:pt x="80" y="11"/>
                    </a:lnTo>
                    <a:lnTo>
                      <a:pt x="89" y="13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69" y="27"/>
                    </a:lnTo>
                    <a:lnTo>
                      <a:pt x="66" y="28"/>
                    </a:lnTo>
                    <a:lnTo>
                      <a:pt x="64" y="31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7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47" y="29"/>
                    </a:lnTo>
                    <a:lnTo>
                      <a:pt x="42" y="29"/>
                    </a:lnTo>
                    <a:lnTo>
                      <a:pt x="38" y="33"/>
                    </a:lnTo>
                    <a:lnTo>
                      <a:pt x="33" y="33"/>
                    </a:lnTo>
                    <a:lnTo>
                      <a:pt x="28" y="28"/>
                    </a:lnTo>
                    <a:lnTo>
                      <a:pt x="25" y="32"/>
                    </a:lnTo>
                    <a:lnTo>
                      <a:pt x="20" y="34"/>
                    </a:lnTo>
                    <a:lnTo>
                      <a:pt x="10" y="32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349">
                <a:extLst>
                  <a:ext uri="{FF2B5EF4-FFF2-40B4-BE49-F238E27FC236}">
                    <a16:creationId xmlns:a16="http://schemas.microsoft.com/office/drawing/2014/main" id="{08FA141B-3ADC-3F45-B93C-524F0576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2190" y="4132353"/>
                <a:ext cx="26944" cy="103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0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5">
                    <a:moveTo>
                      <a:pt x="7" y="0"/>
                    </a:moveTo>
                    <a:lnTo>
                      <a:pt x="13" y="0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351">
                <a:extLst>
                  <a:ext uri="{FF2B5EF4-FFF2-40B4-BE49-F238E27FC236}">
                    <a16:creationId xmlns:a16="http://schemas.microsoft.com/office/drawing/2014/main" id="{A97CB7FB-704D-C44C-9503-68D13B13C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1304" y="2194533"/>
                <a:ext cx="80829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0" y="3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9" y="17"/>
                  </a:cxn>
                  <a:cxn ang="0">
                    <a:pos x="26" y="17"/>
                  </a:cxn>
                  <a:cxn ang="0">
                    <a:pos x="19" y="13"/>
                  </a:cxn>
                  <a:cxn ang="0">
                    <a:pos x="10" y="12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5" y="5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39" h="17">
                    <a:moveTo>
                      <a:pt x="20" y="0"/>
                    </a:moveTo>
                    <a:lnTo>
                      <a:pt x="26" y="2"/>
                    </a:lnTo>
                    <a:lnTo>
                      <a:pt x="30" y="3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9" y="17"/>
                    </a:lnTo>
                    <a:lnTo>
                      <a:pt x="26" y="17"/>
                    </a:lnTo>
                    <a:lnTo>
                      <a:pt x="19" y="13"/>
                    </a:lnTo>
                    <a:lnTo>
                      <a:pt x="10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352">
                <a:extLst>
                  <a:ext uri="{FF2B5EF4-FFF2-40B4-BE49-F238E27FC236}">
                    <a16:creationId xmlns:a16="http://schemas.microsoft.com/office/drawing/2014/main" id="{6253376F-3581-D645-9B0F-E64AF4F45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0526" y="2117850"/>
                <a:ext cx="109845" cy="35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4" y="2"/>
                  </a:cxn>
                  <a:cxn ang="0">
                    <a:pos x="26" y="5"/>
                  </a:cxn>
                  <a:cxn ang="0">
                    <a:pos x="37" y="6"/>
                  </a:cxn>
                  <a:cxn ang="0">
                    <a:pos x="46" y="7"/>
                  </a:cxn>
                  <a:cxn ang="0">
                    <a:pos x="51" y="7"/>
                  </a:cxn>
                  <a:cxn ang="0">
                    <a:pos x="53" y="10"/>
                  </a:cxn>
                  <a:cxn ang="0">
                    <a:pos x="53" y="11"/>
                  </a:cxn>
                  <a:cxn ang="0">
                    <a:pos x="52" y="13"/>
                  </a:cxn>
                  <a:cxn ang="0">
                    <a:pos x="51" y="15"/>
                  </a:cxn>
                  <a:cxn ang="0">
                    <a:pos x="48" y="16"/>
                  </a:cxn>
                  <a:cxn ang="0">
                    <a:pos x="44" y="16"/>
                  </a:cxn>
                  <a:cxn ang="0">
                    <a:pos x="41" y="17"/>
                  </a:cxn>
                  <a:cxn ang="0">
                    <a:pos x="34" y="17"/>
                  </a:cxn>
                  <a:cxn ang="0">
                    <a:pos x="26" y="16"/>
                  </a:cxn>
                  <a:cxn ang="0">
                    <a:pos x="17" y="13"/>
                  </a:cxn>
                  <a:cxn ang="0">
                    <a:pos x="8" y="8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53" h="17">
                    <a:moveTo>
                      <a:pt x="0" y="0"/>
                    </a:moveTo>
                    <a:lnTo>
                      <a:pt x="6" y="1"/>
                    </a:lnTo>
                    <a:lnTo>
                      <a:pt x="14" y="2"/>
                    </a:lnTo>
                    <a:lnTo>
                      <a:pt x="26" y="5"/>
                    </a:lnTo>
                    <a:lnTo>
                      <a:pt x="37" y="6"/>
                    </a:lnTo>
                    <a:lnTo>
                      <a:pt x="46" y="7"/>
                    </a:lnTo>
                    <a:lnTo>
                      <a:pt x="51" y="7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1" y="15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1" y="17"/>
                    </a:lnTo>
                    <a:lnTo>
                      <a:pt x="34" y="17"/>
                    </a:lnTo>
                    <a:lnTo>
                      <a:pt x="26" y="16"/>
                    </a:lnTo>
                    <a:lnTo>
                      <a:pt x="17" y="13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353">
                <a:extLst>
                  <a:ext uri="{FF2B5EF4-FFF2-40B4-BE49-F238E27FC236}">
                    <a16:creationId xmlns:a16="http://schemas.microsoft.com/office/drawing/2014/main" id="{917A1D6B-FCED-5146-917A-95A70F49B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159" y="2173808"/>
                <a:ext cx="24870" cy="207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3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358">
                <a:extLst>
                  <a:ext uri="{FF2B5EF4-FFF2-40B4-BE49-F238E27FC236}">
                    <a16:creationId xmlns:a16="http://schemas.microsoft.com/office/drawing/2014/main" id="{4CE5E2F7-446E-0B42-B380-B61B2AA94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342" y="2018369"/>
                <a:ext cx="3937813" cy="2379268"/>
              </a:xfrm>
              <a:custGeom>
                <a:avLst/>
                <a:gdLst/>
                <a:ahLst/>
                <a:cxnLst>
                  <a:cxn ang="0">
                    <a:pos x="944" y="103"/>
                  </a:cxn>
                  <a:cxn ang="0">
                    <a:pos x="1190" y="99"/>
                  </a:cxn>
                  <a:cxn ang="0">
                    <a:pos x="1318" y="137"/>
                  </a:cxn>
                  <a:cxn ang="0">
                    <a:pos x="1552" y="177"/>
                  </a:cxn>
                  <a:cxn ang="0">
                    <a:pos x="1861" y="229"/>
                  </a:cxn>
                  <a:cxn ang="0">
                    <a:pos x="1781" y="271"/>
                  </a:cxn>
                  <a:cxn ang="0">
                    <a:pos x="1645" y="362"/>
                  </a:cxn>
                  <a:cxn ang="0">
                    <a:pos x="1551" y="464"/>
                  </a:cxn>
                  <a:cxn ang="0">
                    <a:pos x="1576" y="352"/>
                  </a:cxn>
                  <a:cxn ang="0">
                    <a:pos x="1537" y="334"/>
                  </a:cxn>
                  <a:cxn ang="0">
                    <a:pos x="1286" y="430"/>
                  </a:cxn>
                  <a:cxn ang="0">
                    <a:pos x="1320" y="551"/>
                  </a:cxn>
                  <a:cxn ang="0">
                    <a:pos x="1178" y="673"/>
                  </a:cxn>
                  <a:cxn ang="0">
                    <a:pos x="1171" y="743"/>
                  </a:cxn>
                  <a:cxn ang="0">
                    <a:pos x="1163" y="703"/>
                  </a:cxn>
                  <a:cxn ang="0">
                    <a:pos x="1103" y="681"/>
                  </a:cxn>
                  <a:cxn ang="0">
                    <a:pos x="1063" y="693"/>
                  </a:cxn>
                  <a:cxn ang="0">
                    <a:pos x="1117" y="708"/>
                  </a:cxn>
                  <a:cxn ang="0">
                    <a:pos x="1094" y="758"/>
                  </a:cxn>
                  <a:cxn ang="0">
                    <a:pos x="1063" y="876"/>
                  </a:cxn>
                  <a:cxn ang="0">
                    <a:pos x="976" y="913"/>
                  </a:cxn>
                  <a:cxn ang="0">
                    <a:pos x="949" y="972"/>
                  </a:cxn>
                  <a:cxn ang="0">
                    <a:pos x="916" y="1064"/>
                  </a:cxn>
                  <a:cxn ang="0">
                    <a:pos x="881" y="1020"/>
                  </a:cxn>
                  <a:cxn ang="0">
                    <a:pos x="851" y="1054"/>
                  </a:cxn>
                  <a:cxn ang="0">
                    <a:pos x="905" y="1138"/>
                  </a:cxn>
                  <a:cxn ang="0">
                    <a:pos x="840" y="1064"/>
                  </a:cxn>
                  <a:cxn ang="0">
                    <a:pos x="827" y="970"/>
                  </a:cxn>
                  <a:cxn ang="0">
                    <a:pos x="791" y="953"/>
                  </a:cxn>
                  <a:cxn ang="0">
                    <a:pos x="714" y="905"/>
                  </a:cxn>
                  <a:cxn ang="0">
                    <a:pos x="626" y="981"/>
                  </a:cxn>
                  <a:cxn ang="0">
                    <a:pos x="599" y="1068"/>
                  </a:cxn>
                  <a:cxn ang="0">
                    <a:pos x="549" y="975"/>
                  </a:cxn>
                  <a:cxn ang="0">
                    <a:pos x="527" y="915"/>
                  </a:cxn>
                  <a:cxn ang="0">
                    <a:pos x="471" y="865"/>
                  </a:cxn>
                  <a:cxn ang="0">
                    <a:pos x="362" y="856"/>
                  </a:cxn>
                  <a:cxn ang="0">
                    <a:pos x="273" y="802"/>
                  </a:cxn>
                  <a:cxn ang="0">
                    <a:pos x="293" y="863"/>
                  </a:cxn>
                  <a:cxn ang="0">
                    <a:pos x="382" y="893"/>
                  </a:cxn>
                  <a:cxn ang="0">
                    <a:pos x="359" y="942"/>
                  </a:cxn>
                  <a:cxn ang="0">
                    <a:pos x="251" y="1006"/>
                  </a:cxn>
                  <a:cxn ang="0">
                    <a:pos x="189" y="963"/>
                  </a:cxn>
                  <a:cxn ang="0">
                    <a:pos x="127" y="865"/>
                  </a:cxn>
                  <a:cxn ang="0">
                    <a:pos x="111" y="751"/>
                  </a:cxn>
                  <a:cxn ang="0">
                    <a:pos x="74" y="724"/>
                  </a:cxn>
                  <a:cxn ang="0">
                    <a:pos x="13" y="704"/>
                  </a:cxn>
                  <a:cxn ang="0">
                    <a:pos x="35" y="658"/>
                  </a:cxn>
                  <a:cxn ang="0">
                    <a:pos x="181" y="649"/>
                  </a:cxn>
                  <a:cxn ang="0">
                    <a:pos x="251" y="675"/>
                  </a:cxn>
                  <a:cxn ang="0">
                    <a:pos x="315" y="715"/>
                  </a:cxn>
                  <a:cxn ang="0">
                    <a:pos x="322" y="646"/>
                  </a:cxn>
                  <a:cxn ang="0">
                    <a:pos x="329" y="595"/>
                  </a:cxn>
                  <a:cxn ang="0">
                    <a:pos x="353" y="583"/>
                  </a:cxn>
                  <a:cxn ang="0">
                    <a:pos x="392" y="588"/>
                  </a:cxn>
                  <a:cxn ang="0">
                    <a:pos x="367" y="548"/>
                  </a:cxn>
                  <a:cxn ang="0">
                    <a:pos x="362" y="493"/>
                  </a:cxn>
                  <a:cxn ang="0">
                    <a:pos x="370" y="386"/>
                  </a:cxn>
                  <a:cxn ang="0">
                    <a:pos x="391" y="297"/>
                  </a:cxn>
                  <a:cxn ang="0">
                    <a:pos x="429" y="195"/>
                  </a:cxn>
                  <a:cxn ang="0">
                    <a:pos x="473" y="143"/>
                  </a:cxn>
                  <a:cxn ang="0">
                    <a:pos x="559" y="206"/>
                  </a:cxn>
                  <a:cxn ang="0">
                    <a:pos x="593" y="124"/>
                  </a:cxn>
                  <a:cxn ang="0">
                    <a:pos x="746" y="46"/>
                  </a:cxn>
                </a:cxnLst>
                <a:rect l="0" t="0" r="r" b="b"/>
                <a:pathLst>
                  <a:path w="1900" h="1148">
                    <a:moveTo>
                      <a:pt x="906" y="0"/>
                    </a:moveTo>
                    <a:lnTo>
                      <a:pt x="917" y="1"/>
                    </a:lnTo>
                    <a:lnTo>
                      <a:pt x="926" y="6"/>
                    </a:lnTo>
                    <a:lnTo>
                      <a:pt x="933" y="14"/>
                    </a:lnTo>
                    <a:lnTo>
                      <a:pt x="936" y="22"/>
                    </a:lnTo>
                    <a:lnTo>
                      <a:pt x="979" y="22"/>
                    </a:lnTo>
                    <a:lnTo>
                      <a:pt x="1000" y="29"/>
                    </a:lnTo>
                    <a:lnTo>
                      <a:pt x="1013" y="35"/>
                    </a:lnTo>
                    <a:lnTo>
                      <a:pt x="1018" y="41"/>
                    </a:lnTo>
                    <a:lnTo>
                      <a:pt x="1018" y="49"/>
                    </a:lnTo>
                    <a:lnTo>
                      <a:pt x="1013" y="55"/>
                    </a:lnTo>
                    <a:lnTo>
                      <a:pt x="1005" y="61"/>
                    </a:lnTo>
                    <a:lnTo>
                      <a:pt x="994" y="68"/>
                    </a:lnTo>
                    <a:lnTo>
                      <a:pt x="981" y="74"/>
                    </a:lnTo>
                    <a:lnTo>
                      <a:pt x="959" y="87"/>
                    </a:lnTo>
                    <a:lnTo>
                      <a:pt x="950" y="90"/>
                    </a:lnTo>
                    <a:lnTo>
                      <a:pt x="945" y="95"/>
                    </a:lnTo>
                    <a:lnTo>
                      <a:pt x="945" y="97"/>
                    </a:lnTo>
                    <a:lnTo>
                      <a:pt x="944" y="98"/>
                    </a:lnTo>
                    <a:lnTo>
                      <a:pt x="944" y="103"/>
                    </a:lnTo>
                    <a:lnTo>
                      <a:pt x="945" y="104"/>
                    </a:lnTo>
                    <a:lnTo>
                      <a:pt x="949" y="104"/>
                    </a:lnTo>
                    <a:lnTo>
                      <a:pt x="961" y="98"/>
                    </a:lnTo>
                    <a:lnTo>
                      <a:pt x="973" y="90"/>
                    </a:lnTo>
                    <a:lnTo>
                      <a:pt x="986" y="79"/>
                    </a:lnTo>
                    <a:lnTo>
                      <a:pt x="994" y="85"/>
                    </a:lnTo>
                    <a:lnTo>
                      <a:pt x="1007" y="90"/>
                    </a:lnTo>
                    <a:lnTo>
                      <a:pt x="1039" y="98"/>
                    </a:lnTo>
                    <a:lnTo>
                      <a:pt x="1057" y="102"/>
                    </a:lnTo>
                    <a:lnTo>
                      <a:pt x="1071" y="104"/>
                    </a:lnTo>
                    <a:lnTo>
                      <a:pt x="1079" y="105"/>
                    </a:lnTo>
                    <a:lnTo>
                      <a:pt x="1123" y="105"/>
                    </a:lnTo>
                    <a:lnTo>
                      <a:pt x="1123" y="99"/>
                    </a:lnTo>
                    <a:lnTo>
                      <a:pt x="1128" y="92"/>
                    </a:lnTo>
                    <a:lnTo>
                      <a:pt x="1131" y="90"/>
                    </a:lnTo>
                    <a:lnTo>
                      <a:pt x="1135" y="89"/>
                    </a:lnTo>
                    <a:lnTo>
                      <a:pt x="1140" y="89"/>
                    </a:lnTo>
                    <a:lnTo>
                      <a:pt x="1163" y="92"/>
                    </a:lnTo>
                    <a:lnTo>
                      <a:pt x="1180" y="95"/>
                    </a:lnTo>
                    <a:lnTo>
                      <a:pt x="1190" y="99"/>
                    </a:lnTo>
                    <a:lnTo>
                      <a:pt x="1196" y="104"/>
                    </a:lnTo>
                    <a:lnTo>
                      <a:pt x="1197" y="108"/>
                    </a:lnTo>
                    <a:lnTo>
                      <a:pt x="1195" y="115"/>
                    </a:lnTo>
                    <a:lnTo>
                      <a:pt x="1191" y="119"/>
                    </a:lnTo>
                    <a:lnTo>
                      <a:pt x="1192" y="127"/>
                    </a:lnTo>
                    <a:lnTo>
                      <a:pt x="1195" y="136"/>
                    </a:lnTo>
                    <a:lnTo>
                      <a:pt x="1200" y="143"/>
                    </a:lnTo>
                    <a:lnTo>
                      <a:pt x="1206" y="149"/>
                    </a:lnTo>
                    <a:lnTo>
                      <a:pt x="1215" y="152"/>
                    </a:lnTo>
                    <a:lnTo>
                      <a:pt x="1220" y="149"/>
                    </a:lnTo>
                    <a:lnTo>
                      <a:pt x="1221" y="147"/>
                    </a:lnTo>
                    <a:lnTo>
                      <a:pt x="1222" y="143"/>
                    </a:lnTo>
                    <a:lnTo>
                      <a:pt x="1224" y="141"/>
                    </a:lnTo>
                    <a:lnTo>
                      <a:pt x="1225" y="137"/>
                    </a:lnTo>
                    <a:lnTo>
                      <a:pt x="1225" y="134"/>
                    </a:lnTo>
                    <a:lnTo>
                      <a:pt x="1234" y="136"/>
                    </a:lnTo>
                    <a:lnTo>
                      <a:pt x="1244" y="143"/>
                    </a:lnTo>
                    <a:lnTo>
                      <a:pt x="1251" y="144"/>
                    </a:lnTo>
                    <a:lnTo>
                      <a:pt x="1316" y="144"/>
                    </a:lnTo>
                    <a:lnTo>
                      <a:pt x="1318" y="137"/>
                    </a:lnTo>
                    <a:lnTo>
                      <a:pt x="1320" y="128"/>
                    </a:lnTo>
                    <a:lnTo>
                      <a:pt x="1325" y="122"/>
                    </a:lnTo>
                    <a:lnTo>
                      <a:pt x="1331" y="117"/>
                    </a:lnTo>
                    <a:lnTo>
                      <a:pt x="1342" y="113"/>
                    </a:lnTo>
                    <a:lnTo>
                      <a:pt x="1355" y="112"/>
                    </a:lnTo>
                    <a:lnTo>
                      <a:pt x="1385" y="114"/>
                    </a:lnTo>
                    <a:lnTo>
                      <a:pt x="1413" y="118"/>
                    </a:lnTo>
                    <a:lnTo>
                      <a:pt x="1438" y="126"/>
                    </a:lnTo>
                    <a:lnTo>
                      <a:pt x="1446" y="129"/>
                    </a:lnTo>
                    <a:lnTo>
                      <a:pt x="1451" y="134"/>
                    </a:lnTo>
                    <a:lnTo>
                      <a:pt x="1454" y="141"/>
                    </a:lnTo>
                    <a:lnTo>
                      <a:pt x="1459" y="146"/>
                    </a:lnTo>
                    <a:lnTo>
                      <a:pt x="1466" y="149"/>
                    </a:lnTo>
                    <a:lnTo>
                      <a:pt x="1476" y="151"/>
                    </a:lnTo>
                    <a:lnTo>
                      <a:pt x="1496" y="148"/>
                    </a:lnTo>
                    <a:lnTo>
                      <a:pt x="1506" y="148"/>
                    </a:lnTo>
                    <a:lnTo>
                      <a:pt x="1525" y="149"/>
                    </a:lnTo>
                    <a:lnTo>
                      <a:pt x="1537" y="154"/>
                    </a:lnTo>
                    <a:lnTo>
                      <a:pt x="1547" y="163"/>
                    </a:lnTo>
                    <a:lnTo>
                      <a:pt x="1552" y="177"/>
                    </a:lnTo>
                    <a:lnTo>
                      <a:pt x="1646" y="178"/>
                    </a:lnTo>
                    <a:lnTo>
                      <a:pt x="1650" y="180"/>
                    </a:lnTo>
                    <a:lnTo>
                      <a:pt x="1654" y="183"/>
                    </a:lnTo>
                    <a:lnTo>
                      <a:pt x="1659" y="187"/>
                    </a:lnTo>
                    <a:lnTo>
                      <a:pt x="1665" y="192"/>
                    </a:lnTo>
                    <a:lnTo>
                      <a:pt x="1669" y="195"/>
                    </a:lnTo>
                    <a:lnTo>
                      <a:pt x="1673" y="196"/>
                    </a:lnTo>
                    <a:lnTo>
                      <a:pt x="1675" y="195"/>
                    </a:lnTo>
                    <a:lnTo>
                      <a:pt x="1675" y="188"/>
                    </a:lnTo>
                    <a:lnTo>
                      <a:pt x="1673" y="178"/>
                    </a:lnTo>
                    <a:lnTo>
                      <a:pt x="1673" y="175"/>
                    </a:lnTo>
                    <a:lnTo>
                      <a:pt x="1678" y="172"/>
                    </a:lnTo>
                    <a:lnTo>
                      <a:pt x="1684" y="171"/>
                    </a:lnTo>
                    <a:lnTo>
                      <a:pt x="1693" y="171"/>
                    </a:lnTo>
                    <a:lnTo>
                      <a:pt x="1728" y="175"/>
                    </a:lnTo>
                    <a:lnTo>
                      <a:pt x="1759" y="183"/>
                    </a:lnTo>
                    <a:lnTo>
                      <a:pt x="1789" y="196"/>
                    </a:lnTo>
                    <a:lnTo>
                      <a:pt x="1815" y="210"/>
                    </a:lnTo>
                    <a:lnTo>
                      <a:pt x="1828" y="216"/>
                    </a:lnTo>
                    <a:lnTo>
                      <a:pt x="1861" y="229"/>
                    </a:lnTo>
                    <a:lnTo>
                      <a:pt x="1877" y="236"/>
                    </a:lnTo>
                    <a:lnTo>
                      <a:pt x="1890" y="245"/>
                    </a:lnTo>
                    <a:lnTo>
                      <a:pt x="1900" y="254"/>
                    </a:lnTo>
                    <a:lnTo>
                      <a:pt x="1882" y="259"/>
                    </a:lnTo>
                    <a:lnTo>
                      <a:pt x="1876" y="264"/>
                    </a:lnTo>
                    <a:lnTo>
                      <a:pt x="1872" y="270"/>
                    </a:lnTo>
                    <a:lnTo>
                      <a:pt x="1867" y="283"/>
                    </a:lnTo>
                    <a:lnTo>
                      <a:pt x="1862" y="285"/>
                    </a:lnTo>
                    <a:lnTo>
                      <a:pt x="1851" y="281"/>
                    </a:lnTo>
                    <a:lnTo>
                      <a:pt x="1838" y="273"/>
                    </a:lnTo>
                    <a:lnTo>
                      <a:pt x="1826" y="263"/>
                    </a:lnTo>
                    <a:lnTo>
                      <a:pt x="1812" y="254"/>
                    </a:lnTo>
                    <a:lnTo>
                      <a:pt x="1797" y="250"/>
                    </a:lnTo>
                    <a:lnTo>
                      <a:pt x="1794" y="250"/>
                    </a:lnTo>
                    <a:lnTo>
                      <a:pt x="1792" y="251"/>
                    </a:lnTo>
                    <a:lnTo>
                      <a:pt x="1792" y="254"/>
                    </a:lnTo>
                    <a:lnTo>
                      <a:pt x="1791" y="255"/>
                    </a:lnTo>
                    <a:lnTo>
                      <a:pt x="1791" y="264"/>
                    </a:lnTo>
                    <a:lnTo>
                      <a:pt x="1787" y="268"/>
                    </a:lnTo>
                    <a:lnTo>
                      <a:pt x="1781" y="271"/>
                    </a:lnTo>
                    <a:lnTo>
                      <a:pt x="1768" y="276"/>
                    </a:lnTo>
                    <a:lnTo>
                      <a:pt x="1763" y="281"/>
                    </a:lnTo>
                    <a:lnTo>
                      <a:pt x="1762" y="289"/>
                    </a:lnTo>
                    <a:lnTo>
                      <a:pt x="1763" y="292"/>
                    </a:lnTo>
                    <a:lnTo>
                      <a:pt x="1767" y="295"/>
                    </a:lnTo>
                    <a:lnTo>
                      <a:pt x="1772" y="299"/>
                    </a:lnTo>
                    <a:lnTo>
                      <a:pt x="1777" y="304"/>
                    </a:lnTo>
                    <a:lnTo>
                      <a:pt x="1779" y="308"/>
                    </a:lnTo>
                    <a:lnTo>
                      <a:pt x="1779" y="312"/>
                    </a:lnTo>
                    <a:lnTo>
                      <a:pt x="1776" y="315"/>
                    </a:lnTo>
                    <a:lnTo>
                      <a:pt x="1766" y="318"/>
                    </a:lnTo>
                    <a:lnTo>
                      <a:pt x="1749" y="319"/>
                    </a:lnTo>
                    <a:lnTo>
                      <a:pt x="1734" y="323"/>
                    </a:lnTo>
                    <a:lnTo>
                      <a:pt x="1719" y="332"/>
                    </a:lnTo>
                    <a:lnTo>
                      <a:pt x="1705" y="343"/>
                    </a:lnTo>
                    <a:lnTo>
                      <a:pt x="1690" y="354"/>
                    </a:lnTo>
                    <a:lnTo>
                      <a:pt x="1674" y="362"/>
                    </a:lnTo>
                    <a:lnTo>
                      <a:pt x="1656" y="366"/>
                    </a:lnTo>
                    <a:lnTo>
                      <a:pt x="1651" y="365"/>
                    </a:lnTo>
                    <a:lnTo>
                      <a:pt x="1645" y="362"/>
                    </a:lnTo>
                    <a:lnTo>
                      <a:pt x="1639" y="358"/>
                    </a:lnTo>
                    <a:lnTo>
                      <a:pt x="1630" y="356"/>
                    </a:lnTo>
                    <a:lnTo>
                      <a:pt x="1621" y="356"/>
                    </a:lnTo>
                    <a:lnTo>
                      <a:pt x="1613" y="358"/>
                    </a:lnTo>
                    <a:lnTo>
                      <a:pt x="1602" y="366"/>
                    </a:lnTo>
                    <a:lnTo>
                      <a:pt x="1592" y="378"/>
                    </a:lnTo>
                    <a:lnTo>
                      <a:pt x="1581" y="398"/>
                    </a:lnTo>
                    <a:lnTo>
                      <a:pt x="1580" y="402"/>
                    </a:lnTo>
                    <a:lnTo>
                      <a:pt x="1580" y="412"/>
                    </a:lnTo>
                    <a:lnTo>
                      <a:pt x="1581" y="415"/>
                    </a:lnTo>
                    <a:lnTo>
                      <a:pt x="1581" y="417"/>
                    </a:lnTo>
                    <a:lnTo>
                      <a:pt x="1579" y="422"/>
                    </a:lnTo>
                    <a:lnTo>
                      <a:pt x="1575" y="427"/>
                    </a:lnTo>
                    <a:lnTo>
                      <a:pt x="1570" y="434"/>
                    </a:lnTo>
                    <a:lnTo>
                      <a:pt x="1567" y="441"/>
                    </a:lnTo>
                    <a:lnTo>
                      <a:pt x="1565" y="446"/>
                    </a:lnTo>
                    <a:lnTo>
                      <a:pt x="1561" y="450"/>
                    </a:lnTo>
                    <a:lnTo>
                      <a:pt x="1556" y="454"/>
                    </a:lnTo>
                    <a:lnTo>
                      <a:pt x="1552" y="458"/>
                    </a:lnTo>
                    <a:lnTo>
                      <a:pt x="1551" y="464"/>
                    </a:lnTo>
                    <a:lnTo>
                      <a:pt x="1542" y="468"/>
                    </a:lnTo>
                    <a:lnTo>
                      <a:pt x="1535" y="475"/>
                    </a:lnTo>
                    <a:lnTo>
                      <a:pt x="1530" y="485"/>
                    </a:lnTo>
                    <a:lnTo>
                      <a:pt x="1520" y="503"/>
                    </a:lnTo>
                    <a:lnTo>
                      <a:pt x="1515" y="495"/>
                    </a:lnTo>
                    <a:lnTo>
                      <a:pt x="1511" y="484"/>
                    </a:lnTo>
                    <a:lnTo>
                      <a:pt x="1507" y="469"/>
                    </a:lnTo>
                    <a:lnTo>
                      <a:pt x="1505" y="454"/>
                    </a:lnTo>
                    <a:lnTo>
                      <a:pt x="1503" y="440"/>
                    </a:lnTo>
                    <a:lnTo>
                      <a:pt x="1503" y="430"/>
                    </a:lnTo>
                    <a:lnTo>
                      <a:pt x="1506" y="419"/>
                    </a:lnTo>
                    <a:lnTo>
                      <a:pt x="1512" y="409"/>
                    </a:lnTo>
                    <a:lnTo>
                      <a:pt x="1521" y="402"/>
                    </a:lnTo>
                    <a:lnTo>
                      <a:pt x="1528" y="397"/>
                    </a:lnTo>
                    <a:lnTo>
                      <a:pt x="1539" y="387"/>
                    </a:lnTo>
                    <a:lnTo>
                      <a:pt x="1549" y="375"/>
                    </a:lnTo>
                    <a:lnTo>
                      <a:pt x="1556" y="362"/>
                    </a:lnTo>
                    <a:lnTo>
                      <a:pt x="1562" y="357"/>
                    </a:lnTo>
                    <a:lnTo>
                      <a:pt x="1569" y="354"/>
                    </a:lnTo>
                    <a:lnTo>
                      <a:pt x="1576" y="352"/>
                    </a:lnTo>
                    <a:lnTo>
                      <a:pt x="1585" y="348"/>
                    </a:lnTo>
                    <a:lnTo>
                      <a:pt x="1596" y="341"/>
                    </a:lnTo>
                    <a:lnTo>
                      <a:pt x="1601" y="333"/>
                    </a:lnTo>
                    <a:lnTo>
                      <a:pt x="1602" y="328"/>
                    </a:lnTo>
                    <a:lnTo>
                      <a:pt x="1601" y="324"/>
                    </a:lnTo>
                    <a:lnTo>
                      <a:pt x="1594" y="319"/>
                    </a:lnTo>
                    <a:lnTo>
                      <a:pt x="1591" y="319"/>
                    </a:lnTo>
                    <a:lnTo>
                      <a:pt x="1580" y="333"/>
                    </a:lnTo>
                    <a:lnTo>
                      <a:pt x="1570" y="343"/>
                    </a:lnTo>
                    <a:lnTo>
                      <a:pt x="1564" y="348"/>
                    </a:lnTo>
                    <a:lnTo>
                      <a:pt x="1559" y="349"/>
                    </a:lnTo>
                    <a:lnTo>
                      <a:pt x="1555" y="349"/>
                    </a:lnTo>
                    <a:lnTo>
                      <a:pt x="1554" y="347"/>
                    </a:lnTo>
                    <a:lnTo>
                      <a:pt x="1552" y="343"/>
                    </a:lnTo>
                    <a:lnTo>
                      <a:pt x="1554" y="341"/>
                    </a:lnTo>
                    <a:lnTo>
                      <a:pt x="1555" y="337"/>
                    </a:lnTo>
                    <a:lnTo>
                      <a:pt x="1556" y="334"/>
                    </a:lnTo>
                    <a:lnTo>
                      <a:pt x="1547" y="333"/>
                    </a:lnTo>
                    <a:lnTo>
                      <a:pt x="1542" y="333"/>
                    </a:lnTo>
                    <a:lnTo>
                      <a:pt x="1537" y="334"/>
                    </a:lnTo>
                    <a:lnTo>
                      <a:pt x="1532" y="334"/>
                    </a:lnTo>
                    <a:lnTo>
                      <a:pt x="1517" y="336"/>
                    </a:lnTo>
                    <a:lnTo>
                      <a:pt x="1506" y="342"/>
                    </a:lnTo>
                    <a:lnTo>
                      <a:pt x="1497" y="351"/>
                    </a:lnTo>
                    <a:lnTo>
                      <a:pt x="1491" y="362"/>
                    </a:lnTo>
                    <a:lnTo>
                      <a:pt x="1486" y="377"/>
                    </a:lnTo>
                    <a:lnTo>
                      <a:pt x="1463" y="377"/>
                    </a:lnTo>
                    <a:lnTo>
                      <a:pt x="1456" y="376"/>
                    </a:lnTo>
                    <a:lnTo>
                      <a:pt x="1448" y="372"/>
                    </a:lnTo>
                    <a:lnTo>
                      <a:pt x="1439" y="370"/>
                    </a:lnTo>
                    <a:lnTo>
                      <a:pt x="1428" y="368"/>
                    </a:lnTo>
                    <a:lnTo>
                      <a:pt x="1417" y="368"/>
                    </a:lnTo>
                    <a:lnTo>
                      <a:pt x="1401" y="370"/>
                    </a:lnTo>
                    <a:lnTo>
                      <a:pt x="1382" y="372"/>
                    </a:lnTo>
                    <a:lnTo>
                      <a:pt x="1364" y="375"/>
                    </a:lnTo>
                    <a:lnTo>
                      <a:pt x="1352" y="377"/>
                    </a:lnTo>
                    <a:lnTo>
                      <a:pt x="1339" y="383"/>
                    </a:lnTo>
                    <a:lnTo>
                      <a:pt x="1326" y="392"/>
                    </a:lnTo>
                    <a:lnTo>
                      <a:pt x="1296" y="422"/>
                    </a:lnTo>
                    <a:lnTo>
                      <a:pt x="1286" y="430"/>
                    </a:lnTo>
                    <a:lnTo>
                      <a:pt x="1278" y="439"/>
                    </a:lnTo>
                    <a:lnTo>
                      <a:pt x="1274" y="448"/>
                    </a:lnTo>
                    <a:lnTo>
                      <a:pt x="1275" y="450"/>
                    </a:lnTo>
                    <a:lnTo>
                      <a:pt x="1278" y="456"/>
                    </a:lnTo>
                    <a:lnTo>
                      <a:pt x="1283" y="461"/>
                    </a:lnTo>
                    <a:lnTo>
                      <a:pt x="1290" y="465"/>
                    </a:lnTo>
                    <a:lnTo>
                      <a:pt x="1299" y="465"/>
                    </a:lnTo>
                    <a:lnTo>
                      <a:pt x="1310" y="460"/>
                    </a:lnTo>
                    <a:lnTo>
                      <a:pt x="1316" y="459"/>
                    </a:lnTo>
                    <a:lnTo>
                      <a:pt x="1323" y="464"/>
                    </a:lnTo>
                    <a:lnTo>
                      <a:pt x="1330" y="470"/>
                    </a:lnTo>
                    <a:lnTo>
                      <a:pt x="1334" y="479"/>
                    </a:lnTo>
                    <a:lnTo>
                      <a:pt x="1337" y="487"/>
                    </a:lnTo>
                    <a:lnTo>
                      <a:pt x="1334" y="499"/>
                    </a:lnTo>
                    <a:lnTo>
                      <a:pt x="1329" y="509"/>
                    </a:lnTo>
                    <a:lnTo>
                      <a:pt x="1326" y="517"/>
                    </a:lnTo>
                    <a:lnTo>
                      <a:pt x="1325" y="524"/>
                    </a:lnTo>
                    <a:lnTo>
                      <a:pt x="1326" y="532"/>
                    </a:lnTo>
                    <a:lnTo>
                      <a:pt x="1325" y="539"/>
                    </a:lnTo>
                    <a:lnTo>
                      <a:pt x="1320" y="551"/>
                    </a:lnTo>
                    <a:lnTo>
                      <a:pt x="1314" y="562"/>
                    </a:lnTo>
                    <a:lnTo>
                      <a:pt x="1306" y="570"/>
                    </a:lnTo>
                    <a:lnTo>
                      <a:pt x="1298" y="580"/>
                    </a:lnTo>
                    <a:lnTo>
                      <a:pt x="1289" y="593"/>
                    </a:lnTo>
                    <a:lnTo>
                      <a:pt x="1279" y="609"/>
                    </a:lnTo>
                    <a:lnTo>
                      <a:pt x="1268" y="621"/>
                    </a:lnTo>
                    <a:lnTo>
                      <a:pt x="1256" y="631"/>
                    </a:lnTo>
                    <a:lnTo>
                      <a:pt x="1245" y="635"/>
                    </a:lnTo>
                    <a:lnTo>
                      <a:pt x="1235" y="635"/>
                    </a:lnTo>
                    <a:lnTo>
                      <a:pt x="1226" y="632"/>
                    </a:lnTo>
                    <a:lnTo>
                      <a:pt x="1220" y="631"/>
                    </a:lnTo>
                    <a:lnTo>
                      <a:pt x="1217" y="631"/>
                    </a:lnTo>
                    <a:lnTo>
                      <a:pt x="1209" y="639"/>
                    </a:lnTo>
                    <a:lnTo>
                      <a:pt x="1204" y="646"/>
                    </a:lnTo>
                    <a:lnTo>
                      <a:pt x="1199" y="656"/>
                    </a:lnTo>
                    <a:lnTo>
                      <a:pt x="1193" y="661"/>
                    </a:lnTo>
                    <a:lnTo>
                      <a:pt x="1190" y="664"/>
                    </a:lnTo>
                    <a:lnTo>
                      <a:pt x="1185" y="669"/>
                    </a:lnTo>
                    <a:lnTo>
                      <a:pt x="1181" y="671"/>
                    </a:lnTo>
                    <a:lnTo>
                      <a:pt x="1178" y="673"/>
                    </a:lnTo>
                    <a:lnTo>
                      <a:pt x="1175" y="673"/>
                    </a:lnTo>
                    <a:lnTo>
                      <a:pt x="1175" y="676"/>
                    </a:lnTo>
                    <a:lnTo>
                      <a:pt x="1176" y="680"/>
                    </a:lnTo>
                    <a:lnTo>
                      <a:pt x="1177" y="683"/>
                    </a:lnTo>
                    <a:lnTo>
                      <a:pt x="1182" y="688"/>
                    </a:lnTo>
                    <a:lnTo>
                      <a:pt x="1190" y="697"/>
                    </a:lnTo>
                    <a:lnTo>
                      <a:pt x="1195" y="708"/>
                    </a:lnTo>
                    <a:lnTo>
                      <a:pt x="1197" y="722"/>
                    </a:lnTo>
                    <a:lnTo>
                      <a:pt x="1197" y="727"/>
                    </a:lnTo>
                    <a:lnTo>
                      <a:pt x="1196" y="731"/>
                    </a:lnTo>
                    <a:lnTo>
                      <a:pt x="1195" y="733"/>
                    </a:lnTo>
                    <a:lnTo>
                      <a:pt x="1192" y="736"/>
                    </a:lnTo>
                    <a:lnTo>
                      <a:pt x="1188" y="737"/>
                    </a:lnTo>
                    <a:lnTo>
                      <a:pt x="1187" y="737"/>
                    </a:lnTo>
                    <a:lnTo>
                      <a:pt x="1185" y="738"/>
                    </a:lnTo>
                    <a:lnTo>
                      <a:pt x="1181" y="738"/>
                    </a:lnTo>
                    <a:lnTo>
                      <a:pt x="1178" y="739"/>
                    </a:lnTo>
                    <a:lnTo>
                      <a:pt x="1176" y="742"/>
                    </a:lnTo>
                    <a:lnTo>
                      <a:pt x="1173" y="743"/>
                    </a:lnTo>
                    <a:lnTo>
                      <a:pt x="1171" y="743"/>
                    </a:lnTo>
                    <a:lnTo>
                      <a:pt x="1168" y="746"/>
                    </a:lnTo>
                    <a:lnTo>
                      <a:pt x="1162" y="746"/>
                    </a:lnTo>
                    <a:lnTo>
                      <a:pt x="1162" y="743"/>
                    </a:lnTo>
                    <a:lnTo>
                      <a:pt x="1165" y="741"/>
                    </a:lnTo>
                    <a:lnTo>
                      <a:pt x="1162" y="738"/>
                    </a:lnTo>
                    <a:lnTo>
                      <a:pt x="1162" y="734"/>
                    </a:lnTo>
                    <a:lnTo>
                      <a:pt x="1165" y="729"/>
                    </a:lnTo>
                    <a:lnTo>
                      <a:pt x="1166" y="728"/>
                    </a:lnTo>
                    <a:lnTo>
                      <a:pt x="1166" y="727"/>
                    </a:lnTo>
                    <a:lnTo>
                      <a:pt x="1165" y="724"/>
                    </a:lnTo>
                    <a:lnTo>
                      <a:pt x="1165" y="722"/>
                    </a:lnTo>
                    <a:lnTo>
                      <a:pt x="1163" y="719"/>
                    </a:lnTo>
                    <a:lnTo>
                      <a:pt x="1162" y="719"/>
                    </a:lnTo>
                    <a:lnTo>
                      <a:pt x="1160" y="717"/>
                    </a:lnTo>
                    <a:lnTo>
                      <a:pt x="1160" y="713"/>
                    </a:lnTo>
                    <a:lnTo>
                      <a:pt x="1162" y="713"/>
                    </a:lnTo>
                    <a:lnTo>
                      <a:pt x="1165" y="712"/>
                    </a:lnTo>
                    <a:lnTo>
                      <a:pt x="1166" y="709"/>
                    </a:lnTo>
                    <a:lnTo>
                      <a:pt x="1166" y="708"/>
                    </a:lnTo>
                    <a:lnTo>
                      <a:pt x="1163" y="703"/>
                    </a:lnTo>
                    <a:lnTo>
                      <a:pt x="1161" y="700"/>
                    </a:lnTo>
                    <a:lnTo>
                      <a:pt x="1157" y="699"/>
                    </a:lnTo>
                    <a:lnTo>
                      <a:pt x="1153" y="699"/>
                    </a:lnTo>
                    <a:lnTo>
                      <a:pt x="1151" y="702"/>
                    </a:lnTo>
                    <a:lnTo>
                      <a:pt x="1150" y="702"/>
                    </a:lnTo>
                    <a:lnTo>
                      <a:pt x="1147" y="699"/>
                    </a:lnTo>
                    <a:lnTo>
                      <a:pt x="1146" y="697"/>
                    </a:lnTo>
                    <a:lnTo>
                      <a:pt x="1146" y="692"/>
                    </a:lnTo>
                    <a:lnTo>
                      <a:pt x="1150" y="688"/>
                    </a:lnTo>
                    <a:lnTo>
                      <a:pt x="1150" y="676"/>
                    </a:lnTo>
                    <a:lnTo>
                      <a:pt x="1146" y="676"/>
                    </a:lnTo>
                    <a:lnTo>
                      <a:pt x="1143" y="675"/>
                    </a:lnTo>
                    <a:lnTo>
                      <a:pt x="1142" y="674"/>
                    </a:lnTo>
                    <a:lnTo>
                      <a:pt x="1140" y="673"/>
                    </a:lnTo>
                    <a:lnTo>
                      <a:pt x="1137" y="673"/>
                    </a:lnTo>
                    <a:lnTo>
                      <a:pt x="1127" y="675"/>
                    </a:lnTo>
                    <a:lnTo>
                      <a:pt x="1119" y="679"/>
                    </a:lnTo>
                    <a:lnTo>
                      <a:pt x="1111" y="683"/>
                    </a:lnTo>
                    <a:lnTo>
                      <a:pt x="1103" y="685"/>
                    </a:lnTo>
                    <a:lnTo>
                      <a:pt x="1103" y="681"/>
                    </a:lnTo>
                    <a:lnTo>
                      <a:pt x="1106" y="679"/>
                    </a:lnTo>
                    <a:lnTo>
                      <a:pt x="1108" y="674"/>
                    </a:lnTo>
                    <a:lnTo>
                      <a:pt x="1111" y="670"/>
                    </a:lnTo>
                    <a:lnTo>
                      <a:pt x="1111" y="668"/>
                    </a:lnTo>
                    <a:lnTo>
                      <a:pt x="1108" y="663"/>
                    </a:lnTo>
                    <a:lnTo>
                      <a:pt x="1103" y="660"/>
                    </a:lnTo>
                    <a:lnTo>
                      <a:pt x="1101" y="660"/>
                    </a:lnTo>
                    <a:lnTo>
                      <a:pt x="1097" y="664"/>
                    </a:lnTo>
                    <a:lnTo>
                      <a:pt x="1097" y="665"/>
                    </a:lnTo>
                    <a:lnTo>
                      <a:pt x="1093" y="670"/>
                    </a:lnTo>
                    <a:lnTo>
                      <a:pt x="1083" y="678"/>
                    </a:lnTo>
                    <a:lnTo>
                      <a:pt x="1079" y="680"/>
                    </a:lnTo>
                    <a:lnTo>
                      <a:pt x="1074" y="683"/>
                    </a:lnTo>
                    <a:lnTo>
                      <a:pt x="1071" y="683"/>
                    </a:lnTo>
                    <a:lnTo>
                      <a:pt x="1068" y="684"/>
                    </a:lnTo>
                    <a:lnTo>
                      <a:pt x="1066" y="684"/>
                    </a:lnTo>
                    <a:lnTo>
                      <a:pt x="1063" y="685"/>
                    </a:lnTo>
                    <a:lnTo>
                      <a:pt x="1062" y="688"/>
                    </a:lnTo>
                    <a:lnTo>
                      <a:pt x="1062" y="690"/>
                    </a:lnTo>
                    <a:lnTo>
                      <a:pt x="1063" y="693"/>
                    </a:lnTo>
                    <a:lnTo>
                      <a:pt x="1064" y="694"/>
                    </a:lnTo>
                    <a:lnTo>
                      <a:pt x="1069" y="697"/>
                    </a:lnTo>
                    <a:lnTo>
                      <a:pt x="1073" y="700"/>
                    </a:lnTo>
                    <a:lnTo>
                      <a:pt x="1074" y="703"/>
                    </a:lnTo>
                    <a:lnTo>
                      <a:pt x="1074" y="704"/>
                    </a:lnTo>
                    <a:lnTo>
                      <a:pt x="1076" y="707"/>
                    </a:lnTo>
                    <a:lnTo>
                      <a:pt x="1081" y="709"/>
                    </a:lnTo>
                    <a:lnTo>
                      <a:pt x="1089" y="709"/>
                    </a:lnTo>
                    <a:lnTo>
                      <a:pt x="1091" y="708"/>
                    </a:lnTo>
                    <a:lnTo>
                      <a:pt x="1091" y="707"/>
                    </a:lnTo>
                    <a:lnTo>
                      <a:pt x="1092" y="704"/>
                    </a:lnTo>
                    <a:lnTo>
                      <a:pt x="1093" y="703"/>
                    </a:lnTo>
                    <a:lnTo>
                      <a:pt x="1093" y="702"/>
                    </a:lnTo>
                    <a:lnTo>
                      <a:pt x="1094" y="700"/>
                    </a:lnTo>
                    <a:lnTo>
                      <a:pt x="1097" y="700"/>
                    </a:lnTo>
                    <a:lnTo>
                      <a:pt x="1099" y="702"/>
                    </a:lnTo>
                    <a:lnTo>
                      <a:pt x="1103" y="705"/>
                    </a:lnTo>
                    <a:lnTo>
                      <a:pt x="1106" y="707"/>
                    </a:lnTo>
                    <a:lnTo>
                      <a:pt x="1114" y="707"/>
                    </a:lnTo>
                    <a:lnTo>
                      <a:pt x="1117" y="708"/>
                    </a:lnTo>
                    <a:lnTo>
                      <a:pt x="1118" y="709"/>
                    </a:lnTo>
                    <a:lnTo>
                      <a:pt x="1111" y="714"/>
                    </a:lnTo>
                    <a:lnTo>
                      <a:pt x="1102" y="717"/>
                    </a:lnTo>
                    <a:lnTo>
                      <a:pt x="1094" y="722"/>
                    </a:lnTo>
                    <a:lnTo>
                      <a:pt x="1089" y="728"/>
                    </a:lnTo>
                    <a:lnTo>
                      <a:pt x="1088" y="731"/>
                    </a:lnTo>
                    <a:lnTo>
                      <a:pt x="1087" y="732"/>
                    </a:lnTo>
                    <a:lnTo>
                      <a:pt x="1084" y="733"/>
                    </a:lnTo>
                    <a:lnTo>
                      <a:pt x="1083" y="734"/>
                    </a:lnTo>
                    <a:lnTo>
                      <a:pt x="1081" y="736"/>
                    </a:lnTo>
                    <a:lnTo>
                      <a:pt x="1081" y="738"/>
                    </a:lnTo>
                    <a:lnTo>
                      <a:pt x="1082" y="742"/>
                    </a:lnTo>
                    <a:lnTo>
                      <a:pt x="1083" y="744"/>
                    </a:lnTo>
                    <a:lnTo>
                      <a:pt x="1087" y="747"/>
                    </a:lnTo>
                    <a:lnTo>
                      <a:pt x="1089" y="748"/>
                    </a:lnTo>
                    <a:lnTo>
                      <a:pt x="1092" y="748"/>
                    </a:lnTo>
                    <a:lnTo>
                      <a:pt x="1092" y="756"/>
                    </a:lnTo>
                    <a:lnTo>
                      <a:pt x="1093" y="756"/>
                    </a:lnTo>
                    <a:lnTo>
                      <a:pt x="1093" y="757"/>
                    </a:lnTo>
                    <a:lnTo>
                      <a:pt x="1094" y="758"/>
                    </a:lnTo>
                    <a:lnTo>
                      <a:pt x="1096" y="761"/>
                    </a:lnTo>
                    <a:lnTo>
                      <a:pt x="1096" y="763"/>
                    </a:lnTo>
                    <a:lnTo>
                      <a:pt x="1097" y="766"/>
                    </a:lnTo>
                    <a:lnTo>
                      <a:pt x="1102" y="773"/>
                    </a:lnTo>
                    <a:lnTo>
                      <a:pt x="1106" y="781"/>
                    </a:lnTo>
                    <a:lnTo>
                      <a:pt x="1108" y="790"/>
                    </a:lnTo>
                    <a:lnTo>
                      <a:pt x="1109" y="801"/>
                    </a:lnTo>
                    <a:lnTo>
                      <a:pt x="1108" y="810"/>
                    </a:lnTo>
                    <a:lnTo>
                      <a:pt x="1104" y="817"/>
                    </a:lnTo>
                    <a:lnTo>
                      <a:pt x="1103" y="825"/>
                    </a:lnTo>
                    <a:lnTo>
                      <a:pt x="1098" y="829"/>
                    </a:lnTo>
                    <a:lnTo>
                      <a:pt x="1092" y="835"/>
                    </a:lnTo>
                    <a:lnTo>
                      <a:pt x="1087" y="842"/>
                    </a:lnTo>
                    <a:lnTo>
                      <a:pt x="1083" y="848"/>
                    </a:lnTo>
                    <a:lnTo>
                      <a:pt x="1081" y="854"/>
                    </a:lnTo>
                    <a:lnTo>
                      <a:pt x="1077" y="861"/>
                    </a:lnTo>
                    <a:lnTo>
                      <a:pt x="1073" y="868"/>
                    </a:lnTo>
                    <a:lnTo>
                      <a:pt x="1067" y="870"/>
                    </a:lnTo>
                    <a:lnTo>
                      <a:pt x="1064" y="875"/>
                    </a:lnTo>
                    <a:lnTo>
                      <a:pt x="1063" y="876"/>
                    </a:lnTo>
                    <a:lnTo>
                      <a:pt x="1060" y="878"/>
                    </a:lnTo>
                    <a:lnTo>
                      <a:pt x="1054" y="881"/>
                    </a:lnTo>
                    <a:lnTo>
                      <a:pt x="1049" y="886"/>
                    </a:lnTo>
                    <a:lnTo>
                      <a:pt x="1043" y="892"/>
                    </a:lnTo>
                    <a:lnTo>
                      <a:pt x="1037" y="895"/>
                    </a:lnTo>
                    <a:lnTo>
                      <a:pt x="1027" y="897"/>
                    </a:lnTo>
                    <a:lnTo>
                      <a:pt x="1024" y="897"/>
                    </a:lnTo>
                    <a:lnTo>
                      <a:pt x="1022" y="895"/>
                    </a:lnTo>
                    <a:lnTo>
                      <a:pt x="1019" y="893"/>
                    </a:lnTo>
                    <a:lnTo>
                      <a:pt x="1015" y="893"/>
                    </a:lnTo>
                    <a:lnTo>
                      <a:pt x="1015" y="895"/>
                    </a:lnTo>
                    <a:lnTo>
                      <a:pt x="1013" y="898"/>
                    </a:lnTo>
                    <a:lnTo>
                      <a:pt x="1012" y="900"/>
                    </a:lnTo>
                    <a:lnTo>
                      <a:pt x="1005" y="904"/>
                    </a:lnTo>
                    <a:lnTo>
                      <a:pt x="999" y="905"/>
                    </a:lnTo>
                    <a:lnTo>
                      <a:pt x="991" y="908"/>
                    </a:lnTo>
                    <a:lnTo>
                      <a:pt x="989" y="909"/>
                    </a:lnTo>
                    <a:lnTo>
                      <a:pt x="985" y="909"/>
                    </a:lnTo>
                    <a:lnTo>
                      <a:pt x="981" y="910"/>
                    </a:lnTo>
                    <a:lnTo>
                      <a:pt x="976" y="913"/>
                    </a:lnTo>
                    <a:lnTo>
                      <a:pt x="975" y="915"/>
                    </a:lnTo>
                    <a:lnTo>
                      <a:pt x="975" y="919"/>
                    </a:lnTo>
                    <a:lnTo>
                      <a:pt x="974" y="920"/>
                    </a:lnTo>
                    <a:lnTo>
                      <a:pt x="974" y="922"/>
                    </a:lnTo>
                    <a:lnTo>
                      <a:pt x="971" y="922"/>
                    </a:lnTo>
                    <a:lnTo>
                      <a:pt x="969" y="919"/>
                    </a:lnTo>
                    <a:lnTo>
                      <a:pt x="969" y="912"/>
                    </a:lnTo>
                    <a:lnTo>
                      <a:pt x="961" y="909"/>
                    </a:lnTo>
                    <a:lnTo>
                      <a:pt x="958" y="909"/>
                    </a:lnTo>
                    <a:lnTo>
                      <a:pt x="950" y="907"/>
                    </a:lnTo>
                    <a:lnTo>
                      <a:pt x="944" y="913"/>
                    </a:lnTo>
                    <a:lnTo>
                      <a:pt x="936" y="919"/>
                    </a:lnTo>
                    <a:lnTo>
                      <a:pt x="929" y="924"/>
                    </a:lnTo>
                    <a:lnTo>
                      <a:pt x="924" y="932"/>
                    </a:lnTo>
                    <a:lnTo>
                      <a:pt x="921" y="941"/>
                    </a:lnTo>
                    <a:lnTo>
                      <a:pt x="921" y="942"/>
                    </a:lnTo>
                    <a:lnTo>
                      <a:pt x="925" y="946"/>
                    </a:lnTo>
                    <a:lnTo>
                      <a:pt x="934" y="956"/>
                    </a:lnTo>
                    <a:lnTo>
                      <a:pt x="940" y="964"/>
                    </a:lnTo>
                    <a:lnTo>
                      <a:pt x="949" y="972"/>
                    </a:lnTo>
                    <a:lnTo>
                      <a:pt x="958" y="982"/>
                    </a:lnTo>
                    <a:lnTo>
                      <a:pt x="963" y="996"/>
                    </a:lnTo>
                    <a:lnTo>
                      <a:pt x="965" y="1011"/>
                    </a:lnTo>
                    <a:lnTo>
                      <a:pt x="964" y="1019"/>
                    </a:lnTo>
                    <a:lnTo>
                      <a:pt x="961" y="1025"/>
                    </a:lnTo>
                    <a:lnTo>
                      <a:pt x="960" y="1031"/>
                    </a:lnTo>
                    <a:lnTo>
                      <a:pt x="950" y="1035"/>
                    </a:lnTo>
                    <a:lnTo>
                      <a:pt x="944" y="1039"/>
                    </a:lnTo>
                    <a:lnTo>
                      <a:pt x="935" y="1044"/>
                    </a:lnTo>
                    <a:lnTo>
                      <a:pt x="934" y="1045"/>
                    </a:lnTo>
                    <a:lnTo>
                      <a:pt x="933" y="1047"/>
                    </a:lnTo>
                    <a:lnTo>
                      <a:pt x="931" y="1049"/>
                    </a:lnTo>
                    <a:lnTo>
                      <a:pt x="930" y="1051"/>
                    </a:lnTo>
                    <a:lnTo>
                      <a:pt x="929" y="1053"/>
                    </a:lnTo>
                    <a:lnTo>
                      <a:pt x="925" y="1053"/>
                    </a:lnTo>
                    <a:lnTo>
                      <a:pt x="925" y="1056"/>
                    </a:lnTo>
                    <a:lnTo>
                      <a:pt x="922" y="1058"/>
                    </a:lnTo>
                    <a:lnTo>
                      <a:pt x="921" y="1060"/>
                    </a:lnTo>
                    <a:lnTo>
                      <a:pt x="917" y="1064"/>
                    </a:lnTo>
                    <a:lnTo>
                      <a:pt x="916" y="1064"/>
                    </a:lnTo>
                    <a:lnTo>
                      <a:pt x="914" y="1061"/>
                    </a:lnTo>
                    <a:lnTo>
                      <a:pt x="912" y="1059"/>
                    </a:lnTo>
                    <a:lnTo>
                      <a:pt x="912" y="1051"/>
                    </a:lnTo>
                    <a:lnTo>
                      <a:pt x="914" y="1050"/>
                    </a:lnTo>
                    <a:lnTo>
                      <a:pt x="912" y="1047"/>
                    </a:lnTo>
                    <a:lnTo>
                      <a:pt x="911" y="1044"/>
                    </a:lnTo>
                    <a:lnTo>
                      <a:pt x="905" y="1044"/>
                    </a:lnTo>
                    <a:lnTo>
                      <a:pt x="900" y="1041"/>
                    </a:lnTo>
                    <a:lnTo>
                      <a:pt x="897" y="1039"/>
                    </a:lnTo>
                    <a:lnTo>
                      <a:pt x="897" y="1036"/>
                    </a:lnTo>
                    <a:lnTo>
                      <a:pt x="895" y="1036"/>
                    </a:lnTo>
                    <a:lnTo>
                      <a:pt x="892" y="1035"/>
                    </a:lnTo>
                    <a:lnTo>
                      <a:pt x="891" y="1034"/>
                    </a:lnTo>
                    <a:lnTo>
                      <a:pt x="891" y="1032"/>
                    </a:lnTo>
                    <a:lnTo>
                      <a:pt x="890" y="1031"/>
                    </a:lnTo>
                    <a:lnTo>
                      <a:pt x="890" y="1029"/>
                    </a:lnTo>
                    <a:lnTo>
                      <a:pt x="889" y="1027"/>
                    </a:lnTo>
                    <a:lnTo>
                      <a:pt x="887" y="1025"/>
                    </a:lnTo>
                    <a:lnTo>
                      <a:pt x="884" y="1022"/>
                    </a:lnTo>
                    <a:lnTo>
                      <a:pt x="881" y="1020"/>
                    </a:lnTo>
                    <a:lnTo>
                      <a:pt x="870" y="1016"/>
                    </a:lnTo>
                    <a:lnTo>
                      <a:pt x="869" y="1015"/>
                    </a:lnTo>
                    <a:lnTo>
                      <a:pt x="869" y="1014"/>
                    </a:lnTo>
                    <a:lnTo>
                      <a:pt x="867" y="1012"/>
                    </a:lnTo>
                    <a:lnTo>
                      <a:pt x="867" y="1011"/>
                    </a:lnTo>
                    <a:lnTo>
                      <a:pt x="866" y="1009"/>
                    </a:lnTo>
                    <a:lnTo>
                      <a:pt x="864" y="1007"/>
                    </a:lnTo>
                    <a:lnTo>
                      <a:pt x="860" y="1006"/>
                    </a:lnTo>
                    <a:lnTo>
                      <a:pt x="856" y="1006"/>
                    </a:lnTo>
                    <a:lnTo>
                      <a:pt x="855" y="1007"/>
                    </a:lnTo>
                    <a:lnTo>
                      <a:pt x="855" y="1014"/>
                    </a:lnTo>
                    <a:lnTo>
                      <a:pt x="856" y="1015"/>
                    </a:lnTo>
                    <a:lnTo>
                      <a:pt x="856" y="1019"/>
                    </a:lnTo>
                    <a:lnTo>
                      <a:pt x="855" y="1026"/>
                    </a:lnTo>
                    <a:lnTo>
                      <a:pt x="851" y="1032"/>
                    </a:lnTo>
                    <a:lnTo>
                      <a:pt x="846" y="1037"/>
                    </a:lnTo>
                    <a:lnTo>
                      <a:pt x="845" y="1045"/>
                    </a:lnTo>
                    <a:lnTo>
                      <a:pt x="845" y="1049"/>
                    </a:lnTo>
                    <a:lnTo>
                      <a:pt x="846" y="1051"/>
                    </a:lnTo>
                    <a:lnTo>
                      <a:pt x="851" y="1054"/>
                    </a:lnTo>
                    <a:lnTo>
                      <a:pt x="852" y="1055"/>
                    </a:lnTo>
                    <a:lnTo>
                      <a:pt x="855" y="1056"/>
                    </a:lnTo>
                    <a:lnTo>
                      <a:pt x="858" y="1060"/>
                    </a:lnTo>
                    <a:lnTo>
                      <a:pt x="858" y="1064"/>
                    </a:lnTo>
                    <a:lnTo>
                      <a:pt x="857" y="1064"/>
                    </a:lnTo>
                    <a:lnTo>
                      <a:pt x="861" y="1075"/>
                    </a:lnTo>
                    <a:lnTo>
                      <a:pt x="862" y="1078"/>
                    </a:lnTo>
                    <a:lnTo>
                      <a:pt x="869" y="1083"/>
                    </a:lnTo>
                    <a:lnTo>
                      <a:pt x="876" y="1086"/>
                    </a:lnTo>
                    <a:lnTo>
                      <a:pt x="884" y="1092"/>
                    </a:lnTo>
                    <a:lnTo>
                      <a:pt x="891" y="1095"/>
                    </a:lnTo>
                    <a:lnTo>
                      <a:pt x="896" y="1103"/>
                    </a:lnTo>
                    <a:lnTo>
                      <a:pt x="897" y="1112"/>
                    </a:lnTo>
                    <a:lnTo>
                      <a:pt x="897" y="1115"/>
                    </a:lnTo>
                    <a:lnTo>
                      <a:pt x="896" y="1117"/>
                    </a:lnTo>
                    <a:lnTo>
                      <a:pt x="896" y="1123"/>
                    </a:lnTo>
                    <a:lnTo>
                      <a:pt x="897" y="1125"/>
                    </a:lnTo>
                    <a:lnTo>
                      <a:pt x="901" y="1129"/>
                    </a:lnTo>
                    <a:lnTo>
                      <a:pt x="904" y="1134"/>
                    </a:lnTo>
                    <a:lnTo>
                      <a:pt x="905" y="1138"/>
                    </a:lnTo>
                    <a:lnTo>
                      <a:pt x="905" y="1141"/>
                    </a:lnTo>
                    <a:lnTo>
                      <a:pt x="906" y="1142"/>
                    </a:lnTo>
                    <a:lnTo>
                      <a:pt x="907" y="1146"/>
                    </a:lnTo>
                    <a:lnTo>
                      <a:pt x="902" y="1146"/>
                    </a:lnTo>
                    <a:lnTo>
                      <a:pt x="901" y="1147"/>
                    </a:lnTo>
                    <a:lnTo>
                      <a:pt x="900" y="1147"/>
                    </a:lnTo>
                    <a:lnTo>
                      <a:pt x="899" y="1148"/>
                    </a:lnTo>
                    <a:lnTo>
                      <a:pt x="897" y="1148"/>
                    </a:lnTo>
                    <a:lnTo>
                      <a:pt x="894" y="1144"/>
                    </a:lnTo>
                    <a:lnTo>
                      <a:pt x="892" y="1144"/>
                    </a:lnTo>
                    <a:lnTo>
                      <a:pt x="880" y="1137"/>
                    </a:lnTo>
                    <a:lnTo>
                      <a:pt x="871" y="1127"/>
                    </a:lnTo>
                    <a:lnTo>
                      <a:pt x="864" y="1114"/>
                    </a:lnTo>
                    <a:lnTo>
                      <a:pt x="860" y="1099"/>
                    </a:lnTo>
                    <a:lnTo>
                      <a:pt x="855" y="1084"/>
                    </a:lnTo>
                    <a:lnTo>
                      <a:pt x="852" y="1079"/>
                    </a:lnTo>
                    <a:lnTo>
                      <a:pt x="850" y="1073"/>
                    </a:lnTo>
                    <a:lnTo>
                      <a:pt x="846" y="1066"/>
                    </a:lnTo>
                    <a:lnTo>
                      <a:pt x="842" y="1064"/>
                    </a:lnTo>
                    <a:lnTo>
                      <a:pt x="840" y="1064"/>
                    </a:lnTo>
                    <a:lnTo>
                      <a:pt x="840" y="1065"/>
                    </a:lnTo>
                    <a:lnTo>
                      <a:pt x="838" y="1065"/>
                    </a:lnTo>
                    <a:lnTo>
                      <a:pt x="837" y="1064"/>
                    </a:lnTo>
                    <a:lnTo>
                      <a:pt x="837" y="1061"/>
                    </a:lnTo>
                    <a:lnTo>
                      <a:pt x="840" y="1046"/>
                    </a:lnTo>
                    <a:lnTo>
                      <a:pt x="841" y="1046"/>
                    </a:lnTo>
                    <a:lnTo>
                      <a:pt x="840" y="1045"/>
                    </a:lnTo>
                    <a:lnTo>
                      <a:pt x="840" y="1040"/>
                    </a:lnTo>
                    <a:lnTo>
                      <a:pt x="841" y="1036"/>
                    </a:lnTo>
                    <a:lnTo>
                      <a:pt x="841" y="1031"/>
                    </a:lnTo>
                    <a:lnTo>
                      <a:pt x="840" y="1019"/>
                    </a:lnTo>
                    <a:lnTo>
                      <a:pt x="832" y="998"/>
                    </a:lnTo>
                    <a:lnTo>
                      <a:pt x="831" y="988"/>
                    </a:lnTo>
                    <a:lnTo>
                      <a:pt x="830" y="988"/>
                    </a:lnTo>
                    <a:lnTo>
                      <a:pt x="828" y="987"/>
                    </a:lnTo>
                    <a:lnTo>
                      <a:pt x="828" y="985"/>
                    </a:lnTo>
                    <a:lnTo>
                      <a:pt x="830" y="982"/>
                    </a:lnTo>
                    <a:lnTo>
                      <a:pt x="830" y="973"/>
                    </a:lnTo>
                    <a:lnTo>
                      <a:pt x="828" y="971"/>
                    </a:lnTo>
                    <a:lnTo>
                      <a:pt x="827" y="970"/>
                    </a:lnTo>
                    <a:lnTo>
                      <a:pt x="826" y="970"/>
                    </a:lnTo>
                    <a:lnTo>
                      <a:pt x="823" y="968"/>
                    </a:lnTo>
                    <a:lnTo>
                      <a:pt x="822" y="967"/>
                    </a:lnTo>
                    <a:lnTo>
                      <a:pt x="822" y="966"/>
                    </a:lnTo>
                    <a:lnTo>
                      <a:pt x="821" y="963"/>
                    </a:lnTo>
                    <a:lnTo>
                      <a:pt x="820" y="962"/>
                    </a:lnTo>
                    <a:lnTo>
                      <a:pt x="815" y="968"/>
                    </a:lnTo>
                    <a:lnTo>
                      <a:pt x="811" y="975"/>
                    </a:lnTo>
                    <a:lnTo>
                      <a:pt x="806" y="980"/>
                    </a:lnTo>
                    <a:lnTo>
                      <a:pt x="798" y="981"/>
                    </a:lnTo>
                    <a:lnTo>
                      <a:pt x="796" y="981"/>
                    </a:lnTo>
                    <a:lnTo>
                      <a:pt x="793" y="980"/>
                    </a:lnTo>
                    <a:lnTo>
                      <a:pt x="793" y="978"/>
                    </a:lnTo>
                    <a:lnTo>
                      <a:pt x="792" y="976"/>
                    </a:lnTo>
                    <a:lnTo>
                      <a:pt x="792" y="967"/>
                    </a:lnTo>
                    <a:lnTo>
                      <a:pt x="793" y="964"/>
                    </a:lnTo>
                    <a:lnTo>
                      <a:pt x="793" y="957"/>
                    </a:lnTo>
                    <a:lnTo>
                      <a:pt x="792" y="956"/>
                    </a:lnTo>
                    <a:lnTo>
                      <a:pt x="792" y="954"/>
                    </a:lnTo>
                    <a:lnTo>
                      <a:pt x="791" y="953"/>
                    </a:lnTo>
                    <a:lnTo>
                      <a:pt x="786" y="942"/>
                    </a:lnTo>
                    <a:lnTo>
                      <a:pt x="779" y="932"/>
                    </a:lnTo>
                    <a:lnTo>
                      <a:pt x="776" y="928"/>
                    </a:lnTo>
                    <a:lnTo>
                      <a:pt x="772" y="925"/>
                    </a:lnTo>
                    <a:lnTo>
                      <a:pt x="768" y="922"/>
                    </a:lnTo>
                    <a:lnTo>
                      <a:pt x="766" y="918"/>
                    </a:lnTo>
                    <a:lnTo>
                      <a:pt x="763" y="910"/>
                    </a:lnTo>
                    <a:lnTo>
                      <a:pt x="763" y="905"/>
                    </a:lnTo>
                    <a:lnTo>
                      <a:pt x="762" y="902"/>
                    </a:lnTo>
                    <a:lnTo>
                      <a:pt x="761" y="899"/>
                    </a:lnTo>
                    <a:lnTo>
                      <a:pt x="758" y="897"/>
                    </a:lnTo>
                    <a:lnTo>
                      <a:pt x="747" y="893"/>
                    </a:lnTo>
                    <a:lnTo>
                      <a:pt x="744" y="900"/>
                    </a:lnTo>
                    <a:lnTo>
                      <a:pt x="741" y="905"/>
                    </a:lnTo>
                    <a:lnTo>
                      <a:pt x="733" y="908"/>
                    </a:lnTo>
                    <a:lnTo>
                      <a:pt x="723" y="908"/>
                    </a:lnTo>
                    <a:lnTo>
                      <a:pt x="720" y="907"/>
                    </a:lnTo>
                    <a:lnTo>
                      <a:pt x="718" y="904"/>
                    </a:lnTo>
                    <a:lnTo>
                      <a:pt x="715" y="903"/>
                    </a:lnTo>
                    <a:lnTo>
                      <a:pt x="714" y="905"/>
                    </a:lnTo>
                    <a:lnTo>
                      <a:pt x="712" y="908"/>
                    </a:lnTo>
                    <a:lnTo>
                      <a:pt x="704" y="912"/>
                    </a:lnTo>
                    <a:lnTo>
                      <a:pt x="703" y="913"/>
                    </a:lnTo>
                    <a:lnTo>
                      <a:pt x="702" y="918"/>
                    </a:lnTo>
                    <a:lnTo>
                      <a:pt x="702" y="922"/>
                    </a:lnTo>
                    <a:lnTo>
                      <a:pt x="700" y="924"/>
                    </a:lnTo>
                    <a:lnTo>
                      <a:pt x="698" y="927"/>
                    </a:lnTo>
                    <a:lnTo>
                      <a:pt x="689" y="933"/>
                    </a:lnTo>
                    <a:lnTo>
                      <a:pt x="680" y="938"/>
                    </a:lnTo>
                    <a:lnTo>
                      <a:pt x="673" y="943"/>
                    </a:lnTo>
                    <a:lnTo>
                      <a:pt x="649" y="967"/>
                    </a:lnTo>
                    <a:lnTo>
                      <a:pt x="648" y="970"/>
                    </a:lnTo>
                    <a:lnTo>
                      <a:pt x="645" y="972"/>
                    </a:lnTo>
                    <a:lnTo>
                      <a:pt x="643" y="973"/>
                    </a:lnTo>
                    <a:lnTo>
                      <a:pt x="640" y="976"/>
                    </a:lnTo>
                    <a:lnTo>
                      <a:pt x="639" y="976"/>
                    </a:lnTo>
                    <a:lnTo>
                      <a:pt x="635" y="977"/>
                    </a:lnTo>
                    <a:lnTo>
                      <a:pt x="633" y="978"/>
                    </a:lnTo>
                    <a:lnTo>
                      <a:pt x="629" y="980"/>
                    </a:lnTo>
                    <a:lnTo>
                      <a:pt x="626" y="981"/>
                    </a:lnTo>
                    <a:lnTo>
                      <a:pt x="623" y="985"/>
                    </a:lnTo>
                    <a:lnTo>
                      <a:pt x="623" y="993"/>
                    </a:lnTo>
                    <a:lnTo>
                      <a:pt x="624" y="997"/>
                    </a:lnTo>
                    <a:lnTo>
                      <a:pt x="625" y="1002"/>
                    </a:lnTo>
                    <a:lnTo>
                      <a:pt x="625" y="1006"/>
                    </a:lnTo>
                    <a:lnTo>
                      <a:pt x="624" y="1020"/>
                    </a:lnTo>
                    <a:lnTo>
                      <a:pt x="621" y="1031"/>
                    </a:lnTo>
                    <a:lnTo>
                      <a:pt x="623" y="1041"/>
                    </a:lnTo>
                    <a:lnTo>
                      <a:pt x="621" y="1042"/>
                    </a:lnTo>
                    <a:lnTo>
                      <a:pt x="621" y="1044"/>
                    </a:lnTo>
                    <a:lnTo>
                      <a:pt x="616" y="1044"/>
                    </a:lnTo>
                    <a:lnTo>
                      <a:pt x="614" y="1046"/>
                    </a:lnTo>
                    <a:lnTo>
                      <a:pt x="613" y="1049"/>
                    </a:lnTo>
                    <a:lnTo>
                      <a:pt x="611" y="1053"/>
                    </a:lnTo>
                    <a:lnTo>
                      <a:pt x="611" y="1055"/>
                    </a:lnTo>
                    <a:lnTo>
                      <a:pt x="609" y="1058"/>
                    </a:lnTo>
                    <a:lnTo>
                      <a:pt x="606" y="1059"/>
                    </a:lnTo>
                    <a:lnTo>
                      <a:pt x="605" y="1059"/>
                    </a:lnTo>
                    <a:lnTo>
                      <a:pt x="601" y="1063"/>
                    </a:lnTo>
                    <a:lnTo>
                      <a:pt x="599" y="1068"/>
                    </a:lnTo>
                    <a:lnTo>
                      <a:pt x="596" y="1070"/>
                    </a:lnTo>
                    <a:lnTo>
                      <a:pt x="591" y="1070"/>
                    </a:lnTo>
                    <a:lnTo>
                      <a:pt x="590" y="1068"/>
                    </a:lnTo>
                    <a:lnTo>
                      <a:pt x="590" y="1066"/>
                    </a:lnTo>
                    <a:lnTo>
                      <a:pt x="589" y="1066"/>
                    </a:lnTo>
                    <a:lnTo>
                      <a:pt x="586" y="1064"/>
                    </a:lnTo>
                    <a:lnTo>
                      <a:pt x="586" y="1063"/>
                    </a:lnTo>
                    <a:lnTo>
                      <a:pt x="581" y="1049"/>
                    </a:lnTo>
                    <a:lnTo>
                      <a:pt x="576" y="1036"/>
                    </a:lnTo>
                    <a:lnTo>
                      <a:pt x="569" y="1025"/>
                    </a:lnTo>
                    <a:lnTo>
                      <a:pt x="566" y="1022"/>
                    </a:lnTo>
                    <a:lnTo>
                      <a:pt x="565" y="1017"/>
                    </a:lnTo>
                    <a:lnTo>
                      <a:pt x="565" y="1014"/>
                    </a:lnTo>
                    <a:lnTo>
                      <a:pt x="562" y="1006"/>
                    </a:lnTo>
                    <a:lnTo>
                      <a:pt x="560" y="1002"/>
                    </a:lnTo>
                    <a:lnTo>
                      <a:pt x="559" y="1000"/>
                    </a:lnTo>
                    <a:lnTo>
                      <a:pt x="559" y="997"/>
                    </a:lnTo>
                    <a:lnTo>
                      <a:pt x="557" y="993"/>
                    </a:lnTo>
                    <a:lnTo>
                      <a:pt x="554" y="985"/>
                    </a:lnTo>
                    <a:lnTo>
                      <a:pt x="549" y="975"/>
                    </a:lnTo>
                    <a:lnTo>
                      <a:pt x="545" y="964"/>
                    </a:lnTo>
                    <a:lnTo>
                      <a:pt x="541" y="952"/>
                    </a:lnTo>
                    <a:lnTo>
                      <a:pt x="539" y="941"/>
                    </a:lnTo>
                    <a:lnTo>
                      <a:pt x="539" y="939"/>
                    </a:lnTo>
                    <a:lnTo>
                      <a:pt x="537" y="937"/>
                    </a:lnTo>
                    <a:lnTo>
                      <a:pt x="537" y="936"/>
                    </a:lnTo>
                    <a:lnTo>
                      <a:pt x="539" y="932"/>
                    </a:lnTo>
                    <a:lnTo>
                      <a:pt x="539" y="929"/>
                    </a:lnTo>
                    <a:lnTo>
                      <a:pt x="540" y="927"/>
                    </a:lnTo>
                    <a:lnTo>
                      <a:pt x="540" y="919"/>
                    </a:lnTo>
                    <a:lnTo>
                      <a:pt x="539" y="914"/>
                    </a:lnTo>
                    <a:lnTo>
                      <a:pt x="536" y="910"/>
                    </a:lnTo>
                    <a:lnTo>
                      <a:pt x="536" y="905"/>
                    </a:lnTo>
                    <a:lnTo>
                      <a:pt x="539" y="903"/>
                    </a:lnTo>
                    <a:lnTo>
                      <a:pt x="539" y="902"/>
                    </a:lnTo>
                    <a:lnTo>
                      <a:pt x="535" y="902"/>
                    </a:lnTo>
                    <a:lnTo>
                      <a:pt x="532" y="907"/>
                    </a:lnTo>
                    <a:lnTo>
                      <a:pt x="531" y="910"/>
                    </a:lnTo>
                    <a:lnTo>
                      <a:pt x="529" y="913"/>
                    </a:lnTo>
                    <a:lnTo>
                      <a:pt x="527" y="915"/>
                    </a:lnTo>
                    <a:lnTo>
                      <a:pt x="522" y="920"/>
                    </a:lnTo>
                    <a:lnTo>
                      <a:pt x="518" y="920"/>
                    </a:lnTo>
                    <a:lnTo>
                      <a:pt x="511" y="918"/>
                    </a:lnTo>
                    <a:lnTo>
                      <a:pt x="505" y="913"/>
                    </a:lnTo>
                    <a:lnTo>
                      <a:pt x="500" y="907"/>
                    </a:lnTo>
                    <a:lnTo>
                      <a:pt x="495" y="902"/>
                    </a:lnTo>
                    <a:lnTo>
                      <a:pt x="497" y="900"/>
                    </a:lnTo>
                    <a:lnTo>
                      <a:pt x="505" y="900"/>
                    </a:lnTo>
                    <a:lnTo>
                      <a:pt x="507" y="899"/>
                    </a:lnTo>
                    <a:lnTo>
                      <a:pt x="508" y="898"/>
                    </a:lnTo>
                    <a:lnTo>
                      <a:pt x="510" y="895"/>
                    </a:lnTo>
                    <a:lnTo>
                      <a:pt x="511" y="894"/>
                    </a:lnTo>
                    <a:lnTo>
                      <a:pt x="507" y="893"/>
                    </a:lnTo>
                    <a:lnTo>
                      <a:pt x="501" y="893"/>
                    </a:lnTo>
                    <a:lnTo>
                      <a:pt x="492" y="890"/>
                    </a:lnTo>
                    <a:lnTo>
                      <a:pt x="483" y="885"/>
                    </a:lnTo>
                    <a:lnTo>
                      <a:pt x="477" y="879"/>
                    </a:lnTo>
                    <a:lnTo>
                      <a:pt x="476" y="876"/>
                    </a:lnTo>
                    <a:lnTo>
                      <a:pt x="473" y="873"/>
                    </a:lnTo>
                    <a:lnTo>
                      <a:pt x="471" y="865"/>
                    </a:lnTo>
                    <a:lnTo>
                      <a:pt x="470" y="864"/>
                    </a:lnTo>
                    <a:lnTo>
                      <a:pt x="467" y="863"/>
                    </a:lnTo>
                    <a:lnTo>
                      <a:pt x="451" y="863"/>
                    </a:lnTo>
                    <a:lnTo>
                      <a:pt x="449" y="864"/>
                    </a:lnTo>
                    <a:lnTo>
                      <a:pt x="447" y="865"/>
                    </a:lnTo>
                    <a:lnTo>
                      <a:pt x="444" y="865"/>
                    </a:lnTo>
                    <a:lnTo>
                      <a:pt x="433" y="863"/>
                    </a:lnTo>
                    <a:lnTo>
                      <a:pt x="431" y="865"/>
                    </a:lnTo>
                    <a:lnTo>
                      <a:pt x="414" y="865"/>
                    </a:lnTo>
                    <a:lnTo>
                      <a:pt x="403" y="864"/>
                    </a:lnTo>
                    <a:lnTo>
                      <a:pt x="389" y="863"/>
                    </a:lnTo>
                    <a:lnTo>
                      <a:pt x="377" y="861"/>
                    </a:lnTo>
                    <a:lnTo>
                      <a:pt x="375" y="861"/>
                    </a:lnTo>
                    <a:lnTo>
                      <a:pt x="373" y="860"/>
                    </a:lnTo>
                    <a:lnTo>
                      <a:pt x="370" y="860"/>
                    </a:lnTo>
                    <a:lnTo>
                      <a:pt x="368" y="859"/>
                    </a:lnTo>
                    <a:lnTo>
                      <a:pt x="365" y="859"/>
                    </a:lnTo>
                    <a:lnTo>
                      <a:pt x="364" y="858"/>
                    </a:lnTo>
                    <a:lnTo>
                      <a:pt x="363" y="858"/>
                    </a:lnTo>
                    <a:lnTo>
                      <a:pt x="362" y="856"/>
                    </a:lnTo>
                    <a:lnTo>
                      <a:pt x="359" y="851"/>
                    </a:lnTo>
                    <a:lnTo>
                      <a:pt x="359" y="848"/>
                    </a:lnTo>
                    <a:lnTo>
                      <a:pt x="353" y="841"/>
                    </a:lnTo>
                    <a:lnTo>
                      <a:pt x="348" y="841"/>
                    </a:lnTo>
                    <a:lnTo>
                      <a:pt x="345" y="842"/>
                    </a:lnTo>
                    <a:lnTo>
                      <a:pt x="344" y="844"/>
                    </a:lnTo>
                    <a:lnTo>
                      <a:pt x="343" y="846"/>
                    </a:lnTo>
                    <a:lnTo>
                      <a:pt x="342" y="848"/>
                    </a:lnTo>
                    <a:lnTo>
                      <a:pt x="322" y="848"/>
                    </a:lnTo>
                    <a:lnTo>
                      <a:pt x="314" y="842"/>
                    </a:lnTo>
                    <a:lnTo>
                      <a:pt x="308" y="836"/>
                    </a:lnTo>
                    <a:lnTo>
                      <a:pt x="304" y="834"/>
                    </a:lnTo>
                    <a:lnTo>
                      <a:pt x="301" y="832"/>
                    </a:lnTo>
                    <a:lnTo>
                      <a:pt x="298" y="832"/>
                    </a:lnTo>
                    <a:lnTo>
                      <a:pt x="295" y="831"/>
                    </a:lnTo>
                    <a:lnTo>
                      <a:pt x="291" y="829"/>
                    </a:lnTo>
                    <a:lnTo>
                      <a:pt x="290" y="827"/>
                    </a:lnTo>
                    <a:lnTo>
                      <a:pt x="290" y="822"/>
                    </a:lnTo>
                    <a:lnTo>
                      <a:pt x="280" y="807"/>
                    </a:lnTo>
                    <a:lnTo>
                      <a:pt x="273" y="802"/>
                    </a:lnTo>
                    <a:lnTo>
                      <a:pt x="265" y="800"/>
                    </a:lnTo>
                    <a:lnTo>
                      <a:pt x="263" y="800"/>
                    </a:lnTo>
                    <a:lnTo>
                      <a:pt x="260" y="802"/>
                    </a:lnTo>
                    <a:lnTo>
                      <a:pt x="256" y="810"/>
                    </a:lnTo>
                    <a:lnTo>
                      <a:pt x="256" y="819"/>
                    </a:lnTo>
                    <a:lnTo>
                      <a:pt x="258" y="822"/>
                    </a:lnTo>
                    <a:lnTo>
                      <a:pt x="261" y="831"/>
                    </a:lnTo>
                    <a:lnTo>
                      <a:pt x="266" y="840"/>
                    </a:lnTo>
                    <a:lnTo>
                      <a:pt x="274" y="848"/>
                    </a:lnTo>
                    <a:lnTo>
                      <a:pt x="281" y="851"/>
                    </a:lnTo>
                    <a:lnTo>
                      <a:pt x="281" y="855"/>
                    </a:lnTo>
                    <a:lnTo>
                      <a:pt x="283" y="856"/>
                    </a:lnTo>
                    <a:lnTo>
                      <a:pt x="283" y="859"/>
                    </a:lnTo>
                    <a:lnTo>
                      <a:pt x="284" y="861"/>
                    </a:lnTo>
                    <a:lnTo>
                      <a:pt x="286" y="860"/>
                    </a:lnTo>
                    <a:lnTo>
                      <a:pt x="288" y="859"/>
                    </a:lnTo>
                    <a:lnTo>
                      <a:pt x="289" y="856"/>
                    </a:lnTo>
                    <a:lnTo>
                      <a:pt x="291" y="854"/>
                    </a:lnTo>
                    <a:lnTo>
                      <a:pt x="293" y="856"/>
                    </a:lnTo>
                    <a:lnTo>
                      <a:pt x="293" y="863"/>
                    </a:lnTo>
                    <a:lnTo>
                      <a:pt x="291" y="865"/>
                    </a:lnTo>
                    <a:lnTo>
                      <a:pt x="289" y="868"/>
                    </a:lnTo>
                    <a:lnTo>
                      <a:pt x="289" y="871"/>
                    </a:lnTo>
                    <a:lnTo>
                      <a:pt x="291" y="876"/>
                    </a:lnTo>
                    <a:lnTo>
                      <a:pt x="296" y="879"/>
                    </a:lnTo>
                    <a:lnTo>
                      <a:pt x="300" y="879"/>
                    </a:lnTo>
                    <a:lnTo>
                      <a:pt x="304" y="880"/>
                    </a:lnTo>
                    <a:lnTo>
                      <a:pt x="306" y="880"/>
                    </a:lnTo>
                    <a:lnTo>
                      <a:pt x="320" y="879"/>
                    </a:lnTo>
                    <a:lnTo>
                      <a:pt x="329" y="874"/>
                    </a:lnTo>
                    <a:lnTo>
                      <a:pt x="337" y="868"/>
                    </a:lnTo>
                    <a:lnTo>
                      <a:pt x="343" y="860"/>
                    </a:lnTo>
                    <a:lnTo>
                      <a:pt x="350" y="853"/>
                    </a:lnTo>
                    <a:lnTo>
                      <a:pt x="350" y="868"/>
                    </a:lnTo>
                    <a:lnTo>
                      <a:pt x="357" y="876"/>
                    </a:lnTo>
                    <a:lnTo>
                      <a:pt x="364" y="881"/>
                    </a:lnTo>
                    <a:lnTo>
                      <a:pt x="375" y="885"/>
                    </a:lnTo>
                    <a:lnTo>
                      <a:pt x="378" y="886"/>
                    </a:lnTo>
                    <a:lnTo>
                      <a:pt x="380" y="892"/>
                    </a:lnTo>
                    <a:lnTo>
                      <a:pt x="382" y="893"/>
                    </a:lnTo>
                    <a:lnTo>
                      <a:pt x="383" y="895"/>
                    </a:lnTo>
                    <a:lnTo>
                      <a:pt x="383" y="894"/>
                    </a:lnTo>
                    <a:lnTo>
                      <a:pt x="384" y="895"/>
                    </a:lnTo>
                    <a:lnTo>
                      <a:pt x="387" y="897"/>
                    </a:lnTo>
                    <a:lnTo>
                      <a:pt x="388" y="898"/>
                    </a:lnTo>
                    <a:lnTo>
                      <a:pt x="391" y="899"/>
                    </a:lnTo>
                    <a:lnTo>
                      <a:pt x="391" y="900"/>
                    </a:lnTo>
                    <a:lnTo>
                      <a:pt x="389" y="907"/>
                    </a:lnTo>
                    <a:lnTo>
                      <a:pt x="385" y="912"/>
                    </a:lnTo>
                    <a:lnTo>
                      <a:pt x="380" y="917"/>
                    </a:lnTo>
                    <a:lnTo>
                      <a:pt x="379" y="923"/>
                    </a:lnTo>
                    <a:lnTo>
                      <a:pt x="375" y="923"/>
                    </a:lnTo>
                    <a:lnTo>
                      <a:pt x="372" y="924"/>
                    </a:lnTo>
                    <a:lnTo>
                      <a:pt x="367" y="929"/>
                    </a:lnTo>
                    <a:lnTo>
                      <a:pt x="367" y="932"/>
                    </a:lnTo>
                    <a:lnTo>
                      <a:pt x="365" y="934"/>
                    </a:lnTo>
                    <a:lnTo>
                      <a:pt x="365" y="938"/>
                    </a:lnTo>
                    <a:lnTo>
                      <a:pt x="364" y="939"/>
                    </a:lnTo>
                    <a:lnTo>
                      <a:pt x="363" y="942"/>
                    </a:lnTo>
                    <a:lnTo>
                      <a:pt x="359" y="942"/>
                    </a:lnTo>
                    <a:lnTo>
                      <a:pt x="357" y="944"/>
                    </a:lnTo>
                    <a:lnTo>
                      <a:pt x="355" y="947"/>
                    </a:lnTo>
                    <a:lnTo>
                      <a:pt x="354" y="948"/>
                    </a:lnTo>
                    <a:lnTo>
                      <a:pt x="352" y="953"/>
                    </a:lnTo>
                    <a:lnTo>
                      <a:pt x="347" y="953"/>
                    </a:lnTo>
                    <a:lnTo>
                      <a:pt x="342" y="958"/>
                    </a:lnTo>
                    <a:lnTo>
                      <a:pt x="340" y="961"/>
                    </a:lnTo>
                    <a:lnTo>
                      <a:pt x="338" y="963"/>
                    </a:lnTo>
                    <a:lnTo>
                      <a:pt x="338" y="966"/>
                    </a:lnTo>
                    <a:lnTo>
                      <a:pt x="330" y="967"/>
                    </a:lnTo>
                    <a:lnTo>
                      <a:pt x="320" y="970"/>
                    </a:lnTo>
                    <a:lnTo>
                      <a:pt x="311" y="972"/>
                    </a:lnTo>
                    <a:lnTo>
                      <a:pt x="304" y="976"/>
                    </a:lnTo>
                    <a:lnTo>
                      <a:pt x="301" y="981"/>
                    </a:lnTo>
                    <a:lnTo>
                      <a:pt x="303" y="983"/>
                    </a:lnTo>
                    <a:lnTo>
                      <a:pt x="304" y="985"/>
                    </a:lnTo>
                    <a:lnTo>
                      <a:pt x="271" y="995"/>
                    </a:lnTo>
                    <a:lnTo>
                      <a:pt x="266" y="997"/>
                    </a:lnTo>
                    <a:lnTo>
                      <a:pt x="259" y="1002"/>
                    </a:lnTo>
                    <a:lnTo>
                      <a:pt x="251" y="1006"/>
                    </a:lnTo>
                    <a:lnTo>
                      <a:pt x="245" y="1010"/>
                    </a:lnTo>
                    <a:lnTo>
                      <a:pt x="232" y="1010"/>
                    </a:lnTo>
                    <a:lnTo>
                      <a:pt x="229" y="1012"/>
                    </a:lnTo>
                    <a:lnTo>
                      <a:pt x="226" y="1015"/>
                    </a:lnTo>
                    <a:lnTo>
                      <a:pt x="221" y="1017"/>
                    </a:lnTo>
                    <a:lnTo>
                      <a:pt x="216" y="1017"/>
                    </a:lnTo>
                    <a:lnTo>
                      <a:pt x="214" y="1019"/>
                    </a:lnTo>
                    <a:lnTo>
                      <a:pt x="212" y="1019"/>
                    </a:lnTo>
                    <a:lnTo>
                      <a:pt x="202" y="1014"/>
                    </a:lnTo>
                    <a:lnTo>
                      <a:pt x="201" y="1014"/>
                    </a:lnTo>
                    <a:lnTo>
                      <a:pt x="202" y="1012"/>
                    </a:lnTo>
                    <a:lnTo>
                      <a:pt x="202" y="1011"/>
                    </a:lnTo>
                    <a:lnTo>
                      <a:pt x="196" y="998"/>
                    </a:lnTo>
                    <a:lnTo>
                      <a:pt x="194" y="988"/>
                    </a:lnTo>
                    <a:lnTo>
                      <a:pt x="191" y="986"/>
                    </a:lnTo>
                    <a:lnTo>
                      <a:pt x="191" y="980"/>
                    </a:lnTo>
                    <a:lnTo>
                      <a:pt x="192" y="977"/>
                    </a:lnTo>
                    <a:lnTo>
                      <a:pt x="192" y="968"/>
                    </a:lnTo>
                    <a:lnTo>
                      <a:pt x="191" y="966"/>
                    </a:lnTo>
                    <a:lnTo>
                      <a:pt x="189" y="963"/>
                    </a:lnTo>
                    <a:lnTo>
                      <a:pt x="186" y="962"/>
                    </a:lnTo>
                    <a:lnTo>
                      <a:pt x="178" y="954"/>
                    </a:lnTo>
                    <a:lnTo>
                      <a:pt x="173" y="947"/>
                    </a:lnTo>
                    <a:lnTo>
                      <a:pt x="168" y="938"/>
                    </a:lnTo>
                    <a:lnTo>
                      <a:pt x="167" y="931"/>
                    </a:lnTo>
                    <a:lnTo>
                      <a:pt x="156" y="925"/>
                    </a:lnTo>
                    <a:lnTo>
                      <a:pt x="151" y="917"/>
                    </a:lnTo>
                    <a:lnTo>
                      <a:pt x="150" y="903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5" y="888"/>
                    </a:lnTo>
                    <a:lnTo>
                      <a:pt x="143" y="884"/>
                    </a:lnTo>
                    <a:lnTo>
                      <a:pt x="141" y="883"/>
                    </a:lnTo>
                    <a:lnTo>
                      <a:pt x="136" y="878"/>
                    </a:lnTo>
                    <a:lnTo>
                      <a:pt x="131" y="878"/>
                    </a:lnTo>
                    <a:lnTo>
                      <a:pt x="130" y="876"/>
                    </a:lnTo>
                    <a:lnTo>
                      <a:pt x="128" y="874"/>
                    </a:lnTo>
                    <a:lnTo>
                      <a:pt x="128" y="869"/>
                    </a:lnTo>
                    <a:lnTo>
                      <a:pt x="127" y="868"/>
                    </a:lnTo>
                    <a:lnTo>
                      <a:pt x="127" y="865"/>
                    </a:lnTo>
                    <a:lnTo>
                      <a:pt x="126" y="861"/>
                    </a:lnTo>
                    <a:lnTo>
                      <a:pt x="121" y="856"/>
                    </a:lnTo>
                    <a:lnTo>
                      <a:pt x="108" y="836"/>
                    </a:lnTo>
                    <a:lnTo>
                      <a:pt x="107" y="835"/>
                    </a:lnTo>
                    <a:lnTo>
                      <a:pt x="106" y="832"/>
                    </a:lnTo>
                    <a:lnTo>
                      <a:pt x="101" y="827"/>
                    </a:lnTo>
                    <a:lnTo>
                      <a:pt x="101" y="824"/>
                    </a:lnTo>
                    <a:lnTo>
                      <a:pt x="102" y="820"/>
                    </a:lnTo>
                    <a:lnTo>
                      <a:pt x="102" y="816"/>
                    </a:lnTo>
                    <a:lnTo>
                      <a:pt x="103" y="812"/>
                    </a:lnTo>
                    <a:lnTo>
                      <a:pt x="103" y="809"/>
                    </a:lnTo>
                    <a:lnTo>
                      <a:pt x="94" y="787"/>
                    </a:lnTo>
                    <a:lnTo>
                      <a:pt x="94" y="786"/>
                    </a:lnTo>
                    <a:lnTo>
                      <a:pt x="97" y="783"/>
                    </a:lnTo>
                    <a:lnTo>
                      <a:pt x="98" y="783"/>
                    </a:lnTo>
                    <a:lnTo>
                      <a:pt x="98" y="782"/>
                    </a:lnTo>
                    <a:lnTo>
                      <a:pt x="102" y="771"/>
                    </a:lnTo>
                    <a:lnTo>
                      <a:pt x="104" y="761"/>
                    </a:lnTo>
                    <a:lnTo>
                      <a:pt x="107" y="756"/>
                    </a:lnTo>
                    <a:lnTo>
                      <a:pt x="111" y="751"/>
                    </a:lnTo>
                    <a:lnTo>
                      <a:pt x="114" y="747"/>
                    </a:lnTo>
                    <a:lnTo>
                      <a:pt x="116" y="741"/>
                    </a:lnTo>
                    <a:lnTo>
                      <a:pt x="116" y="736"/>
                    </a:lnTo>
                    <a:lnTo>
                      <a:pt x="114" y="732"/>
                    </a:lnTo>
                    <a:lnTo>
                      <a:pt x="113" y="727"/>
                    </a:lnTo>
                    <a:lnTo>
                      <a:pt x="113" y="722"/>
                    </a:lnTo>
                    <a:lnTo>
                      <a:pt x="114" y="720"/>
                    </a:lnTo>
                    <a:lnTo>
                      <a:pt x="116" y="720"/>
                    </a:lnTo>
                    <a:lnTo>
                      <a:pt x="116" y="715"/>
                    </a:lnTo>
                    <a:lnTo>
                      <a:pt x="114" y="717"/>
                    </a:lnTo>
                    <a:lnTo>
                      <a:pt x="112" y="718"/>
                    </a:lnTo>
                    <a:lnTo>
                      <a:pt x="111" y="719"/>
                    </a:lnTo>
                    <a:lnTo>
                      <a:pt x="104" y="719"/>
                    </a:lnTo>
                    <a:lnTo>
                      <a:pt x="102" y="718"/>
                    </a:lnTo>
                    <a:lnTo>
                      <a:pt x="101" y="715"/>
                    </a:lnTo>
                    <a:lnTo>
                      <a:pt x="96" y="719"/>
                    </a:lnTo>
                    <a:lnTo>
                      <a:pt x="92" y="722"/>
                    </a:lnTo>
                    <a:lnTo>
                      <a:pt x="87" y="724"/>
                    </a:lnTo>
                    <a:lnTo>
                      <a:pt x="79" y="726"/>
                    </a:lnTo>
                    <a:lnTo>
                      <a:pt x="74" y="724"/>
                    </a:lnTo>
                    <a:lnTo>
                      <a:pt x="69" y="720"/>
                    </a:lnTo>
                    <a:lnTo>
                      <a:pt x="66" y="717"/>
                    </a:lnTo>
                    <a:lnTo>
                      <a:pt x="59" y="715"/>
                    </a:lnTo>
                    <a:lnTo>
                      <a:pt x="57" y="715"/>
                    </a:lnTo>
                    <a:lnTo>
                      <a:pt x="54" y="717"/>
                    </a:lnTo>
                    <a:lnTo>
                      <a:pt x="53" y="719"/>
                    </a:lnTo>
                    <a:lnTo>
                      <a:pt x="50" y="722"/>
                    </a:lnTo>
                    <a:lnTo>
                      <a:pt x="49" y="724"/>
                    </a:lnTo>
                    <a:lnTo>
                      <a:pt x="48" y="726"/>
                    </a:lnTo>
                    <a:lnTo>
                      <a:pt x="45" y="726"/>
                    </a:lnTo>
                    <a:lnTo>
                      <a:pt x="40" y="724"/>
                    </a:lnTo>
                    <a:lnTo>
                      <a:pt x="35" y="720"/>
                    </a:lnTo>
                    <a:lnTo>
                      <a:pt x="30" y="718"/>
                    </a:lnTo>
                    <a:lnTo>
                      <a:pt x="22" y="718"/>
                    </a:lnTo>
                    <a:lnTo>
                      <a:pt x="24" y="715"/>
                    </a:lnTo>
                    <a:lnTo>
                      <a:pt x="23" y="714"/>
                    </a:lnTo>
                    <a:lnTo>
                      <a:pt x="20" y="713"/>
                    </a:lnTo>
                    <a:lnTo>
                      <a:pt x="18" y="710"/>
                    </a:lnTo>
                    <a:lnTo>
                      <a:pt x="15" y="709"/>
                    </a:lnTo>
                    <a:lnTo>
                      <a:pt x="13" y="704"/>
                    </a:lnTo>
                    <a:lnTo>
                      <a:pt x="14" y="703"/>
                    </a:lnTo>
                    <a:lnTo>
                      <a:pt x="12" y="700"/>
                    </a:lnTo>
                    <a:lnTo>
                      <a:pt x="8" y="698"/>
                    </a:lnTo>
                    <a:lnTo>
                      <a:pt x="0" y="695"/>
                    </a:lnTo>
                    <a:lnTo>
                      <a:pt x="4" y="692"/>
                    </a:lnTo>
                    <a:lnTo>
                      <a:pt x="7" y="690"/>
                    </a:lnTo>
                    <a:lnTo>
                      <a:pt x="8" y="689"/>
                    </a:lnTo>
                    <a:lnTo>
                      <a:pt x="9" y="687"/>
                    </a:lnTo>
                    <a:lnTo>
                      <a:pt x="9" y="679"/>
                    </a:lnTo>
                    <a:lnTo>
                      <a:pt x="4" y="679"/>
                    </a:lnTo>
                    <a:lnTo>
                      <a:pt x="2" y="678"/>
                    </a:lnTo>
                    <a:lnTo>
                      <a:pt x="2" y="676"/>
                    </a:lnTo>
                    <a:lnTo>
                      <a:pt x="4" y="671"/>
                    </a:lnTo>
                    <a:lnTo>
                      <a:pt x="9" y="668"/>
                    </a:lnTo>
                    <a:lnTo>
                      <a:pt x="27" y="665"/>
                    </a:lnTo>
                    <a:lnTo>
                      <a:pt x="34" y="664"/>
                    </a:lnTo>
                    <a:lnTo>
                      <a:pt x="39" y="663"/>
                    </a:lnTo>
                    <a:lnTo>
                      <a:pt x="37" y="660"/>
                    </a:lnTo>
                    <a:lnTo>
                      <a:pt x="35" y="660"/>
                    </a:lnTo>
                    <a:lnTo>
                      <a:pt x="35" y="658"/>
                    </a:lnTo>
                    <a:lnTo>
                      <a:pt x="38" y="656"/>
                    </a:lnTo>
                    <a:lnTo>
                      <a:pt x="62" y="656"/>
                    </a:lnTo>
                    <a:lnTo>
                      <a:pt x="64" y="654"/>
                    </a:lnTo>
                    <a:lnTo>
                      <a:pt x="68" y="653"/>
                    </a:lnTo>
                    <a:lnTo>
                      <a:pt x="72" y="650"/>
                    </a:lnTo>
                    <a:lnTo>
                      <a:pt x="74" y="648"/>
                    </a:lnTo>
                    <a:lnTo>
                      <a:pt x="81" y="646"/>
                    </a:lnTo>
                    <a:lnTo>
                      <a:pt x="89" y="645"/>
                    </a:lnTo>
                    <a:lnTo>
                      <a:pt x="98" y="645"/>
                    </a:lnTo>
                    <a:lnTo>
                      <a:pt x="104" y="646"/>
                    </a:lnTo>
                    <a:lnTo>
                      <a:pt x="112" y="649"/>
                    </a:lnTo>
                    <a:lnTo>
                      <a:pt x="118" y="650"/>
                    </a:lnTo>
                    <a:lnTo>
                      <a:pt x="121" y="654"/>
                    </a:lnTo>
                    <a:lnTo>
                      <a:pt x="127" y="656"/>
                    </a:lnTo>
                    <a:lnTo>
                      <a:pt x="133" y="658"/>
                    </a:lnTo>
                    <a:lnTo>
                      <a:pt x="138" y="659"/>
                    </a:lnTo>
                    <a:lnTo>
                      <a:pt x="162" y="659"/>
                    </a:lnTo>
                    <a:lnTo>
                      <a:pt x="168" y="658"/>
                    </a:lnTo>
                    <a:lnTo>
                      <a:pt x="175" y="653"/>
                    </a:lnTo>
                    <a:lnTo>
                      <a:pt x="181" y="649"/>
                    </a:lnTo>
                    <a:lnTo>
                      <a:pt x="190" y="648"/>
                    </a:lnTo>
                    <a:lnTo>
                      <a:pt x="195" y="648"/>
                    </a:lnTo>
                    <a:lnTo>
                      <a:pt x="200" y="650"/>
                    </a:lnTo>
                    <a:lnTo>
                      <a:pt x="202" y="653"/>
                    </a:lnTo>
                    <a:lnTo>
                      <a:pt x="202" y="655"/>
                    </a:lnTo>
                    <a:lnTo>
                      <a:pt x="205" y="660"/>
                    </a:lnTo>
                    <a:lnTo>
                      <a:pt x="206" y="664"/>
                    </a:lnTo>
                    <a:lnTo>
                      <a:pt x="209" y="666"/>
                    </a:lnTo>
                    <a:lnTo>
                      <a:pt x="214" y="669"/>
                    </a:lnTo>
                    <a:lnTo>
                      <a:pt x="215" y="670"/>
                    </a:lnTo>
                    <a:lnTo>
                      <a:pt x="216" y="670"/>
                    </a:lnTo>
                    <a:lnTo>
                      <a:pt x="221" y="674"/>
                    </a:lnTo>
                    <a:lnTo>
                      <a:pt x="225" y="679"/>
                    </a:lnTo>
                    <a:lnTo>
                      <a:pt x="230" y="683"/>
                    </a:lnTo>
                    <a:lnTo>
                      <a:pt x="236" y="685"/>
                    </a:lnTo>
                    <a:lnTo>
                      <a:pt x="240" y="685"/>
                    </a:lnTo>
                    <a:lnTo>
                      <a:pt x="242" y="684"/>
                    </a:lnTo>
                    <a:lnTo>
                      <a:pt x="244" y="681"/>
                    </a:lnTo>
                    <a:lnTo>
                      <a:pt x="249" y="676"/>
                    </a:lnTo>
                    <a:lnTo>
                      <a:pt x="251" y="675"/>
                    </a:lnTo>
                    <a:lnTo>
                      <a:pt x="252" y="675"/>
                    </a:lnTo>
                    <a:lnTo>
                      <a:pt x="254" y="674"/>
                    </a:lnTo>
                    <a:lnTo>
                      <a:pt x="256" y="674"/>
                    </a:lnTo>
                    <a:lnTo>
                      <a:pt x="258" y="676"/>
                    </a:lnTo>
                    <a:lnTo>
                      <a:pt x="258" y="678"/>
                    </a:lnTo>
                    <a:lnTo>
                      <a:pt x="259" y="680"/>
                    </a:lnTo>
                    <a:lnTo>
                      <a:pt x="260" y="681"/>
                    </a:lnTo>
                    <a:lnTo>
                      <a:pt x="260" y="687"/>
                    </a:lnTo>
                    <a:lnTo>
                      <a:pt x="265" y="692"/>
                    </a:lnTo>
                    <a:lnTo>
                      <a:pt x="266" y="694"/>
                    </a:lnTo>
                    <a:lnTo>
                      <a:pt x="266" y="702"/>
                    </a:lnTo>
                    <a:lnTo>
                      <a:pt x="269" y="707"/>
                    </a:lnTo>
                    <a:lnTo>
                      <a:pt x="279" y="707"/>
                    </a:lnTo>
                    <a:lnTo>
                      <a:pt x="281" y="708"/>
                    </a:lnTo>
                    <a:lnTo>
                      <a:pt x="283" y="710"/>
                    </a:lnTo>
                    <a:lnTo>
                      <a:pt x="284" y="712"/>
                    </a:lnTo>
                    <a:lnTo>
                      <a:pt x="285" y="714"/>
                    </a:lnTo>
                    <a:lnTo>
                      <a:pt x="290" y="717"/>
                    </a:lnTo>
                    <a:lnTo>
                      <a:pt x="304" y="717"/>
                    </a:lnTo>
                    <a:lnTo>
                      <a:pt x="315" y="715"/>
                    </a:lnTo>
                    <a:lnTo>
                      <a:pt x="324" y="714"/>
                    </a:lnTo>
                    <a:lnTo>
                      <a:pt x="324" y="707"/>
                    </a:lnTo>
                    <a:lnTo>
                      <a:pt x="319" y="702"/>
                    </a:lnTo>
                    <a:lnTo>
                      <a:pt x="319" y="697"/>
                    </a:lnTo>
                    <a:lnTo>
                      <a:pt x="322" y="694"/>
                    </a:lnTo>
                    <a:lnTo>
                      <a:pt x="323" y="692"/>
                    </a:lnTo>
                    <a:lnTo>
                      <a:pt x="323" y="689"/>
                    </a:lnTo>
                    <a:lnTo>
                      <a:pt x="322" y="684"/>
                    </a:lnTo>
                    <a:lnTo>
                      <a:pt x="320" y="680"/>
                    </a:lnTo>
                    <a:lnTo>
                      <a:pt x="316" y="676"/>
                    </a:lnTo>
                    <a:lnTo>
                      <a:pt x="313" y="674"/>
                    </a:lnTo>
                    <a:lnTo>
                      <a:pt x="308" y="673"/>
                    </a:lnTo>
                    <a:lnTo>
                      <a:pt x="309" y="668"/>
                    </a:lnTo>
                    <a:lnTo>
                      <a:pt x="314" y="663"/>
                    </a:lnTo>
                    <a:lnTo>
                      <a:pt x="316" y="661"/>
                    </a:lnTo>
                    <a:lnTo>
                      <a:pt x="328" y="661"/>
                    </a:lnTo>
                    <a:lnTo>
                      <a:pt x="327" y="659"/>
                    </a:lnTo>
                    <a:lnTo>
                      <a:pt x="325" y="655"/>
                    </a:lnTo>
                    <a:lnTo>
                      <a:pt x="323" y="650"/>
                    </a:lnTo>
                    <a:lnTo>
                      <a:pt x="322" y="646"/>
                    </a:lnTo>
                    <a:lnTo>
                      <a:pt x="319" y="646"/>
                    </a:lnTo>
                    <a:lnTo>
                      <a:pt x="316" y="648"/>
                    </a:lnTo>
                    <a:lnTo>
                      <a:pt x="314" y="650"/>
                    </a:lnTo>
                    <a:lnTo>
                      <a:pt x="310" y="651"/>
                    </a:lnTo>
                    <a:lnTo>
                      <a:pt x="308" y="653"/>
                    </a:lnTo>
                    <a:lnTo>
                      <a:pt x="306" y="642"/>
                    </a:lnTo>
                    <a:lnTo>
                      <a:pt x="301" y="634"/>
                    </a:lnTo>
                    <a:lnTo>
                      <a:pt x="295" y="626"/>
                    </a:lnTo>
                    <a:lnTo>
                      <a:pt x="289" y="617"/>
                    </a:lnTo>
                    <a:lnTo>
                      <a:pt x="288" y="616"/>
                    </a:lnTo>
                    <a:lnTo>
                      <a:pt x="285" y="615"/>
                    </a:lnTo>
                    <a:lnTo>
                      <a:pt x="280" y="610"/>
                    </a:lnTo>
                    <a:lnTo>
                      <a:pt x="280" y="606"/>
                    </a:lnTo>
                    <a:lnTo>
                      <a:pt x="284" y="605"/>
                    </a:lnTo>
                    <a:lnTo>
                      <a:pt x="290" y="601"/>
                    </a:lnTo>
                    <a:lnTo>
                      <a:pt x="299" y="597"/>
                    </a:lnTo>
                    <a:lnTo>
                      <a:pt x="308" y="596"/>
                    </a:lnTo>
                    <a:lnTo>
                      <a:pt x="315" y="597"/>
                    </a:lnTo>
                    <a:lnTo>
                      <a:pt x="323" y="597"/>
                    </a:lnTo>
                    <a:lnTo>
                      <a:pt x="329" y="595"/>
                    </a:lnTo>
                    <a:lnTo>
                      <a:pt x="328" y="592"/>
                    </a:lnTo>
                    <a:lnTo>
                      <a:pt x="325" y="590"/>
                    </a:lnTo>
                    <a:lnTo>
                      <a:pt x="325" y="583"/>
                    </a:lnTo>
                    <a:lnTo>
                      <a:pt x="328" y="582"/>
                    </a:lnTo>
                    <a:lnTo>
                      <a:pt x="328" y="585"/>
                    </a:lnTo>
                    <a:lnTo>
                      <a:pt x="329" y="585"/>
                    </a:lnTo>
                    <a:lnTo>
                      <a:pt x="329" y="586"/>
                    </a:lnTo>
                    <a:lnTo>
                      <a:pt x="330" y="587"/>
                    </a:lnTo>
                    <a:lnTo>
                      <a:pt x="334" y="588"/>
                    </a:lnTo>
                    <a:lnTo>
                      <a:pt x="337" y="590"/>
                    </a:lnTo>
                    <a:lnTo>
                      <a:pt x="338" y="590"/>
                    </a:lnTo>
                    <a:lnTo>
                      <a:pt x="342" y="587"/>
                    </a:lnTo>
                    <a:lnTo>
                      <a:pt x="342" y="586"/>
                    </a:lnTo>
                    <a:lnTo>
                      <a:pt x="344" y="583"/>
                    </a:lnTo>
                    <a:lnTo>
                      <a:pt x="347" y="583"/>
                    </a:lnTo>
                    <a:lnTo>
                      <a:pt x="348" y="582"/>
                    </a:lnTo>
                    <a:lnTo>
                      <a:pt x="349" y="582"/>
                    </a:lnTo>
                    <a:lnTo>
                      <a:pt x="350" y="583"/>
                    </a:lnTo>
                    <a:lnTo>
                      <a:pt x="352" y="582"/>
                    </a:lnTo>
                    <a:lnTo>
                      <a:pt x="353" y="583"/>
                    </a:lnTo>
                    <a:lnTo>
                      <a:pt x="355" y="585"/>
                    </a:lnTo>
                    <a:lnTo>
                      <a:pt x="358" y="583"/>
                    </a:lnTo>
                    <a:lnTo>
                      <a:pt x="359" y="582"/>
                    </a:lnTo>
                    <a:lnTo>
                      <a:pt x="362" y="582"/>
                    </a:lnTo>
                    <a:lnTo>
                      <a:pt x="363" y="581"/>
                    </a:lnTo>
                    <a:lnTo>
                      <a:pt x="365" y="582"/>
                    </a:lnTo>
                    <a:lnTo>
                      <a:pt x="367" y="583"/>
                    </a:lnTo>
                    <a:lnTo>
                      <a:pt x="367" y="587"/>
                    </a:lnTo>
                    <a:lnTo>
                      <a:pt x="368" y="587"/>
                    </a:lnTo>
                    <a:lnTo>
                      <a:pt x="369" y="588"/>
                    </a:lnTo>
                    <a:lnTo>
                      <a:pt x="373" y="588"/>
                    </a:lnTo>
                    <a:lnTo>
                      <a:pt x="375" y="590"/>
                    </a:lnTo>
                    <a:lnTo>
                      <a:pt x="375" y="591"/>
                    </a:lnTo>
                    <a:lnTo>
                      <a:pt x="379" y="591"/>
                    </a:lnTo>
                    <a:lnTo>
                      <a:pt x="380" y="590"/>
                    </a:lnTo>
                    <a:lnTo>
                      <a:pt x="382" y="587"/>
                    </a:lnTo>
                    <a:lnTo>
                      <a:pt x="383" y="586"/>
                    </a:lnTo>
                    <a:lnTo>
                      <a:pt x="385" y="588"/>
                    </a:lnTo>
                    <a:lnTo>
                      <a:pt x="389" y="590"/>
                    </a:lnTo>
                    <a:lnTo>
                      <a:pt x="392" y="588"/>
                    </a:lnTo>
                    <a:lnTo>
                      <a:pt x="393" y="587"/>
                    </a:lnTo>
                    <a:lnTo>
                      <a:pt x="397" y="587"/>
                    </a:lnTo>
                    <a:lnTo>
                      <a:pt x="398" y="580"/>
                    </a:lnTo>
                    <a:lnTo>
                      <a:pt x="399" y="578"/>
                    </a:lnTo>
                    <a:lnTo>
                      <a:pt x="398" y="577"/>
                    </a:lnTo>
                    <a:lnTo>
                      <a:pt x="398" y="576"/>
                    </a:lnTo>
                    <a:lnTo>
                      <a:pt x="392" y="576"/>
                    </a:lnTo>
                    <a:lnTo>
                      <a:pt x="391" y="575"/>
                    </a:lnTo>
                    <a:lnTo>
                      <a:pt x="391" y="573"/>
                    </a:lnTo>
                    <a:lnTo>
                      <a:pt x="387" y="572"/>
                    </a:lnTo>
                    <a:lnTo>
                      <a:pt x="385" y="572"/>
                    </a:lnTo>
                    <a:lnTo>
                      <a:pt x="385" y="570"/>
                    </a:lnTo>
                    <a:lnTo>
                      <a:pt x="382" y="568"/>
                    </a:lnTo>
                    <a:lnTo>
                      <a:pt x="382" y="567"/>
                    </a:lnTo>
                    <a:lnTo>
                      <a:pt x="380" y="562"/>
                    </a:lnTo>
                    <a:lnTo>
                      <a:pt x="379" y="559"/>
                    </a:lnTo>
                    <a:lnTo>
                      <a:pt x="373" y="559"/>
                    </a:lnTo>
                    <a:lnTo>
                      <a:pt x="369" y="561"/>
                    </a:lnTo>
                    <a:lnTo>
                      <a:pt x="369" y="557"/>
                    </a:lnTo>
                    <a:lnTo>
                      <a:pt x="367" y="548"/>
                    </a:lnTo>
                    <a:lnTo>
                      <a:pt x="365" y="543"/>
                    </a:lnTo>
                    <a:lnTo>
                      <a:pt x="367" y="539"/>
                    </a:lnTo>
                    <a:lnTo>
                      <a:pt x="370" y="533"/>
                    </a:lnTo>
                    <a:lnTo>
                      <a:pt x="375" y="528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75" y="517"/>
                    </a:lnTo>
                    <a:lnTo>
                      <a:pt x="368" y="520"/>
                    </a:lnTo>
                    <a:lnTo>
                      <a:pt x="364" y="524"/>
                    </a:lnTo>
                    <a:lnTo>
                      <a:pt x="355" y="522"/>
                    </a:lnTo>
                    <a:lnTo>
                      <a:pt x="352" y="515"/>
                    </a:lnTo>
                    <a:lnTo>
                      <a:pt x="349" y="508"/>
                    </a:lnTo>
                    <a:lnTo>
                      <a:pt x="353" y="505"/>
                    </a:lnTo>
                    <a:lnTo>
                      <a:pt x="358" y="509"/>
                    </a:lnTo>
                    <a:lnTo>
                      <a:pt x="365" y="509"/>
                    </a:lnTo>
                    <a:lnTo>
                      <a:pt x="369" y="507"/>
                    </a:lnTo>
                    <a:lnTo>
                      <a:pt x="370" y="500"/>
                    </a:lnTo>
                    <a:lnTo>
                      <a:pt x="370" y="493"/>
                    </a:lnTo>
                    <a:lnTo>
                      <a:pt x="365" y="492"/>
                    </a:lnTo>
                    <a:lnTo>
                      <a:pt x="362" y="493"/>
                    </a:lnTo>
                    <a:lnTo>
                      <a:pt x="355" y="492"/>
                    </a:lnTo>
                    <a:lnTo>
                      <a:pt x="352" y="485"/>
                    </a:lnTo>
                    <a:lnTo>
                      <a:pt x="352" y="478"/>
                    </a:lnTo>
                    <a:lnTo>
                      <a:pt x="355" y="470"/>
                    </a:lnTo>
                    <a:lnTo>
                      <a:pt x="359" y="459"/>
                    </a:lnTo>
                    <a:lnTo>
                      <a:pt x="365" y="454"/>
                    </a:lnTo>
                    <a:lnTo>
                      <a:pt x="370" y="446"/>
                    </a:lnTo>
                    <a:lnTo>
                      <a:pt x="372" y="441"/>
                    </a:lnTo>
                    <a:lnTo>
                      <a:pt x="369" y="434"/>
                    </a:lnTo>
                    <a:lnTo>
                      <a:pt x="363" y="427"/>
                    </a:lnTo>
                    <a:lnTo>
                      <a:pt x="360" y="424"/>
                    </a:lnTo>
                    <a:lnTo>
                      <a:pt x="363" y="421"/>
                    </a:lnTo>
                    <a:lnTo>
                      <a:pt x="360" y="416"/>
                    </a:lnTo>
                    <a:lnTo>
                      <a:pt x="363" y="415"/>
                    </a:lnTo>
                    <a:lnTo>
                      <a:pt x="367" y="412"/>
                    </a:lnTo>
                    <a:lnTo>
                      <a:pt x="372" y="402"/>
                    </a:lnTo>
                    <a:lnTo>
                      <a:pt x="370" y="395"/>
                    </a:lnTo>
                    <a:lnTo>
                      <a:pt x="367" y="390"/>
                    </a:lnTo>
                    <a:lnTo>
                      <a:pt x="367" y="385"/>
                    </a:lnTo>
                    <a:lnTo>
                      <a:pt x="370" y="386"/>
                    </a:lnTo>
                    <a:lnTo>
                      <a:pt x="372" y="382"/>
                    </a:lnTo>
                    <a:lnTo>
                      <a:pt x="370" y="377"/>
                    </a:lnTo>
                    <a:lnTo>
                      <a:pt x="370" y="373"/>
                    </a:lnTo>
                    <a:lnTo>
                      <a:pt x="369" y="366"/>
                    </a:lnTo>
                    <a:lnTo>
                      <a:pt x="369" y="365"/>
                    </a:lnTo>
                    <a:lnTo>
                      <a:pt x="370" y="357"/>
                    </a:lnTo>
                    <a:lnTo>
                      <a:pt x="369" y="352"/>
                    </a:lnTo>
                    <a:lnTo>
                      <a:pt x="368" y="354"/>
                    </a:lnTo>
                    <a:lnTo>
                      <a:pt x="367" y="354"/>
                    </a:lnTo>
                    <a:lnTo>
                      <a:pt x="367" y="352"/>
                    </a:lnTo>
                    <a:lnTo>
                      <a:pt x="372" y="339"/>
                    </a:lnTo>
                    <a:lnTo>
                      <a:pt x="370" y="329"/>
                    </a:lnTo>
                    <a:lnTo>
                      <a:pt x="373" y="323"/>
                    </a:lnTo>
                    <a:lnTo>
                      <a:pt x="374" y="317"/>
                    </a:lnTo>
                    <a:lnTo>
                      <a:pt x="377" y="310"/>
                    </a:lnTo>
                    <a:lnTo>
                      <a:pt x="375" y="305"/>
                    </a:lnTo>
                    <a:lnTo>
                      <a:pt x="377" y="302"/>
                    </a:lnTo>
                    <a:lnTo>
                      <a:pt x="380" y="300"/>
                    </a:lnTo>
                    <a:lnTo>
                      <a:pt x="385" y="300"/>
                    </a:lnTo>
                    <a:lnTo>
                      <a:pt x="391" y="297"/>
                    </a:lnTo>
                    <a:lnTo>
                      <a:pt x="396" y="288"/>
                    </a:lnTo>
                    <a:lnTo>
                      <a:pt x="404" y="281"/>
                    </a:lnTo>
                    <a:lnTo>
                      <a:pt x="414" y="273"/>
                    </a:lnTo>
                    <a:lnTo>
                      <a:pt x="417" y="264"/>
                    </a:lnTo>
                    <a:lnTo>
                      <a:pt x="422" y="256"/>
                    </a:lnTo>
                    <a:lnTo>
                      <a:pt x="427" y="255"/>
                    </a:lnTo>
                    <a:lnTo>
                      <a:pt x="433" y="251"/>
                    </a:lnTo>
                    <a:lnTo>
                      <a:pt x="436" y="246"/>
                    </a:lnTo>
                    <a:lnTo>
                      <a:pt x="436" y="243"/>
                    </a:lnTo>
                    <a:lnTo>
                      <a:pt x="438" y="241"/>
                    </a:lnTo>
                    <a:lnTo>
                      <a:pt x="441" y="241"/>
                    </a:lnTo>
                    <a:lnTo>
                      <a:pt x="442" y="235"/>
                    </a:lnTo>
                    <a:lnTo>
                      <a:pt x="442" y="225"/>
                    </a:lnTo>
                    <a:lnTo>
                      <a:pt x="436" y="225"/>
                    </a:lnTo>
                    <a:lnTo>
                      <a:pt x="432" y="221"/>
                    </a:lnTo>
                    <a:lnTo>
                      <a:pt x="432" y="215"/>
                    </a:lnTo>
                    <a:lnTo>
                      <a:pt x="434" y="212"/>
                    </a:lnTo>
                    <a:lnTo>
                      <a:pt x="436" y="205"/>
                    </a:lnTo>
                    <a:lnTo>
                      <a:pt x="432" y="200"/>
                    </a:lnTo>
                    <a:lnTo>
                      <a:pt x="429" y="195"/>
                    </a:lnTo>
                    <a:lnTo>
                      <a:pt x="431" y="188"/>
                    </a:lnTo>
                    <a:lnTo>
                      <a:pt x="429" y="183"/>
                    </a:lnTo>
                    <a:lnTo>
                      <a:pt x="428" y="181"/>
                    </a:lnTo>
                    <a:lnTo>
                      <a:pt x="431" y="182"/>
                    </a:lnTo>
                    <a:lnTo>
                      <a:pt x="434" y="183"/>
                    </a:lnTo>
                    <a:lnTo>
                      <a:pt x="437" y="183"/>
                    </a:lnTo>
                    <a:lnTo>
                      <a:pt x="444" y="186"/>
                    </a:lnTo>
                    <a:lnTo>
                      <a:pt x="462" y="195"/>
                    </a:lnTo>
                    <a:lnTo>
                      <a:pt x="471" y="200"/>
                    </a:lnTo>
                    <a:lnTo>
                      <a:pt x="480" y="204"/>
                    </a:lnTo>
                    <a:lnTo>
                      <a:pt x="487" y="206"/>
                    </a:lnTo>
                    <a:lnTo>
                      <a:pt x="492" y="207"/>
                    </a:lnTo>
                    <a:lnTo>
                      <a:pt x="495" y="206"/>
                    </a:lnTo>
                    <a:lnTo>
                      <a:pt x="495" y="202"/>
                    </a:lnTo>
                    <a:lnTo>
                      <a:pt x="490" y="193"/>
                    </a:lnTo>
                    <a:lnTo>
                      <a:pt x="482" y="186"/>
                    </a:lnTo>
                    <a:lnTo>
                      <a:pt x="477" y="176"/>
                    </a:lnTo>
                    <a:lnTo>
                      <a:pt x="472" y="165"/>
                    </a:lnTo>
                    <a:lnTo>
                      <a:pt x="471" y="152"/>
                    </a:lnTo>
                    <a:lnTo>
                      <a:pt x="473" y="143"/>
                    </a:lnTo>
                    <a:lnTo>
                      <a:pt x="480" y="134"/>
                    </a:lnTo>
                    <a:lnTo>
                      <a:pt x="490" y="124"/>
                    </a:lnTo>
                    <a:lnTo>
                      <a:pt x="500" y="117"/>
                    </a:lnTo>
                    <a:lnTo>
                      <a:pt x="511" y="112"/>
                    </a:lnTo>
                    <a:lnTo>
                      <a:pt x="521" y="112"/>
                    </a:lnTo>
                    <a:lnTo>
                      <a:pt x="534" y="115"/>
                    </a:lnTo>
                    <a:lnTo>
                      <a:pt x="540" y="118"/>
                    </a:lnTo>
                    <a:lnTo>
                      <a:pt x="541" y="122"/>
                    </a:lnTo>
                    <a:lnTo>
                      <a:pt x="539" y="127"/>
                    </a:lnTo>
                    <a:lnTo>
                      <a:pt x="535" y="132"/>
                    </a:lnTo>
                    <a:lnTo>
                      <a:pt x="534" y="138"/>
                    </a:lnTo>
                    <a:lnTo>
                      <a:pt x="534" y="146"/>
                    </a:lnTo>
                    <a:lnTo>
                      <a:pt x="535" y="158"/>
                    </a:lnTo>
                    <a:lnTo>
                      <a:pt x="537" y="172"/>
                    </a:lnTo>
                    <a:lnTo>
                      <a:pt x="540" y="187"/>
                    </a:lnTo>
                    <a:lnTo>
                      <a:pt x="544" y="200"/>
                    </a:lnTo>
                    <a:lnTo>
                      <a:pt x="549" y="209"/>
                    </a:lnTo>
                    <a:lnTo>
                      <a:pt x="555" y="212"/>
                    </a:lnTo>
                    <a:lnTo>
                      <a:pt x="559" y="211"/>
                    </a:lnTo>
                    <a:lnTo>
                      <a:pt x="559" y="206"/>
                    </a:lnTo>
                    <a:lnTo>
                      <a:pt x="557" y="200"/>
                    </a:lnTo>
                    <a:lnTo>
                      <a:pt x="554" y="192"/>
                    </a:lnTo>
                    <a:lnTo>
                      <a:pt x="551" y="185"/>
                    </a:lnTo>
                    <a:lnTo>
                      <a:pt x="550" y="177"/>
                    </a:lnTo>
                    <a:lnTo>
                      <a:pt x="556" y="165"/>
                    </a:lnTo>
                    <a:lnTo>
                      <a:pt x="556" y="157"/>
                    </a:lnTo>
                    <a:lnTo>
                      <a:pt x="552" y="149"/>
                    </a:lnTo>
                    <a:lnTo>
                      <a:pt x="547" y="143"/>
                    </a:lnTo>
                    <a:lnTo>
                      <a:pt x="544" y="136"/>
                    </a:lnTo>
                    <a:lnTo>
                      <a:pt x="554" y="131"/>
                    </a:lnTo>
                    <a:lnTo>
                      <a:pt x="561" y="122"/>
                    </a:lnTo>
                    <a:lnTo>
                      <a:pt x="565" y="112"/>
                    </a:lnTo>
                    <a:lnTo>
                      <a:pt x="567" y="115"/>
                    </a:lnTo>
                    <a:lnTo>
                      <a:pt x="569" y="122"/>
                    </a:lnTo>
                    <a:lnTo>
                      <a:pt x="570" y="127"/>
                    </a:lnTo>
                    <a:lnTo>
                      <a:pt x="572" y="133"/>
                    </a:lnTo>
                    <a:lnTo>
                      <a:pt x="575" y="136"/>
                    </a:lnTo>
                    <a:lnTo>
                      <a:pt x="579" y="137"/>
                    </a:lnTo>
                    <a:lnTo>
                      <a:pt x="585" y="133"/>
                    </a:lnTo>
                    <a:lnTo>
                      <a:pt x="593" y="124"/>
                    </a:lnTo>
                    <a:lnTo>
                      <a:pt x="606" y="124"/>
                    </a:lnTo>
                    <a:lnTo>
                      <a:pt x="616" y="126"/>
                    </a:lnTo>
                    <a:lnTo>
                      <a:pt x="624" y="127"/>
                    </a:lnTo>
                    <a:lnTo>
                      <a:pt x="629" y="127"/>
                    </a:lnTo>
                    <a:lnTo>
                      <a:pt x="634" y="124"/>
                    </a:lnTo>
                    <a:lnTo>
                      <a:pt x="631" y="119"/>
                    </a:lnTo>
                    <a:lnTo>
                      <a:pt x="630" y="114"/>
                    </a:lnTo>
                    <a:lnTo>
                      <a:pt x="629" y="110"/>
                    </a:lnTo>
                    <a:lnTo>
                      <a:pt x="628" y="108"/>
                    </a:lnTo>
                    <a:lnTo>
                      <a:pt x="630" y="99"/>
                    </a:lnTo>
                    <a:lnTo>
                      <a:pt x="638" y="94"/>
                    </a:lnTo>
                    <a:lnTo>
                      <a:pt x="649" y="90"/>
                    </a:lnTo>
                    <a:lnTo>
                      <a:pt x="660" y="89"/>
                    </a:lnTo>
                    <a:lnTo>
                      <a:pt x="692" y="89"/>
                    </a:lnTo>
                    <a:lnTo>
                      <a:pt x="697" y="87"/>
                    </a:lnTo>
                    <a:lnTo>
                      <a:pt x="702" y="80"/>
                    </a:lnTo>
                    <a:lnTo>
                      <a:pt x="705" y="73"/>
                    </a:lnTo>
                    <a:lnTo>
                      <a:pt x="709" y="66"/>
                    </a:lnTo>
                    <a:lnTo>
                      <a:pt x="725" y="55"/>
                    </a:lnTo>
                    <a:lnTo>
                      <a:pt x="746" y="46"/>
                    </a:lnTo>
                    <a:lnTo>
                      <a:pt x="766" y="41"/>
                    </a:lnTo>
                    <a:lnTo>
                      <a:pt x="783" y="37"/>
                    </a:lnTo>
                    <a:lnTo>
                      <a:pt x="800" y="35"/>
                    </a:lnTo>
                    <a:lnTo>
                      <a:pt x="810" y="32"/>
                    </a:lnTo>
                    <a:lnTo>
                      <a:pt x="810" y="37"/>
                    </a:lnTo>
                    <a:lnTo>
                      <a:pt x="815" y="40"/>
                    </a:lnTo>
                    <a:lnTo>
                      <a:pt x="823" y="40"/>
                    </a:lnTo>
                    <a:lnTo>
                      <a:pt x="832" y="37"/>
                    </a:lnTo>
                    <a:lnTo>
                      <a:pt x="852" y="30"/>
                    </a:lnTo>
                    <a:lnTo>
                      <a:pt x="865" y="24"/>
                    </a:lnTo>
                    <a:lnTo>
                      <a:pt x="871" y="17"/>
                    </a:lnTo>
                    <a:lnTo>
                      <a:pt x="879" y="11"/>
                    </a:lnTo>
                    <a:lnTo>
                      <a:pt x="886" y="6"/>
                    </a:lnTo>
                    <a:lnTo>
                      <a:pt x="895" y="1"/>
                    </a:lnTo>
                    <a:lnTo>
                      <a:pt x="9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Freeform 1380">
              <a:extLst>
                <a:ext uri="{FF2B5EF4-FFF2-40B4-BE49-F238E27FC236}">
                  <a16:creationId xmlns:a16="http://schemas.microsoft.com/office/drawing/2014/main" id="{B9EFC887-4F30-D34B-80C0-A1A2874C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574" y="1840131"/>
              <a:ext cx="167876" cy="5181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0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55" y="5"/>
                </a:cxn>
                <a:cxn ang="0">
                  <a:pos x="58" y="5"/>
                </a:cxn>
                <a:cxn ang="0">
                  <a:pos x="61" y="4"/>
                </a:cxn>
                <a:cxn ang="0">
                  <a:pos x="64" y="1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76" y="3"/>
                </a:cxn>
                <a:cxn ang="0">
                  <a:pos x="81" y="5"/>
                </a:cxn>
                <a:cxn ang="0">
                  <a:pos x="81" y="8"/>
                </a:cxn>
                <a:cxn ang="0">
                  <a:pos x="80" y="9"/>
                </a:cxn>
                <a:cxn ang="0">
                  <a:pos x="76" y="9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70" y="13"/>
                </a:cxn>
                <a:cxn ang="0">
                  <a:pos x="68" y="13"/>
                </a:cxn>
                <a:cxn ang="0">
                  <a:pos x="66" y="12"/>
                </a:cxn>
                <a:cxn ang="0">
                  <a:pos x="66" y="14"/>
                </a:cxn>
                <a:cxn ang="0">
                  <a:pos x="64" y="15"/>
                </a:cxn>
                <a:cxn ang="0">
                  <a:pos x="55" y="15"/>
                </a:cxn>
                <a:cxn ang="0">
                  <a:pos x="50" y="18"/>
                </a:cxn>
                <a:cxn ang="0">
                  <a:pos x="48" y="23"/>
                </a:cxn>
                <a:cxn ang="0">
                  <a:pos x="46" y="24"/>
                </a:cxn>
                <a:cxn ang="0">
                  <a:pos x="44" y="25"/>
                </a:cxn>
                <a:cxn ang="0">
                  <a:pos x="42" y="23"/>
                </a:cxn>
                <a:cxn ang="0">
                  <a:pos x="40" y="20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29" y="17"/>
                </a:cxn>
                <a:cxn ang="0">
                  <a:pos x="34" y="14"/>
                </a:cxn>
                <a:cxn ang="0">
                  <a:pos x="35" y="14"/>
                </a:cxn>
                <a:cxn ang="0">
                  <a:pos x="37" y="13"/>
                </a:cxn>
                <a:cxn ang="0">
                  <a:pos x="31" y="13"/>
                </a:cxn>
                <a:cxn ang="0">
                  <a:pos x="30" y="12"/>
                </a:cxn>
                <a:cxn ang="0">
                  <a:pos x="31" y="10"/>
                </a:cxn>
                <a:cxn ang="0">
                  <a:pos x="34" y="10"/>
                </a:cxn>
                <a:cxn ang="0">
                  <a:pos x="36" y="8"/>
                </a:cxn>
                <a:cxn ang="0">
                  <a:pos x="31" y="7"/>
                </a:cxn>
                <a:cxn ang="0">
                  <a:pos x="27" y="5"/>
                </a:cxn>
                <a:cxn ang="0">
                  <a:pos x="24" y="5"/>
                </a:cxn>
                <a:cxn ang="0">
                  <a:pos x="20" y="7"/>
                </a:cxn>
                <a:cxn ang="0">
                  <a:pos x="16" y="9"/>
                </a:cxn>
                <a:cxn ang="0">
                  <a:pos x="12" y="10"/>
                </a:cxn>
                <a:cxn ang="0">
                  <a:pos x="5" y="10"/>
                </a:cxn>
                <a:cxn ang="0">
                  <a:pos x="0" y="8"/>
                </a:cxn>
                <a:cxn ang="0">
                  <a:pos x="5" y="4"/>
                </a:cxn>
                <a:cxn ang="0">
                  <a:pos x="14" y="1"/>
                </a:cxn>
                <a:cxn ang="0">
                  <a:pos x="24" y="0"/>
                </a:cxn>
              </a:cxnLst>
              <a:rect l="0" t="0" r="r" b="b"/>
              <a:pathLst>
                <a:path w="81" h="25">
                  <a:moveTo>
                    <a:pt x="24" y="0"/>
                  </a:moveTo>
                  <a:lnTo>
                    <a:pt x="31" y="0"/>
                  </a:lnTo>
                  <a:lnTo>
                    <a:pt x="40" y="1"/>
                  </a:lnTo>
                  <a:lnTo>
                    <a:pt x="48" y="4"/>
                  </a:lnTo>
                  <a:lnTo>
                    <a:pt x="55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1" y="8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55" y="15"/>
                  </a:lnTo>
                  <a:lnTo>
                    <a:pt x="50" y="18"/>
                  </a:lnTo>
                  <a:lnTo>
                    <a:pt x="48" y="23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2" y="23"/>
                  </a:lnTo>
                  <a:lnTo>
                    <a:pt x="40" y="20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5" y="4"/>
                  </a:lnTo>
                  <a:lnTo>
                    <a:pt x="14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1112">
              <a:extLst>
                <a:ext uri="{FF2B5EF4-FFF2-40B4-BE49-F238E27FC236}">
                  <a16:creationId xmlns:a16="http://schemas.microsoft.com/office/drawing/2014/main" id="{F51B5121-4BEF-774D-AE93-75BCCD4777BD}"/>
                </a:ext>
              </a:extLst>
            </p:cNvPr>
            <p:cNvGrpSpPr/>
            <p:nvPr/>
          </p:nvGrpSpPr>
          <p:grpSpPr>
            <a:xfrm>
              <a:off x="5601779" y="1788317"/>
              <a:ext cx="1875644" cy="1772016"/>
              <a:chOff x="5601779" y="1788317"/>
              <a:chExt cx="1875644" cy="1772016"/>
            </a:xfrm>
            <a:grpFill/>
          </p:grpSpPr>
          <p:sp>
            <p:nvSpPr>
              <p:cNvPr id="121" name="Freeform 1232">
                <a:extLst>
                  <a:ext uri="{FF2B5EF4-FFF2-40B4-BE49-F238E27FC236}">
                    <a16:creationId xmlns:a16="http://schemas.microsoft.com/office/drawing/2014/main" id="{E2C1C06E-EA04-434D-9765-B1974EC5F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601" y="3545825"/>
                <a:ext cx="53886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6" y="2"/>
                  </a:cxn>
                  <a:cxn ang="0">
                    <a:pos x="23" y="4"/>
                  </a:cxn>
                  <a:cxn ang="0">
                    <a:pos x="13" y="4"/>
                  </a:cxn>
                  <a:cxn ang="0">
                    <a:pos x="9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26" h="4">
                    <a:moveTo>
                      <a:pt x="0" y="0"/>
                    </a:moveTo>
                    <a:lnTo>
                      <a:pt x="14" y="0"/>
                    </a:lnTo>
                    <a:lnTo>
                      <a:pt x="26" y="2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9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346">
                <a:extLst>
                  <a:ext uri="{FF2B5EF4-FFF2-40B4-BE49-F238E27FC236}">
                    <a16:creationId xmlns:a16="http://schemas.microsoft.com/office/drawing/2014/main" id="{53F85DE5-90A7-1748-A935-9D8E86C8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024" y="1806970"/>
                <a:ext cx="60104" cy="3937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9" y="14"/>
                  </a:cxn>
                  <a:cxn ang="0">
                    <a:pos x="24" y="15"/>
                  </a:cxn>
                  <a:cxn ang="0">
                    <a:pos x="18" y="16"/>
                  </a:cxn>
                  <a:cxn ang="0">
                    <a:pos x="11" y="19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1"/>
                  </a:cxn>
                  <a:cxn ang="0">
                    <a:pos x="23" y="0"/>
                  </a:cxn>
                </a:cxnLst>
                <a:rect l="0" t="0" r="r" b="b"/>
                <a:pathLst>
                  <a:path w="29" h="19">
                    <a:moveTo>
                      <a:pt x="23" y="0"/>
                    </a:moveTo>
                    <a:lnTo>
                      <a:pt x="29" y="14"/>
                    </a:lnTo>
                    <a:lnTo>
                      <a:pt x="24" y="15"/>
                    </a:lnTo>
                    <a:lnTo>
                      <a:pt x="18" y="16"/>
                    </a:lnTo>
                    <a:lnTo>
                      <a:pt x="11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9" y="4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348">
                <a:extLst>
                  <a:ext uri="{FF2B5EF4-FFF2-40B4-BE49-F238E27FC236}">
                    <a16:creationId xmlns:a16="http://schemas.microsoft.com/office/drawing/2014/main" id="{FE13F5A1-137B-904E-ABD0-EB9818FC4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709" y="3535463"/>
                <a:ext cx="49741" cy="2487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3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9" y="12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12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3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12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350">
                <a:extLst>
                  <a:ext uri="{FF2B5EF4-FFF2-40B4-BE49-F238E27FC236}">
                    <a16:creationId xmlns:a16="http://schemas.microsoft.com/office/drawing/2014/main" id="{67FE36A0-9641-5740-BCC4-F701B35D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189" y="2219404"/>
                <a:ext cx="35234" cy="2487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3" y="3"/>
                  </a:cxn>
                  <a:cxn ang="0">
                    <a:pos x="14" y="6"/>
                  </a:cxn>
                  <a:cxn ang="0">
                    <a:pos x="17" y="8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7" y="0"/>
                  </a:cxn>
                </a:cxnLst>
                <a:rect l="0" t="0" r="r" b="b"/>
                <a:pathLst>
                  <a:path w="17" h="12">
                    <a:moveTo>
                      <a:pt x="7" y="0"/>
                    </a:moveTo>
                    <a:lnTo>
                      <a:pt x="9" y="0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354">
                <a:extLst>
                  <a:ext uri="{FF2B5EF4-FFF2-40B4-BE49-F238E27FC236}">
                    <a16:creationId xmlns:a16="http://schemas.microsoft.com/office/drawing/2014/main" id="{992CB4C7-CBCF-BC4B-B9D2-0E0E22F0D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869" y="3203858"/>
                <a:ext cx="14508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" h="1">
                    <a:moveTo>
                      <a:pt x="1" y="0"/>
                    </a:moveTo>
                    <a:lnTo>
                      <a:pt x="7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355">
                <a:extLst>
                  <a:ext uri="{FF2B5EF4-FFF2-40B4-BE49-F238E27FC236}">
                    <a16:creationId xmlns:a16="http://schemas.microsoft.com/office/drawing/2014/main" id="{8CA0BCE3-6AC8-274B-BD78-46BE45DCC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583" y="2437020"/>
                <a:ext cx="18653" cy="103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356">
                <a:extLst>
                  <a:ext uri="{FF2B5EF4-FFF2-40B4-BE49-F238E27FC236}">
                    <a16:creationId xmlns:a16="http://schemas.microsoft.com/office/drawing/2014/main" id="{A965D819-9E25-1447-B29B-27CFD84C3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324" y="2426657"/>
                <a:ext cx="26944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1" y="4"/>
                  </a:cxn>
                  <a:cxn ang="0">
                    <a:pos x="13" y="5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7" y="15"/>
                  </a:cxn>
                  <a:cxn ang="0">
                    <a:pos x="5" y="17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13" h="17">
                    <a:moveTo>
                      <a:pt x="1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1357">
                <a:extLst>
                  <a:ext uri="{FF2B5EF4-FFF2-40B4-BE49-F238E27FC236}">
                    <a16:creationId xmlns:a16="http://schemas.microsoft.com/office/drawing/2014/main" id="{7C933DCA-58D7-DD44-98BA-2CDD2FDCF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2812" y="3201784"/>
                <a:ext cx="10363" cy="20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359">
                <a:extLst>
                  <a:ext uri="{FF2B5EF4-FFF2-40B4-BE49-F238E27FC236}">
                    <a16:creationId xmlns:a16="http://schemas.microsoft.com/office/drawing/2014/main" id="{CA344746-F054-0246-929D-F6149527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755" y="3205930"/>
                <a:ext cx="12435" cy="829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60">
                <a:extLst>
                  <a:ext uri="{FF2B5EF4-FFF2-40B4-BE49-F238E27FC236}">
                    <a16:creationId xmlns:a16="http://schemas.microsoft.com/office/drawing/2014/main" id="{8C824073-A886-3A4D-907C-17C78B679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889872"/>
                <a:ext cx="335750" cy="184456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2" y="16"/>
                  </a:cxn>
                  <a:cxn ang="0">
                    <a:pos x="87" y="11"/>
                  </a:cxn>
                  <a:cxn ang="0">
                    <a:pos x="94" y="15"/>
                  </a:cxn>
                  <a:cxn ang="0">
                    <a:pos x="93" y="21"/>
                  </a:cxn>
                  <a:cxn ang="0">
                    <a:pos x="111" y="27"/>
                  </a:cxn>
                  <a:cxn ang="0">
                    <a:pos x="131" y="39"/>
                  </a:cxn>
                  <a:cxn ang="0">
                    <a:pos x="134" y="43"/>
                  </a:cxn>
                  <a:cxn ang="0">
                    <a:pos x="147" y="49"/>
                  </a:cxn>
                  <a:cxn ang="0">
                    <a:pos x="157" y="57"/>
                  </a:cxn>
                  <a:cxn ang="0">
                    <a:pos x="162" y="59"/>
                  </a:cxn>
                  <a:cxn ang="0">
                    <a:pos x="136" y="68"/>
                  </a:cxn>
                  <a:cxn ang="0">
                    <a:pos x="118" y="66"/>
                  </a:cxn>
                  <a:cxn ang="0">
                    <a:pos x="122" y="58"/>
                  </a:cxn>
                  <a:cxn ang="0">
                    <a:pos x="122" y="53"/>
                  </a:cxn>
                  <a:cxn ang="0">
                    <a:pos x="116" y="43"/>
                  </a:cxn>
                  <a:cxn ang="0">
                    <a:pos x="118" y="40"/>
                  </a:cxn>
                  <a:cxn ang="0">
                    <a:pos x="104" y="38"/>
                  </a:cxn>
                  <a:cxn ang="0">
                    <a:pos x="92" y="58"/>
                  </a:cxn>
                  <a:cxn ang="0">
                    <a:pos x="88" y="66"/>
                  </a:cxn>
                  <a:cxn ang="0">
                    <a:pos x="83" y="68"/>
                  </a:cxn>
                  <a:cxn ang="0">
                    <a:pos x="72" y="89"/>
                  </a:cxn>
                  <a:cxn ang="0">
                    <a:pos x="43" y="72"/>
                  </a:cxn>
                  <a:cxn ang="0">
                    <a:pos x="58" y="63"/>
                  </a:cxn>
                  <a:cxn ang="0">
                    <a:pos x="68" y="62"/>
                  </a:cxn>
                  <a:cxn ang="0">
                    <a:pos x="59" y="59"/>
                  </a:cxn>
                  <a:cxn ang="0">
                    <a:pos x="38" y="60"/>
                  </a:cxn>
                  <a:cxn ang="0">
                    <a:pos x="34" y="54"/>
                  </a:cxn>
                  <a:cxn ang="0">
                    <a:pos x="47" y="50"/>
                  </a:cxn>
                  <a:cxn ang="0">
                    <a:pos x="67" y="40"/>
                  </a:cxn>
                  <a:cxn ang="0">
                    <a:pos x="52" y="38"/>
                  </a:cxn>
                  <a:cxn ang="0">
                    <a:pos x="44" y="39"/>
                  </a:cxn>
                  <a:cxn ang="0">
                    <a:pos x="40" y="45"/>
                  </a:cxn>
                  <a:cxn ang="0">
                    <a:pos x="26" y="45"/>
                  </a:cxn>
                  <a:cxn ang="0">
                    <a:pos x="21" y="38"/>
                  </a:cxn>
                  <a:cxn ang="0">
                    <a:pos x="14" y="27"/>
                  </a:cxn>
                  <a:cxn ang="0">
                    <a:pos x="6" y="23"/>
                  </a:cxn>
                  <a:cxn ang="0">
                    <a:pos x="0" y="15"/>
                  </a:cxn>
                  <a:cxn ang="0">
                    <a:pos x="5" y="9"/>
                  </a:cxn>
                  <a:cxn ang="0">
                    <a:pos x="23" y="5"/>
                  </a:cxn>
                  <a:cxn ang="0">
                    <a:pos x="30" y="13"/>
                  </a:cxn>
                  <a:cxn ang="0">
                    <a:pos x="39" y="18"/>
                  </a:cxn>
                  <a:cxn ang="0">
                    <a:pos x="38" y="13"/>
                  </a:cxn>
                  <a:cxn ang="0">
                    <a:pos x="49" y="6"/>
                  </a:cxn>
                  <a:cxn ang="0">
                    <a:pos x="55" y="16"/>
                  </a:cxn>
                  <a:cxn ang="0">
                    <a:pos x="63" y="24"/>
                  </a:cxn>
                  <a:cxn ang="0">
                    <a:pos x="58" y="11"/>
                  </a:cxn>
                  <a:cxn ang="0">
                    <a:pos x="62" y="0"/>
                  </a:cxn>
                </a:cxnLst>
                <a:rect l="0" t="0" r="r" b="b"/>
                <a:pathLst>
                  <a:path w="162" h="89">
                    <a:moveTo>
                      <a:pt x="62" y="0"/>
                    </a:moveTo>
                    <a:lnTo>
                      <a:pt x="69" y="0"/>
                    </a:lnTo>
                    <a:lnTo>
                      <a:pt x="80" y="4"/>
                    </a:lnTo>
                    <a:lnTo>
                      <a:pt x="83" y="9"/>
                    </a:lnTo>
                    <a:lnTo>
                      <a:pt x="83" y="13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5" y="14"/>
                    </a:lnTo>
                    <a:lnTo>
                      <a:pt x="87" y="11"/>
                    </a:lnTo>
                    <a:lnTo>
                      <a:pt x="92" y="11"/>
                    </a:lnTo>
                    <a:lnTo>
                      <a:pt x="93" y="13"/>
                    </a:lnTo>
                    <a:lnTo>
                      <a:pt x="94" y="15"/>
                    </a:lnTo>
                    <a:lnTo>
                      <a:pt x="94" y="18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8" y="21"/>
                    </a:lnTo>
                    <a:lnTo>
                      <a:pt x="103" y="23"/>
                    </a:lnTo>
                    <a:lnTo>
                      <a:pt x="111" y="27"/>
                    </a:lnTo>
                    <a:lnTo>
                      <a:pt x="119" y="30"/>
                    </a:lnTo>
                    <a:lnTo>
                      <a:pt x="126" y="35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4" y="43"/>
                    </a:lnTo>
                    <a:lnTo>
                      <a:pt x="133" y="45"/>
                    </a:lnTo>
                    <a:lnTo>
                      <a:pt x="147" y="45"/>
                    </a:lnTo>
                    <a:lnTo>
                      <a:pt x="147" y="49"/>
                    </a:lnTo>
                    <a:lnTo>
                      <a:pt x="148" y="52"/>
                    </a:lnTo>
                    <a:lnTo>
                      <a:pt x="149" y="53"/>
                    </a:lnTo>
                    <a:lnTo>
                      <a:pt x="157" y="57"/>
                    </a:lnTo>
                    <a:lnTo>
                      <a:pt x="158" y="57"/>
                    </a:lnTo>
                    <a:lnTo>
                      <a:pt x="161" y="58"/>
                    </a:lnTo>
                    <a:lnTo>
                      <a:pt x="162" y="59"/>
                    </a:lnTo>
                    <a:lnTo>
                      <a:pt x="144" y="69"/>
                    </a:lnTo>
                    <a:lnTo>
                      <a:pt x="136" y="73"/>
                    </a:lnTo>
                    <a:lnTo>
                      <a:pt x="136" y="68"/>
                    </a:lnTo>
                    <a:lnTo>
                      <a:pt x="137" y="67"/>
                    </a:lnTo>
                    <a:lnTo>
                      <a:pt x="133" y="66"/>
                    </a:lnTo>
                    <a:lnTo>
                      <a:pt x="118" y="66"/>
                    </a:lnTo>
                    <a:lnTo>
                      <a:pt x="121" y="60"/>
                    </a:lnTo>
                    <a:lnTo>
                      <a:pt x="122" y="59"/>
                    </a:lnTo>
                    <a:lnTo>
                      <a:pt x="122" y="58"/>
                    </a:lnTo>
                    <a:lnTo>
                      <a:pt x="123" y="57"/>
                    </a:lnTo>
                    <a:lnTo>
                      <a:pt x="124" y="54"/>
                    </a:lnTo>
                    <a:lnTo>
                      <a:pt x="122" y="53"/>
                    </a:lnTo>
                    <a:lnTo>
                      <a:pt x="121" y="50"/>
                    </a:lnTo>
                    <a:lnTo>
                      <a:pt x="118" y="48"/>
                    </a:lnTo>
                    <a:lnTo>
                      <a:pt x="116" y="43"/>
                    </a:lnTo>
                    <a:lnTo>
                      <a:pt x="118" y="42"/>
                    </a:lnTo>
                    <a:lnTo>
                      <a:pt x="122" y="42"/>
                    </a:lnTo>
                    <a:lnTo>
                      <a:pt x="118" y="40"/>
                    </a:lnTo>
                    <a:lnTo>
                      <a:pt x="116" y="39"/>
                    </a:lnTo>
                    <a:lnTo>
                      <a:pt x="112" y="35"/>
                    </a:lnTo>
                    <a:lnTo>
                      <a:pt x="104" y="38"/>
                    </a:lnTo>
                    <a:lnTo>
                      <a:pt x="99" y="43"/>
                    </a:lnTo>
                    <a:lnTo>
                      <a:pt x="94" y="49"/>
                    </a:lnTo>
                    <a:lnTo>
                      <a:pt x="92" y="58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4" y="67"/>
                    </a:lnTo>
                    <a:lnTo>
                      <a:pt x="83" y="68"/>
                    </a:lnTo>
                    <a:lnTo>
                      <a:pt x="78" y="74"/>
                    </a:lnTo>
                    <a:lnTo>
                      <a:pt x="75" y="83"/>
                    </a:lnTo>
                    <a:lnTo>
                      <a:pt x="72" y="89"/>
                    </a:lnTo>
                    <a:lnTo>
                      <a:pt x="57" y="82"/>
                    </a:lnTo>
                    <a:lnTo>
                      <a:pt x="48" y="77"/>
                    </a:lnTo>
                    <a:lnTo>
                      <a:pt x="43" y="72"/>
                    </a:lnTo>
                    <a:lnTo>
                      <a:pt x="40" y="64"/>
                    </a:lnTo>
                    <a:lnTo>
                      <a:pt x="55" y="64"/>
                    </a:lnTo>
                    <a:lnTo>
                      <a:pt x="58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59" y="59"/>
                    </a:lnTo>
                    <a:lnTo>
                      <a:pt x="45" y="59"/>
                    </a:lnTo>
                    <a:lnTo>
                      <a:pt x="43" y="60"/>
                    </a:lnTo>
                    <a:lnTo>
                      <a:pt x="38" y="60"/>
                    </a:lnTo>
                    <a:lnTo>
                      <a:pt x="35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47" y="50"/>
                    </a:lnTo>
                    <a:lnTo>
                      <a:pt x="53" y="47"/>
                    </a:lnTo>
                    <a:lnTo>
                      <a:pt x="60" y="44"/>
                    </a:lnTo>
                    <a:lnTo>
                      <a:pt x="67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2" y="38"/>
                    </a:lnTo>
                    <a:lnTo>
                      <a:pt x="50" y="37"/>
                    </a:lnTo>
                    <a:lnTo>
                      <a:pt x="47" y="37"/>
                    </a:lnTo>
                    <a:lnTo>
                      <a:pt x="44" y="39"/>
                    </a:lnTo>
                    <a:lnTo>
                      <a:pt x="43" y="42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8" y="47"/>
                    </a:lnTo>
                    <a:lnTo>
                      <a:pt x="30" y="47"/>
                    </a:lnTo>
                    <a:lnTo>
                      <a:pt x="26" y="45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1" y="38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23" y="5"/>
                    </a:lnTo>
                    <a:lnTo>
                      <a:pt x="34" y="6"/>
                    </a:lnTo>
                    <a:lnTo>
                      <a:pt x="33" y="9"/>
                    </a:lnTo>
                    <a:lnTo>
                      <a:pt x="30" y="13"/>
                    </a:lnTo>
                    <a:lnTo>
                      <a:pt x="35" y="15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3" y="11"/>
                    </a:lnTo>
                    <a:lnTo>
                      <a:pt x="55" y="16"/>
                    </a:lnTo>
                    <a:lnTo>
                      <a:pt x="58" y="20"/>
                    </a:lnTo>
                    <a:lnTo>
                      <a:pt x="59" y="23"/>
                    </a:lnTo>
                    <a:lnTo>
                      <a:pt x="63" y="24"/>
                    </a:lnTo>
                    <a:lnTo>
                      <a:pt x="62" y="20"/>
                    </a:lnTo>
                    <a:lnTo>
                      <a:pt x="59" y="15"/>
                    </a:lnTo>
                    <a:lnTo>
                      <a:pt x="58" y="11"/>
                    </a:lnTo>
                    <a:lnTo>
                      <a:pt x="58" y="4"/>
                    </a:lnTo>
                    <a:lnTo>
                      <a:pt x="59" y="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361">
                <a:extLst>
                  <a:ext uri="{FF2B5EF4-FFF2-40B4-BE49-F238E27FC236}">
                    <a16:creationId xmlns:a16="http://schemas.microsoft.com/office/drawing/2014/main" id="{DD5907CE-3DB5-034C-95AC-B6F2F6B8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524" y="1860856"/>
                <a:ext cx="221762" cy="8082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3" y="0"/>
                  </a:cxn>
                  <a:cxn ang="0">
                    <a:pos x="63" y="10"/>
                  </a:cxn>
                  <a:cxn ang="0">
                    <a:pos x="65" y="10"/>
                  </a:cxn>
                  <a:cxn ang="0">
                    <a:pos x="67" y="9"/>
                  </a:cxn>
                  <a:cxn ang="0">
                    <a:pos x="69" y="8"/>
                  </a:cxn>
                  <a:cxn ang="0">
                    <a:pos x="70" y="7"/>
                  </a:cxn>
                  <a:cxn ang="0">
                    <a:pos x="88" y="7"/>
                  </a:cxn>
                  <a:cxn ang="0">
                    <a:pos x="93" y="8"/>
                  </a:cxn>
                  <a:cxn ang="0">
                    <a:pos x="97" y="9"/>
                  </a:cxn>
                  <a:cxn ang="0">
                    <a:pos x="102" y="12"/>
                  </a:cxn>
                  <a:cxn ang="0">
                    <a:pos x="104" y="15"/>
                  </a:cxn>
                  <a:cxn ang="0">
                    <a:pos x="107" y="18"/>
                  </a:cxn>
                  <a:cxn ang="0">
                    <a:pos x="98" y="24"/>
                  </a:cxn>
                  <a:cxn ang="0">
                    <a:pos x="87" y="30"/>
                  </a:cxn>
                  <a:cxn ang="0">
                    <a:pos x="74" y="37"/>
                  </a:cxn>
                  <a:cxn ang="0">
                    <a:pos x="64" y="39"/>
                  </a:cxn>
                  <a:cxn ang="0">
                    <a:pos x="59" y="39"/>
                  </a:cxn>
                  <a:cxn ang="0">
                    <a:pos x="55" y="37"/>
                  </a:cxn>
                  <a:cxn ang="0">
                    <a:pos x="53" y="35"/>
                  </a:cxn>
                  <a:cxn ang="0">
                    <a:pos x="50" y="32"/>
                  </a:cxn>
                  <a:cxn ang="0">
                    <a:pos x="27" y="32"/>
                  </a:cxn>
                  <a:cxn ang="0">
                    <a:pos x="24" y="30"/>
                  </a:cxn>
                  <a:cxn ang="0">
                    <a:pos x="23" y="29"/>
                  </a:cxn>
                  <a:cxn ang="0">
                    <a:pos x="22" y="27"/>
                  </a:cxn>
                  <a:cxn ang="0">
                    <a:pos x="22" y="24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32" y="23"/>
                  </a:cxn>
                  <a:cxn ang="0">
                    <a:pos x="28" y="22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2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3" y="12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0" y="2"/>
                  </a:cxn>
                  <a:cxn ang="0">
                    <a:pos x="32" y="2"/>
                  </a:cxn>
                  <a:cxn ang="0">
                    <a:pos x="33" y="3"/>
                  </a:cxn>
                  <a:cxn ang="0">
                    <a:pos x="35" y="4"/>
                  </a:cxn>
                  <a:cxn ang="0">
                    <a:pos x="38" y="7"/>
                  </a:cxn>
                  <a:cxn ang="0">
                    <a:pos x="42" y="8"/>
                  </a:cxn>
                  <a:cxn ang="0">
                    <a:pos x="47" y="10"/>
                  </a:cxn>
                  <a:cxn ang="0">
                    <a:pos x="48" y="10"/>
                  </a:cxn>
                  <a:cxn ang="0">
                    <a:pos x="53" y="8"/>
                  </a:cxn>
                  <a:cxn ang="0">
                    <a:pos x="54" y="5"/>
                  </a:cxn>
                  <a:cxn ang="0">
                    <a:pos x="57" y="3"/>
                  </a:cxn>
                  <a:cxn ang="0">
                    <a:pos x="58" y="0"/>
                  </a:cxn>
                </a:cxnLst>
                <a:rect l="0" t="0" r="r" b="b"/>
                <a:pathLst>
                  <a:path w="107" h="39">
                    <a:moveTo>
                      <a:pt x="58" y="0"/>
                    </a:moveTo>
                    <a:lnTo>
                      <a:pt x="63" y="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7" y="9"/>
                    </a:lnTo>
                    <a:lnTo>
                      <a:pt x="69" y="8"/>
                    </a:lnTo>
                    <a:lnTo>
                      <a:pt x="70" y="7"/>
                    </a:lnTo>
                    <a:lnTo>
                      <a:pt x="88" y="7"/>
                    </a:lnTo>
                    <a:lnTo>
                      <a:pt x="93" y="8"/>
                    </a:lnTo>
                    <a:lnTo>
                      <a:pt x="97" y="9"/>
                    </a:lnTo>
                    <a:lnTo>
                      <a:pt x="102" y="12"/>
                    </a:lnTo>
                    <a:lnTo>
                      <a:pt x="104" y="15"/>
                    </a:lnTo>
                    <a:lnTo>
                      <a:pt x="107" y="18"/>
                    </a:lnTo>
                    <a:lnTo>
                      <a:pt x="98" y="24"/>
                    </a:lnTo>
                    <a:lnTo>
                      <a:pt x="87" y="30"/>
                    </a:lnTo>
                    <a:lnTo>
                      <a:pt x="74" y="37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5" y="37"/>
                    </a:lnTo>
                    <a:lnTo>
                      <a:pt x="53" y="35"/>
                    </a:lnTo>
                    <a:lnTo>
                      <a:pt x="50" y="32"/>
                    </a:lnTo>
                    <a:lnTo>
                      <a:pt x="27" y="32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28" y="22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3" y="12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42" y="8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3" y="8"/>
                    </a:lnTo>
                    <a:lnTo>
                      <a:pt x="54" y="5"/>
                    </a:lnTo>
                    <a:lnTo>
                      <a:pt x="57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362">
                <a:extLst>
                  <a:ext uri="{FF2B5EF4-FFF2-40B4-BE49-F238E27FC236}">
                    <a16:creationId xmlns:a16="http://schemas.microsoft.com/office/drawing/2014/main" id="{ED78B728-AB3C-1D4C-9F22-F637C9852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359" y="1952048"/>
                <a:ext cx="31089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9" y="14"/>
                  </a:cxn>
                  <a:cxn ang="0">
                    <a:pos x="6" y="12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5" h="17">
                    <a:moveTo>
                      <a:pt x="1" y="0"/>
                    </a:moveTo>
                    <a:lnTo>
                      <a:pt x="14" y="13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363">
                <a:extLst>
                  <a:ext uri="{FF2B5EF4-FFF2-40B4-BE49-F238E27FC236}">
                    <a16:creationId xmlns:a16="http://schemas.microsoft.com/office/drawing/2014/main" id="{5587BC8B-9449-CD47-BFBD-D109E20E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949974"/>
                <a:ext cx="2073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365">
                <a:extLst>
                  <a:ext uri="{FF2B5EF4-FFF2-40B4-BE49-F238E27FC236}">
                    <a16:creationId xmlns:a16="http://schemas.microsoft.com/office/drawing/2014/main" id="{82FA0936-92F6-A24E-BCEB-78FDDF29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779" y="2837019"/>
                <a:ext cx="20725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lnTo>
                      <a:pt x="10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366">
                <a:extLst>
                  <a:ext uri="{FF2B5EF4-FFF2-40B4-BE49-F238E27FC236}">
                    <a16:creationId xmlns:a16="http://schemas.microsoft.com/office/drawing/2014/main" id="{812DCCED-F218-3A40-A94C-459636DCA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14" y="2826657"/>
                <a:ext cx="198963" cy="28808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9" y="17"/>
                  </a:cxn>
                  <a:cxn ang="0">
                    <a:pos x="49" y="31"/>
                  </a:cxn>
                  <a:cxn ang="0">
                    <a:pos x="41" y="42"/>
                  </a:cxn>
                  <a:cxn ang="0">
                    <a:pos x="44" y="45"/>
                  </a:cxn>
                  <a:cxn ang="0">
                    <a:pos x="54" y="49"/>
                  </a:cxn>
                  <a:cxn ang="0">
                    <a:pos x="61" y="63"/>
                  </a:cxn>
                  <a:cxn ang="0">
                    <a:pos x="77" y="78"/>
                  </a:cxn>
                  <a:cxn ang="0">
                    <a:pos x="81" y="88"/>
                  </a:cxn>
                  <a:cxn ang="0">
                    <a:pos x="79" y="97"/>
                  </a:cxn>
                  <a:cxn ang="0">
                    <a:pos x="88" y="93"/>
                  </a:cxn>
                  <a:cxn ang="0">
                    <a:pos x="96" y="102"/>
                  </a:cxn>
                  <a:cxn ang="0">
                    <a:pos x="88" y="113"/>
                  </a:cxn>
                  <a:cxn ang="0">
                    <a:pos x="92" y="119"/>
                  </a:cxn>
                  <a:cxn ang="0">
                    <a:pos x="86" y="127"/>
                  </a:cxn>
                  <a:cxn ang="0">
                    <a:pos x="58" y="129"/>
                  </a:cxn>
                  <a:cxn ang="0">
                    <a:pos x="39" y="130"/>
                  </a:cxn>
                  <a:cxn ang="0">
                    <a:pos x="31" y="132"/>
                  </a:cxn>
                  <a:cxn ang="0">
                    <a:pos x="20" y="137"/>
                  </a:cxn>
                  <a:cxn ang="0">
                    <a:pos x="14" y="137"/>
                  </a:cxn>
                  <a:cxn ang="0">
                    <a:pos x="32" y="122"/>
                  </a:cxn>
                  <a:cxn ang="0">
                    <a:pos x="42" y="119"/>
                  </a:cxn>
                  <a:cxn ang="0">
                    <a:pos x="42" y="114"/>
                  </a:cxn>
                  <a:cxn ang="0">
                    <a:pos x="37" y="118"/>
                  </a:cxn>
                  <a:cxn ang="0">
                    <a:pos x="28" y="114"/>
                  </a:cxn>
                  <a:cxn ang="0">
                    <a:pos x="20" y="114"/>
                  </a:cxn>
                  <a:cxn ang="0">
                    <a:pos x="17" y="113"/>
                  </a:cxn>
                  <a:cxn ang="0">
                    <a:pos x="23" y="105"/>
                  </a:cxn>
                  <a:cxn ang="0">
                    <a:pos x="26" y="91"/>
                  </a:cxn>
                  <a:cxn ang="0">
                    <a:pos x="34" y="88"/>
                  </a:cxn>
                  <a:cxn ang="0">
                    <a:pos x="43" y="75"/>
                  </a:cxn>
                  <a:cxn ang="0">
                    <a:pos x="37" y="74"/>
                  </a:cxn>
                  <a:cxn ang="0">
                    <a:pos x="36" y="66"/>
                  </a:cxn>
                  <a:cxn ang="0">
                    <a:pos x="31" y="64"/>
                  </a:cxn>
                  <a:cxn ang="0">
                    <a:pos x="17" y="64"/>
                  </a:cxn>
                  <a:cxn ang="0">
                    <a:pos x="20" y="46"/>
                  </a:cxn>
                  <a:cxn ang="0">
                    <a:pos x="14" y="45"/>
                  </a:cxn>
                  <a:cxn ang="0">
                    <a:pos x="14" y="50"/>
                  </a:cxn>
                  <a:cxn ang="0">
                    <a:pos x="12" y="42"/>
                  </a:cxn>
                  <a:cxn ang="0">
                    <a:pos x="10" y="37"/>
                  </a:cxn>
                  <a:cxn ang="0">
                    <a:pos x="7" y="32"/>
                  </a:cxn>
                  <a:cxn ang="0">
                    <a:pos x="5" y="25"/>
                  </a:cxn>
                  <a:cxn ang="0">
                    <a:pos x="0" y="19"/>
                  </a:cxn>
                  <a:cxn ang="0">
                    <a:pos x="10" y="21"/>
                  </a:cxn>
                  <a:cxn ang="0">
                    <a:pos x="9" y="15"/>
                  </a:cxn>
                  <a:cxn ang="0">
                    <a:pos x="14" y="12"/>
                  </a:cxn>
                  <a:cxn ang="0">
                    <a:pos x="17" y="6"/>
                  </a:cxn>
                  <a:cxn ang="0">
                    <a:pos x="20" y="0"/>
                  </a:cxn>
                </a:cxnLst>
                <a:rect l="0" t="0" r="r" b="b"/>
                <a:pathLst>
                  <a:path w="96" h="139">
                    <a:moveTo>
                      <a:pt x="20" y="0"/>
                    </a:move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6" y="7"/>
                    </a:lnTo>
                    <a:lnTo>
                      <a:pt x="33" y="8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9" y="17"/>
                    </a:lnTo>
                    <a:lnTo>
                      <a:pt x="53" y="17"/>
                    </a:lnTo>
                    <a:lnTo>
                      <a:pt x="53" y="25"/>
                    </a:lnTo>
                    <a:lnTo>
                      <a:pt x="49" y="31"/>
                    </a:lnTo>
                    <a:lnTo>
                      <a:pt x="46" y="36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39" y="45"/>
                    </a:lnTo>
                    <a:lnTo>
                      <a:pt x="44" y="45"/>
                    </a:lnTo>
                    <a:lnTo>
                      <a:pt x="47" y="46"/>
                    </a:lnTo>
                    <a:lnTo>
                      <a:pt x="49" y="46"/>
                    </a:lnTo>
                    <a:lnTo>
                      <a:pt x="54" y="49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77" y="78"/>
                    </a:lnTo>
                    <a:lnTo>
                      <a:pt x="77" y="81"/>
                    </a:lnTo>
                    <a:lnTo>
                      <a:pt x="79" y="86"/>
                    </a:lnTo>
                    <a:lnTo>
                      <a:pt x="81" y="88"/>
                    </a:lnTo>
                    <a:lnTo>
                      <a:pt x="82" y="90"/>
                    </a:lnTo>
                    <a:lnTo>
                      <a:pt x="79" y="93"/>
                    </a:lnTo>
                    <a:lnTo>
                      <a:pt x="79" y="97"/>
                    </a:lnTo>
                    <a:lnTo>
                      <a:pt x="82" y="94"/>
                    </a:lnTo>
                    <a:lnTo>
                      <a:pt x="84" y="93"/>
                    </a:lnTo>
                    <a:lnTo>
                      <a:pt x="88" y="93"/>
                    </a:lnTo>
                    <a:lnTo>
                      <a:pt x="92" y="94"/>
                    </a:lnTo>
                    <a:lnTo>
                      <a:pt x="96" y="98"/>
                    </a:lnTo>
                    <a:lnTo>
                      <a:pt x="96" y="102"/>
                    </a:lnTo>
                    <a:lnTo>
                      <a:pt x="93" y="107"/>
                    </a:lnTo>
                    <a:lnTo>
                      <a:pt x="91" y="109"/>
                    </a:lnTo>
                    <a:lnTo>
                      <a:pt x="88" y="113"/>
                    </a:lnTo>
                    <a:lnTo>
                      <a:pt x="83" y="118"/>
                    </a:lnTo>
                    <a:lnTo>
                      <a:pt x="87" y="119"/>
                    </a:lnTo>
                    <a:lnTo>
                      <a:pt x="92" y="119"/>
                    </a:lnTo>
                    <a:lnTo>
                      <a:pt x="92" y="122"/>
                    </a:lnTo>
                    <a:lnTo>
                      <a:pt x="90" y="124"/>
                    </a:lnTo>
                    <a:lnTo>
                      <a:pt x="86" y="127"/>
                    </a:lnTo>
                    <a:lnTo>
                      <a:pt x="83" y="128"/>
                    </a:lnTo>
                    <a:lnTo>
                      <a:pt x="64" y="128"/>
                    </a:lnTo>
                    <a:lnTo>
                      <a:pt x="58" y="129"/>
                    </a:lnTo>
                    <a:lnTo>
                      <a:pt x="43" y="132"/>
                    </a:lnTo>
                    <a:lnTo>
                      <a:pt x="41" y="132"/>
                    </a:lnTo>
                    <a:lnTo>
                      <a:pt x="39" y="130"/>
                    </a:lnTo>
                    <a:lnTo>
                      <a:pt x="37" y="129"/>
                    </a:lnTo>
                    <a:lnTo>
                      <a:pt x="36" y="129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9" y="137"/>
                    </a:lnTo>
                    <a:lnTo>
                      <a:pt x="20" y="137"/>
                    </a:lnTo>
                    <a:lnTo>
                      <a:pt x="18" y="139"/>
                    </a:lnTo>
                    <a:lnTo>
                      <a:pt x="14" y="139"/>
                    </a:lnTo>
                    <a:lnTo>
                      <a:pt x="14" y="137"/>
                    </a:lnTo>
                    <a:lnTo>
                      <a:pt x="27" y="124"/>
                    </a:lnTo>
                    <a:lnTo>
                      <a:pt x="28" y="122"/>
                    </a:lnTo>
                    <a:lnTo>
                      <a:pt x="32" y="122"/>
                    </a:lnTo>
                    <a:lnTo>
                      <a:pt x="34" y="120"/>
                    </a:lnTo>
                    <a:lnTo>
                      <a:pt x="39" y="120"/>
                    </a:lnTo>
                    <a:lnTo>
                      <a:pt x="42" y="119"/>
                    </a:lnTo>
                    <a:lnTo>
                      <a:pt x="43" y="118"/>
                    </a:lnTo>
                    <a:lnTo>
                      <a:pt x="43" y="115"/>
                    </a:lnTo>
                    <a:lnTo>
                      <a:pt x="42" y="114"/>
                    </a:lnTo>
                    <a:lnTo>
                      <a:pt x="41" y="115"/>
                    </a:lnTo>
                    <a:lnTo>
                      <a:pt x="38" y="117"/>
                    </a:lnTo>
                    <a:lnTo>
                      <a:pt x="37" y="118"/>
                    </a:lnTo>
                    <a:lnTo>
                      <a:pt x="32" y="118"/>
                    </a:lnTo>
                    <a:lnTo>
                      <a:pt x="29" y="117"/>
                    </a:lnTo>
                    <a:lnTo>
                      <a:pt x="28" y="114"/>
                    </a:lnTo>
                    <a:lnTo>
                      <a:pt x="26" y="113"/>
                    </a:lnTo>
                    <a:lnTo>
                      <a:pt x="22" y="113"/>
                    </a:lnTo>
                    <a:lnTo>
                      <a:pt x="20" y="114"/>
                    </a:lnTo>
                    <a:lnTo>
                      <a:pt x="20" y="115"/>
                    </a:lnTo>
                    <a:lnTo>
                      <a:pt x="19" y="115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22" y="108"/>
                    </a:lnTo>
                    <a:lnTo>
                      <a:pt x="23" y="105"/>
                    </a:lnTo>
                    <a:lnTo>
                      <a:pt x="28" y="103"/>
                    </a:lnTo>
                    <a:lnTo>
                      <a:pt x="28" y="97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34" y="88"/>
                    </a:lnTo>
                    <a:lnTo>
                      <a:pt x="42" y="83"/>
                    </a:lnTo>
                    <a:lnTo>
                      <a:pt x="43" y="80"/>
                    </a:lnTo>
                    <a:lnTo>
                      <a:pt x="43" y="75"/>
                    </a:lnTo>
                    <a:lnTo>
                      <a:pt x="41" y="75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4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9" y="66"/>
                    </a:lnTo>
                    <a:lnTo>
                      <a:pt x="17" y="64"/>
                    </a:lnTo>
                    <a:lnTo>
                      <a:pt x="17" y="60"/>
                    </a:lnTo>
                    <a:lnTo>
                      <a:pt x="20" y="5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9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367">
                <a:extLst>
                  <a:ext uri="{FF2B5EF4-FFF2-40B4-BE49-F238E27FC236}">
                    <a16:creationId xmlns:a16="http://schemas.microsoft.com/office/drawing/2014/main" id="{E9A74D47-2890-1447-A0E1-D850B95B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665" y="2973806"/>
                <a:ext cx="12435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368">
                <a:extLst>
                  <a:ext uri="{FF2B5EF4-FFF2-40B4-BE49-F238E27FC236}">
                    <a16:creationId xmlns:a16="http://schemas.microsoft.com/office/drawing/2014/main" id="{6B184463-01B1-F541-B8C0-21A51A540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00" y="3469142"/>
                <a:ext cx="64249" cy="3937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5" y="0"/>
                  </a:cxn>
                  <a:cxn ang="0">
                    <a:pos x="31" y="0"/>
                  </a:cxn>
                  <a:cxn ang="0">
                    <a:pos x="30" y="4"/>
                  </a:cxn>
                  <a:cxn ang="0">
                    <a:pos x="29" y="7"/>
                  </a:cxn>
                  <a:cxn ang="0">
                    <a:pos x="27" y="8"/>
                  </a:cxn>
                  <a:cxn ang="0">
                    <a:pos x="27" y="10"/>
                  </a:cxn>
                  <a:cxn ang="0">
                    <a:pos x="29" y="12"/>
                  </a:cxn>
                  <a:cxn ang="0">
                    <a:pos x="30" y="14"/>
                  </a:cxn>
                  <a:cxn ang="0">
                    <a:pos x="30" y="17"/>
                  </a:cxn>
                  <a:cxn ang="0">
                    <a:pos x="27" y="19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19" y="14"/>
                  </a:cxn>
                  <a:cxn ang="0">
                    <a:pos x="15" y="12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19">
                    <a:moveTo>
                      <a:pt x="3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0" y="4"/>
                    </a:lnTo>
                    <a:lnTo>
                      <a:pt x="29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19" y="14"/>
                    </a:lnTo>
                    <a:lnTo>
                      <a:pt x="15" y="12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369">
                <a:extLst>
                  <a:ext uri="{FF2B5EF4-FFF2-40B4-BE49-F238E27FC236}">
                    <a16:creationId xmlns:a16="http://schemas.microsoft.com/office/drawing/2014/main" id="{D29FAE62-E15E-9B47-94C9-96175FD82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4835" y="3332355"/>
                <a:ext cx="22799" cy="435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7" y="21"/>
                  </a:cxn>
                  <a:cxn ang="0">
                    <a:pos x="6" y="20"/>
                  </a:cxn>
                  <a:cxn ang="0">
                    <a:pos x="5" y="17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8" y="0"/>
                  </a:cxn>
                </a:cxnLst>
                <a:rect l="0" t="0" r="r" b="b"/>
                <a:pathLst>
                  <a:path w="11" h="21">
                    <a:moveTo>
                      <a:pt x="8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7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370">
                <a:extLst>
                  <a:ext uri="{FF2B5EF4-FFF2-40B4-BE49-F238E27FC236}">
                    <a16:creationId xmlns:a16="http://schemas.microsoft.com/office/drawing/2014/main" id="{4D169ACD-FA89-BE45-862C-53CDB7452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618" y="3382096"/>
                <a:ext cx="33161" cy="6217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6"/>
                  </a:cxn>
                  <a:cxn ang="0">
                    <a:pos x="16" y="8"/>
                  </a:cxn>
                  <a:cxn ang="0">
                    <a:pos x="16" y="18"/>
                  </a:cxn>
                  <a:cxn ang="0">
                    <a:pos x="15" y="22"/>
                  </a:cxn>
                  <a:cxn ang="0">
                    <a:pos x="14" y="25"/>
                  </a:cxn>
                  <a:cxn ang="0">
                    <a:pos x="9" y="30"/>
                  </a:cxn>
                  <a:cxn ang="0">
                    <a:pos x="4" y="30"/>
                  </a:cxn>
                  <a:cxn ang="0">
                    <a:pos x="3" y="27"/>
                  </a:cxn>
                  <a:cxn ang="0">
                    <a:pos x="1" y="26"/>
                  </a:cxn>
                  <a:cxn ang="0">
                    <a:pos x="1" y="21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8" y="0"/>
                  </a:cxn>
                </a:cxnLst>
                <a:rect l="0" t="0" r="r" b="b"/>
                <a:pathLst>
                  <a:path w="16" h="30">
                    <a:moveTo>
                      <a:pt x="8" y="0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18"/>
                    </a:lnTo>
                    <a:lnTo>
                      <a:pt x="15" y="22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4" y="30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371">
                <a:extLst>
                  <a:ext uri="{FF2B5EF4-FFF2-40B4-BE49-F238E27FC236}">
                    <a16:creationId xmlns:a16="http://schemas.microsoft.com/office/drawing/2014/main" id="{8BCE3D20-4DB6-DC41-981A-82B9AA92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903" y="3417328"/>
                <a:ext cx="18653" cy="1658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9" h="8">
                    <a:moveTo>
                      <a:pt x="6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372">
                <a:extLst>
                  <a:ext uri="{FF2B5EF4-FFF2-40B4-BE49-F238E27FC236}">
                    <a16:creationId xmlns:a16="http://schemas.microsoft.com/office/drawing/2014/main" id="{230EFE41-BEA1-914F-B42F-3EC411F24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995" y="2932355"/>
                <a:ext cx="20725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10" y="7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373">
                <a:extLst>
                  <a:ext uri="{FF2B5EF4-FFF2-40B4-BE49-F238E27FC236}">
                    <a16:creationId xmlns:a16="http://schemas.microsoft.com/office/drawing/2014/main" id="{64F11803-AC2C-3348-BC0B-9D9D1D35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866" y="2909558"/>
                <a:ext cx="39379" cy="5388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9" y="10"/>
                  </a:cxn>
                  <a:cxn ang="0">
                    <a:pos x="17" y="11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2" y="24"/>
                  </a:cxn>
                  <a:cxn ang="0">
                    <a:pos x="9" y="26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3" y="23"/>
                  </a:cxn>
                  <a:cxn ang="0">
                    <a:pos x="3" y="24"/>
                  </a:cxn>
                  <a:cxn ang="0">
                    <a:pos x="8" y="21"/>
                  </a:cxn>
                  <a:cxn ang="0">
                    <a:pos x="9" y="20"/>
                  </a:cxn>
                  <a:cxn ang="0">
                    <a:pos x="9" y="19"/>
                  </a:cxn>
                  <a:cxn ang="0">
                    <a:pos x="7" y="18"/>
                  </a:cxn>
                  <a:cxn ang="0">
                    <a:pos x="3" y="15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8" y="0"/>
                  </a:cxn>
                </a:cxnLst>
                <a:rect l="0" t="0" r="r" b="b"/>
                <a:pathLst>
                  <a:path w="19" h="26">
                    <a:moveTo>
                      <a:pt x="8" y="0"/>
                    </a:move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3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374">
                <a:extLst>
                  <a:ext uri="{FF2B5EF4-FFF2-40B4-BE49-F238E27FC236}">
                    <a16:creationId xmlns:a16="http://schemas.microsoft.com/office/drawing/2014/main" id="{5F8DFAB3-7B13-6540-BA80-F337029F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814" y="2847382"/>
                <a:ext cx="18653" cy="3108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5" y="4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375">
                <a:extLst>
                  <a:ext uri="{FF2B5EF4-FFF2-40B4-BE49-F238E27FC236}">
                    <a16:creationId xmlns:a16="http://schemas.microsoft.com/office/drawing/2014/main" id="{080C57DD-3781-F54B-B7B8-7ED0EDFA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788" y="2805931"/>
                <a:ext cx="29015" cy="3523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5" y="10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0" y="0"/>
                  </a:cxn>
                </a:cxnLst>
                <a:rect l="0" t="0" r="r" b="b"/>
                <a:pathLst>
                  <a:path w="14" h="17">
                    <a:moveTo>
                      <a:pt x="10" y="0"/>
                    </a:move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376">
                <a:extLst>
                  <a:ext uri="{FF2B5EF4-FFF2-40B4-BE49-F238E27FC236}">
                    <a16:creationId xmlns:a16="http://schemas.microsoft.com/office/drawing/2014/main" id="{B9467A10-1525-7E4C-8113-721CAB7018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5454" y="2345829"/>
                <a:ext cx="6218" cy="621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3" y="3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377">
                <a:extLst>
                  <a:ext uri="{FF2B5EF4-FFF2-40B4-BE49-F238E27FC236}">
                    <a16:creationId xmlns:a16="http://schemas.microsoft.com/office/drawing/2014/main" id="{204A6DDF-7E3D-9A48-8F79-16D233EE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1672" y="2352046"/>
                <a:ext cx="2073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78">
                <a:extLst>
                  <a:ext uri="{FF2B5EF4-FFF2-40B4-BE49-F238E27FC236}">
                    <a16:creationId xmlns:a16="http://schemas.microsoft.com/office/drawing/2014/main" id="{0DA7162A-7192-4C46-A452-CE442BBEE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666" y="2047384"/>
                <a:ext cx="420725" cy="308808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201" y="6"/>
                  </a:cxn>
                  <a:cxn ang="0">
                    <a:pos x="203" y="10"/>
                  </a:cxn>
                  <a:cxn ang="0">
                    <a:pos x="194" y="20"/>
                  </a:cxn>
                  <a:cxn ang="0">
                    <a:pos x="177" y="26"/>
                  </a:cxn>
                  <a:cxn ang="0">
                    <a:pos x="149" y="36"/>
                  </a:cxn>
                  <a:cxn ang="0">
                    <a:pos x="124" y="41"/>
                  </a:cxn>
                  <a:cxn ang="0">
                    <a:pos x="122" y="45"/>
                  </a:cxn>
                  <a:cxn ang="0">
                    <a:pos x="119" y="49"/>
                  </a:cxn>
                  <a:cxn ang="0">
                    <a:pos x="115" y="51"/>
                  </a:cxn>
                  <a:cxn ang="0">
                    <a:pos x="104" y="56"/>
                  </a:cxn>
                  <a:cxn ang="0">
                    <a:pos x="83" y="68"/>
                  </a:cxn>
                  <a:cxn ang="0">
                    <a:pos x="58" y="90"/>
                  </a:cxn>
                  <a:cxn ang="0">
                    <a:pos x="46" y="120"/>
                  </a:cxn>
                  <a:cxn ang="0">
                    <a:pos x="54" y="137"/>
                  </a:cxn>
                  <a:cxn ang="0">
                    <a:pos x="69" y="148"/>
                  </a:cxn>
                  <a:cxn ang="0">
                    <a:pos x="70" y="149"/>
                  </a:cxn>
                  <a:cxn ang="0">
                    <a:pos x="38" y="148"/>
                  </a:cxn>
                  <a:cxn ang="0">
                    <a:pos x="35" y="147"/>
                  </a:cxn>
                  <a:cxn ang="0">
                    <a:pos x="24" y="144"/>
                  </a:cxn>
                  <a:cxn ang="0">
                    <a:pos x="22" y="134"/>
                  </a:cxn>
                  <a:cxn ang="0">
                    <a:pos x="19" y="132"/>
                  </a:cxn>
                  <a:cxn ang="0">
                    <a:pos x="5" y="130"/>
                  </a:cxn>
                  <a:cxn ang="0">
                    <a:pos x="0" y="124"/>
                  </a:cxn>
                  <a:cxn ang="0">
                    <a:pos x="4" y="117"/>
                  </a:cxn>
                  <a:cxn ang="0">
                    <a:pos x="10" y="112"/>
                  </a:cxn>
                  <a:cxn ang="0">
                    <a:pos x="12" y="101"/>
                  </a:cxn>
                  <a:cxn ang="0">
                    <a:pos x="17" y="95"/>
                  </a:cxn>
                  <a:cxn ang="0">
                    <a:pos x="25" y="91"/>
                  </a:cxn>
                  <a:cxn ang="0">
                    <a:pos x="31" y="90"/>
                  </a:cxn>
                  <a:cxn ang="0">
                    <a:pos x="25" y="81"/>
                  </a:cxn>
                  <a:cxn ang="0">
                    <a:pos x="36" y="70"/>
                  </a:cxn>
                  <a:cxn ang="0">
                    <a:pos x="46" y="56"/>
                  </a:cxn>
                  <a:cxn ang="0">
                    <a:pos x="45" y="52"/>
                  </a:cxn>
                  <a:cxn ang="0">
                    <a:pos x="44" y="49"/>
                  </a:cxn>
                  <a:cxn ang="0">
                    <a:pos x="46" y="45"/>
                  </a:cxn>
                  <a:cxn ang="0">
                    <a:pos x="56" y="44"/>
                  </a:cxn>
                  <a:cxn ang="0">
                    <a:pos x="64" y="42"/>
                  </a:cxn>
                  <a:cxn ang="0">
                    <a:pos x="80" y="32"/>
                  </a:cxn>
                  <a:cxn ang="0">
                    <a:pos x="100" y="23"/>
                  </a:cxn>
                  <a:cxn ang="0">
                    <a:pos x="105" y="21"/>
                  </a:cxn>
                  <a:cxn ang="0">
                    <a:pos x="117" y="18"/>
                  </a:cxn>
                  <a:cxn ang="0">
                    <a:pos x="123" y="23"/>
                  </a:cxn>
                  <a:cxn ang="0">
                    <a:pos x="138" y="21"/>
                  </a:cxn>
                  <a:cxn ang="0">
                    <a:pos x="174" y="2"/>
                  </a:cxn>
                </a:cxnLst>
                <a:rect l="0" t="0" r="r" b="b"/>
                <a:pathLst>
                  <a:path w="203" h="149">
                    <a:moveTo>
                      <a:pt x="187" y="0"/>
                    </a:moveTo>
                    <a:lnTo>
                      <a:pt x="189" y="0"/>
                    </a:lnTo>
                    <a:lnTo>
                      <a:pt x="193" y="1"/>
                    </a:lnTo>
                    <a:lnTo>
                      <a:pt x="201" y="6"/>
                    </a:lnTo>
                    <a:lnTo>
                      <a:pt x="202" y="7"/>
                    </a:lnTo>
                    <a:lnTo>
                      <a:pt x="203" y="10"/>
                    </a:lnTo>
                    <a:lnTo>
                      <a:pt x="201" y="16"/>
                    </a:lnTo>
                    <a:lnTo>
                      <a:pt x="194" y="20"/>
                    </a:lnTo>
                    <a:lnTo>
                      <a:pt x="187" y="23"/>
                    </a:lnTo>
                    <a:lnTo>
                      <a:pt x="177" y="26"/>
                    </a:lnTo>
                    <a:lnTo>
                      <a:pt x="168" y="29"/>
                    </a:lnTo>
                    <a:lnTo>
                      <a:pt x="149" y="36"/>
                    </a:lnTo>
                    <a:lnTo>
                      <a:pt x="137" y="37"/>
                    </a:lnTo>
                    <a:lnTo>
                      <a:pt x="124" y="41"/>
                    </a:lnTo>
                    <a:lnTo>
                      <a:pt x="123" y="42"/>
                    </a:lnTo>
                    <a:lnTo>
                      <a:pt x="122" y="45"/>
                    </a:lnTo>
                    <a:lnTo>
                      <a:pt x="120" y="46"/>
                    </a:lnTo>
                    <a:lnTo>
                      <a:pt x="119" y="49"/>
                    </a:lnTo>
                    <a:lnTo>
                      <a:pt x="118" y="50"/>
                    </a:lnTo>
                    <a:lnTo>
                      <a:pt x="115" y="51"/>
                    </a:lnTo>
                    <a:lnTo>
                      <a:pt x="109" y="52"/>
                    </a:lnTo>
                    <a:lnTo>
                      <a:pt x="104" y="56"/>
                    </a:lnTo>
                    <a:lnTo>
                      <a:pt x="100" y="59"/>
                    </a:lnTo>
                    <a:lnTo>
                      <a:pt x="83" y="68"/>
                    </a:lnTo>
                    <a:lnTo>
                      <a:pt x="69" y="78"/>
                    </a:lnTo>
                    <a:lnTo>
                      <a:pt x="58" y="90"/>
                    </a:lnTo>
                    <a:lnTo>
                      <a:pt x="50" y="105"/>
                    </a:lnTo>
                    <a:lnTo>
                      <a:pt x="46" y="120"/>
                    </a:lnTo>
                    <a:lnTo>
                      <a:pt x="49" y="130"/>
                    </a:lnTo>
                    <a:lnTo>
                      <a:pt x="54" y="137"/>
                    </a:lnTo>
                    <a:lnTo>
                      <a:pt x="61" y="142"/>
                    </a:lnTo>
                    <a:lnTo>
                      <a:pt x="69" y="148"/>
                    </a:lnTo>
                    <a:lnTo>
                      <a:pt x="70" y="148"/>
                    </a:lnTo>
                    <a:lnTo>
                      <a:pt x="70" y="149"/>
                    </a:lnTo>
                    <a:lnTo>
                      <a:pt x="39" y="149"/>
                    </a:lnTo>
                    <a:lnTo>
                      <a:pt x="38" y="148"/>
                    </a:lnTo>
                    <a:lnTo>
                      <a:pt x="36" y="148"/>
                    </a:lnTo>
                    <a:lnTo>
                      <a:pt x="35" y="147"/>
                    </a:lnTo>
                    <a:lnTo>
                      <a:pt x="25" y="147"/>
                    </a:lnTo>
                    <a:lnTo>
                      <a:pt x="24" y="144"/>
                    </a:lnTo>
                    <a:lnTo>
                      <a:pt x="24" y="137"/>
                    </a:lnTo>
                    <a:lnTo>
                      <a:pt x="22" y="134"/>
                    </a:lnTo>
                    <a:lnTo>
                      <a:pt x="21" y="133"/>
                    </a:lnTo>
                    <a:lnTo>
                      <a:pt x="19" y="132"/>
                    </a:lnTo>
                    <a:lnTo>
                      <a:pt x="6" y="132"/>
                    </a:lnTo>
                    <a:lnTo>
                      <a:pt x="5" y="130"/>
                    </a:lnTo>
                    <a:lnTo>
                      <a:pt x="2" y="129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17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2" y="110"/>
                    </a:lnTo>
                    <a:lnTo>
                      <a:pt x="12" y="101"/>
                    </a:lnTo>
                    <a:lnTo>
                      <a:pt x="15" y="96"/>
                    </a:lnTo>
                    <a:lnTo>
                      <a:pt x="17" y="95"/>
                    </a:lnTo>
                    <a:lnTo>
                      <a:pt x="21" y="93"/>
                    </a:lnTo>
                    <a:lnTo>
                      <a:pt x="25" y="91"/>
                    </a:lnTo>
                    <a:lnTo>
                      <a:pt x="29" y="91"/>
                    </a:lnTo>
                    <a:lnTo>
                      <a:pt x="31" y="90"/>
                    </a:lnTo>
                    <a:lnTo>
                      <a:pt x="29" y="85"/>
                    </a:lnTo>
                    <a:lnTo>
                      <a:pt x="25" y="81"/>
                    </a:lnTo>
                    <a:lnTo>
                      <a:pt x="29" y="76"/>
                    </a:lnTo>
                    <a:lnTo>
                      <a:pt x="36" y="70"/>
                    </a:lnTo>
                    <a:lnTo>
                      <a:pt x="43" y="64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4" y="49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51" y="45"/>
                    </a:lnTo>
                    <a:lnTo>
                      <a:pt x="56" y="44"/>
                    </a:lnTo>
                    <a:lnTo>
                      <a:pt x="60" y="42"/>
                    </a:lnTo>
                    <a:lnTo>
                      <a:pt x="64" y="42"/>
                    </a:lnTo>
                    <a:lnTo>
                      <a:pt x="71" y="40"/>
                    </a:lnTo>
                    <a:lnTo>
                      <a:pt x="80" y="32"/>
                    </a:lnTo>
                    <a:lnTo>
                      <a:pt x="90" y="26"/>
                    </a:lnTo>
                    <a:lnTo>
                      <a:pt x="100" y="23"/>
                    </a:lnTo>
                    <a:lnTo>
                      <a:pt x="103" y="23"/>
                    </a:lnTo>
                    <a:lnTo>
                      <a:pt x="105" y="21"/>
                    </a:lnTo>
                    <a:lnTo>
                      <a:pt x="110" y="18"/>
                    </a:lnTo>
                    <a:lnTo>
                      <a:pt x="117" y="18"/>
                    </a:lnTo>
                    <a:lnTo>
                      <a:pt x="119" y="20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38" y="21"/>
                    </a:lnTo>
                    <a:lnTo>
                      <a:pt x="163" y="8"/>
                    </a:lnTo>
                    <a:lnTo>
                      <a:pt x="174" y="2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79">
                <a:extLst>
                  <a:ext uri="{FF2B5EF4-FFF2-40B4-BE49-F238E27FC236}">
                    <a16:creationId xmlns:a16="http://schemas.microsoft.com/office/drawing/2014/main" id="{CF9D02BE-EEA9-294E-B49D-6F745D611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361" y="1869146"/>
                <a:ext cx="621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81">
                <a:extLst>
                  <a:ext uri="{FF2B5EF4-FFF2-40B4-BE49-F238E27FC236}">
                    <a16:creationId xmlns:a16="http://schemas.microsoft.com/office/drawing/2014/main" id="{BD85D854-9731-9A46-85E2-743E8289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268" y="1831841"/>
                <a:ext cx="64249" cy="3730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0"/>
                  </a:cxn>
                  <a:cxn ang="0">
                    <a:pos x="18" y="4"/>
                  </a:cxn>
                  <a:cxn ang="0">
                    <a:pos x="31" y="4"/>
                  </a:cxn>
                  <a:cxn ang="0">
                    <a:pos x="31" y="9"/>
                  </a:cxn>
                  <a:cxn ang="0">
                    <a:pos x="28" y="12"/>
                  </a:cxn>
                  <a:cxn ang="0">
                    <a:pos x="21" y="12"/>
                  </a:cxn>
                  <a:cxn ang="0">
                    <a:pos x="23" y="17"/>
                  </a:cxn>
                  <a:cxn ang="0">
                    <a:pos x="18" y="18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18">
                    <a:moveTo>
                      <a:pt x="8" y="0"/>
                    </a:moveTo>
                    <a:lnTo>
                      <a:pt x="22" y="0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31" y="9"/>
                    </a:lnTo>
                    <a:lnTo>
                      <a:pt x="28" y="12"/>
                    </a:lnTo>
                    <a:lnTo>
                      <a:pt x="21" y="12"/>
                    </a:lnTo>
                    <a:lnTo>
                      <a:pt x="23" y="17"/>
                    </a:lnTo>
                    <a:lnTo>
                      <a:pt x="18" y="18"/>
                    </a:lnTo>
                    <a:lnTo>
                      <a:pt x="4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82">
                <a:extLst>
                  <a:ext uri="{FF2B5EF4-FFF2-40B4-BE49-F238E27FC236}">
                    <a16:creationId xmlns:a16="http://schemas.microsoft.com/office/drawing/2014/main" id="{7148CF26-E3EC-D94E-8427-DC885741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293" y="1865001"/>
                <a:ext cx="68394" cy="2279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0"/>
                  </a:cxn>
                  <a:cxn ang="0">
                    <a:pos x="28" y="1"/>
                  </a:cxn>
                  <a:cxn ang="0">
                    <a:pos x="30" y="3"/>
                  </a:cxn>
                  <a:cxn ang="0">
                    <a:pos x="33" y="5"/>
                  </a:cxn>
                  <a:cxn ang="0">
                    <a:pos x="29" y="5"/>
                  </a:cxn>
                  <a:cxn ang="0">
                    <a:pos x="28" y="6"/>
                  </a:cxn>
                  <a:cxn ang="0">
                    <a:pos x="25" y="7"/>
                  </a:cxn>
                  <a:cxn ang="0">
                    <a:pos x="21" y="11"/>
                  </a:cxn>
                  <a:cxn ang="0">
                    <a:pos x="16" y="11"/>
                  </a:cxn>
                  <a:cxn ang="0">
                    <a:pos x="15" y="8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9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11">
                    <a:moveTo>
                      <a:pt x="16" y="0"/>
                    </a:moveTo>
                    <a:lnTo>
                      <a:pt x="25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29" y="5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83">
                <a:extLst>
                  <a:ext uri="{FF2B5EF4-FFF2-40B4-BE49-F238E27FC236}">
                    <a16:creationId xmlns:a16="http://schemas.microsoft.com/office/drawing/2014/main" id="{ACAEAB4E-4619-AA4E-9272-E0D71AC87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061" y="1788317"/>
                <a:ext cx="99482" cy="7046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7" y="0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3" y="10"/>
                  </a:cxn>
                  <a:cxn ang="0">
                    <a:pos x="40" y="13"/>
                  </a:cxn>
                  <a:cxn ang="0">
                    <a:pos x="35" y="15"/>
                  </a:cxn>
                  <a:cxn ang="0">
                    <a:pos x="31" y="16"/>
                  </a:cxn>
                  <a:cxn ang="0">
                    <a:pos x="27" y="19"/>
                  </a:cxn>
                  <a:cxn ang="0">
                    <a:pos x="25" y="21"/>
                  </a:cxn>
                  <a:cxn ang="0">
                    <a:pos x="33" y="23"/>
                  </a:cxn>
                  <a:cxn ang="0">
                    <a:pos x="48" y="28"/>
                  </a:cxn>
                  <a:cxn ang="0">
                    <a:pos x="46" y="29"/>
                  </a:cxn>
                  <a:cxn ang="0">
                    <a:pos x="36" y="29"/>
                  </a:cxn>
                  <a:cxn ang="0">
                    <a:pos x="28" y="32"/>
                  </a:cxn>
                  <a:cxn ang="0">
                    <a:pos x="23" y="33"/>
                  </a:cxn>
                  <a:cxn ang="0">
                    <a:pos x="20" y="34"/>
                  </a:cxn>
                  <a:cxn ang="0">
                    <a:pos x="8" y="30"/>
                  </a:cxn>
                  <a:cxn ang="0">
                    <a:pos x="2" y="28"/>
                  </a:cxn>
                  <a:cxn ang="0">
                    <a:pos x="0" y="26"/>
                  </a:cxn>
                  <a:cxn ang="0">
                    <a:pos x="5" y="21"/>
                  </a:cxn>
                  <a:cxn ang="0">
                    <a:pos x="22" y="21"/>
                  </a:cxn>
                  <a:cxn ang="0">
                    <a:pos x="20" y="20"/>
                  </a:cxn>
                  <a:cxn ang="0">
                    <a:pos x="18" y="20"/>
                  </a:cxn>
                  <a:cxn ang="0">
                    <a:pos x="17" y="19"/>
                  </a:cxn>
                  <a:cxn ang="0">
                    <a:pos x="16" y="19"/>
                  </a:cxn>
                  <a:cxn ang="0">
                    <a:pos x="15" y="20"/>
                  </a:cxn>
                  <a:cxn ang="0">
                    <a:pos x="15" y="15"/>
                  </a:cxn>
                  <a:cxn ang="0">
                    <a:pos x="22" y="14"/>
                  </a:cxn>
                  <a:cxn ang="0">
                    <a:pos x="32" y="9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41" y="3"/>
                  </a:cxn>
                  <a:cxn ang="0">
                    <a:pos x="46" y="0"/>
                  </a:cxn>
                </a:cxnLst>
                <a:rect l="0" t="0" r="r" b="b"/>
                <a:pathLst>
                  <a:path w="48" h="34">
                    <a:moveTo>
                      <a:pt x="46" y="0"/>
                    </a:moveTo>
                    <a:lnTo>
                      <a:pt x="47" y="0"/>
                    </a:lnTo>
                    <a:lnTo>
                      <a:pt x="47" y="5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33" y="23"/>
                    </a:lnTo>
                    <a:lnTo>
                      <a:pt x="48" y="28"/>
                    </a:lnTo>
                    <a:lnTo>
                      <a:pt x="46" y="29"/>
                    </a:lnTo>
                    <a:lnTo>
                      <a:pt x="36" y="29"/>
                    </a:lnTo>
                    <a:lnTo>
                      <a:pt x="28" y="32"/>
                    </a:lnTo>
                    <a:lnTo>
                      <a:pt x="23" y="33"/>
                    </a:lnTo>
                    <a:lnTo>
                      <a:pt x="20" y="34"/>
                    </a:lnTo>
                    <a:lnTo>
                      <a:pt x="8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2" y="9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1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84">
                <a:extLst>
                  <a:ext uri="{FF2B5EF4-FFF2-40B4-BE49-F238E27FC236}">
                    <a16:creationId xmlns:a16="http://schemas.microsoft.com/office/drawing/2014/main" id="{484CF71D-631B-E649-A118-0A52BC50C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5765" y="2397642"/>
                <a:ext cx="49741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7" y="4"/>
                  </a:cxn>
                  <a:cxn ang="0">
                    <a:pos x="20" y="5"/>
                  </a:cxn>
                  <a:cxn ang="0">
                    <a:pos x="24" y="7"/>
                  </a:cxn>
                  <a:cxn ang="0">
                    <a:pos x="24" y="12"/>
                  </a:cxn>
                  <a:cxn ang="0">
                    <a:pos x="16" y="17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24" h="19">
                    <a:moveTo>
                      <a:pt x="9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4" y="7"/>
                    </a:lnTo>
                    <a:lnTo>
                      <a:pt x="24" y="12"/>
                    </a:lnTo>
                    <a:lnTo>
                      <a:pt x="16" y="17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85">
                <a:extLst>
                  <a:ext uri="{FF2B5EF4-FFF2-40B4-BE49-F238E27FC236}">
                    <a16:creationId xmlns:a16="http://schemas.microsoft.com/office/drawing/2014/main" id="{575DAEAE-89FC-004D-891A-470BE6B8B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6542" y="2364481"/>
                <a:ext cx="39379" cy="290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3" y="3"/>
                  </a:cxn>
                  <a:cxn ang="0">
                    <a:pos x="19" y="9"/>
                  </a:cxn>
                  <a:cxn ang="0">
                    <a:pos x="19" y="13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7" y="11"/>
                  </a:cxn>
                  <a:cxn ang="0">
                    <a:pos x="4" y="1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9" h="14">
                    <a:moveTo>
                      <a:pt x="3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0" name="Freeform 1386">
              <a:extLst>
                <a:ext uri="{FF2B5EF4-FFF2-40B4-BE49-F238E27FC236}">
                  <a16:creationId xmlns:a16="http://schemas.microsoft.com/office/drawing/2014/main" id="{0DAF7A4C-1C51-9B45-B8E8-4ADA27416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893" y="2335466"/>
              <a:ext cx="1757508" cy="1189634"/>
            </a:xfrm>
            <a:custGeom>
              <a:avLst/>
              <a:gdLst/>
              <a:ahLst/>
              <a:cxnLst>
                <a:cxn ang="0">
                  <a:pos x="278" y="43"/>
                </a:cxn>
                <a:cxn ang="0">
                  <a:pos x="451" y="14"/>
                </a:cxn>
                <a:cxn ang="0">
                  <a:pos x="582" y="79"/>
                </a:cxn>
                <a:cxn ang="0">
                  <a:pos x="556" y="126"/>
                </a:cxn>
                <a:cxn ang="0">
                  <a:pos x="617" y="61"/>
                </a:cxn>
                <a:cxn ang="0">
                  <a:pos x="714" y="45"/>
                </a:cxn>
                <a:cxn ang="0">
                  <a:pos x="779" y="52"/>
                </a:cxn>
                <a:cxn ang="0">
                  <a:pos x="805" y="37"/>
                </a:cxn>
                <a:cxn ang="0">
                  <a:pos x="848" y="82"/>
                </a:cxn>
                <a:cxn ang="0">
                  <a:pos x="783" y="157"/>
                </a:cxn>
                <a:cxn ang="0">
                  <a:pos x="773" y="237"/>
                </a:cxn>
                <a:cxn ang="0">
                  <a:pos x="761" y="339"/>
                </a:cxn>
                <a:cxn ang="0">
                  <a:pos x="781" y="375"/>
                </a:cxn>
                <a:cxn ang="0">
                  <a:pos x="798" y="423"/>
                </a:cxn>
                <a:cxn ang="0">
                  <a:pos x="775" y="435"/>
                </a:cxn>
                <a:cxn ang="0">
                  <a:pos x="748" y="433"/>
                </a:cxn>
                <a:cxn ang="0">
                  <a:pos x="721" y="423"/>
                </a:cxn>
                <a:cxn ang="0">
                  <a:pos x="669" y="428"/>
                </a:cxn>
                <a:cxn ang="0">
                  <a:pos x="669" y="498"/>
                </a:cxn>
                <a:cxn ang="0">
                  <a:pos x="648" y="531"/>
                </a:cxn>
                <a:cxn ang="0">
                  <a:pos x="587" y="497"/>
                </a:cxn>
                <a:cxn ang="0">
                  <a:pos x="542" y="427"/>
                </a:cxn>
                <a:cxn ang="0">
                  <a:pos x="520" y="448"/>
                </a:cxn>
                <a:cxn ang="0">
                  <a:pos x="448" y="445"/>
                </a:cxn>
                <a:cxn ang="0">
                  <a:pos x="426" y="507"/>
                </a:cxn>
                <a:cxn ang="0">
                  <a:pos x="371" y="515"/>
                </a:cxn>
                <a:cxn ang="0">
                  <a:pos x="382" y="549"/>
                </a:cxn>
                <a:cxn ang="0">
                  <a:pos x="366" y="564"/>
                </a:cxn>
                <a:cxn ang="0">
                  <a:pos x="331" y="517"/>
                </a:cxn>
                <a:cxn ang="0">
                  <a:pos x="263" y="448"/>
                </a:cxn>
                <a:cxn ang="0">
                  <a:pos x="265" y="473"/>
                </a:cxn>
                <a:cxn ang="0">
                  <a:pos x="301" y="505"/>
                </a:cxn>
                <a:cxn ang="0">
                  <a:pos x="303" y="534"/>
                </a:cxn>
                <a:cxn ang="0">
                  <a:pos x="291" y="530"/>
                </a:cxn>
                <a:cxn ang="0">
                  <a:pos x="243" y="491"/>
                </a:cxn>
                <a:cxn ang="0">
                  <a:pos x="163" y="473"/>
                </a:cxn>
                <a:cxn ang="0">
                  <a:pos x="105" y="534"/>
                </a:cxn>
                <a:cxn ang="0">
                  <a:pos x="35" y="564"/>
                </a:cxn>
                <a:cxn ang="0">
                  <a:pos x="9" y="496"/>
                </a:cxn>
                <a:cxn ang="0">
                  <a:pos x="93" y="473"/>
                </a:cxn>
                <a:cxn ang="0">
                  <a:pos x="80" y="415"/>
                </a:cxn>
                <a:cxn ang="0">
                  <a:pos x="90" y="393"/>
                </a:cxn>
                <a:cxn ang="0">
                  <a:pos x="135" y="361"/>
                </a:cxn>
                <a:cxn ang="0">
                  <a:pos x="199" y="320"/>
                </a:cxn>
                <a:cxn ang="0">
                  <a:pos x="224" y="262"/>
                </a:cxn>
                <a:cxn ang="0">
                  <a:pos x="227" y="307"/>
                </a:cxn>
                <a:cxn ang="0">
                  <a:pos x="273" y="313"/>
                </a:cxn>
                <a:cxn ang="0">
                  <a:pos x="336" y="298"/>
                </a:cxn>
                <a:cxn ang="0">
                  <a:pos x="386" y="256"/>
                </a:cxn>
                <a:cxn ang="0">
                  <a:pos x="431" y="196"/>
                </a:cxn>
                <a:cxn ang="0">
                  <a:pos x="355" y="185"/>
                </a:cxn>
                <a:cxn ang="0">
                  <a:pos x="398" y="112"/>
                </a:cxn>
                <a:cxn ang="0">
                  <a:pos x="301" y="184"/>
                </a:cxn>
                <a:cxn ang="0">
                  <a:pos x="296" y="245"/>
                </a:cxn>
                <a:cxn ang="0">
                  <a:pos x="256" y="289"/>
                </a:cxn>
                <a:cxn ang="0">
                  <a:pos x="231" y="222"/>
                </a:cxn>
                <a:cxn ang="0">
                  <a:pos x="177" y="220"/>
                </a:cxn>
                <a:cxn ang="0">
                  <a:pos x="182" y="166"/>
                </a:cxn>
                <a:cxn ang="0">
                  <a:pos x="249" y="103"/>
                </a:cxn>
                <a:cxn ang="0">
                  <a:pos x="305" y="48"/>
                </a:cxn>
                <a:cxn ang="0">
                  <a:pos x="335" y="24"/>
                </a:cxn>
                <a:cxn ang="0">
                  <a:pos x="371" y="4"/>
                </a:cxn>
                <a:cxn ang="0">
                  <a:pos x="409" y="6"/>
                </a:cxn>
              </a:cxnLst>
              <a:rect l="0" t="0" r="r" b="b"/>
              <a:pathLst>
                <a:path w="848" h="574">
                  <a:moveTo>
                    <a:pt x="288" y="39"/>
                  </a:moveTo>
                  <a:lnTo>
                    <a:pt x="290" y="42"/>
                  </a:lnTo>
                  <a:lnTo>
                    <a:pt x="290" y="47"/>
                  </a:lnTo>
                  <a:lnTo>
                    <a:pt x="293" y="47"/>
                  </a:lnTo>
                  <a:lnTo>
                    <a:pt x="296" y="48"/>
                  </a:lnTo>
                  <a:lnTo>
                    <a:pt x="297" y="49"/>
                  </a:lnTo>
                  <a:lnTo>
                    <a:pt x="288" y="52"/>
                  </a:lnTo>
                  <a:lnTo>
                    <a:pt x="281" y="56"/>
                  </a:lnTo>
                  <a:lnTo>
                    <a:pt x="273" y="57"/>
                  </a:lnTo>
                  <a:lnTo>
                    <a:pt x="275" y="54"/>
                  </a:lnTo>
                  <a:lnTo>
                    <a:pt x="280" y="52"/>
                  </a:lnTo>
                  <a:lnTo>
                    <a:pt x="281" y="51"/>
                  </a:lnTo>
                  <a:lnTo>
                    <a:pt x="278" y="51"/>
                  </a:lnTo>
                  <a:lnTo>
                    <a:pt x="277" y="49"/>
                  </a:lnTo>
                  <a:lnTo>
                    <a:pt x="275" y="49"/>
                  </a:lnTo>
                  <a:lnTo>
                    <a:pt x="277" y="44"/>
                  </a:lnTo>
                  <a:lnTo>
                    <a:pt x="278" y="43"/>
                  </a:lnTo>
                  <a:lnTo>
                    <a:pt x="283" y="43"/>
                  </a:lnTo>
                  <a:lnTo>
                    <a:pt x="285" y="44"/>
                  </a:lnTo>
                  <a:lnTo>
                    <a:pt x="287" y="42"/>
                  </a:lnTo>
                  <a:lnTo>
                    <a:pt x="288" y="39"/>
                  </a:lnTo>
                  <a:close/>
                  <a:moveTo>
                    <a:pt x="429" y="0"/>
                  </a:moveTo>
                  <a:lnTo>
                    <a:pt x="429" y="8"/>
                  </a:lnTo>
                  <a:lnTo>
                    <a:pt x="430" y="9"/>
                  </a:lnTo>
                  <a:lnTo>
                    <a:pt x="433" y="9"/>
                  </a:lnTo>
                  <a:lnTo>
                    <a:pt x="434" y="6"/>
                  </a:lnTo>
                  <a:lnTo>
                    <a:pt x="435" y="5"/>
                  </a:lnTo>
                  <a:lnTo>
                    <a:pt x="436" y="3"/>
                  </a:lnTo>
                  <a:lnTo>
                    <a:pt x="440" y="3"/>
                  </a:lnTo>
                  <a:lnTo>
                    <a:pt x="445" y="5"/>
                  </a:lnTo>
                  <a:lnTo>
                    <a:pt x="448" y="8"/>
                  </a:lnTo>
                  <a:lnTo>
                    <a:pt x="451" y="9"/>
                  </a:lnTo>
                  <a:lnTo>
                    <a:pt x="453" y="10"/>
                  </a:lnTo>
                  <a:lnTo>
                    <a:pt x="451" y="14"/>
                  </a:lnTo>
                  <a:lnTo>
                    <a:pt x="444" y="18"/>
                  </a:lnTo>
                  <a:lnTo>
                    <a:pt x="441" y="18"/>
                  </a:lnTo>
                  <a:lnTo>
                    <a:pt x="436" y="19"/>
                  </a:lnTo>
                  <a:lnTo>
                    <a:pt x="439" y="22"/>
                  </a:lnTo>
                  <a:lnTo>
                    <a:pt x="441" y="23"/>
                  </a:lnTo>
                  <a:lnTo>
                    <a:pt x="444" y="25"/>
                  </a:lnTo>
                  <a:lnTo>
                    <a:pt x="446" y="27"/>
                  </a:lnTo>
                  <a:lnTo>
                    <a:pt x="450" y="27"/>
                  </a:lnTo>
                  <a:lnTo>
                    <a:pt x="453" y="28"/>
                  </a:lnTo>
                  <a:lnTo>
                    <a:pt x="468" y="28"/>
                  </a:lnTo>
                  <a:lnTo>
                    <a:pt x="477" y="29"/>
                  </a:lnTo>
                  <a:lnTo>
                    <a:pt x="489" y="34"/>
                  </a:lnTo>
                  <a:lnTo>
                    <a:pt x="534" y="53"/>
                  </a:lnTo>
                  <a:lnTo>
                    <a:pt x="546" y="57"/>
                  </a:lnTo>
                  <a:lnTo>
                    <a:pt x="564" y="64"/>
                  </a:lnTo>
                  <a:lnTo>
                    <a:pt x="576" y="72"/>
                  </a:lnTo>
                  <a:lnTo>
                    <a:pt x="582" y="79"/>
                  </a:lnTo>
                  <a:lnTo>
                    <a:pt x="582" y="86"/>
                  </a:lnTo>
                  <a:lnTo>
                    <a:pt x="578" y="92"/>
                  </a:lnTo>
                  <a:lnTo>
                    <a:pt x="572" y="97"/>
                  </a:lnTo>
                  <a:lnTo>
                    <a:pt x="563" y="101"/>
                  </a:lnTo>
                  <a:lnTo>
                    <a:pt x="556" y="102"/>
                  </a:lnTo>
                  <a:lnTo>
                    <a:pt x="547" y="101"/>
                  </a:lnTo>
                  <a:lnTo>
                    <a:pt x="532" y="98"/>
                  </a:lnTo>
                  <a:lnTo>
                    <a:pt x="518" y="97"/>
                  </a:lnTo>
                  <a:lnTo>
                    <a:pt x="503" y="97"/>
                  </a:lnTo>
                  <a:lnTo>
                    <a:pt x="505" y="103"/>
                  </a:lnTo>
                  <a:lnTo>
                    <a:pt x="508" y="112"/>
                  </a:lnTo>
                  <a:lnTo>
                    <a:pt x="515" y="127"/>
                  </a:lnTo>
                  <a:lnTo>
                    <a:pt x="522" y="134"/>
                  </a:lnTo>
                  <a:lnTo>
                    <a:pt x="531" y="136"/>
                  </a:lnTo>
                  <a:lnTo>
                    <a:pt x="531" y="120"/>
                  </a:lnTo>
                  <a:lnTo>
                    <a:pt x="544" y="125"/>
                  </a:lnTo>
                  <a:lnTo>
                    <a:pt x="556" y="126"/>
                  </a:lnTo>
                  <a:lnTo>
                    <a:pt x="563" y="123"/>
                  </a:lnTo>
                  <a:lnTo>
                    <a:pt x="568" y="120"/>
                  </a:lnTo>
                  <a:lnTo>
                    <a:pt x="576" y="110"/>
                  </a:lnTo>
                  <a:lnTo>
                    <a:pt x="578" y="103"/>
                  </a:lnTo>
                  <a:lnTo>
                    <a:pt x="581" y="100"/>
                  </a:lnTo>
                  <a:lnTo>
                    <a:pt x="584" y="97"/>
                  </a:lnTo>
                  <a:lnTo>
                    <a:pt x="591" y="96"/>
                  </a:lnTo>
                  <a:lnTo>
                    <a:pt x="597" y="97"/>
                  </a:lnTo>
                  <a:lnTo>
                    <a:pt x="611" y="97"/>
                  </a:lnTo>
                  <a:lnTo>
                    <a:pt x="615" y="95"/>
                  </a:lnTo>
                  <a:lnTo>
                    <a:pt x="616" y="90"/>
                  </a:lnTo>
                  <a:lnTo>
                    <a:pt x="616" y="86"/>
                  </a:lnTo>
                  <a:lnTo>
                    <a:pt x="615" y="83"/>
                  </a:lnTo>
                  <a:lnTo>
                    <a:pt x="612" y="81"/>
                  </a:lnTo>
                  <a:lnTo>
                    <a:pt x="611" y="78"/>
                  </a:lnTo>
                  <a:lnTo>
                    <a:pt x="611" y="77"/>
                  </a:lnTo>
                  <a:lnTo>
                    <a:pt x="617" y="61"/>
                  </a:lnTo>
                  <a:lnTo>
                    <a:pt x="622" y="52"/>
                  </a:lnTo>
                  <a:lnTo>
                    <a:pt x="627" y="48"/>
                  </a:lnTo>
                  <a:lnTo>
                    <a:pt x="630" y="49"/>
                  </a:lnTo>
                  <a:lnTo>
                    <a:pt x="632" y="54"/>
                  </a:lnTo>
                  <a:lnTo>
                    <a:pt x="633" y="61"/>
                  </a:lnTo>
                  <a:lnTo>
                    <a:pt x="632" y="68"/>
                  </a:lnTo>
                  <a:lnTo>
                    <a:pt x="631" y="74"/>
                  </a:lnTo>
                  <a:lnTo>
                    <a:pt x="631" y="79"/>
                  </a:lnTo>
                  <a:lnTo>
                    <a:pt x="638" y="83"/>
                  </a:lnTo>
                  <a:lnTo>
                    <a:pt x="641" y="83"/>
                  </a:lnTo>
                  <a:lnTo>
                    <a:pt x="647" y="82"/>
                  </a:lnTo>
                  <a:lnTo>
                    <a:pt x="657" y="77"/>
                  </a:lnTo>
                  <a:lnTo>
                    <a:pt x="667" y="69"/>
                  </a:lnTo>
                  <a:lnTo>
                    <a:pt x="680" y="62"/>
                  </a:lnTo>
                  <a:lnTo>
                    <a:pt x="692" y="56"/>
                  </a:lnTo>
                  <a:lnTo>
                    <a:pt x="704" y="49"/>
                  </a:lnTo>
                  <a:lnTo>
                    <a:pt x="714" y="45"/>
                  </a:lnTo>
                  <a:lnTo>
                    <a:pt x="721" y="47"/>
                  </a:lnTo>
                  <a:lnTo>
                    <a:pt x="726" y="52"/>
                  </a:lnTo>
                  <a:lnTo>
                    <a:pt x="731" y="54"/>
                  </a:lnTo>
                  <a:lnTo>
                    <a:pt x="736" y="54"/>
                  </a:lnTo>
                  <a:lnTo>
                    <a:pt x="740" y="56"/>
                  </a:lnTo>
                  <a:lnTo>
                    <a:pt x="745" y="54"/>
                  </a:lnTo>
                  <a:lnTo>
                    <a:pt x="749" y="54"/>
                  </a:lnTo>
                  <a:lnTo>
                    <a:pt x="750" y="53"/>
                  </a:lnTo>
                  <a:lnTo>
                    <a:pt x="756" y="53"/>
                  </a:lnTo>
                  <a:lnTo>
                    <a:pt x="758" y="54"/>
                  </a:lnTo>
                  <a:lnTo>
                    <a:pt x="760" y="54"/>
                  </a:lnTo>
                  <a:lnTo>
                    <a:pt x="763" y="49"/>
                  </a:lnTo>
                  <a:lnTo>
                    <a:pt x="769" y="48"/>
                  </a:lnTo>
                  <a:lnTo>
                    <a:pt x="774" y="45"/>
                  </a:lnTo>
                  <a:lnTo>
                    <a:pt x="779" y="44"/>
                  </a:lnTo>
                  <a:lnTo>
                    <a:pt x="781" y="49"/>
                  </a:lnTo>
                  <a:lnTo>
                    <a:pt x="779" y="52"/>
                  </a:lnTo>
                  <a:lnTo>
                    <a:pt x="778" y="54"/>
                  </a:lnTo>
                  <a:lnTo>
                    <a:pt x="778" y="57"/>
                  </a:lnTo>
                  <a:lnTo>
                    <a:pt x="780" y="59"/>
                  </a:lnTo>
                  <a:lnTo>
                    <a:pt x="783" y="61"/>
                  </a:lnTo>
                  <a:lnTo>
                    <a:pt x="785" y="59"/>
                  </a:lnTo>
                  <a:lnTo>
                    <a:pt x="788" y="57"/>
                  </a:lnTo>
                  <a:lnTo>
                    <a:pt x="788" y="54"/>
                  </a:lnTo>
                  <a:lnTo>
                    <a:pt x="786" y="53"/>
                  </a:lnTo>
                  <a:lnTo>
                    <a:pt x="786" y="51"/>
                  </a:lnTo>
                  <a:lnTo>
                    <a:pt x="791" y="49"/>
                  </a:lnTo>
                  <a:lnTo>
                    <a:pt x="794" y="51"/>
                  </a:lnTo>
                  <a:lnTo>
                    <a:pt x="795" y="52"/>
                  </a:lnTo>
                  <a:lnTo>
                    <a:pt x="798" y="53"/>
                  </a:lnTo>
                  <a:lnTo>
                    <a:pt x="802" y="53"/>
                  </a:lnTo>
                  <a:lnTo>
                    <a:pt x="803" y="52"/>
                  </a:lnTo>
                  <a:lnTo>
                    <a:pt x="805" y="44"/>
                  </a:lnTo>
                  <a:lnTo>
                    <a:pt x="805" y="37"/>
                  </a:lnTo>
                  <a:lnTo>
                    <a:pt x="803" y="32"/>
                  </a:lnTo>
                  <a:lnTo>
                    <a:pt x="803" y="29"/>
                  </a:lnTo>
                  <a:lnTo>
                    <a:pt x="805" y="27"/>
                  </a:lnTo>
                  <a:lnTo>
                    <a:pt x="812" y="25"/>
                  </a:lnTo>
                  <a:lnTo>
                    <a:pt x="820" y="25"/>
                  </a:lnTo>
                  <a:lnTo>
                    <a:pt x="834" y="28"/>
                  </a:lnTo>
                  <a:lnTo>
                    <a:pt x="835" y="30"/>
                  </a:lnTo>
                  <a:lnTo>
                    <a:pt x="837" y="35"/>
                  </a:lnTo>
                  <a:lnTo>
                    <a:pt x="835" y="42"/>
                  </a:lnTo>
                  <a:lnTo>
                    <a:pt x="838" y="47"/>
                  </a:lnTo>
                  <a:lnTo>
                    <a:pt x="842" y="52"/>
                  </a:lnTo>
                  <a:lnTo>
                    <a:pt x="840" y="59"/>
                  </a:lnTo>
                  <a:lnTo>
                    <a:pt x="838" y="62"/>
                  </a:lnTo>
                  <a:lnTo>
                    <a:pt x="838" y="68"/>
                  </a:lnTo>
                  <a:lnTo>
                    <a:pt x="842" y="72"/>
                  </a:lnTo>
                  <a:lnTo>
                    <a:pt x="848" y="72"/>
                  </a:lnTo>
                  <a:lnTo>
                    <a:pt x="848" y="82"/>
                  </a:lnTo>
                  <a:lnTo>
                    <a:pt x="847" y="88"/>
                  </a:lnTo>
                  <a:lnTo>
                    <a:pt x="844" y="88"/>
                  </a:lnTo>
                  <a:lnTo>
                    <a:pt x="842" y="90"/>
                  </a:lnTo>
                  <a:lnTo>
                    <a:pt x="842" y="93"/>
                  </a:lnTo>
                  <a:lnTo>
                    <a:pt x="839" y="98"/>
                  </a:lnTo>
                  <a:lnTo>
                    <a:pt x="833" y="102"/>
                  </a:lnTo>
                  <a:lnTo>
                    <a:pt x="828" y="103"/>
                  </a:lnTo>
                  <a:lnTo>
                    <a:pt x="823" y="111"/>
                  </a:lnTo>
                  <a:lnTo>
                    <a:pt x="820" y="120"/>
                  </a:lnTo>
                  <a:lnTo>
                    <a:pt x="810" y="128"/>
                  </a:lnTo>
                  <a:lnTo>
                    <a:pt x="802" y="135"/>
                  </a:lnTo>
                  <a:lnTo>
                    <a:pt x="797" y="144"/>
                  </a:lnTo>
                  <a:lnTo>
                    <a:pt x="791" y="147"/>
                  </a:lnTo>
                  <a:lnTo>
                    <a:pt x="786" y="147"/>
                  </a:lnTo>
                  <a:lnTo>
                    <a:pt x="783" y="149"/>
                  </a:lnTo>
                  <a:lnTo>
                    <a:pt x="781" y="152"/>
                  </a:lnTo>
                  <a:lnTo>
                    <a:pt x="783" y="157"/>
                  </a:lnTo>
                  <a:lnTo>
                    <a:pt x="780" y="164"/>
                  </a:lnTo>
                  <a:lnTo>
                    <a:pt x="779" y="170"/>
                  </a:lnTo>
                  <a:lnTo>
                    <a:pt x="776" y="176"/>
                  </a:lnTo>
                  <a:lnTo>
                    <a:pt x="778" y="186"/>
                  </a:lnTo>
                  <a:lnTo>
                    <a:pt x="773" y="199"/>
                  </a:lnTo>
                  <a:lnTo>
                    <a:pt x="773" y="201"/>
                  </a:lnTo>
                  <a:lnTo>
                    <a:pt x="774" y="201"/>
                  </a:lnTo>
                  <a:lnTo>
                    <a:pt x="775" y="199"/>
                  </a:lnTo>
                  <a:lnTo>
                    <a:pt x="776" y="204"/>
                  </a:lnTo>
                  <a:lnTo>
                    <a:pt x="775" y="212"/>
                  </a:lnTo>
                  <a:lnTo>
                    <a:pt x="775" y="213"/>
                  </a:lnTo>
                  <a:lnTo>
                    <a:pt x="776" y="220"/>
                  </a:lnTo>
                  <a:lnTo>
                    <a:pt x="776" y="224"/>
                  </a:lnTo>
                  <a:lnTo>
                    <a:pt x="778" y="229"/>
                  </a:lnTo>
                  <a:lnTo>
                    <a:pt x="776" y="233"/>
                  </a:lnTo>
                  <a:lnTo>
                    <a:pt x="773" y="232"/>
                  </a:lnTo>
                  <a:lnTo>
                    <a:pt x="773" y="237"/>
                  </a:lnTo>
                  <a:lnTo>
                    <a:pt x="776" y="242"/>
                  </a:lnTo>
                  <a:lnTo>
                    <a:pt x="778" y="249"/>
                  </a:lnTo>
                  <a:lnTo>
                    <a:pt x="773" y="259"/>
                  </a:lnTo>
                  <a:lnTo>
                    <a:pt x="769" y="262"/>
                  </a:lnTo>
                  <a:lnTo>
                    <a:pt x="766" y="263"/>
                  </a:lnTo>
                  <a:lnTo>
                    <a:pt x="769" y="268"/>
                  </a:lnTo>
                  <a:lnTo>
                    <a:pt x="766" y="271"/>
                  </a:lnTo>
                  <a:lnTo>
                    <a:pt x="769" y="274"/>
                  </a:lnTo>
                  <a:lnTo>
                    <a:pt x="775" y="281"/>
                  </a:lnTo>
                  <a:lnTo>
                    <a:pt x="778" y="288"/>
                  </a:lnTo>
                  <a:lnTo>
                    <a:pt x="776" y="293"/>
                  </a:lnTo>
                  <a:lnTo>
                    <a:pt x="771" y="301"/>
                  </a:lnTo>
                  <a:lnTo>
                    <a:pt x="765" y="306"/>
                  </a:lnTo>
                  <a:lnTo>
                    <a:pt x="761" y="317"/>
                  </a:lnTo>
                  <a:lnTo>
                    <a:pt x="758" y="325"/>
                  </a:lnTo>
                  <a:lnTo>
                    <a:pt x="758" y="332"/>
                  </a:lnTo>
                  <a:lnTo>
                    <a:pt x="761" y="339"/>
                  </a:lnTo>
                  <a:lnTo>
                    <a:pt x="768" y="340"/>
                  </a:lnTo>
                  <a:lnTo>
                    <a:pt x="771" y="339"/>
                  </a:lnTo>
                  <a:lnTo>
                    <a:pt x="776" y="340"/>
                  </a:lnTo>
                  <a:lnTo>
                    <a:pt x="776" y="347"/>
                  </a:lnTo>
                  <a:lnTo>
                    <a:pt x="775" y="354"/>
                  </a:lnTo>
                  <a:lnTo>
                    <a:pt x="771" y="356"/>
                  </a:lnTo>
                  <a:lnTo>
                    <a:pt x="764" y="356"/>
                  </a:lnTo>
                  <a:lnTo>
                    <a:pt x="759" y="352"/>
                  </a:lnTo>
                  <a:lnTo>
                    <a:pt x="755" y="355"/>
                  </a:lnTo>
                  <a:lnTo>
                    <a:pt x="758" y="362"/>
                  </a:lnTo>
                  <a:lnTo>
                    <a:pt x="761" y="369"/>
                  </a:lnTo>
                  <a:lnTo>
                    <a:pt x="770" y="371"/>
                  </a:lnTo>
                  <a:lnTo>
                    <a:pt x="774" y="367"/>
                  </a:lnTo>
                  <a:lnTo>
                    <a:pt x="781" y="364"/>
                  </a:lnTo>
                  <a:lnTo>
                    <a:pt x="784" y="365"/>
                  </a:lnTo>
                  <a:lnTo>
                    <a:pt x="783" y="367"/>
                  </a:lnTo>
                  <a:lnTo>
                    <a:pt x="781" y="375"/>
                  </a:lnTo>
                  <a:lnTo>
                    <a:pt x="776" y="380"/>
                  </a:lnTo>
                  <a:lnTo>
                    <a:pt x="773" y="386"/>
                  </a:lnTo>
                  <a:lnTo>
                    <a:pt x="771" y="390"/>
                  </a:lnTo>
                  <a:lnTo>
                    <a:pt x="773" y="395"/>
                  </a:lnTo>
                  <a:lnTo>
                    <a:pt x="775" y="404"/>
                  </a:lnTo>
                  <a:lnTo>
                    <a:pt x="775" y="408"/>
                  </a:lnTo>
                  <a:lnTo>
                    <a:pt x="779" y="406"/>
                  </a:lnTo>
                  <a:lnTo>
                    <a:pt x="785" y="406"/>
                  </a:lnTo>
                  <a:lnTo>
                    <a:pt x="786" y="409"/>
                  </a:lnTo>
                  <a:lnTo>
                    <a:pt x="788" y="414"/>
                  </a:lnTo>
                  <a:lnTo>
                    <a:pt x="788" y="415"/>
                  </a:lnTo>
                  <a:lnTo>
                    <a:pt x="791" y="417"/>
                  </a:lnTo>
                  <a:lnTo>
                    <a:pt x="791" y="419"/>
                  </a:lnTo>
                  <a:lnTo>
                    <a:pt x="793" y="419"/>
                  </a:lnTo>
                  <a:lnTo>
                    <a:pt x="797" y="420"/>
                  </a:lnTo>
                  <a:lnTo>
                    <a:pt x="797" y="422"/>
                  </a:lnTo>
                  <a:lnTo>
                    <a:pt x="798" y="423"/>
                  </a:lnTo>
                  <a:lnTo>
                    <a:pt x="804" y="423"/>
                  </a:lnTo>
                  <a:lnTo>
                    <a:pt x="804" y="424"/>
                  </a:lnTo>
                  <a:lnTo>
                    <a:pt x="805" y="425"/>
                  </a:lnTo>
                  <a:lnTo>
                    <a:pt x="804" y="427"/>
                  </a:lnTo>
                  <a:lnTo>
                    <a:pt x="803" y="434"/>
                  </a:lnTo>
                  <a:lnTo>
                    <a:pt x="799" y="434"/>
                  </a:lnTo>
                  <a:lnTo>
                    <a:pt x="798" y="435"/>
                  </a:lnTo>
                  <a:lnTo>
                    <a:pt x="795" y="437"/>
                  </a:lnTo>
                  <a:lnTo>
                    <a:pt x="791" y="435"/>
                  </a:lnTo>
                  <a:lnTo>
                    <a:pt x="789" y="433"/>
                  </a:lnTo>
                  <a:lnTo>
                    <a:pt x="788" y="434"/>
                  </a:lnTo>
                  <a:lnTo>
                    <a:pt x="786" y="437"/>
                  </a:lnTo>
                  <a:lnTo>
                    <a:pt x="785" y="438"/>
                  </a:lnTo>
                  <a:lnTo>
                    <a:pt x="781" y="438"/>
                  </a:lnTo>
                  <a:lnTo>
                    <a:pt x="781" y="437"/>
                  </a:lnTo>
                  <a:lnTo>
                    <a:pt x="779" y="435"/>
                  </a:lnTo>
                  <a:lnTo>
                    <a:pt x="775" y="435"/>
                  </a:lnTo>
                  <a:lnTo>
                    <a:pt x="774" y="434"/>
                  </a:lnTo>
                  <a:lnTo>
                    <a:pt x="773" y="434"/>
                  </a:lnTo>
                  <a:lnTo>
                    <a:pt x="773" y="430"/>
                  </a:lnTo>
                  <a:lnTo>
                    <a:pt x="771" y="429"/>
                  </a:lnTo>
                  <a:lnTo>
                    <a:pt x="769" y="428"/>
                  </a:lnTo>
                  <a:lnTo>
                    <a:pt x="768" y="429"/>
                  </a:lnTo>
                  <a:lnTo>
                    <a:pt x="765" y="429"/>
                  </a:lnTo>
                  <a:lnTo>
                    <a:pt x="764" y="430"/>
                  </a:lnTo>
                  <a:lnTo>
                    <a:pt x="761" y="432"/>
                  </a:lnTo>
                  <a:lnTo>
                    <a:pt x="759" y="430"/>
                  </a:lnTo>
                  <a:lnTo>
                    <a:pt x="758" y="429"/>
                  </a:lnTo>
                  <a:lnTo>
                    <a:pt x="756" y="430"/>
                  </a:lnTo>
                  <a:lnTo>
                    <a:pt x="755" y="429"/>
                  </a:lnTo>
                  <a:lnTo>
                    <a:pt x="754" y="429"/>
                  </a:lnTo>
                  <a:lnTo>
                    <a:pt x="753" y="430"/>
                  </a:lnTo>
                  <a:lnTo>
                    <a:pt x="750" y="430"/>
                  </a:lnTo>
                  <a:lnTo>
                    <a:pt x="748" y="433"/>
                  </a:lnTo>
                  <a:lnTo>
                    <a:pt x="748" y="434"/>
                  </a:lnTo>
                  <a:lnTo>
                    <a:pt x="744" y="437"/>
                  </a:lnTo>
                  <a:lnTo>
                    <a:pt x="743" y="437"/>
                  </a:lnTo>
                  <a:lnTo>
                    <a:pt x="740" y="435"/>
                  </a:lnTo>
                  <a:lnTo>
                    <a:pt x="736" y="434"/>
                  </a:lnTo>
                  <a:lnTo>
                    <a:pt x="735" y="433"/>
                  </a:lnTo>
                  <a:lnTo>
                    <a:pt x="735" y="432"/>
                  </a:lnTo>
                  <a:lnTo>
                    <a:pt x="734" y="432"/>
                  </a:lnTo>
                  <a:lnTo>
                    <a:pt x="734" y="429"/>
                  </a:lnTo>
                  <a:lnTo>
                    <a:pt x="731" y="430"/>
                  </a:lnTo>
                  <a:lnTo>
                    <a:pt x="731" y="437"/>
                  </a:lnTo>
                  <a:lnTo>
                    <a:pt x="730" y="433"/>
                  </a:lnTo>
                  <a:lnTo>
                    <a:pt x="728" y="430"/>
                  </a:lnTo>
                  <a:lnTo>
                    <a:pt x="726" y="428"/>
                  </a:lnTo>
                  <a:lnTo>
                    <a:pt x="724" y="425"/>
                  </a:lnTo>
                  <a:lnTo>
                    <a:pt x="721" y="424"/>
                  </a:lnTo>
                  <a:lnTo>
                    <a:pt x="721" y="423"/>
                  </a:lnTo>
                  <a:lnTo>
                    <a:pt x="719" y="420"/>
                  </a:lnTo>
                  <a:lnTo>
                    <a:pt x="716" y="420"/>
                  </a:lnTo>
                  <a:lnTo>
                    <a:pt x="715" y="422"/>
                  </a:lnTo>
                  <a:lnTo>
                    <a:pt x="714" y="420"/>
                  </a:lnTo>
                  <a:lnTo>
                    <a:pt x="710" y="420"/>
                  </a:lnTo>
                  <a:lnTo>
                    <a:pt x="707" y="419"/>
                  </a:lnTo>
                  <a:lnTo>
                    <a:pt x="707" y="418"/>
                  </a:lnTo>
                  <a:lnTo>
                    <a:pt x="702" y="418"/>
                  </a:lnTo>
                  <a:lnTo>
                    <a:pt x="702" y="419"/>
                  </a:lnTo>
                  <a:lnTo>
                    <a:pt x="690" y="419"/>
                  </a:lnTo>
                  <a:lnTo>
                    <a:pt x="689" y="420"/>
                  </a:lnTo>
                  <a:lnTo>
                    <a:pt x="687" y="420"/>
                  </a:lnTo>
                  <a:lnTo>
                    <a:pt x="685" y="422"/>
                  </a:lnTo>
                  <a:lnTo>
                    <a:pt x="679" y="424"/>
                  </a:lnTo>
                  <a:lnTo>
                    <a:pt x="671" y="427"/>
                  </a:lnTo>
                  <a:lnTo>
                    <a:pt x="670" y="427"/>
                  </a:lnTo>
                  <a:lnTo>
                    <a:pt x="669" y="428"/>
                  </a:lnTo>
                  <a:lnTo>
                    <a:pt x="665" y="429"/>
                  </a:lnTo>
                  <a:lnTo>
                    <a:pt x="657" y="433"/>
                  </a:lnTo>
                  <a:lnTo>
                    <a:pt x="656" y="433"/>
                  </a:lnTo>
                  <a:lnTo>
                    <a:pt x="655" y="434"/>
                  </a:lnTo>
                  <a:lnTo>
                    <a:pt x="653" y="437"/>
                  </a:lnTo>
                  <a:lnTo>
                    <a:pt x="651" y="440"/>
                  </a:lnTo>
                  <a:lnTo>
                    <a:pt x="650" y="444"/>
                  </a:lnTo>
                  <a:lnTo>
                    <a:pt x="647" y="447"/>
                  </a:lnTo>
                  <a:lnTo>
                    <a:pt x="646" y="450"/>
                  </a:lnTo>
                  <a:lnTo>
                    <a:pt x="646" y="452"/>
                  </a:lnTo>
                  <a:lnTo>
                    <a:pt x="647" y="454"/>
                  </a:lnTo>
                  <a:lnTo>
                    <a:pt x="648" y="458"/>
                  </a:lnTo>
                  <a:lnTo>
                    <a:pt x="651" y="461"/>
                  </a:lnTo>
                  <a:lnTo>
                    <a:pt x="655" y="468"/>
                  </a:lnTo>
                  <a:lnTo>
                    <a:pt x="657" y="477"/>
                  </a:lnTo>
                  <a:lnTo>
                    <a:pt x="661" y="488"/>
                  </a:lnTo>
                  <a:lnTo>
                    <a:pt x="669" y="498"/>
                  </a:lnTo>
                  <a:lnTo>
                    <a:pt x="676" y="507"/>
                  </a:lnTo>
                  <a:lnTo>
                    <a:pt x="682" y="512"/>
                  </a:lnTo>
                  <a:lnTo>
                    <a:pt x="677" y="517"/>
                  </a:lnTo>
                  <a:lnTo>
                    <a:pt x="675" y="525"/>
                  </a:lnTo>
                  <a:lnTo>
                    <a:pt x="671" y="532"/>
                  </a:lnTo>
                  <a:lnTo>
                    <a:pt x="666" y="531"/>
                  </a:lnTo>
                  <a:lnTo>
                    <a:pt x="666" y="528"/>
                  </a:lnTo>
                  <a:lnTo>
                    <a:pt x="665" y="527"/>
                  </a:lnTo>
                  <a:lnTo>
                    <a:pt x="664" y="525"/>
                  </a:lnTo>
                  <a:lnTo>
                    <a:pt x="664" y="523"/>
                  </a:lnTo>
                  <a:lnTo>
                    <a:pt x="662" y="521"/>
                  </a:lnTo>
                  <a:lnTo>
                    <a:pt x="660" y="521"/>
                  </a:lnTo>
                  <a:lnTo>
                    <a:pt x="658" y="522"/>
                  </a:lnTo>
                  <a:lnTo>
                    <a:pt x="657" y="522"/>
                  </a:lnTo>
                  <a:lnTo>
                    <a:pt x="655" y="523"/>
                  </a:lnTo>
                  <a:lnTo>
                    <a:pt x="650" y="528"/>
                  </a:lnTo>
                  <a:lnTo>
                    <a:pt x="648" y="531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36" y="530"/>
                  </a:lnTo>
                  <a:lnTo>
                    <a:pt x="631" y="526"/>
                  </a:lnTo>
                  <a:lnTo>
                    <a:pt x="627" y="521"/>
                  </a:lnTo>
                  <a:lnTo>
                    <a:pt x="622" y="517"/>
                  </a:lnTo>
                  <a:lnTo>
                    <a:pt x="621" y="517"/>
                  </a:lnTo>
                  <a:lnTo>
                    <a:pt x="620" y="516"/>
                  </a:lnTo>
                  <a:lnTo>
                    <a:pt x="615" y="513"/>
                  </a:lnTo>
                  <a:lnTo>
                    <a:pt x="612" y="511"/>
                  </a:lnTo>
                  <a:lnTo>
                    <a:pt x="611" y="507"/>
                  </a:lnTo>
                  <a:lnTo>
                    <a:pt x="608" y="502"/>
                  </a:lnTo>
                  <a:lnTo>
                    <a:pt x="608" y="500"/>
                  </a:lnTo>
                  <a:lnTo>
                    <a:pt x="606" y="497"/>
                  </a:lnTo>
                  <a:lnTo>
                    <a:pt x="601" y="495"/>
                  </a:lnTo>
                  <a:lnTo>
                    <a:pt x="592" y="495"/>
                  </a:lnTo>
                  <a:lnTo>
                    <a:pt x="587" y="497"/>
                  </a:lnTo>
                  <a:lnTo>
                    <a:pt x="586" y="497"/>
                  </a:lnTo>
                  <a:lnTo>
                    <a:pt x="583" y="487"/>
                  </a:lnTo>
                  <a:lnTo>
                    <a:pt x="578" y="478"/>
                  </a:lnTo>
                  <a:lnTo>
                    <a:pt x="571" y="472"/>
                  </a:lnTo>
                  <a:lnTo>
                    <a:pt x="562" y="467"/>
                  </a:lnTo>
                  <a:lnTo>
                    <a:pt x="552" y="463"/>
                  </a:lnTo>
                  <a:lnTo>
                    <a:pt x="542" y="458"/>
                  </a:lnTo>
                  <a:lnTo>
                    <a:pt x="534" y="452"/>
                  </a:lnTo>
                  <a:lnTo>
                    <a:pt x="529" y="444"/>
                  </a:lnTo>
                  <a:lnTo>
                    <a:pt x="536" y="442"/>
                  </a:lnTo>
                  <a:lnTo>
                    <a:pt x="539" y="440"/>
                  </a:lnTo>
                  <a:lnTo>
                    <a:pt x="543" y="438"/>
                  </a:lnTo>
                  <a:lnTo>
                    <a:pt x="544" y="435"/>
                  </a:lnTo>
                  <a:lnTo>
                    <a:pt x="544" y="432"/>
                  </a:lnTo>
                  <a:lnTo>
                    <a:pt x="543" y="429"/>
                  </a:lnTo>
                  <a:lnTo>
                    <a:pt x="542" y="428"/>
                  </a:lnTo>
                  <a:lnTo>
                    <a:pt x="542" y="427"/>
                  </a:lnTo>
                  <a:lnTo>
                    <a:pt x="541" y="425"/>
                  </a:lnTo>
                  <a:lnTo>
                    <a:pt x="543" y="423"/>
                  </a:lnTo>
                  <a:lnTo>
                    <a:pt x="546" y="422"/>
                  </a:lnTo>
                  <a:lnTo>
                    <a:pt x="547" y="419"/>
                  </a:lnTo>
                  <a:lnTo>
                    <a:pt x="548" y="418"/>
                  </a:lnTo>
                  <a:lnTo>
                    <a:pt x="541" y="420"/>
                  </a:lnTo>
                  <a:lnTo>
                    <a:pt x="529" y="425"/>
                  </a:lnTo>
                  <a:lnTo>
                    <a:pt x="519" y="429"/>
                  </a:lnTo>
                  <a:lnTo>
                    <a:pt x="508" y="437"/>
                  </a:lnTo>
                  <a:lnTo>
                    <a:pt x="508" y="439"/>
                  </a:lnTo>
                  <a:lnTo>
                    <a:pt x="509" y="440"/>
                  </a:lnTo>
                  <a:lnTo>
                    <a:pt x="512" y="442"/>
                  </a:lnTo>
                  <a:lnTo>
                    <a:pt x="513" y="443"/>
                  </a:lnTo>
                  <a:lnTo>
                    <a:pt x="520" y="443"/>
                  </a:lnTo>
                  <a:lnTo>
                    <a:pt x="523" y="444"/>
                  </a:lnTo>
                  <a:lnTo>
                    <a:pt x="526" y="444"/>
                  </a:lnTo>
                  <a:lnTo>
                    <a:pt x="520" y="448"/>
                  </a:lnTo>
                  <a:lnTo>
                    <a:pt x="513" y="452"/>
                  </a:lnTo>
                  <a:lnTo>
                    <a:pt x="504" y="456"/>
                  </a:lnTo>
                  <a:lnTo>
                    <a:pt x="498" y="457"/>
                  </a:lnTo>
                  <a:lnTo>
                    <a:pt x="494" y="454"/>
                  </a:lnTo>
                  <a:lnTo>
                    <a:pt x="488" y="449"/>
                  </a:lnTo>
                  <a:lnTo>
                    <a:pt x="483" y="442"/>
                  </a:lnTo>
                  <a:lnTo>
                    <a:pt x="477" y="434"/>
                  </a:lnTo>
                  <a:lnTo>
                    <a:pt x="470" y="429"/>
                  </a:lnTo>
                  <a:lnTo>
                    <a:pt x="467" y="427"/>
                  </a:lnTo>
                  <a:lnTo>
                    <a:pt x="463" y="427"/>
                  </a:lnTo>
                  <a:lnTo>
                    <a:pt x="460" y="429"/>
                  </a:lnTo>
                  <a:lnTo>
                    <a:pt x="458" y="430"/>
                  </a:lnTo>
                  <a:lnTo>
                    <a:pt x="455" y="433"/>
                  </a:lnTo>
                  <a:lnTo>
                    <a:pt x="454" y="435"/>
                  </a:lnTo>
                  <a:lnTo>
                    <a:pt x="451" y="438"/>
                  </a:lnTo>
                  <a:lnTo>
                    <a:pt x="448" y="439"/>
                  </a:lnTo>
                  <a:lnTo>
                    <a:pt x="448" y="445"/>
                  </a:lnTo>
                  <a:lnTo>
                    <a:pt x="445" y="447"/>
                  </a:lnTo>
                  <a:lnTo>
                    <a:pt x="443" y="447"/>
                  </a:lnTo>
                  <a:lnTo>
                    <a:pt x="441" y="448"/>
                  </a:lnTo>
                  <a:lnTo>
                    <a:pt x="439" y="449"/>
                  </a:lnTo>
                  <a:lnTo>
                    <a:pt x="439" y="454"/>
                  </a:lnTo>
                  <a:lnTo>
                    <a:pt x="438" y="457"/>
                  </a:lnTo>
                  <a:lnTo>
                    <a:pt x="436" y="457"/>
                  </a:lnTo>
                  <a:lnTo>
                    <a:pt x="436" y="468"/>
                  </a:lnTo>
                  <a:lnTo>
                    <a:pt x="431" y="476"/>
                  </a:lnTo>
                  <a:lnTo>
                    <a:pt x="428" y="479"/>
                  </a:lnTo>
                  <a:lnTo>
                    <a:pt x="425" y="487"/>
                  </a:lnTo>
                  <a:lnTo>
                    <a:pt x="428" y="495"/>
                  </a:lnTo>
                  <a:lnTo>
                    <a:pt x="431" y="497"/>
                  </a:lnTo>
                  <a:lnTo>
                    <a:pt x="439" y="505"/>
                  </a:lnTo>
                  <a:lnTo>
                    <a:pt x="438" y="506"/>
                  </a:lnTo>
                  <a:lnTo>
                    <a:pt x="430" y="506"/>
                  </a:lnTo>
                  <a:lnTo>
                    <a:pt x="426" y="507"/>
                  </a:lnTo>
                  <a:lnTo>
                    <a:pt x="423" y="507"/>
                  </a:lnTo>
                  <a:lnTo>
                    <a:pt x="420" y="508"/>
                  </a:lnTo>
                  <a:lnTo>
                    <a:pt x="414" y="515"/>
                  </a:lnTo>
                  <a:lnTo>
                    <a:pt x="409" y="515"/>
                  </a:lnTo>
                  <a:lnTo>
                    <a:pt x="405" y="512"/>
                  </a:lnTo>
                  <a:lnTo>
                    <a:pt x="400" y="510"/>
                  </a:lnTo>
                  <a:lnTo>
                    <a:pt x="398" y="507"/>
                  </a:lnTo>
                  <a:lnTo>
                    <a:pt x="390" y="507"/>
                  </a:lnTo>
                  <a:lnTo>
                    <a:pt x="387" y="508"/>
                  </a:lnTo>
                  <a:lnTo>
                    <a:pt x="386" y="510"/>
                  </a:lnTo>
                  <a:lnTo>
                    <a:pt x="381" y="512"/>
                  </a:lnTo>
                  <a:lnTo>
                    <a:pt x="381" y="521"/>
                  </a:lnTo>
                  <a:lnTo>
                    <a:pt x="379" y="521"/>
                  </a:lnTo>
                  <a:lnTo>
                    <a:pt x="376" y="520"/>
                  </a:lnTo>
                  <a:lnTo>
                    <a:pt x="375" y="517"/>
                  </a:lnTo>
                  <a:lnTo>
                    <a:pt x="374" y="516"/>
                  </a:lnTo>
                  <a:lnTo>
                    <a:pt x="371" y="515"/>
                  </a:lnTo>
                  <a:lnTo>
                    <a:pt x="369" y="515"/>
                  </a:lnTo>
                  <a:lnTo>
                    <a:pt x="367" y="516"/>
                  </a:lnTo>
                  <a:lnTo>
                    <a:pt x="366" y="518"/>
                  </a:lnTo>
                  <a:lnTo>
                    <a:pt x="366" y="520"/>
                  </a:lnTo>
                  <a:lnTo>
                    <a:pt x="374" y="528"/>
                  </a:lnTo>
                  <a:lnTo>
                    <a:pt x="374" y="531"/>
                  </a:lnTo>
                  <a:lnTo>
                    <a:pt x="372" y="532"/>
                  </a:lnTo>
                  <a:lnTo>
                    <a:pt x="372" y="535"/>
                  </a:lnTo>
                  <a:lnTo>
                    <a:pt x="375" y="536"/>
                  </a:lnTo>
                  <a:lnTo>
                    <a:pt x="376" y="539"/>
                  </a:lnTo>
                  <a:lnTo>
                    <a:pt x="379" y="541"/>
                  </a:lnTo>
                  <a:lnTo>
                    <a:pt x="382" y="542"/>
                  </a:lnTo>
                  <a:lnTo>
                    <a:pt x="384" y="545"/>
                  </a:lnTo>
                  <a:lnTo>
                    <a:pt x="386" y="545"/>
                  </a:lnTo>
                  <a:lnTo>
                    <a:pt x="387" y="546"/>
                  </a:lnTo>
                  <a:lnTo>
                    <a:pt x="387" y="549"/>
                  </a:lnTo>
                  <a:lnTo>
                    <a:pt x="382" y="549"/>
                  </a:lnTo>
                  <a:lnTo>
                    <a:pt x="381" y="550"/>
                  </a:lnTo>
                  <a:lnTo>
                    <a:pt x="381" y="551"/>
                  </a:lnTo>
                  <a:lnTo>
                    <a:pt x="380" y="551"/>
                  </a:lnTo>
                  <a:lnTo>
                    <a:pt x="377" y="550"/>
                  </a:lnTo>
                  <a:lnTo>
                    <a:pt x="374" y="547"/>
                  </a:lnTo>
                  <a:lnTo>
                    <a:pt x="371" y="546"/>
                  </a:lnTo>
                  <a:lnTo>
                    <a:pt x="370" y="545"/>
                  </a:lnTo>
                  <a:lnTo>
                    <a:pt x="370" y="547"/>
                  </a:lnTo>
                  <a:lnTo>
                    <a:pt x="371" y="549"/>
                  </a:lnTo>
                  <a:lnTo>
                    <a:pt x="371" y="551"/>
                  </a:lnTo>
                  <a:lnTo>
                    <a:pt x="372" y="552"/>
                  </a:lnTo>
                  <a:lnTo>
                    <a:pt x="372" y="556"/>
                  </a:lnTo>
                  <a:lnTo>
                    <a:pt x="371" y="557"/>
                  </a:lnTo>
                  <a:lnTo>
                    <a:pt x="371" y="560"/>
                  </a:lnTo>
                  <a:lnTo>
                    <a:pt x="370" y="561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1" y="562"/>
                  </a:lnTo>
                  <a:lnTo>
                    <a:pt x="357" y="560"/>
                  </a:lnTo>
                  <a:lnTo>
                    <a:pt x="355" y="556"/>
                  </a:lnTo>
                  <a:lnTo>
                    <a:pt x="354" y="551"/>
                  </a:lnTo>
                  <a:lnTo>
                    <a:pt x="354" y="549"/>
                  </a:lnTo>
                  <a:lnTo>
                    <a:pt x="355" y="547"/>
                  </a:lnTo>
                  <a:lnTo>
                    <a:pt x="357" y="546"/>
                  </a:lnTo>
                  <a:lnTo>
                    <a:pt x="359" y="546"/>
                  </a:lnTo>
                  <a:lnTo>
                    <a:pt x="360" y="545"/>
                  </a:lnTo>
                  <a:lnTo>
                    <a:pt x="351" y="545"/>
                  </a:lnTo>
                  <a:lnTo>
                    <a:pt x="351" y="542"/>
                  </a:lnTo>
                  <a:lnTo>
                    <a:pt x="350" y="541"/>
                  </a:lnTo>
                  <a:lnTo>
                    <a:pt x="350" y="540"/>
                  </a:lnTo>
                  <a:lnTo>
                    <a:pt x="349" y="536"/>
                  </a:lnTo>
                  <a:lnTo>
                    <a:pt x="346" y="534"/>
                  </a:lnTo>
                  <a:lnTo>
                    <a:pt x="344" y="530"/>
                  </a:lnTo>
                  <a:lnTo>
                    <a:pt x="331" y="517"/>
                  </a:lnTo>
                  <a:lnTo>
                    <a:pt x="330" y="513"/>
                  </a:lnTo>
                  <a:lnTo>
                    <a:pt x="330" y="500"/>
                  </a:lnTo>
                  <a:lnTo>
                    <a:pt x="329" y="496"/>
                  </a:lnTo>
                  <a:lnTo>
                    <a:pt x="327" y="493"/>
                  </a:lnTo>
                  <a:lnTo>
                    <a:pt x="322" y="486"/>
                  </a:lnTo>
                  <a:lnTo>
                    <a:pt x="318" y="483"/>
                  </a:lnTo>
                  <a:lnTo>
                    <a:pt x="316" y="482"/>
                  </a:lnTo>
                  <a:lnTo>
                    <a:pt x="308" y="479"/>
                  </a:lnTo>
                  <a:lnTo>
                    <a:pt x="306" y="478"/>
                  </a:lnTo>
                  <a:lnTo>
                    <a:pt x="303" y="473"/>
                  </a:lnTo>
                  <a:lnTo>
                    <a:pt x="297" y="473"/>
                  </a:lnTo>
                  <a:lnTo>
                    <a:pt x="291" y="471"/>
                  </a:lnTo>
                  <a:lnTo>
                    <a:pt x="285" y="464"/>
                  </a:lnTo>
                  <a:lnTo>
                    <a:pt x="280" y="457"/>
                  </a:lnTo>
                  <a:lnTo>
                    <a:pt x="278" y="449"/>
                  </a:lnTo>
                  <a:lnTo>
                    <a:pt x="265" y="449"/>
                  </a:lnTo>
                  <a:lnTo>
                    <a:pt x="263" y="448"/>
                  </a:lnTo>
                  <a:lnTo>
                    <a:pt x="262" y="445"/>
                  </a:lnTo>
                  <a:lnTo>
                    <a:pt x="262" y="440"/>
                  </a:lnTo>
                  <a:lnTo>
                    <a:pt x="261" y="439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3" y="442"/>
                  </a:lnTo>
                  <a:lnTo>
                    <a:pt x="251" y="443"/>
                  </a:lnTo>
                  <a:lnTo>
                    <a:pt x="249" y="443"/>
                  </a:lnTo>
                  <a:lnTo>
                    <a:pt x="247" y="445"/>
                  </a:lnTo>
                  <a:lnTo>
                    <a:pt x="247" y="447"/>
                  </a:lnTo>
                  <a:lnTo>
                    <a:pt x="248" y="448"/>
                  </a:lnTo>
                  <a:lnTo>
                    <a:pt x="249" y="448"/>
                  </a:lnTo>
                  <a:lnTo>
                    <a:pt x="248" y="452"/>
                  </a:lnTo>
                  <a:lnTo>
                    <a:pt x="248" y="459"/>
                  </a:lnTo>
                  <a:lnTo>
                    <a:pt x="249" y="462"/>
                  </a:lnTo>
                  <a:lnTo>
                    <a:pt x="257" y="466"/>
                  </a:lnTo>
                  <a:lnTo>
                    <a:pt x="265" y="473"/>
                  </a:lnTo>
                  <a:lnTo>
                    <a:pt x="267" y="478"/>
                  </a:lnTo>
                  <a:lnTo>
                    <a:pt x="268" y="483"/>
                  </a:lnTo>
                  <a:lnTo>
                    <a:pt x="271" y="487"/>
                  </a:lnTo>
                  <a:lnTo>
                    <a:pt x="272" y="491"/>
                  </a:lnTo>
                  <a:lnTo>
                    <a:pt x="275" y="492"/>
                  </a:lnTo>
                  <a:lnTo>
                    <a:pt x="278" y="493"/>
                  </a:lnTo>
                  <a:lnTo>
                    <a:pt x="281" y="495"/>
                  </a:lnTo>
                  <a:lnTo>
                    <a:pt x="285" y="495"/>
                  </a:lnTo>
                  <a:lnTo>
                    <a:pt x="287" y="493"/>
                  </a:lnTo>
                  <a:lnTo>
                    <a:pt x="291" y="493"/>
                  </a:lnTo>
                  <a:lnTo>
                    <a:pt x="291" y="495"/>
                  </a:lnTo>
                  <a:lnTo>
                    <a:pt x="290" y="497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5" y="502"/>
                  </a:lnTo>
                  <a:lnTo>
                    <a:pt x="300" y="505"/>
                  </a:lnTo>
                  <a:lnTo>
                    <a:pt x="301" y="505"/>
                  </a:lnTo>
                  <a:lnTo>
                    <a:pt x="305" y="506"/>
                  </a:lnTo>
                  <a:lnTo>
                    <a:pt x="307" y="508"/>
                  </a:lnTo>
                  <a:lnTo>
                    <a:pt x="311" y="510"/>
                  </a:lnTo>
                  <a:lnTo>
                    <a:pt x="316" y="515"/>
                  </a:lnTo>
                  <a:lnTo>
                    <a:pt x="317" y="517"/>
                  </a:lnTo>
                  <a:lnTo>
                    <a:pt x="317" y="521"/>
                  </a:lnTo>
                  <a:lnTo>
                    <a:pt x="315" y="520"/>
                  </a:lnTo>
                  <a:lnTo>
                    <a:pt x="311" y="516"/>
                  </a:lnTo>
                  <a:lnTo>
                    <a:pt x="308" y="515"/>
                  </a:lnTo>
                  <a:lnTo>
                    <a:pt x="301" y="515"/>
                  </a:lnTo>
                  <a:lnTo>
                    <a:pt x="298" y="516"/>
                  </a:lnTo>
                  <a:lnTo>
                    <a:pt x="296" y="521"/>
                  </a:lnTo>
                  <a:lnTo>
                    <a:pt x="296" y="523"/>
                  </a:lnTo>
                  <a:lnTo>
                    <a:pt x="298" y="525"/>
                  </a:lnTo>
                  <a:lnTo>
                    <a:pt x="300" y="527"/>
                  </a:lnTo>
                  <a:lnTo>
                    <a:pt x="303" y="531"/>
                  </a:lnTo>
                  <a:lnTo>
                    <a:pt x="303" y="534"/>
                  </a:lnTo>
                  <a:lnTo>
                    <a:pt x="302" y="534"/>
                  </a:lnTo>
                  <a:lnTo>
                    <a:pt x="301" y="535"/>
                  </a:lnTo>
                  <a:lnTo>
                    <a:pt x="297" y="535"/>
                  </a:lnTo>
                  <a:lnTo>
                    <a:pt x="296" y="536"/>
                  </a:lnTo>
                  <a:lnTo>
                    <a:pt x="295" y="539"/>
                  </a:lnTo>
                  <a:lnTo>
                    <a:pt x="295" y="541"/>
                  </a:lnTo>
                  <a:lnTo>
                    <a:pt x="292" y="546"/>
                  </a:lnTo>
                  <a:lnTo>
                    <a:pt x="291" y="547"/>
                  </a:lnTo>
                  <a:lnTo>
                    <a:pt x="287" y="547"/>
                  </a:lnTo>
                  <a:lnTo>
                    <a:pt x="286" y="546"/>
                  </a:lnTo>
                  <a:lnTo>
                    <a:pt x="285" y="546"/>
                  </a:lnTo>
                  <a:lnTo>
                    <a:pt x="285" y="545"/>
                  </a:lnTo>
                  <a:lnTo>
                    <a:pt x="287" y="544"/>
                  </a:lnTo>
                  <a:lnTo>
                    <a:pt x="288" y="542"/>
                  </a:lnTo>
                  <a:lnTo>
                    <a:pt x="290" y="540"/>
                  </a:lnTo>
                  <a:lnTo>
                    <a:pt x="291" y="536"/>
                  </a:lnTo>
                  <a:lnTo>
                    <a:pt x="291" y="530"/>
                  </a:lnTo>
                  <a:lnTo>
                    <a:pt x="290" y="528"/>
                  </a:lnTo>
                  <a:lnTo>
                    <a:pt x="288" y="526"/>
                  </a:lnTo>
                  <a:lnTo>
                    <a:pt x="288" y="525"/>
                  </a:lnTo>
                  <a:lnTo>
                    <a:pt x="287" y="522"/>
                  </a:lnTo>
                  <a:lnTo>
                    <a:pt x="286" y="522"/>
                  </a:lnTo>
                  <a:lnTo>
                    <a:pt x="285" y="520"/>
                  </a:lnTo>
                  <a:lnTo>
                    <a:pt x="282" y="518"/>
                  </a:lnTo>
                  <a:lnTo>
                    <a:pt x="280" y="516"/>
                  </a:lnTo>
                  <a:lnTo>
                    <a:pt x="278" y="513"/>
                  </a:lnTo>
                  <a:lnTo>
                    <a:pt x="276" y="511"/>
                  </a:lnTo>
                  <a:lnTo>
                    <a:pt x="276" y="510"/>
                  </a:lnTo>
                  <a:lnTo>
                    <a:pt x="272" y="510"/>
                  </a:lnTo>
                  <a:lnTo>
                    <a:pt x="268" y="506"/>
                  </a:lnTo>
                  <a:lnTo>
                    <a:pt x="258" y="503"/>
                  </a:lnTo>
                  <a:lnTo>
                    <a:pt x="252" y="498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242" y="489"/>
                  </a:lnTo>
                  <a:lnTo>
                    <a:pt x="237" y="487"/>
                  </a:lnTo>
                  <a:lnTo>
                    <a:pt x="236" y="484"/>
                  </a:lnTo>
                  <a:lnTo>
                    <a:pt x="232" y="478"/>
                  </a:lnTo>
                  <a:lnTo>
                    <a:pt x="229" y="472"/>
                  </a:lnTo>
                  <a:lnTo>
                    <a:pt x="224" y="466"/>
                  </a:lnTo>
                  <a:lnTo>
                    <a:pt x="219" y="461"/>
                  </a:lnTo>
                  <a:lnTo>
                    <a:pt x="211" y="459"/>
                  </a:lnTo>
                  <a:lnTo>
                    <a:pt x="207" y="459"/>
                  </a:lnTo>
                  <a:lnTo>
                    <a:pt x="206" y="461"/>
                  </a:lnTo>
                  <a:lnTo>
                    <a:pt x="203" y="462"/>
                  </a:lnTo>
                  <a:lnTo>
                    <a:pt x="199" y="466"/>
                  </a:lnTo>
                  <a:lnTo>
                    <a:pt x="192" y="471"/>
                  </a:lnTo>
                  <a:lnTo>
                    <a:pt x="185" y="474"/>
                  </a:lnTo>
                  <a:lnTo>
                    <a:pt x="178" y="477"/>
                  </a:lnTo>
                  <a:lnTo>
                    <a:pt x="170" y="476"/>
                  </a:lnTo>
                  <a:lnTo>
                    <a:pt x="163" y="473"/>
                  </a:lnTo>
                  <a:lnTo>
                    <a:pt x="155" y="472"/>
                  </a:lnTo>
                  <a:lnTo>
                    <a:pt x="152" y="472"/>
                  </a:lnTo>
                  <a:lnTo>
                    <a:pt x="148" y="474"/>
                  </a:lnTo>
                  <a:lnTo>
                    <a:pt x="144" y="476"/>
                  </a:lnTo>
                  <a:lnTo>
                    <a:pt x="143" y="479"/>
                  </a:lnTo>
                  <a:lnTo>
                    <a:pt x="142" y="482"/>
                  </a:lnTo>
                  <a:lnTo>
                    <a:pt x="144" y="492"/>
                  </a:lnTo>
                  <a:lnTo>
                    <a:pt x="143" y="496"/>
                  </a:lnTo>
                  <a:lnTo>
                    <a:pt x="140" y="498"/>
                  </a:lnTo>
                  <a:lnTo>
                    <a:pt x="137" y="500"/>
                  </a:lnTo>
                  <a:lnTo>
                    <a:pt x="133" y="502"/>
                  </a:lnTo>
                  <a:lnTo>
                    <a:pt x="125" y="505"/>
                  </a:lnTo>
                  <a:lnTo>
                    <a:pt x="119" y="508"/>
                  </a:lnTo>
                  <a:lnTo>
                    <a:pt x="113" y="515"/>
                  </a:lnTo>
                  <a:lnTo>
                    <a:pt x="108" y="523"/>
                  </a:lnTo>
                  <a:lnTo>
                    <a:pt x="105" y="532"/>
                  </a:lnTo>
                  <a:lnTo>
                    <a:pt x="105" y="534"/>
                  </a:lnTo>
                  <a:lnTo>
                    <a:pt x="106" y="535"/>
                  </a:lnTo>
                  <a:lnTo>
                    <a:pt x="109" y="536"/>
                  </a:lnTo>
                  <a:lnTo>
                    <a:pt x="110" y="537"/>
                  </a:lnTo>
                  <a:lnTo>
                    <a:pt x="103" y="547"/>
                  </a:lnTo>
                  <a:lnTo>
                    <a:pt x="99" y="551"/>
                  </a:lnTo>
                  <a:lnTo>
                    <a:pt x="91" y="555"/>
                  </a:lnTo>
                  <a:lnTo>
                    <a:pt x="88" y="562"/>
                  </a:lnTo>
                  <a:lnTo>
                    <a:pt x="83" y="565"/>
                  </a:lnTo>
                  <a:lnTo>
                    <a:pt x="71" y="565"/>
                  </a:lnTo>
                  <a:lnTo>
                    <a:pt x="69" y="566"/>
                  </a:lnTo>
                  <a:lnTo>
                    <a:pt x="68" y="566"/>
                  </a:lnTo>
                  <a:lnTo>
                    <a:pt x="59" y="569"/>
                  </a:lnTo>
                  <a:lnTo>
                    <a:pt x="51" y="571"/>
                  </a:lnTo>
                  <a:lnTo>
                    <a:pt x="42" y="574"/>
                  </a:lnTo>
                  <a:lnTo>
                    <a:pt x="41" y="573"/>
                  </a:lnTo>
                  <a:lnTo>
                    <a:pt x="39" y="571"/>
                  </a:lnTo>
                  <a:lnTo>
                    <a:pt x="35" y="564"/>
                  </a:lnTo>
                  <a:lnTo>
                    <a:pt x="32" y="561"/>
                  </a:lnTo>
                  <a:lnTo>
                    <a:pt x="27" y="559"/>
                  </a:lnTo>
                  <a:lnTo>
                    <a:pt x="22" y="559"/>
                  </a:lnTo>
                  <a:lnTo>
                    <a:pt x="19" y="560"/>
                  </a:lnTo>
                  <a:lnTo>
                    <a:pt x="14" y="561"/>
                  </a:lnTo>
                  <a:lnTo>
                    <a:pt x="7" y="561"/>
                  </a:lnTo>
                  <a:lnTo>
                    <a:pt x="6" y="560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0" y="539"/>
                  </a:lnTo>
                  <a:lnTo>
                    <a:pt x="0" y="534"/>
                  </a:lnTo>
                  <a:lnTo>
                    <a:pt x="1" y="531"/>
                  </a:lnTo>
                  <a:lnTo>
                    <a:pt x="4" y="530"/>
                  </a:lnTo>
                  <a:lnTo>
                    <a:pt x="5" y="528"/>
                  </a:lnTo>
                  <a:lnTo>
                    <a:pt x="5" y="527"/>
                  </a:lnTo>
                  <a:lnTo>
                    <a:pt x="6" y="511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7" y="488"/>
                  </a:lnTo>
                  <a:lnTo>
                    <a:pt x="5" y="484"/>
                  </a:lnTo>
                  <a:lnTo>
                    <a:pt x="4" y="482"/>
                  </a:lnTo>
                  <a:lnTo>
                    <a:pt x="4" y="478"/>
                  </a:lnTo>
                  <a:lnTo>
                    <a:pt x="11" y="474"/>
                  </a:lnTo>
                  <a:lnTo>
                    <a:pt x="14" y="472"/>
                  </a:lnTo>
                  <a:lnTo>
                    <a:pt x="19" y="469"/>
                  </a:lnTo>
                  <a:lnTo>
                    <a:pt x="21" y="469"/>
                  </a:lnTo>
                  <a:lnTo>
                    <a:pt x="22" y="471"/>
                  </a:lnTo>
                  <a:lnTo>
                    <a:pt x="44" y="471"/>
                  </a:lnTo>
                  <a:lnTo>
                    <a:pt x="51" y="473"/>
                  </a:lnTo>
                  <a:lnTo>
                    <a:pt x="76" y="473"/>
                  </a:lnTo>
                  <a:lnTo>
                    <a:pt x="79" y="474"/>
                  </a:lnTo>
                  <a:lnTo>
                    <a:pt x="85" y="474"/>
                  </a:lnTo>
                  <a:lnTo>
                    <a:pt x="88" y="473"/>
                  </a:lnTo>
                  <a:lnTo>
                    <a:pt x="93" y="473"/>
                  </a:lnTo>
                  <a:lnTo>
                    <a:pt x="93" y="469"/>
                  </a:lnTo>
                  <a:lnTo>
                    <a:pt x="94" y="466"/>
                  </a:lnTo>
                  <a:lnTo>
                    <a:pt x="98" y="458"/>
                  </a:lnTo>
                  <a:lnTo>
                    <a:pt x="98" y="450"/>
                  </a:lnTo>
                  <a:lnTo>
                    <a:pt x="96" y="448"/>
                  </a:lnTo>
                  <a:lnTo>
                    <a:pt x="96" y="444"/>
                  </a:lnTo>
                  <a:lnTo>
                    <a:pt x="98" y="440"/>
                  </a:lnTo>
                  <a:lnTo>
                    <a:pt x="98" y="435"/>
                  </a:lnTo>
                  <a:lnTo>
                    <a:pt x="95" y="433"/>
                  </a:lnTo>
                  <a:lnTo>
                    <a:pt x="95" y="432"/>
                  </a:lnTo>
                  <a:lnTo>
                    <a:pt x="91" y="432"/>
                  </a:lnTo>
                  <a:lnTo>
                    <a:pt x="89" y="429"/>
                  </a:lnTo>
                  <a:lnTo>
                    <a:pt x="85" y="422"/>
                  </a:lnTo>
                  <a:lnTo>
                    <a:pt x="85" y="418"/>
                  </a:lnTo>
                  <a:lnTo>
                    <a:pt x="84" y="418"/>
                  </a:lnTo>
                  <a:lnTo>
                    <a:pt x="81" y="415"/>
                  </a:lnTo>
                  <a:lnTo>
                    <a:pt x="80" y="415"/>
                  </a:lnTo>
                  <a:lnTo>
                    <a:pt x="74" y="413"/>
                  </a:lnTo>
                  <a:lnTo>
                    <a:pt x="65" y="410"/>
                  </a:lnTo>
                  <a:lnTo>
                    <a:pt x="58" y="406"/>
                  </a:lnTo>
                  <a:lnTo>
                    <a:pt x="55" y="403"/>
                  </a:lnTo>
                  <a:lnTo>
                    <a:pt x="55" y="401"/>
                  </a:lnTo>
                  <a:lnTo>
                    <a:pt x="56" y="400"/>
                  </a:lnTo>
                  <a:lnTo>
                    <a:pt x="58" y="398"/>
                  </a:lnTo>
                  <a:lnTo>
                    <a:pt x="65" y="395"/>
                  </a:lnTo>
                  <a:lnTo>
                    <a:pt x="68" y="395"/>
                  </a:lnTo>
                  <a:lnTo>
                    <a:pt x="70" y="394"/>
                  </a:lnTo>
                  <a:lnTo>
                    <a:pt x="71" y="395"/>
                  </a:lnTo>
                  <a:lnTo>
                    <a:pt x="79" y="399"/>
                  </a:lnTo>
                  <a:lnTo>
                    <a:pt x="84" y="399"/>
                  </a:lnTo>
                  <a:lnTo>
                    <a:pt x="89" y="396"/>
                  </a:lnTo>
                  <a:lnTo>
                    <a:pt x="91" y="396"/>
                  </a:lnTo>
                  <a:lnTo>
                    <a:pt x="91" y="394"/>
                  </a:lnTo>
                  <a:lnTo>
                    <a:pt x="90" y="393"/>
                  </a:lnTo>
                  <a:lnTo>
                    <a:pt x="89" y="390"/>
                  </a:lnTo>
                  <a:lnTo>
                    <a:pt x="89" y="383"/>
                  </a:lnTo>
                  <a:lnTo>
                    <a:pt x="93" y="383"/>
                  </a:lnTo>
                  <a:lnTo>
                    <a:pt x="95" y="384"/>
                  </a:lnTo>
                  <a:lnTo>
                    <a:pt x="99" y="386"/>
                  </a:lnTo>
                  <a:lnTo>
                    <a:pt x="101" y="388"/>
                  </a:lnTo>
                  <a:lnTo>
                    <a:pt x="108" y="388"/>
                  </a:lnTo>
                  <a:lnTo>
                    <a:pt x="110" y="386"/>
                  </a:lnTo>
                  <a:lnTo>
                    <a:pt x="111" y="384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0" y="379"/>
                  </a:lnTo>
                  <a:lnTo>
                    <a:pt x="123" y="378"/>
                  </a:lnTo>
                  <a:lnTo>
                    <a:pt x="128" y="370"/>
                  </a:lnTo>
                  <a:lnTo>
                    <a:pt x="130" y="362"/>
                  </a:lnTo>
                  <a:lnTo>
                    <a:pt x="133" y="362"/>
                  </a:lnTo>
                  <a:lnTo>
                    <a:pt x="135" y="361"/>
                  </a:lnTo>
                  <a:lnTo>
                    <a:pt x="139" y="360"/>
                  </a:lnTo>
                  <a:lnTo>
                    <a:pt x="152" y="355"/>
                  </a:lnTo>
                  <a:lnTo>
                    <a:pt x="155" y="352"/>
                  </a:lnTo>
                  <a:lnTo>
                    <a:pt x="157" y="351"/>
                  </a:lnTo>
                  <a:lnTo>
                    <a:pt x="158" y="349"/>
                  </a:lnTo>
                  <a:lnTo>
                    <a:pt x="158" y="339"/>
                  </a:lnTo>
                  <a:lnTo>
                    <a:pt x="159" y="337"/>
                  </a:lnTo>
                  <a:lnTo>
                    <a:pt x="162" y="336"/>
                  </a:lnTo>
                  <a:lnTo>
                    <a:pt x="162" y="335"/>
                  </a:lnTo>
                  <a:lnTo>
                    <a:pt x="174" y="325"/>
                  </a:lnTo>
                  <a:lnTo>
                    <a:pt x="183" y="323"/>
                  </a:lnTo>
                  <a:lnTo>
                    <a:pt x="189" y="323"/>
                  </a:lnTo>
                  <a:lnTo>
                    <a:pt x="189" y="322"/>
                  </a:lnTo>
                  <a:lnTo>
                    <a:pt x="192" y="320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203" y="320"/>
                  </a:lnTo>
                  <a:lnTo>
                    <a:pt x="208" y="317"/>
                  </a:lnTo>
                  <a:lnTo>
                    <a:pt x="209" y="315"/>
                  </a:lnTo>
                  <a:lnTo>
                    <a:pt x="211" y="313"/>
                  </a:lnTo>
                  <a:lnTo>
                    <a:pt x="211" y="311"/>
                  </a:lnTo>
                  <a:lnTo>
                    <a:pt x="209" y="308"/>
                  </a:lnTo>
                  <a:lnTo>
                    <a:pt x="209" y="306"/>
                  </a:lnTo>
                  <a:lnTo>
                    <a:pt x="208" y="303"/>
                  </a:lnTo>
                  <a:lnTo>
                    <a:pt x="208" y="302"/>
                  </a:lnTo>
                  <a:lnTo>
                    <a:pt x="206" y="293"/>
                  </a:lnTo>
                  <a:lnTo>
                    <a:pt x="202" y="287"/>
                  </a:lnTo>
                  <a:lnTo>
                    <a:pt x="201" y="278"/>
                  </a:lnTo>
                  <a:lnTo>
                    <a:pt x="202" y="271"/>
                  </a:lnTo>
                  <a:lnTo>
                    <a:pt x="207" y="264"/>
                  </a:lnTo>
                  <a:lnTo>
                    <a:pt x="226" y="253"/>
                  </a:lnTo>
                  <a:lnTo>
                    <a:pt x="226" y="258"/>
                  </a:lnTo>
                  <a:lnTo>
                    <a:pt x="224" y="262"/>
                  </a:lnTo>
                  <a:lnTo>
                    <a:pt x="223" y="264"/>
                  </a:lnTo>
                  <a:lnTo>
                    <a:pt x="223" y="271"/>
                  </a:lnTo>
                  <a:lnTo>
                    <a:pt x="226" y="272"/>
                  </a:lnTo>
                  <a:lnTo>
                    <a:pt x="227" y="272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7"/>
                  </a:lnTo>
                  <a:lnTo>
                    <a:pt x="224" y="283"/>
                  </a:lnTo>
                  <a:lnTo>
                    <a:pt x="221" y="286"/>
                  </a:lnTo>
                  <a:lnTo>
                    <a:pt x="219" y="288"/>
                  </a:lnTo>
                  <a:lnTo>
                    <a:pt x="217" y="292"/>
                  </a:lnTo>
                  <a:lnTo>
                    <a:pt x="217" y="298"/>
                  </a:lnTo>
                  <a:lnTo>
                    <a:pt x="218" y="301"/>
                  </a:lnTo>
                  <a:lnTo>
                    <a:pt x="221" y="302"/>
                  </a:lnTo>
                  <a:lnTo>
                    <a:pt x="222" y="302"/>
                  </a:lnTo>
                  <a:lnTo>
                    <a:pt x="222" y="307"/>
                  </a:lnTo>
                  <a:lnTo>
                    <a:pt x="227" y="307"/>
                  </a:lnTo>
                  <a:lnTo>
                    <a:pt x="229" y="308"/>
                  </a:lnTo>
                  <a:lnTo>
                    <a:pt x="232" y="308"/>
                  </a:lnTo>
                  <a:lnTo>
                    <a:pt x="232" y="311"/>
                  </a:lnTo>
                  <a:lnTo>
                    <a:pt x="234" y="313"/>
                  </a:lnTo>
                  <a:lnTo>
                    <a:pt x="244" y="311"/>
                  </a:lnTo>
                  <a:lnTo>
                    <a:pt x="253" y="307"/>
                  </a:lnTo>
                  <a:lnTo>
                    <a:pt x="262" y="306"/>
                  </a:lnTo>
                  <a:lnTo>
                    <a:pt x="261" y="307"/>
                  </a:lnTo>
                  <a:lnTo>
                    <a:pt x="261" y="308"/>
                  </a:lnTo>
                  <a:lnTo>
                    <a:pt x="260" y="310"/>
                  </a:lnTo>
                  <a:lnTo>
                    <a:pt x="260" y="311"/>
                  </a:lnTo>
                  <a:lnTo>
                    <a:pt x="262" y="312"/>
                  </a:lnTo>
                  <a:lnTo>
                    <a:pt x="265" y="315"/>
                  </a:lnTo>
                  <a:lnTo>
                    <a:pt x="267" y="316"/>
                  </a:lnTo>
                  <a:lnTo>
                    <a:pt x="270" y="316"/>
                  </a:lnTo>
                  <a:lnTo>
                    <a:pt x="272" y="313"/>
                  </a:lnTo>
                  <a:lnTo>
                    <a:pt x="273" y="313"/>
                  </a:lnTo>
                  <a:lnTo>
                    <a:pt x="275" y="312"/>
                  </a:lnTo>
                  <a:lnTo>
                    <a:pt x="280" y="310"/>
                  </a:lnTo>
                  <a:lnTo>
                    <a:pt x="283" y="310"/>
                  </a:lnTo>
                  <a:lnTo>
                    <a:pt x="287" y="308"/>
                  </a:lnTo>
                  <a:lnTo>
                    <a:pt x="292" y="307"/>
                  </a:lnTo>
                  <a:lnTo>
                    <a:pt x="295" y="306"/>
                  </a:lnTo>
                  <a:lnTo>
                    <a:pt x="297" y="303"/>
                  </a:lnTo>
                  <a:lnTo>
                    <a:pt x="305" y="301"/>
                  </a:lnTo>
                  <a:lnTo>
                    <a:pt x="307" y="300"/>
                  </a:lnTo>
                  <a:lnTo>
                    <a:pt x="318" y="300"/>
                  </a:lnTo>
                  <a:lnTo>
                    <a:pt x="321" y="301"/>
                  </a:lnTo>
                  <a:lnTo>
                    <a:pt x="320" y="302"/>
                  </a:lnTo>
                  <a:lnTo>
                    <a:pt x="320" y="306"/>
                  </a:lnTo>
                  <a:lnTo>
                    <a:pt x="325" y="306"/>
                  </a:lnTo>
                  <a:lnTo>
                    <a:pt x="330" y="305"/>
                  </a:lnTo>
                  <a:lnTo>
                    <a:pt x="334" y="305"/>
                  </a:lnTo>
                  <a:lnTo>
                    <a:pt x="336" y="298"/>
                  </a:lnTo>
                  <a:lnTo>
                    <a:pt x="340" y="293"/>
                  </a:lnTo>
                  <a:lnTo>
                    <a:pt x="344" y="289"/>
                  </a:lnTo>
                  <a:lnTo>
                    <a:pt x="347" y="284"/>
                  </a:lnTo>
                  <a:lnTo>
                    <a:pt x="349" y="277"/>
                  </a:lnTo>
                  <a:lnTo>
                    <a:pt x="350" y="268"/>
                  </a:lnTo>
                  <a:lnTo>
                    <a:pt x="354" y="258"/>
                  </a:lnTo>
                  <a:lnTo>
                    <a:pt x="359" y="251"/>
                  </a:lnTo>
                  <a:lnTo>
                    <a:pt x="364" y="248"/>
                  </a:lnTo>
                  <a:lnTo>
                    <a:pt x="366" y="248"/>
                  </a:lnTo>
                  <a:lnTo>
                    <a:pt x="369" y="251"/>
                  </a:lnTo>
                  <a:lnTo>
                    <a:pt x="371" y="252"/>
                  </a:lnTo>
                  <a:lnTo>
                    <a:pt x="372" y="254"/>
                  </a:lnTo>
                  <a:lnTo>
                    <a:pt x="375" y="256"/>
                  </a:lnTo>
                  <a:lnTo>
                    <a:pt x="377" y="258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86" y="256"/>
                  </a:lnTo>
                  <a:lnTo>
                    <a:pt x="387" y="252"/>
                  </a:lnTo>
                  <a:lnTo>
                    <a:pt x="387" y="247"/>
                  </a:lnTo>
                  <a:lnTo>
                    <a:pt x="384" y="240"/>
                  </a:lnTo>
                  <a:lnTo>
                    <a:pt x="376" y="232"/>
                  </a:lnTo>
                  <a:lnTo>
                    <a:pt x="375" y="228"/>
                  </a:lnTo>
                  <a:lnTo>
                    <a:pt x="379" y="224"/>
                  </a:lnTo>
                  <a:lnTo>
                    <a:pt x="385" y="220"/>
                  </a:lnTo>
                  <a:lnTo>
                    <a:pt x="393" y="219"/>
                  </a:lnTo>
                  <a:lnTo>
                    <a:pt x="399" y="218"/>
                  </a:lnTo>
                  <a:lnTo>
                    <a:pt x="410" y="219"/>
                  </a:lnTo>
                  <a:lnTo>
                    <a:pt x="419" y="220"/>
                  </a:lnTo>
                  <a:lnTo>
                    <a:pt x="426" y="219"/>
                  </a:lnTo>
                  <a:lnTo>
                    <a:pt x="441" y="212"/>
                  </a:lnTo>
                  <a:lnTo>
                    <a:pt x="439" y="206"/>
                  </a:lnTo>
                  <a:lnTo>
                    <a:pt x="436" y="203"/>
                  </a:lnTo>
                  <a:lnTo>
                    <a:pt x="434" y="200"/>
                  </a:lnTo>
                  <a:lnTo>
                    <a:pt x="431" y="196"/>
                  </a:lnTo>
                  <a:lnTo>
                    <a:pt x="426" y="201"/>
                  </a:lnTo>
                  <a:lnTo>
                    <a:pt x="418" y="204"/>
                  </a:lnTo>
                  <a:lnTo>
                    <a:pt x="409" y="205"/>
                  </a:lnTo>
                  <a:lnTo>
                    <a:pt x="401" y="205"/>
                  </a:lnTo>
                  <a:lnTo>
                    <a:pt x="389" y="209"/>
                  </a:lnTo>
                  <a:lnTo>
                    <a:pt x="376" y="212"/>
                  </a:lnTo>
                  <a:lnTo>
                    <a:pt x="372" y="212"/>
                  </a:lnTo>
                  <a:lnTo>
                    <a:pt x="370" y="210"/>
                  </a:lnTo>
                  <a:lnTo>
                    <a:pt x="369" y="209"/>
                  </a:lnTo>
                  <a:lnTo>
                    <a:pt x="367" y="206"/>
                  </a:lnTo>
                  <a:lnTo>
                    <a:pt x="364" y="206"/>
                  </a:lnTo>
                  <a:lnTo>
                    <a:pt x="359" y="204"/>
                  </a:lnTo>
                  <a:lnTo>
                    <a:pt x="355" y="203"/>
                  </a:lnTo>
                  <a:lnTo>
                    <a:pt x="352" y="199"/>
                  </a:lnTo>
                  <a:lnTo>
                    <a:pt x="350" y="191"/>
                  </a:lnTo>
                  <a:lnTo>
                    <a:pt x="352" y="186"/>
                  </a:lnTo>
                  <a:lnTo>
                    <a:pt x="355" y="185"/>
                  </a:lnTo>
                  <a:lnTo>
                    <a:pt x="356" y="183"/>
                  </a:lnTo>
                  <a:lnTo>
                    <a:pt x="354" y="181"/>
                  </a:lnTo>
                  <a:lnTo>
                    <a:pt x="351" y="176"/>
                  </a:lnTo>
                  <a:lnTo>
                    <a:pt x="350" y="173"/>
                  </a:lnTo>
                  <a:lnTo>
                    <a:pt x="349" y="170"/>
                  </a:lnTo>
                  <a:lnTo>
                    <a:pt x="349" y="159"/>
                  </a:lnTo>
                  <a:lnTo>
                    <a:pt x="357" y="156"/>
                  </a:lnTo>
                  <a:lnTo>
                    <a:pt x="365" y="151"/>
                  </a:lnTo>
                  <a:lnTo>
                    <a:pt x="372" y="144"/>
                  </a:lnTo>
                  <a:lnTo>
                    <a:pt x="379" y="136"/>
                  </a:lnTo>
                  <a:lnTo>
                    <a:pt x="385" y="131"/>
                  </a:lnTo>
                  <a:lnTo>
                    <a:pt x="387" y="130"/>
                  </a:lnTo>
                  <a:lnTo>
                    <a:pt x="391" y="127"/>
                  </a:lnTo>
                  <a:lnTo>
                    <a:pt x="395" y="126"/>
                  </a:lnTo>
                  <a:lnTo>
                    <a:pt x="398" y="123"/>
                  </a:lnTo>
                  <a:lnTo>
                    <a:pt x="400" y="118"/>
                  </a:lnTo>
                  <a:lnTo>
                    <a:pt x="398" y="112"/>
                  </a:lnTo>
                  <a:lnTo>
                    <a:pt x="393" y="108"/>
                  </a:lnTo>
                  <a:lnTo>
                    <a:pt x="384" y="106"/>
                  </a:lnTo>
                  <a:lnTo>
                    <a:pt x="376" y="106"/>
                  </a:lnTo>
                  <a:lnTo>
                    <a:pt x="366" y="107"/>
                  </a:lnTo>
                  <a:lnTo>
                    <a:pt x="359" y="110"/>
                  </a:lnTo>
                  <a:lnTo>
                    <a:pt x="354" y="115"/>
                  </a:lnTo>
                  <a:lnTo>
                    <a:pt x="352" y="122"/>
                  </a:lnTo>
                  <a:lnTo>
                    <a:pt x="352" y="132"/>
                  </a:lnTo>
                  <a:lnTo>
                    <a:pt x="350" y="139"/>
                  </a:lnTo>
                  <a:lnTo>
                    <a:pt x="342" y="145"/>
                  </a:lnTo>
                  <a:lnTo>
                    <a:pt x="325" y="154"/>
                  </a:lnTo>
                  <a:lnTo>
                    <a:pt x="310" y="164"/>
                  </a:lnTo>
                  <a:lnTo>
                    <a:pt x="306" y="167"/>
                  </a:lnTo>
                  <a:lnTo>
                    <a:pt x="305" y="170"/>
                  </a:lnTo>
                  <a:lnTo>
                    <a:pt x="305" y="180"/>
                  </a:lnTo>
                  <a:lnTo>
                    <a:pt x="303" y="183"/>
                  </a:lnTo>
                  <a:lnTo>
                    <a:pt x="301" y="184"/>
                  </a:lnTo>
                  <a:lnTo>
                    <a:pt x="301" y="191"/>
                  </a:lnTo>
                  <a:lnTo>
                    <a:pt x="303" y="195"/>
                  </a:lnTo>
                  <a:lnTo>
                    <a:pt x="305" y="199"/>
                  </a:lnTo>
                  <a:lnTo>
                    <a:pt x="310" y="200"/>
                  </a:lnTo>
                  <a:lnTo>
                    <a:pt x="315" y="203"/>
                  </a:lnTo>
                  <a:lnTo>
                    <a:pt x="318" y="206"/>
                  </a:lnTo>
                  <a:lnTo>
                    <a:pt x="321" y="210"/>
                  </a:lnTo>
                  <a:lnTo>
                    <a:pt x="322" y="215"/>
                  </a:lnTo>
                  <a:lnTo>
                    <a:pt x="321" y="218"/>
                  </a:lnTo>
                  <a:lnTo>
                    <a:pt x="320" y="222"/>
                  </a:lnTo>
                  <a:lnTo>
                    <a:pt x="315" y="227"/>
                  </a:lnTo>
                  <a:lnTo>
                    <a:pt x="311" y="229"/>
                  </a:lnTo>
                  <a:lnTo>
                    <a:pt x="308" y="232"/>
                  </a:lnTo>
                  <a:lnTo>
                    <a:pt x="306" y="232"/>
                  </a:lnTo>
                  <a:lnTo>
                    <a:pt x="301" y="234"/>
                  </a:lnTo>
                  <a:lnTo>
                    <a:pt x="297" y="238"/>
                  </a:lnTo>
                  <a:lnTo>
                    <a:pt x="296" y="245"/>
                  </a:lnTo>
                  <a:lnTo>
                    <a:pt x="295" y="252"/>
                  </a:lnTo>
                  <a:lnTo>
                    <a:pt x="295" y="254"/>
                  </a:lnTo>
                  <a:lnTo>
                    <a:pt x="296" y="257"/>
                  </a:lnTo>
                  <a:lnTo>
                    <a:pt x="297" y="258"/>
                  </a:lnTo>
                  <a:lnTo>
                    <a:pt x="300" y="258"/>
                  </a:lnTo>
                  <a:lnTo>
                    <a:pt x="301" y="25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3" y="271"/>
                  </a:lnTo>
                  <a:lnTo>
                    <a:pt x="292" y="273"/>
                  </a:lnTo>
                  <a:lnTo>
                    <a:pt x="290" y="276"/>
                  </a:lnTo>
                  <a:lnTo>
                    <a:pt x="290" y="278"/>
                  </a:lnTo>
                  <a:lnTo>
                    <a:pt x="278" y="278"/>
                  </a:lnTo>
                  <a:lnTo>
                    <a:pt x="273" y="281"/>
                  </a:lnTo>
                  <a:lnTo>
                    <a:pt x="265" y="289"/>
                  </a:lnTo>
                  <a:lnTo>
                    <a:pt x="258" y="292"/>
                  </a:lnTo>
                  <a:lnTo>
                    <a:pt x="256" y="289"/>
                  </a:lnTo>
                  <a:lnTo>
                    <a:pt x="253" y="283"/>
                  </a:lnTo>
                  <a:lnTo>
                    <a:pt x="249" y="272"/>
                  </a:lnTo>
                  <a:lnTo>
                    <a:pt x="251" y="269"/>
                  </a:lnTo>
                  <a:lnTo>
                    <a:pt x="251" y="268"/>
                  </a:lnTo>
                  <a:lnTo>
                    <a:pt x="246" y="262"/>
                  </a:lnTo>
                  <a:lnTo>
                    <a:pt x="243" y="254"/>
                  </a:lnTo>
                  <a:lnTo>
                    <a:pt x="242" y="247"/>
                  </a:lnTo>
                  <a:lnTo>
                    <a:pt x="241" y="244"/>
                  </a:lnTo>
                  <a:lnTo>
                    <a:pt x="237" y="242"/>
                  </a:lnTo>
                  <a:lnTo>
                    <a:pt x="237" y="239"/>
                  </a:lnTo>
                  <a:lnTo>
                    <a:pt x="234" y="238"/>
                  </a:lnTo>
                  <a:lnTo>
                    <a:pt x="233" y="235"/>
                  </a:lnTo>
                  <a:lnTo>
                    <a:pt x="233" y="229"/>
                  </a:lnTo>
                  <a:lnTo>
                    <a:pt x="234" y="228"/>
                  </a:lnTo>
                  <a:lnTo>
                    <a:pt x="236" y="225"/>
                  </a:lnTo>
                  <a:lnTo>
                    <a:pt x="232" y="224"/>
                  </a:lnTo>
                  <a:lnTo>
                    <a:pt x="231" y="222"/>
                  </a:lnTo>
                  <a:lnTo>
                    <a:pt x="228" y="219"/>
                  </a:lnTo>
                  <a:lnTo>
                    <a:pt x="227" y="217"/>
                  </a:lnTo>
                  <a:lnTo>
                    <a:pt x="219" y="225"/>
                  </a:lnTo>
                  <a:lnTo>
                    <a:pt x="211" y="234"/>
                  </a:lnTo>
                  <a:lnTo>
                    <a:pt x="201" y="242"/>
                  </a:lnTo>
                  <a:lnTo>
                    <a:pt x="188" y="244"/>
                  </a:lnTo>
                  <a:lnTo>
                    <a:pt x="187" y="244"/>
                  </a:lnTo>
                  <a:lnTo>
                    <a:pt x="184" y="243"/>
                  </a:lnTo>
                  <a:lnTo>
                    <a:pt x="182" y="240"/>
                  </a:lnTo>
                  <a:lnTo>
                    <a:pt x="178" y="239"/>
                  </a:lnTo>
                  <a:lnTo>
                    <a:pt x="175" y="237"/>
                  </a:lnTo>
                  <a:lnTo>
                    <a:pt x="173" y="235"/>
                  </a:lnTo>
                  <a:lnTo>
                    <a:pt x="170" y="233"/>
                  </a:lnTo>
                  <a:lnTo>
                    <a:pt x="173" y="228"/>
                  </a:lnTo>
                  <a:lnTo>
                    <a:pt x="175" y="227"/>
                  </a:lnTo>
                  <a:lnTo>
                    <a:pt x="177" y="227"/>
                  </a:lnTo>
                  <a:lnTo>
                    <a:pt x="177" y="220"/>
                  </a:lnTo>
                  <a:lnTo>
                    <a:pt x="170" y="220"/>
                  </a:lnTo>
                  <a:lnTo>
                    <a:pt x="169" y="222"/>
                  </a:lnTo>
                  <a:lnTo>
                    <a:pt x="167" y="223"/>
                  </a:lnTo>
                  <a:lnTo>
                    <a:pt x="167" y="220"/>
                  </a:lnTo>
                  <a:lnTo>
                    <a:pt x="169" y="217"/>
                  </a:lnTo>
                  <a:lnTo>
                    <a:pt x="170" y="214"/>
                  </a:lnTo>
                  <a:lnTo>
                    <a:pt x="173" y="212"/>
                  </a:lnTo>
                  <a:lnTo>
                    <a:pt x="168" y="203"/>
                  </a:lnTo>
                  <a:lnTo>
                    <a:pt x="167" y="19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70" y="178"/>
                  </a:lnTo>
                  <a:lnTo>
                    <a:pt x="172" y="176"/>
                  </a:lnTo>
                  <a:lnTo>
                    <a:pt x="174" y="175"/>
                  </a:lnTo>
                  <a:lnTo>
                    <a:pt x="175" y="174"/>
                  </a:lnTo>
                  <a:lnTo>
                    <a:pt x="178" y="170"/>
                  </a:lnTo>
                  <a:lnTo>
                    <a:pt x="182" y="166"/>
                  </a:lnTo>
                  <a:lnTo>
                    <a:pt x="184" y="162"/>
                  </a:lnTo>
                  <a:lnTo>
                    <a:pt x="188" y="160"/>
                  </a:lnTo>
                  <a:lnTo>
                    <a:pt x="193" y="159"/>
                  </a:lnTo>
                  <a:lnTo>
                    <a:pt x="198" y="156"/>
                  </a:lnTo>
                  <a:lnTo>
                    <a:pt x="202" y="152"/>
                  </a:lnTo>
                  <a:lnTo>
                    <a:pt x="208" y="150"/>
                  </a:lnTo>
                  <a:lnTo>
                    <a:pt x="217" y="149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07" y="146"/>
                  </a:lnTo>
                  <a:lnTo>
                    <a:pt x="219" y="141"/>
                  </a:lnTo>
                  <a:lnTo>
                    <a:pt x="228" y="134"/>
                  </a:lnTo>
                  <a:lnTo>
                    <a:pt x="236" y="125"/>
                  </a:lnTo>
                  <a:lnTo>
                    <a:pt x="244" y="117"/>
                  </a:lnTo>
                  <a:lnTo>
                    <a:pt x="248" y="110"/>
                  </a:lnTo>
                  <a:lnTo>
                    <a:pt x="249" y="106"/>
                  </a:lnTo>
                  <a:lnTo>
                    <a:pt x="249" y="103"/>
                  </a:lnTo>
                  <a:lnTo>
                    <a:pt x="252" y="101"/>
                  </a:lnTo>
                  <a:lnTo>
                    <a:pt x="252" y="100"/>
                  </a:lnTo>
                  <a:lnTo>
                    <a:pt x="253" y="98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60" y="86"/>
                  </a:lnTo>
                  <a:lnTo>
                    <a:pt x="263" y="81"/>
                  </a:lnTo>
                  <a:lnTo>
                    <a:pt x="268" y="77"/>
                  </a:lnTo>
                  <a:lnTo>
                    <a:pt x="275" y="74"/>
                  </a:lnTo>
                  <a:lnTo>
                    <a:pt x="283" y="68"/>
                  </a:lnTo>
                  <a:lnTo>
                    <a:pt x="292" y="59"/>
                  </a:lnTo>
                  <a:lnTo>
                    <a:pt x="297" y="49"/>
                  </a:lnTo>
                  <a:lnTo>
                    <a:pt x="300" y="51"/>
                  </a:lnTo>
                  <a:lnTo>
                    <a:pt x="302" y="51"/>
                  </a:lnTo>
                  <a:lnTo>
                    <a:pt x="305" y="48"/>
                  </a:lnTo>
                  <a:lnTo>
                    <a:pt x="307" y="43"/>
                  </a:lnTo>
                  <a:lnTo>
                    <a:pt x="310" y="40"/>
                  </a:lnTo>
                  <a:lnTo>
                    <a:pt x="308" y="39"/>
                  </a:lnTo>
                  <a:lnTo>
                    <a:pt x="303" y="39"/>
                  </a:lnTo>
                  <a:lnTo>
                    <a:pt x="305" y="37"/>
                  </a:lnTo>
                  <a:lnTo>
                    <a:pt x="307" y="34"/>
                  </a:lnTo>
                  <a:lnTo>
                    <a:pt x="310" y="33"/>
                  </a:lnTo>
                  <a:lnTo>
                    <a:pt x="317" y="33"/>
                  </a:lnTo>
                  <a:lnTo>
                    <a:pt x="321" y="32"/>
                  </a:lnTo>
                  <a:lnTo>
                    <a:pt x="320" y="30"/>
                  </a:lnTo>
                  <a:lnTo>
                    <a:pt x="318" y="30"/>
                  </a:lnTo>
                  <a:lnTo>
                    <a:pt x="317" y="29"/>
                  </a:lnTo>
                  <a:lnTo>
                    <a:pt x="320" y="27"/>
                  </a:lnTo>
                  <a:lnTo>
                    <a:pt x="324" y="25"/>
                  </a:lnTo>
                  <a:lnTo>
                    <a:pt x="327" y="25"/>
                  </a:lnTo>
                  <a:lnTo>
                    <a:pt x="331" y="24"/>
                  </a:lnTo>
                  <a:lnTo>
                    <a:pt x="335" y="24"/>
                  </a:lnTo>
                  <a:lnTo>
                    <a:pt x="335" y="29"/>
                  </a:lnTo>
                  <a:lnTo>
                    <a:pt x="337" y="28"/>
                  </a:lnTo>
                  <a:lnTo>
                    <a:pt x="339" y="27"/>
                  </a:lnTo>
                  <a:lnTo>
                    <a:pt x="340" y="24"/>
                  </a:lnTo>
                  <a:lnTo>
                    <a:pt x="346" y="18"/>
                  </a:lnTo>
                  <a:lnTo>
                    <a:pt x="350" y="18"/>
                  </a:lnTo>
                  <a:lnTo>
                    <a:pt x="350" y="24"/>
                  </a:lnTo>
                  <a:lnTo>
                    <a:pt x="356" y="18"/>
                  </a:lnTo>
                  <a:lnTo>
                    <a:pt x="362" y="17"/>
                  </a:lnTo>
                  <a:lnTo>
                    <a:pt x="370" y="13"/>
                  </a:lnTo>
                  <a:lnTo>
                    <a:pt x="367" y="12"/>
                  </a:lnTo>
                  <a:lnTo>
                    <a:pt x="365" y="12"/>
                  </a:lnTo>
                  <a:lnTo>
                    <a:pt x="364" y="10"/>
                  </a:lnTo>
                  <a:lnTo>
                    <a:pt x="364" y="8"/>
                  </a:lnTo>
                  <a:lnTo>
                    <a:pt x="366" y="5"/>
                  </a:lnTo>
                  <a:lnTo>
                    <a:pt x="369" y="5"/>
                  </a:lnTo>
                  <a:lnTo>
                    <a:pt x="371" y="4"/>
                  </a:lnTo>
                  <a:lnTo>
                    <a:pt x="372" y="3"/>
                  </a:lnTo>
                  <a:lnTo>
                    <a:pt x="375" y="5"/>
                  </a:lnTo>
                  <a:lnTo>
                    <a:pt x="380" y="8"/>
                  </a:lnTo>
                  <a:lnTo>
                    <a:pt x="385" y="6"/>
                  </a:lnTo>
                  <a:lnTo>
                    <a:pt x="390" y="4"/>
                  </a:lnTo>
                  <a:lnTo>
                    <a:pt x="396" y="3"/>
                  </a:lnTo>
                  <a:lnTo>
                    <a:pt x="401" y="1"/>
                  </a:lnTo>
                  <a:lnTo>
                    <a:pt x="403" y="3"/>
                  </a:lnTo>
                  <a:lnTo>
                    <a:pt x="403" y="5"/>
                  </a:lnTo>
                  <a:lnTo>
                    <a:pt x="396" y="12"/>
                  </a:lnTo>
                  <a:lnTo>
                    <a:pt x="394" y="17"/>
                  </a:lnTo>
                  <a:lnTo>
                    <a:pt x="396" y="17"/>
                  </a:lnTo>
                  <a:lnTo>
                    <a:pt x="399" y="15"/>
                  </a:lnTo>
                  <a:lnTo>
                    <a:pt x="401" y="13"/>
                  </a:lnTo>
                  <a:lnTo>
                    <a:pt x="404" y="12"/>
                  </a:lnTo>
                  <a:lnTo>
                    <a:pt x="406" y="8"/>
                  </a:lnTo>
                  <a:lnTo>
                    <a:pt x="409" y="6"/>
                  </a:lnTo>
                  <a:lnTo>
                    <a:pt x="411" y="4"/>
                  </a:lnTo>
                  <a:lnTo>
                    <a:pt x="413" y="8"/>
                  </a:lnTo>
                  <a:lnTo>
                    <a:pt x="413" y="12"/>
                  </a:lnTo>
                  <a:lnTo>
                    <a:pt x="416" y="8"/>
                  </a:lnTo>
                  <a:lnTo>
                    <a:pt x="419" y="6"/>
                  </a:lnTo>
                  <a:lnTo>
                    <a:pt x="423" y="4"/>
                  </a:lnTo>
                  <a:lnTo>
                    <a:pt x="425" y="3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654">
            <a:extLst>
              <a:ext uri="{FF2B5EF4-FFF2-40B4-BE49-F238E27FC236}">
                <a16:creationId xmlns:a16="http://schemas.microsoft.com/office/drawing/2014/main" id="{222E5BF0-8B65-9444-AEDC-6763331D0934}"/>
              </a:ext>
            </a:extLst>
          </p:cNvPr>
          <p:cNvGrpSpPr/>
          <p:nvPr userDrawn="1"/>
        </p:nvGrpSpPr>
        <p:grpSpPr>
          <a:xfrm>
            <a:off x="4180000" y="1652378"/>
            <a:ext cx="653853" cy="1236747"/>
            <a:chOff x="6270626" y="-1816100"/>
            <a:chExt cx="6553200" cy="12395201"/>
          </a:xfrm>
        </p:grpSpPr>
        <p:sp>
          <p:nvSpPr>
            <p:cNvPr id="293" name="Freeform 1354">
              <a:extLst>
                <a:ext uri="{FF2B5EF4-FFF2-40B4-BE49-F238E27FC236}">
                  <a16:creationId xmlns:a16="http://schemas.microsoft.com/office/drawing/2014/main" id="{DC158C1F-A252-484B-B18C-EB914613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Oval 1355">
              <a:extLst>
                <a:ext uri="{FF2B5EF4-FFF2-40B4-BE49-F238E27FC236}">
                  <a16:creationId xmlns:a16="http://schemas.microsoft.com/office/drawing/2014/main" id="{1B3547A7-D6F9-FC4F-A48A-53E7B95CF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D26EE916-F554-DF4F-A4BB-FA9418FD3017}"/>
              </a:ext>
            </a:extLst>
          </p:cNvPr>
          <p:cNvGrpSpPr/>
          <p:nvPr userDrawn="1"/>
        </p:nvGrpSpPr>
        <p:grpSpPr>
          <a:xfrm>
            <a:off x="4813377" y="1701404"/>
            <a:ext cx="1710797" cy="618723"/>
            <a:chOff x="6025098" y="2153527"/>
            <a:chExt cx="2034296" cy="735718"/>
          </a:xfrm>
        </p:grpSpPr>
        <p:sp>
          <p:nvSpPr>
            <p:cNvPr id="296" name="ZoneTexte 295">
              <a:extLst>
                <a:ext uri="{FF2B5EF4-FFF2-40B4-BE49-F238E27FC236}">
                  <a16:creationId xmlns:a16="http://schemas.microsoft.com/office/drawing/2014/main" id="{79D96473-4606-B14D-9D93-18554CA23507}"/>
                </a:ext>
              </a:extLst>
            </p:cNvPr>
            <p:cNvSpPr txBox="1"/>
            <p:nvPr/>
          </p:nvSpPr>
          <p:spPr>
            <a:xfrm>
              <a:off x="6025098" y="2340283"/>
              <a:ext cx="2013460" cy="54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>
                  <a:latin typeface="FranceTV Brown" panose="020B0504020101010102" pitchFamily="34" charset="77"/>
                </a:rPr>
                <a:t>Malakoff</a:t>
              </a:r>
            </a:p>
            <a:p>
              <a:r>
                <a:rPr lang="fr-FR" sz="800">
                  <a:latin typeface="FranceTV Brown Light" panose="020B0404020101010102" pitchFamily="34" charset="77"/>
                </a:rPr>
                <a:t>RADIO - TÉLÉ -  INTERNET</a:t>
              </a:r>
            </a:p>
          </p:txBody>
        </p:sp>
        <p:pic>
          <p:nvPicPr>
            <p:cNvPr id="297" name="Image 296">
              <a:extLst>
                <a:ext uri="{FF2B5EF4-FFF2-40B4-BE49-F238E27FC236}">
                  <a16:creationId xmlns:a16="http://schemas.microsoft.com/office/drawing/2014/main" id="{5F40C358-CE54-FA4A-8E38-874233602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930"/>
            <a:stretch/>
          </p:blipFill>
          <p:spPr>
            <a:xfrm>
              <a:off x="7476030" y="2153527"/>
              <a:ext cx="583364" cy="556153"/>
            </a:xfrm>
            <a:prstGeom prst="rect">
              <a:avLst/>
            </a:prstGeom>
          </p:spPr>
        </p:pic>
      </p:grpSp>
      <p:grpSp>
        <p:nvGrpSpPr>
          <p:cNvPr id="298" name="Group 2654">
            <a:extLst>
              <a:ext uri="{FF2B5EF4-FFF2-40B4-BE49-F238E27FC236}">
                <a16:creationId xmlns:a16="http://schemas.microsoft.com/office/drawing/2014/main" id="{1CEA9FA5-E1C3-0941-91E6-972D9323C331}"/>
              </a:ext>
            </a:extLst>
          </p:cNvPr>
          <p:cNvGrpSpPr/>
          <p:nvPr userDrawn="1"/>
        </p:nvGrpSpPr>
        <p:grpSpPr>
          <a:xfrm>
            <a:off x="5935879" y="3413008"/>
            <a:ext cx="261271" cy="494189"/>
            <a:chOff x="6270626" y="-1816100"/>
            <a:chExt cx="6553200" cy="12395201"/>
          </a:xfrm>
        </p:grpSpPr>
        <p:sp>
          <p:nvSpPr>
            <p:cNvPr id="299" name="Freeform 1354">
              <a:extLst>
                <a:ext uri="{FF2B5EF4-FFF2-40B4-BE49-F238E27FC236}">
                  <a16:creationId xmlns:a16="http://schemas.microsoft.com/office/drawing/2014/main" id="{2934A1CB-63A0-564E-8510-8DEB2541E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Oval 1355">
              <a:extLst>
                <a:ext uri="{FF2B5EF4-FFF2-40B4-BE49-F238E27FC236}">
                  <a16:creationId xmlns:a16="http://schemas.microsoft.com/office/drawing/2014/main" id="{88F9F92D-C8FE-9143-84E7-0655D6F30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1" name="Group 2654">
            <a:extLst>
              <a:ext uri="{FF2B5EF4-FFF2-40B4-BE49-F238E27FC236}">
                <a16:creationId xmlns:a16="http://schemas.microsoft.com/office/drawing/2014/main" id="{686DE06A-ADB5-B540-85D4-798BD5AB0659}"/>
              </a:ext>
            </a:extLst>
          </p:cNvPr>
          <p:cNvGrpSpPr/>
          <p:nvPr userDrawn="1"/>
        </p:nvGrpSpPr>
        <p:grpSpPr>
          <a:xfrm>
            <a:off x="5805243" y="3854939"/>
            <a:ext cx="261271" cy="494189"/>
            <a:chOff x="6270626" y="-1816100"/>
            <a:chExt cx="6553200" cy="12395201"/>
          </a:xfrm>
        </p:grpSpPr>
        <p:sp>
          <p:nvSpPr>
            <p:cNvPr id="302" name="Freeform 1354">
              <a:extLst>
                <a:ext uri="{FF2B5EF4-FFF2-40B4-BE49-F238E27FC236}">
                  <a16:creationId xmlns:a16="http://schemas.microsoft.com/office/drawing/2014/main" id="{ADC18DD2-3F3B-9743-A56F-1DCF4044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Oval 1355">
              <a:extLst>
                <a:ext uri="{FF2B5EF4-FFF2-40B4-BE49-F238E27FC236}">
                  <a16:creationId xmlns:a16="http://schemas.microsoft.com/office/drawing/2014/main" id="{CE48EC62-32ED-024F-967B-016B3143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4" name="Group 2654">
            <a:extLst>
              <a:ext uri="{FF2B5EF4-FFF2-40B4-BE49-F238E27FC236}">
                <a16:creationId xmlns:a16="http://schemas.microsoft.com/office/drawing/2014/main" id="{A9815BD6-C651-7B48-9804-21EC99AFFD5C}"/>
              </a:ext>
            </a:extLst>
          </p:cNvPr>
          <p:cNvGrpSpPr/>
          <p:nvPr userDrawn="1"/>
        </p:nvGrpSpPr>
        <p:grpSpPr>
          <a:xfrm>
            <a:off x="2582523" y="3143330"/>
            <a:ext cx="261271" cy="494189"/>
            <a:chOff x="6270626" y="-1816100"/>
            <a:chExt cx="6553200" cy="12395201"/>
          </a:xfrm>
        </p:grpSpPr>
        <p:sp>
          <p:nvSpPr>
            <p:cNvPr id="305" name="Freeform 1354">
              <a:extLst>
                <a:ext uri="{FF2B5EF4-FFF2-40B4-BE49-F238E27FC236}">
                  <a16:creationId xmlns:a16="http://schemas.microsoft.com/office/drawing/2014/main" id="{B7732C27-9726-4A48-8773-E247AE52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Oval 1355">
              <a:extLst>
                <a:ext uri="{FF2B5EF4-FFF2-40B4-BE49-F238E27FC236}">
                  <a16:creationId xmlns:a16="http://schemas.microsoft.com/office/drawing/2014/main" id="{2E6EF0A7-5ADB-E049-9218-61BE6D99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7" name="Group 2654">
            <a:extLst>
              <a:ext uri="{FF2B5EF4-FFF2-40B4-BE49-F238E27FC236}">
                <a16:creationId xmlns:a16="http://schemas.microsoft.com/office/drawing/2014/main" id="{5854866F-5D3B-6347-A566-EC736B19AC6E}"/>
              </a:ext>
            </a:extLst>
          </p:cNvPr>
          <p:cNvGrpSpPr/>
          <p:nvPr userDrawn="1"/>
        </p:nvGrpSpPr>
        <p:grpSpPr>
          <a:xfrm>
            <a:off x="2404644" y="2813665"/>
            <a:ext cx="261271" cy="494189"/>
            <a:chOff x="6270626" y="-1816100"/>
            <a:chExt cx="6553200" cy="12395201"/>
          </a:xfrm>
        </p:grpSpPr>
        <p:sp>
          <p:nvSpPr>
            <p:cNvPr id="308" name="Freeform 1354">
              <a:extLst>
                <a:ext uri="{FF2B5EF4-FFF2-40B4-BE49-F238E27FC236}">
                  <a16:creationId xmlns:a16="http://schemas.microsoft.com/office/drawing/2014/main" id="{37BF75F2-0C09-D04B-82C2-382242F2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Oval 1355">
              <a:extLst>
                <a:ext uri="{FF2B5EF4-FFF2-40B4-BE49-F238E27FC236}">
                  <a16:creationId xmlns:a16="http://schemas.microsoft.com/office/drawing/2014/main" id="{F2D63F55-7BBA-D744-AFA8-582FE598D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0" name="Group 2654">
            <a:extLst>
              <a:ext uri="{FF2B5EF4-FFF2-40B4-BE49-F238E27FC236}">
                <a16:creationId xmlns:a16="http://schemas.microsoft.com/office/drawing/2014/main" id="{8047C4FD-2570-094B-8DB0-4897B406E6E2}"/>
              </a:ext>
            </a:extLst>
          </p:cNvPr>
          <p:cNvGrpSpPr/>
          <p:nvPr userDrawn="1"/>
        </p:nvGrpSpPr>
        <p:grpSpPr>
          <a:xfrm>
            <a:off x="2184570" y="2768413"/>
            <a:ext cx="261271" cy="494189"/>
            <a:chOff x="6270626" y="-1816100"/>
            <a:chExt cx="6553200" cy="12395201"/>
          </a:xfrm>
        </p:grpSpPr>
        <p:sp>
          <p:nvSpPr>
            <p:cNvPr id="311" name="Freeform 1354">
              <a:extLst>
                <a:ext uri="{FF2B5EF4-FFF2-40B4-BE49-F238E27FC236}">
                  <a16:creationId xmlns:a16="http://schemas.microsoft.com/office/drawing/2014/main" id="{671B7503-BF74-1347-9724-769C26B1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Oval 1355">
              <a:extLst>
                <a:ext uri="{FF2B5EF4-FFF2-40B4-BE49-F238E27FC236}">
                  <a16:creationId xmlns:a16="http://schemas.microsoft.com/office/drawing/2014/main" id="{4EF93577-4E3F-FA4B-BC36-0A531E83A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3" name="Group 2654">
            <a:extLst>
              <a:ext uri="{FF2B5EF4-FFF2-40B4-BE49-F238E27FC236}">
                <a16:creationId xmlns:a16="http://schemas.microsoft.com/office/drawing/2014/main" id="{B2CBA829-210B-0745-AC9E-3CE3CE3B4D0B}"/>
              </a:ext>
            </a:extLst>
          </p:cNvPr>
          <p:cNvGrpSpPr/>
          <p:nvPr userDrawn="1"/>
        </p:nvGrpSpPr>
        <p:grpSpPr>
          <a:xfrm>
            <a:off x="2879847" y="2408691"/>
            <a:ext cx="261271" cy="494189"/>
            <a:chOff x="6270626" y="-1816100"/>
            <a:chExt cx="6553200" cy="12395201"/>
          </a:xfrm>
        </p:grpSpPr>
        <p:sp>
          <p:nvSpPr>
            <p:cNvPr id="314" name="Freeform 1354">
              <a:extLst>
                <a:ext uri="{FF2B5EF4-FFF2-40B4-BE49-F238E27FC236}">
                  <a16:creationId xmlns:a16="http://schemas.microsoft.com/office/drawing/2014/main" id="{DEE921F8-4E47-714D-A6B3-806CB000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Oval 1355">
              <a:extLst>
                <a:ext uri="{FF2B5EF4-FFF2-40B4-BE49-F238E27FC236}">
                  <a16:creationId xmlns:a16="http://schemas.microsoft.com/office/drawing/2014/main" id="{233AE236-45DD-0747-8DE8-6101837E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6" name="Group 2654">
            <a:extLst>
              <a:ext uri="{FF2B5EF4-FFF2-40B4-BE49-F238E27FC236}">
                <a16:creationId xmlns:a16="http://schemas.microsoft.com/office/drawing/2014/main" id="{B9FE0B39-83FA-A144-B1C2-019751BE2409}"/>
              </a:ext>
            </a:extLst>
          </p:cNvPr>
          <p:cNvGrpSpPr/>
          <p:nvPr userDrawn="1"/>
        </p:nvGrpSpPr>
        <p:grpSpPr>
          <a:xfrm>
            <a:off x="9242465" y="3234918"/>
            <a:ext cx="261271" cy="494189"/>
            <a:chOff x="6270626" y="-1816100"/>
            <a:chExt cx="6553200" cy="12395201"/>
          </a:xfrm>
        </p:grpSpPr>
        <p:sp>
          <p:nvSpPr>
            <p:cNvPr id="317" name="Freeform 1354">
              <a:extLst>
                <a:ext uri="{FF2B5EF4-FFF2-40B4-BE49-F238E27FC236}">
                  <a16:creationId xmlns:a16="http://schemas.microsoft.com/office/drawing/2014/main" id="{2BA3D393-E5FF-A24C-AAAE-0570AA967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Oval 1355">
              <a:extLst>
                <a:ext uri="{FF2B5EF4-FFF2-40B4-BE49-F238E27FC236}">
                  <a16:creationId xmlns:a16="http://schemas.microsoft.com/office/drawing/2014/main" id="{77B6E25B-3719-4C48-B985-C40E427C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9" name="Group 2654">
            <a:extLst>
              <a:ext uri="{FF2B5EF4-FFF2-40B4-BE49-F238E27FC236}">
                <a16:creationId xmlns:a16="http://schemas.microsoft.com/office/drawing/2014/main" id="{0CFB368C-FDB3-B546-9506-016CC58F44FF}"/>
              </a:ext>
            </a:extLst>
          </p:cNvPr>
          <p:cNvGrpSpPr/>
          <p:nvPr userDrawn="1"/>
        </p:nvGrpSpPr>
        <p:grpSpPr>
          <a:xfrm>
            <a:off x="9157085" y="2610549"/>
            <a:ext cx="261271" cy="494189"/>
            <a:chOff x="6270626" y="-1816100"/>
            <a:chExt cx="6553200" cy="12395201"/>
          </a:xfrm>
        </p:grpSpPr>
        <p:sp>
          <p:nvSpPr>
            <p:cNvPr id="320" name="Freeform 1354">
              <a:extLst>
                <a:ext uri="{FF2B5EF4-FFF2-40B4-BE49-F238E27FC236}">
                  <a16:creationId xmlns:a16="http://schemas.microsoft.com/office/drawing/2014/main" id="{A2C49197-BB26-B44E-A352-6B483475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Oval 1355">
              <a:extLst>
                <a:ext uri="{FF2B5EF4-FFF2-40B4-BE49-F238E27FC236}">
                  <a16:creationId xmlns:a16="http://schemas.microsoft.com/office/drawing/2014/main" id="{D5217AD3-8BF5-F44E-9DAD-5B4FC326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2" name="Group 2654">
            <a:extLst>
              <a:ext uri="{FF2B5EF4-FFF2-40B4-BE49-F238E27FC236}">
                <a16:creationId xmlns:a16="http://schemas.microsoft.com/office/drawing/2014/main" id="{64EAB543-53ED-A843-BA23-6F098F99A655}"/>
              </a:ext>
            </a:extLst>
          </p:cNvPr>
          <p:cNvGrpSpPr/>
          <p:nvPr userDrawn="1"/>
        </p:nvGrpSpPr>
        <p:grpSpPr>
          <a:xfrm>
            <a:off x="551469" y="3429051"/>
            <a:ext cx="261271" cy="494189"/>
            <a:chOff x="6270614" y="-1816111"/>
            <a:chExt cx="6553188" cy="12395190"/>
          </a:xfrm>
        </p:grpSpPr>
        <p:sp>
          <p:nvSpPr>
            <p:cNvPr id="323" name="Freeform 1354">
              <a:extLst>
                <a:ext uri="{FF2B5EF4-FFF2-40B4-BE49-F238E27FC236}">
                  <a16:creationId xmlns:a16="http://schemas.microsoft.com/office/drawing/2014/main" id="{87A66837-BC85-314C-9C5D-1B6151E6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14" y="-1816111"/>
              <a:ext cx="6553188" cy="12395190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Oval 1355">
              <a:extLst>
                <a:ext uri="{FF2B5EF4-FFF2-40B4-BE49-F238E27FC236}">
                  <a16:creationId xmlns:a16="http://schemas.microsoft.com/office/drawing/2014/main" id="{4871BCE7-88B9-2640-A431-6C2492E8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325" name="Image 324">
            <a:extLst>
              <a:ext uri="{FF2B5EF4-FFF2-40B4-BE49-F238E27FC236}">
                <a16:creationId xmlns:a16="http://schemas.microsoft.com/office/drawing/2014/main" id="{F2BA948B-92EA-3749-9A37-93A27BA1A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0117" y="2450517"/>
            <a:ext cx="1810968" cy="976138"/>
          </a:xfrm>
          <a:prstGeom prst="rect">
            <a:avLst/>
          </a:prstGeom>
        </p:spPr>
      </p:pic>
      <p:grpSp>
        <p:nvGrpSpPr>
          <p:cNvPr id="326" name="Groupe 325">
            <a:extLst>
              <a:ext uri="{FF2B5EF4-FFF2-40B4-BE49-F238E27FC236}">
                <a16:creationId xmlns:a16="http://schemas.microsoft.com/office/drawing/2014/main" id="{557531A6-4918-934F-91FA-2D715E954F85}"/>
              </a:ext>
            </a:extLst>
          </p:cNvPr>
          <p:cNvGrpSpPr/>
          <p:nvPr userDrawn="1"/>
        </p:nvGrpSpPr>
        <p:grpSpPr>
          <a:xfrm>
            <a:off x="467602" y="2594965"/>
            <a:ext cx="1932178" cy="967849"/>
            <a:chOff x="604525" y="1821096"/>
            <a:chExt cx="3320464" cy="1757302"/>
          </a:xfrm>
        </p:grpSpPr>
        <p:pic>
          <p:nvPicPr>
            <p:cNvPr id="327" name="Image 3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B58B0FE-52B4-9E42-9B47-8322F505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25" y="1821096"/>
              <a:ext cx="3320464" cy="1757302"/>
            </a:xfrm>
            <a:prstGeom prst="rect">
              <a:avLst/>
            </a:prstGeom>
          </p:spPr>
        </p:pic>
        <p:pic>
          <p:nvPicPr>
            <p:cNvPr id="328" name="Image 327">
              <a:extLst>
                <a:ext uri="{FF2B5EF4-FFF2-40B4-BE49-F238E27FC236}">
                  <a16:creationId xmlns:a16="http://schemas.microsoft.com/office/drawing/2014/main" id="{8D5D118F-AA38-6547-BB77-9D9AEC010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490" t="45944" r="30709" b="31646"/>
            <a:stretch/>
          </p:blipFill>
          <p:spPr>
            <a:xfrm>
              <a:off x="2471183" y="2611401"/>
              <a:ext cx="449521" cy="416471"/>
            </a:xfrm>
            <a:prstGeom prst="rect">
              <a:avLst/>
            </a:prstGeom>
          </p:spPr>
        </p:pic>
      </p:grpSp>
      <p:pic>
        <p:nvPicPr>
          <p:cNvPr id="329" name="Image 328">
            <a:extLst>
              <a:ext uri="{FF2B5EF4-FFF2-40B4-BE49-F238E27FC236}">
                <a16:creationId xmlns:a16="http://schemas.microsoft.com/office/drawing/2014/main" id="{ABF118D1-D0D8-6E4B-A827-1F5A1777B1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42465" y="3038071"/>
            <a:ext cx="1693274" cy="964175"/>
          </a:xfrm>
          <a:prstGeom prst="rect">
            <a:avLst/>
          </a:prstGeom>
        </p:spPr>
      </p:pic>
      <p:pic>
        <p:nvPicPr>
          <p:cNvPr id="330" name="Image 329">
            <a:extLst>
              <a:ext uri="{FF2B5EF4-FFF2-40B4-BE49-F238E27FC236}">
                <a16:creationId xmlns:a16="http://schemas.microsoft.com/office/drawing/2014/main" id="{7E345598-36DA-7647-9A0E-1E68D1C4F6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00784" y="2457280"/>
            <a:ext cx="1575216" cy="919898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64E9CE77-6EBE-234F-9CC2-72D7183E45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77617" y="3698304"/>
            <a:ext cx="1575216" cy="970644"/>
          </a:xfrm>
          <a:prstGeom prst="rect">
            <a:avLst/>
          </a:prstGeom>
        </p:spPr>
      </p:pic>
      <p:pic>
        <p:nvPicPr>
          <p:cNvPr id="332" name="Image 331">
            <a:extLst>
              <a:ext uri="{FF2B5EF4-FFF2-40B4-BE49-F238E27FC236}">
                <a16:creationId xmlns:a16="http://schemas.microsoft.com/office/drawing/2014/main" id="{FC773178-35BC-8A4F-92FC-8DB27866C0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28472" y="3178393"/>
            <a:ext cx="1666892" cy="977786"/>
          </a:xfrm>
          <a:prstGeom prst="rect">
            <a:avLst/>
          </a:prstGeom>
        </p:spPr>
      </p:pic>
      <p:pic>
        <p:nvPicPr>
          <p:cNvPr id="333" name="Image 332">
            <a:extLst>
              <a:ext uri="{FF2B5EF4-FFF2-40B4-BE49-F238E27FC236}">
                <a16:creationId xmlns:a16="http://schemas.microsoft.com/office/drawing/2014/main" id="{E86CFD50-4923-3849-BBDE-E6C27C6E963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02172" y="3491585"/>
            <a:ext cx="1726803" cy="997329"/>
          </a:xfrm>
          <a:prstGeom prst="rect">
            <a:avLst/>
          </a:prstGeom>
        </p:spPr>
      </p:pic>
      <p:pic>
        <p:nvPicPr>
          <p:cNvPr id="334" name="Image 333">
            <a:extLst>
              <a:ext uri="{FF2B5EF4-FFF2-40B4-BE49-F238E27FC236}">
                <a16:creationId xmlns:a16="http://schemas.microsoft.com/office/drawing/2014/main" id="{2E3E8DDC-3C88-E244-82A5-0C3CCC8D92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942562" y="3139217"/>
            <a:ext cx="1726161" cy="1066158"/>
          </a:xfrm>
          <a:prstGeom prst="rect">
            <a:avLst/>
          </a:prstGeom>
        </p:spPr>
      </p:pic>
      <p:pic>
        <p:nvPicPr>
          <p:cNvPr id="335" name="Image 334">
            <a:extLst>
              <a:ext uri="{FF2B5EF4-FFF2-40B4-BE49-F238E27FC236}">
                <a16:creationId xmlns:a16="http://schemas.microsoft.com/office/drawing/2014/main" id="{167A81DB-45EC-4946-B342-BA654E14DC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18598" y="1667510"/>
            <a:ext cx="1808726" cy="957239"/>
          </a:xfrm>
          <a:prstGeom prst="rect">
            <a:avLst/>
          </a:prstGeom>
        </p:spPr>
      </p:pic>
      <p:sp>
        <p:nvSpPr>
          <p:cNvPr id="336" name="Rectangle 335">
            <a:extLst>
              <a:ext uri="{FF2B5EF4-FFF2-40B4-BE49-F238E27FC236}">
                <a16:creationId xmlns:a16="http://schemas.microsoft.com/office/drawing/2014/main" id="{043DF359-5148-0645-ADE2-FF49A2679E90}"/>
              </a:ext>
            </a:extLst>
          </p:cNvPr>
          <p:cNvSpPr/>
          <p:nvPr userDrawn="1"/>
        </p:nvSpPr>
        <p:spPr>
          <a:xfrm>
            <a:off x="475953" y="5463593"/>
            <a:ext cx="2417289" cy="728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CHIFFRES</a:t>
            </a:r>
          </a:p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CLÉS</a:t>
            </a:r>
            <a:endParaRPr lang="fr-FR" sz="1600">
              <a:latin typeface="FranceTV Brown Light" panose="020B0404020101010102" pitchFamily="34" charset="77"/>
            </a:endParaRPr>
          </a:p>
        </p:txBody>
      </p: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09D7B70B-40C5-2841-8076-CD6FC524AAD4}"/>
              </a:ext>
            </a:extLst>
          </p:cNvPr>
          <p:cNvCxnSpPr>
            <a:cxnSpLocks/>
          </p:cNvCxnSpPr>
          <p:nvPr userDrawn="1"/>
        </p:nvCxnSpPr>
        <p:spPr>
          <a:xfrm>
            <a:off x="2184570" y="5478419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D8EEFD64-2A3A-FF41-AFAA-56BC7CD633F8}"/>
              </a:ext>
            </a:extLst>
          </p:cNvPr>
          <p:cNvGrpSpPr/>
          <p:nvPr userDrawn="1"/>
        </p:nvGrpSpPr>
        <p:grpSpPr>
          <a:xfrm>
            <a:off x="2658936" y="5205622"/>
            <a:ext cx="778900" cy="701475"/>
            <a:chOff x="2658936" y="5205622"/>
            <a:chExt cx="778900" cy="701475"/>
          </a:xfrm>
        </p:grpSpPr>
        <p:sp>
          <p:nvSpPr>
            <p:cNvPr id="339" name="Graphique 5">
              <a:extLst>
                <a:ext uri="{FF2B5EF4-FFF2-40B4-BE49-F238E27FC236}">
                  <a16:creationId xmlns:a16="http://schemas.microsoft.com/office/drawing/2014/main" id="{CA863AAA-CE4C-1845-8FF8-28F0E16C789D}"/>
                </a:ext>
              </a:extLst>
            </p:cNvPr>
            <p:cNvSpPr/>
            <p:nvPr userDrawn="1"/>
          </p:nvSpPr>
          <p:spPr>
            <a:xfrm>
              <a:off x="2658936" y="5205622"/>
              <a:ext cx="778900" cy="701475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Graphique 5">
              <a:extLst>
                <a:ext uri="{FF2B5EF4-FFF2-40B4-BE49-F238E27FC236}">
                  <a16:creationId xmlns:a16="http://schemas.microsoft.com/office/drawing/2014/main" id="{6E020987-FFC1-6249-8F47-A741DB76EFAA}"/>
                </a:ext>
              </a:extLst>
            </p:cNvPr>
            <p:cNvSpPr/>
            <p:nvPr userDrawn="1"/>
          </p:nvSpPr>
          <p:spPr>
            <a:xfrm>
              <a:off x="2891929" y="5386619"/>
              <a:ext cx="156473" cy="215760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52FFBC-7D17-824B-83CA-D3370A660680}"/>
              </a:ext>
            </a:extLst>
          </p:cNvPr>
          <p:cNvGrpSpPr/>
          <p:nvPr userDrawn="1"/>
        </p:nvGrpSpPr>
        <p:grpSpPr>
          <a:xfrm>
            <a:off x="7187180" y="5305237"/>
            <a:ext cx="708612" cy="665443"/>
            <a:chOff x="7187180" y="5305237"/>
            <a:chExt cx="708612" cy="665443"/>
          </a:xfrm>
        </p:grpSpPr>
        <p:sp>
          <p:nvSpPr>
            <p:cNvPr id="341" name="Graphique 10">
              <a:extLst>
                <a:ext uri="{FF2B5EF4-FFF2-40B4-BE49-F238E27FC236}">
                  <a16:creationId xmlns:a16="http://schemas.microsoft.com/office/drawing/2014/main" id="{BAD1CCF9-9CD3-6541-B2F4-97D524DCFD69}"/>
                </a:ext>
              </a:extLst>
            </p:cNvPr>
            <p:cNvSpPr/>
            <p:nvPr userDrawn="1"/>
          </p:nvSpPr>
          <p:spPr>
            <a:xfrm>
              <a:off x="7187180" y="5500237"/>
              <a:ext cx="672926" cy="470443"/>
            </a:xfrm>
            <a:custGeom>
              <a:avLst/>
              <a:gdLst>
                <a:gd name="connsiteX0" fmla="*/ 766114 w 766983"/>
                <a:gd name="connsiteY0" fmla="*/ 294282 h 536198"/>
                <a:gd name="connsiteX1" fmla="*/ 704612 w 766983"/>
                <a:gd name="connsiteY1" fmla="*/ 246962 h 536198"/>
                <a:gd name="connsiteX2" fmla="*/ 591563 w 766983"/>
                <a:gd name="connsiteY2" fmla="*/ 231143 h 536198"/>
                <a:gd name="connsiteX3" fmla="*/ 591563 w 766983"/>
                <a:gd name="connsiteY3" fmla="*/ 68048 h 536198"/>
                <a:gd name="connsiteX4" fmla="*/ 588291 w 766983"/>
                <a:gd name="connsiteY4" fmla="*/ 58911 h 536198"/>
                <a:gd name="connsiteX5" fmla="*/ 527334 w 766983"/>
                <a:gd name="connsiteY5" fmla="*/ 16091 h 536198"/>
                <a:gd name="connsiteX6" fmla="*/ 400921 w 766983"/>
                <a:gd name="connsiteY6" fmla="*/ 0 h 536198"/>
                <a:gd name="connsiteX7" fmla="*/ 275872 w 766983"/>
                <a:gd name="connsiteY7" fmla="*/ 16091 h 536198"/>
                <a:gd name="connsiteX8" fmla="*/ 215052 w 766983"/>
                <a:gd name="connsiteY8" fmla="*/ 67911 h 536198"/>
                <a:gd name="connsiteX9" fmla="*/ 215461 w 766983"/>
                <a:gd name="connsiteY9" fmla="*/ 72957 h 536198"/>
                <a:gd name="connsiteX10" fmla="*/ 217098 w 766983"/>
                <a:gd name="connsiteY10" fmla="*/ 142641 h 536198"/>
                <a:gd name="connsiteX11" fmla="*/ 3273 w 766983"/>
                <a:gd name="connsiteY11" fmla="*/ 288009 h 536198"/>
                <a:gd name="connsiteX12" fmla="*/ 0 w 766983"/>
                <a:gd name="connsiteY12" fmla="*/ 322101 h 536198"/>
                <a:gd name="connsiteX13" fmla="*/ 182733 w 766983"/>
                <a:gd name="connsiteY13" fmla="*/ 504834 h 536198"/>
                <a:gd name="connsiteX14" fmla="*/ 297964 w 766983"/>
                <a:gd name="connsiteY14" fmla="*/ 463923 h 536198"/>
                <a:gd name="connsiteX15" fmla="*/ 395876 w 766983"/>
                <a:gd name="connsiteY15" fmla="*/ 474560 h 536198"/>
                <a:gd name="connsiteX16" fmla="*/ 580790 w 766983"/>
                <a:gd name="connsiteY16" fmla="*/ 536198 h 536198"/>
                <a:gd name="connsiteX17" fmla="*/ 705976 w 766983"/>
                <a:gd name="connsiteY17" fmla="*/ 519834 h 536198"/>
                <a:gd name="connsiteX18" fmla="*/ 766796 w 766983"/>
                <a:gd name="connsiteY18" fmla="*/ 467878 h 536198"/>
                <a:gd name="connsiteX19" fmla="*/ 766796 w 766983"/>
                <a:gd name="connsiteY19" fmla="*/ 300146 h 536198"/>
                <a:gd name="connsiteX20" fmla="*/ 766114 w 766983"/>
                <a:gd name="connsiteY20" fmla="*/ 294282 h 536198"/>
                <a:gd name="connsiteX21" fmla="*/ 559108 w 766983"/>
                <a:gd name="connsiteY21" fmla="*/ 152596 h 536198"/>
                <a:gd name="connsiteX22" fmla="*/ 518607 w 766983"/>
                <a:gd name="connsiteY22" fmla="*/ 175233 h 536198"/>
                <a:gd name="connsiteX23" fmla="*/ 401058 w 766983"/>
                <a:gd name="connsiteY23" fmla="*/ 190097 h 536198"/>
                <a:gd name="connsiteX24" fmla="*/ 297009 w 766983"/>
                <a:gd name="connsiteY24" fmla="*/ 178642 h 536198"/>
                <a:gd name="connsiteX25" fmla="*/ 295782 w 766983"/>
                <a:gd name="connsiteY25" fmla="*/ 178369 h 536198"/>
                <a:gd name="connsiteX26" fmla="*/ 247917 w 766983"/>
                <a:gd name="connsiteY26" fmla="*/ 151368 h 536198"/>
                <a:gd name="connsiteX27" fmla="*/ 246826 w 766983"/>
                <a:gd name="connsiteY27" fmla="*/ 108276 h 536198"/>
                <a:gd name="connsiteX28" fmla="*/ 279827 w 766983"/>
                <a:gd name="connsiteY28" fmla="*/ 120958 h 536198"/>
                <a:gd name="connsiteX29" fmla="*/ 400921 w 766983"/>
                <a:gd name="connsiteY29" fmla="*/ 135822 h 536198"/>
                <a:gd name="connsiteX30" fmla="*/ 527198 w 766983"/>
                <a:gd name="connsiteY30" fmla="*/ 119731 h 536198"/>
                <a:gd name="connsiteX31" fmla="*/ 560881 w 766983"/>
                <a:gd name="connsiteY31" fmla="*/ 106231 h 536198"/>
                <a:gd name="connsiteX32" fmla="*/ 560881 w 766983"/>
                <a:gd name="connsiteY32" fmla="*/ 145368 h 536198"/>
                <a:gd name="connsiteX33" fmla="*/ 559108 w 766983"/>
                <a:gd name="connsiteY33" fmla="*/ 152596 h 536198"/>
                <a:gd name="connsiteX34" fmla="*/ 285145 w 766983"/>
                <a:gd name="connsiteY34" fmla="*/ 45274 h 536198"/>
                <a:gd name="connsiteX35" fmla="*/ 401194 w 766983"/>
                <a:gd name="connsiteY35" fmla="*/ 30410 h 536198"/>
                <a:gd name="connsiteX36" fmla="*/ 518743 w 766983"/>
                <a:gd name="connsiteY36" fmla="*/ 45274 h 536198"/>
                <a:gd name="connsiteX37" fmla="*/ 559108 w 766983"/>
                <a:gd name="connsiteY37" fmla="*/ 67911 h 536198"/>
                <a:gd name="connsiteX38" fmla="*/ 518607 w 766983"/>
                <a:gd name="connsiteY38" fmla="*/ 90548 h 536198"/>
                <a:gd name="connsiteX39" fmla="*/ 401194 w 766983"/>
                <a:gd name="connsiteY39" fmla="*/ 105412 h 536198"/>
                <a:gd name="connsiteX40" fmla="*/ 288691 w 766983"/>
                <a:gd name="connsiteY40" fmla="*/ 91639 h 536198"/>
                <a:gd name="connsiteX41" fmla="*/ 245871 w 766983"/>
                <a:gd name="connsiteY41" fmla="*/ 68320 h 536198"/>
                <a:gd name="connsiteX42" fmla="*/ 245735 w 766983"/>
                <a:gd name="connsiteY42" fmla="*/ 67911 h 536198"/>
                <a:gd name="connsiteX43" fmla="*/ 285145 w 766983"/>
                <a:gd name="connsiteY43" fmla="*/ 45274 h 536198"/>
                <a:gd name="connsiteX44" fmla="*/ 285554 w 766983"/>
                <a:gd name="connsiteY44" fmla="*/ 434604 h 536198"/>
                <a:gd name="connsiteX45" fmla="*/ 70502 w 766983"/>
                <a:gd name="connsiteY45" fmla="*/ 424513 h 536198"/>
                <a:gd name="connsiteX46" fmla="*/ 80593 w 766983"/>
                <a:gd name="connsiteY46" fmla="*/ 209461 h 536198"/>
                <a:gd name="connsiteX47" fmla="*/ 183006 w 766983"/>
                <a:gd name="connsiteY47" fmla="*/ 169778 h 536198"/>
                <a:gd name="connsiteX48" fmla="*/ 228143 w 766983"/>
                <a:gd name="connsiteY48" fmla="*/ 176460 h 536198"/>
                <a:gd name="connsiteX49" fmla="*/ 332328 w 766983"/>
                <a:gd name="connsiteY49" fmla="*/ 291145 h 536198"/>
                <a:gd name="connsiteX50" fmla="*/ 335328 w 766983"/>
                <a:gd name="connsiteY50" fmla="*/ 321828 h 536198"/>
                <a:gd name="connsiteX51" fmla="*/ 285554 w 766983"/>
                <a:gd name="connsiteY51" fmla="*/ 434604 h 536198"/>
                <a:gd name="connsiteX52" fmla="*/ 324419 w 766983"/>
                <a:gd name="connsiteY52" fmla="*/ 437877 h 536198"/>
                <a:gd name="connsiteX53" fmla="*/ 353738 w 766983"/>
                <a:gd name="connsiteY53" fmla="*/ 387694 h 536198"/>
                <a:gd name="connsiteX54" fmla="*/ 394512 w 766983"/>
                <a:gd name="connsiteY54" fmla="*/ 389739 h 536198"/>
                <a:gd name="connsiteX55" fmla="*/ 394512 w 766983"/>
                <a:gd name="connsiteY55" fmla="*/ 392466 h 536198"/>
                <a:gd name="connsiteX56" fmla="*/ 395330 w 766983"/>
                <a:gd name="connsiteY56" fmla="*/ 444286 h 536198"/>
                <a:gd name="connsiteX57" fmla="*/ 324419 w 766983"/>
                <a:gd name="connsiteY57" fmla="*/ 437877 h 536198"/>
                <a:gd name="connsiteX58" fmla="*/ 365057 w 766983"/>
                <a:gd name="connsiteY58" fmla="*/ 303827 h 536198"/>
                <a:gd name="connsiteX59" fmla="*/ 392876 w 766983"/>
                <a:gd name="connsiteY59" fmla="*/ 304918 h 536198"/>
                <a:gd name="connsiteX60" fmla="*/ 393012 w 766983"/>
                <a:gd name="connsiteY60" fmla="*/ 306009 h 536198"/>
                <a:gd name="connsiteX61" fmla="*/ 393967 w 766983"/>
                <a:gd name="connsiteY61" fmla="*/ 359056 h 536198"/>
                <a:gd name="connsiteX62" fmla="*/ 362329 w 766983"/>
                <a:gd name="connsiteY62" fmla="*/ 357693 h 536198"/>
                <a:gd name="connsiteX63" fmla="*/ 365875 w 766983"/>
                <a:gd name="connsiteY63" fmla="*/ 321964 h 536198"/>
                <a:gd name="connsiteX64" fmla="*/ 365057 w 766983"/>
                <a:gd name="connsiteY64" fmla="*/ 303827 h 536198"/>
                <a:gd name="connsiteX65" fmla="*/ 402558 w 766983"/>
                <a:gd name="connsiteY65" fmla="*/ 274508 h 536198"/>
                <a:gd name="connsiteX66" fmla="*/ 401194 w 766983"/>
                <a:gd name="connsiteY66" fmla="*/ 274508 h 536198"/>
                <a:gd name="connsiteX67" fmla="*/ 359193 w 766983"/>
                <a:gd name="connsiteY67" fmla="*/ 273008 h 536198"/>
                <a:gd name="connsiteX68" fmla="*/ 331919 w 766983"/>
                <a:gd name="connsiteY68" fmla="*/ 216143 h 536198"/>
                <a:gd name="connsiteX69" fmla="*/ 401058 w 766983"/>
                <a:gd name="connsiteY69" fmla="*/ 220507 h 536198"/>
                <a:gd name="connsiteX70" fmla="*/ 527471 w 766983"/>
                <a:gd name="connsiteY70" fmla="*/ 204415 h 536198"/>
                <a:gd name="connsiteX71" fmla="*/ 561017 w 766983"/>
                <a:gd name="connsiteY71" fmla="*/ 190642 h 536198"/>
                <a:gd name="connsiteX72" fmla="*/ 561017 w 766983"/>
                <a:gd name="connsiteY72" fmla="*/ 231143 h 536198"/>
                <a:gd name="connsiteX73" fmla="*/ 402558 w 766983"/>
                <a:gd name="connsiteY73" fmla="*/ 274508 h 536198"/>
                <a:gd name="connsiteX74" fmla="*/ 423013 w 766983"/>
                <a:gd name="connsiteY74" fmla="*/ 298100 h 536198"/>
                <a:gd name="connsiteX75" fmla="*/ 467060 w 766983"/>
                <a:gd name="connsiteY75" fmla="*/ 275054 h 536198"/>
                <a:gd name="connsiteX76" fmla="*/ 576427 w 766983"/>
                <a:gd name="connsiteY76" fmla="*/ 262099 h 536198"/>
                <a:gd name="connsiteX77" fmla="*/ 578472 w 766983"/>
                <a:gd name="connsiteY77" fmla="*/ 262099 h 536198"/>
                <a:gd name="connsiteX78" fmla="*/ 696021 w 766983"/>
                <a:gd name="connsiteY78" fmla="*/ 276554 h 536198"/>
                <a:gd name="connsiteX79" fmla="*/ 736386 w 766983"/>
                <a:gd name="connsiteY79" fmla="*/ 298645 h 536198"/>
                <a:gd name="connsiteX80" fmla="*/ 736386 w 766983"/>
                <a:gd name="connsiteY80" fmla="*/ 298782 h 536198"/>
                <a:gd name="connsiteX81" fmla="*/ 694658 w 766983"/>
                <a:gd name="connsiteY81" fmla="*/ 321692 h 536198"/>
                <a:gd name="connsiteX82" fmla="*/ 578472 w 766983"/>
                <a:gd name="connsiteY82" fmla="*/ 336010 h 536198"/>
                <a:gd name="connsiteX83" fmla="*/ 467605 w 766983"/>
                <a:gd name="connsiteY83" fmla="*/ 322919 h 536198"/>
                <a:gd name="connsiteX84" fmla="*/ 423831 w 766983"/>
                <a:gd name="connsiteY84" fmla="*/ 300691 h 536198"/>
                <a:gd name="connsiteX85" fmla="*/ 423013 w 766983"/>
                <a:gd name="connsiteY85" fmla="*/ 298100 h 536198"/>
                <a:gd name="connsiteX86" fmla="*/ 736659 w 766983"/>
                <a:gd name="connsiteY86" fmla="*/ 468014 h 536198"/>
                <a:gd name="connsiteX87" fmla="*/ 697385 w 766983"/>
                <a:gd name="connsiteY87" fmla="*/ 490788 h 536198"/>
                <a:gd name="connsiteX88" fmla="*/ 581200 w 766983"/>
                <a:gd name="connsiteY88" fmla="*/ 505788 h 536198"/>
                <a:gd name="connsiteX89" fmla="*/ 465287 w 766983"/>
                <a:gd name="connsiteY89" fmla="*/ 491333 h 536198"/>
                <a:gd name="connsiteX90" fmla="*/ 426286 w 766983"/>
                <a:gd name="connsiteY90" fmla="*/ 468832 h 536198"/>
                <a:gd name="connsiteX91" fmla="*/ 426286 w 766983"/>
                <a:gd name="connsiteY91" fmla="*/ 468560 h 536198"/>
                <a:gd name="connsiteX92" fmla="*/ 425467 w 766983"/>
                <a:gd name="connsiteY92" fmla="*/ 424377 h 536198"/>
                <a:gd name="connsiteX93" fmla="*/ 578063 w 766983"/>
                <a:gd name="connsiteY93" fmla="*/ 451241 h 536198"/>
                <a:gd name="connsiteX94" fmla="*/ 704067 w 766983"/>
                <a:gd name="connsiteY94" fmla="*/ 435150 h 536198"/>
                <a:gd name="connsiteX95" fmla="*/ 736659 w 766983"/>
                <a:gd name="connsiteY95" fmla="*/ 421649 h 536198"/>
                <a:gd name="connsiteX96" fmla="*/ 736659 w 766983"/>
                <a:gd name="connsiteY96" fmla="*/ 468014 h 536198"/>
                <a:gd name="connsiteX97" fmla="*/ 735295 w 766983"/>
                <a:gd name="connsiteY97" fmla="*/ 383466 h 536198"/>
                <a:gd name="connsiteX98" fmla="*/ 695339 w 766983"/>
                <a:gd name="connsiteY98" fmla="*/ 406103 h 536198"/>
                <a:gd name="connsiteX99" fmla="*/ 578199 w 766983"/>
                <a:gd name="connsiteY99" fmla="*/ 420831 h 536198"/>
                <a:gd name="connsiteX100" fmla="*/ 425058 w 766983"/>
                <a:gd name="connsiteY100" fmla="*/ 387285 h 536198"/>
                <a:gd name="connsiteX101" fmla="*/ 424786 w 766983"/>
                <a:gd name="connsiteY101" fmla="*/ 373920 h 536198"/>
                <a:gd name="connsiteX102" fmla="*/ 424240 w 766983"/>
                <a:gd name="connsiteY102" fmla="*/ 339010 h 536198"/>
                <a:gd name="connsiteX103" fmla="*/ 459014 w 766983"/>
                <a:gd name="connsiteY103" fmla="*/ 352238 h 536198"/>
                <a:gd name="connsiteX104" fmla="*/ 578063 w 766983"/>
                <a:gd name="connsiteY104" fmla="*/ 366557 h 536198"/>
                <a:gd name="connsiteX105" fmla="*/ 702840 w 766983"/>
                <a:gd name="connsiteY105" fmla="*/ 351011 h 536198"/>
                <a:gd name="connsiteX106" fmla="*/ 736522 w 766983"/>
                <a:gd name="connsiteY106" fmla="*/ 337510 h 536198"/>
                <a:gd name="connsiteX107" fmla="*/ 736522 w 766983"/>
                <a:gd name="connsiteY107" fmla="*/ 376784 h 536198"/>
                <a:gd name="connsiteX108" fmla="*/ 736659 w 766983"/>
                <a:gd name="connsiteY108" fmla="*/ 376784 h 536198"/>
                <a:gd name="connsiteX109" fmla="*/ 735295 w 766983"/>
                <a:gd name="connsiteY109" fmla="*/ 383466 h 5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66983" h="536198">
                  <a:moveTo>
                    <a:pt x="766114" y="294282"/>
                  </a:moveTo>
                  <a:cubicBezTo>
                    <a:pt x="763387" y="274372"/>
                    <a:pt x="742932" y="258553"/>
                    <a:pt x="704612" y="246962"/>
                  </a:cubicBezTo>
                  <a:cubicBezTo>
                    <a:pt x="673657" y="237689"/>
                    <a:pt x="634383" y="231962"/>
                    <a:pt x="591563" y="231143"/>
                  </a:cubicBezTo>
                  <a:lnTo>
                    <a:pt x="591563" y="68048"/>
                  </a:lnTo>
                  <a:cubicBezTo>
                    <a:pt x="591563" y="64638"/>
                    <a:pt x="590473" y="61502"/>
                    <a:pt x="588291" y="58911"/>
                  </a:cubicBezTo>
                  <a:cubicBezTo>
                    <a:pt x="583245" y="41183"/>
                    <a:pt x="562790" y="26864"/>
                    <a:pt x="527334" y="16091"/>
                  </a:cubicBezTo>
                  <a:cubicBezTo>
                    <a:pt x="492970" y="5727"/>
                    <a:pt x="448105" y="0"/>
                    <a:pt x="400921" y="0"/>
                  </a:cubicBezTo>
                  <a:cubicBezTo>
                    <a:pt x="353874" y="0"/>
                    <a:pt x="309418" y="5591"/>
                    <a:pt x="275872" y="16091"/>
                  </a:cubicBezTo>
                  <a:cubicBezTo>
                    <a:pt x="248189" y="24683"/>
                    <a:pt x="215052" y="40501"/>
                    <a:pt x="215052" y="67911"/>
                  </a:cubicBezTo>
                  <a:cubicBezTo>
                    <a:pt x="215052" y="69548"/>
                    <a:pt x="215188" y="71320"/>
                    <a:pt x="215461" y="72957"/>
                  </a:cubicBezTo>
                  <a:lnTo>
                    <a:pt x="217098" y="142641"/>
                  </a:lnTo>
                  <a:cubicBezTo>
                    <a:pt x="117958" y="123549"/>
                    <a:pt x="22228" y="188733"/>
                    <a:pt x="3273" y="288009"/>
                  </a:cubicBezTo>
                  <a:cubicBezTo>
                    <a:pt x="1091" y="299191"/>
                    <a:pt x="0" y="310646"/>
                    <a:pt x="0" y="322101"/>
                  </a:cubicBezTo>
                  <a:cubicBezTo>
                    <a:pt x="0" y="422877"/>
                    <a:pt x="81957" y="504834"/>
                    <a:pt x="182733" y="504834"/>
                  </a:cubicBezTo>
                  <a:cubicBezTo>
                    <a:pt x="224734" y="504834"/>
                    <a:pt x="265372" y="490379"/>
                    <a:pt x="297964" y="463923"/>
                  </a:cubicBezTo>
                  <a:cubicBezTo>
                    <a:pt x="326737" y="470605"/>
                    <a:pt x="360284" y="474287"/>
                    <a:pt x="395876" y="474560"/>
                  </a:cubicBezTo>
                  <a:cubicBezTo>
                    <a:pt x="403649" y="516834"/>
                    <a:pt x="495288" y="536198"/>
                    <a:pt x="580790" y="536198"/>
                  </a:cubicBezTo>
                  <a:cubicBezTo>
                    <a:pt x="627837" y="536198"/>
                    <a:pt x="672157" y="530334"/>
                    <a:pt x="705976" y="519834"/>
                  </a:cubicBezTo>
                  <a:cubicBezTo>
                    <a:pt x="733795" y="511243"/>
                    <a:pt x="766796" y="495288"/>
                    <a:pt x="766796" y="467878"/>
                  </a:cubicBezTo>
                  <a:lnTo>
                    <a:pt x="766796" y="300146"/>
                  </a:lnTo>
                  <a:cubicBezTo>
                    <a:pt x="767205" y="298236"/>
                    <a:pt x="766932" y="296055"/>
                    <a:pt x="766114" y="294282"/>
                  </a:cubicBezTo>
                  <a:close/>
                  <a:moveTo>
                    <a:pt x="559108" y="152596"/>
                  </a:moveTo>
                  <a:cubicBezTo>
                    <a:pt x="559108" y="154641"/>
                    <a:pt x="551880" y="165141"/>
                    <a:pt x="518607" y="175233"/>
                  </a:cubicBezTo>
                  <a:cubicBezTo>
                    <a:pt x="487651" y="184506"/>
                    <a:pt x="444695" y="190097"/>
                    <a:pt x="401058" y="190097"/>
                  </a:cubicBezTo>
                  <a:cubicBezTo>
                    <a:pt x="363284" y="190097"/>
                    <a:pt x="326328" y="186142"/>
                    <a:pt x="297009" y="178642"/>
                  </a:cubicBezTo>
                  <a:cubicBezTo>
                    <a:pt x="296600" y="178505"/>
                    <a:pt x="296191" y="178505"/>
                    <a:pt x="295782" y="178369"/>
                  </a:cubicBezTo>
                  <a:cubicBezTo>
                    <a:pt x="281327" y="166914"/>
                    <a:pt x="265235" y="157914"/>
                    <a:pt x="247917" y="151368"/>
                  </a:cubicBezTo>
                  <a:lnTo>
                    <a:pt x="246826" y="108276"/>
                  </a:lnTo>
                  <a:cubicBezTo>
                    <a:pt x="257326" y="113594"/>
                    <a:pt x="268372" y="117958"/>
                    <a:pt x="279827" y="120958"/>
                  </a:cubicBezTo>
                  <a:cubicBezTo>
                    <a:pt x="312964" y="130640"/>
                    <a:pt x="355920" y="135822"/>
                    <a:pt x="400921" y="135822"/>
                  </a:cubicBezTo>
                  <a:cubicBezTo>
                    <a:pt x="448105" y="135822"/>
                    <a:pt x="492970" y="130231"/>
                    <a:pt x="527198" y="119731"/>
                  </a:cubicBezTo>
                  <a:cubicBezTo>
                    <a:pt x="538926" y="116458"/>
                    <a:pt x="550244" y="111958"/>
                    <a:pt x="560881" y="106231"/>
                  </a:cubicBezTo>
                  <a:lnTo>
                    <a:pt x="560881" y="145368"/>
                  </a:lnTo>
                  <a:cubicBezTo>
                    <a:pt x="559653" y="147277"/>
                    <a:pt x="558972" y="149868"/>
                    <a:pt x="559108" y="152596"/>
                  </a:cubicBezTo>
                  <a:close/>
                  <a:moveTo>
                    <a:pt x="285145" y="45274"/>
                  </a:moveTo>
                  <a:cubicBezTo>
                    <a:pt x="315964" y="35865"/>
                    <a:pt x="357284" y="30410"/>
                    <a:pt x="401194" y="30410"/>
                  </a:cubicBezTo>
                  <a:cubicBezTo>
                    <a:pt x="444832" y="30410"/>
                    <a:pt x="487651" y="35728"/>
                    <a:pt x="518743" y="45274"/>
                  </a:cubicBezTo>
                  <a:cubicBezTo>
                    <a:pt x="551880" y="55365"/>
                    <a:pt x="559108" y="65729"/>
                    <a:pt x="559108" y="67911"/>
                  </a:cubicBezTo>
                  <a:cubicBezTo>
                    <a:pt x="559108" y="70093"/>
                    <a:pt x="551880" y="80593"/>
                    <a:pt x="518607" y="90548"/>
                  </a:cubicBezTo>
                  <a:cubicBezTo>
                    <a:pt x="487651" y="99821"/>
                    <a:pt x="444832" y="105412"/>
                    <a:pt x="401194" y="105412"/>
                  </a:cubicBezTo>
                  <a:cubicBezTo>
                    <a:pt x="359056" y="105412"/>
                    <a:pt x="319101" y="100503"/>
                    <a:pt x="288691" y="91639"/>
                  </a:cubicBezTo>
                  <a:cubicBezTo>
                    <a:pt x="255826" y="82230"/>
                    <a:pt x="246689" y="71593"/>
                    <a:pt x="245871" y="68320"/>
                  </a:cubicBezTo>
                  <a:cubicBezTo>
                    <a:pt x="245871" y="68048"/>
                    <a:pt x="245871" y="67911"/>
                    <a:pt x="245735" y="67911"/>
                  </a:cubicBezTo>
                  <a:cubicBezTo>
                    <a:pt x="245871" y="65593"/>
                    <a:pt x="252962" y="55229"/>
                    <a:pt x="285145" y="45274"/>
                  </a:cubicBezTo>
                  <a:close/>
                  <a:moveTo>
                    <a:pt x="285554" y="434604"/>
                  </a:moveTo>
                  <a:cubicBezTo>
                    <a:pt x="223370" y="491197"/>
                    <a:pt x="127095" y="486697"/>
                    <a:pt x="70502" y="424513"/>
                  </a:cubicBezTo>
                  <a:cubicBezTo>
                    <a:pt x="14046" y="362329"/>
                    <a:pt x="18410" y="266054"/>
                    <a:pt x="80593" y="209461"/>
                  </a:cubicBezTo>
                  <a:cubicBezTo>
                    <a:pt x="108685" y="183960"/>
                    <a:pt x="145232" y="169778"/>
                    <a:pt x="183006" y="169778"/>
                  </a:cubicBezTo>
                  <a:cubicBezTo>
                    <a:pt x="198279" y="169778"/>
                    <a:pt x="213552" y="172096"/>
                    <a:pt x="228143" y="176460"/>
                  </a:cubicBezTo>
                  <a:cubicBezTo>
                    <a:pt x="280918" y="193097"/>
                    <a:pt x="320873" y="236871"/>
                    <a:pt x="332328" y="291145"/>
                  </a:cubicBezTo>
                  <a:cubicBezTo>
                    <a:pt x="334374" y="301236"/>
                    <a:pt x="335328" y="311600"/>
                    <a:pt x="335328" y="321828"/>
                  </a:cubicBezTo>
                  <a:cubicBezTo>
                    <a:pt x="335601" y="364920"/>
                    <a:pt x="317328" y="405831"/>
                    <a:pt x="285554" y="434604"/>
                  </a:cubicBezTo>
                  <a:close/>
                  <a:moveTo>
                    <a:pt x="324419" y="437877"/>
                  </a:moveTo>
                  <a:cubicBezTo>
                    <a:pt x="336828" y="422740"/>
                    <a:pt x="346647" y="405831"/>
                    <a:pt x="353738" y="387694"/>
                  </a:cubicBezTo>
                  <a:cubicBezTo>
                    <a:pt x="366693" y="388785"/>
                    <a:pt x="380466" y="389466"/>
                    <a:pt x="394512" y="389739"/>
                  </a:cubicBezTo>
                  <a:lnTo>
                    <a:pt x="394512" y="392466"/>
                  </a:lnTo>
                  <a:lnTo>
                    <a:pt x="395330" y="444286"/>
                  </a:lnTo>
                  <a:cubicBezTo>
                    <a:pt x="371602" y="443877"/>
                    <a:pt x="347874" y="441695"/>
                    <a:pt x="324419" y="437877"/>
                  </a:cubicBezTo>
                  <a:close/>
                  <a:moveTo>
                    <a:pt x="365057" y="303827"/>
                  </a:moveTo>
                  <a:cubicBezTo>
                    <a:pt x="374057" y="304373"/>
                    <a:pt x="383330" y="304782"/>
                    <a:pt x="392876" y="304918"/>
                  </a:cubicBezTo>
                  <a:cubicBezTo>
                    <a:pt x="392876" y="305191"/>
                    <a:pt x="393012" y="305737"/>
                    <a:pt x="393012" y="306009"/>
                  </a:cubicBezTo>
                  <a:lnTo>
                    <a:pt x="393967" y="359056"/>
                  </a:lnTo>
                  <a:cubicBezTo>
                    <a:pt x="383057" y="358920"/>
                    <a:pt x="372557" y="358511"/>
                    <a:pt x="362329" y="357693"/>
                  </a:cubicBezTo>
                  <a:cubicBezTo>
                    <a:pt x="364647" y="345965"/>
                    <a:pt x="365875" y="333828"/>
                    <a:pt x="365875" y="321964"/>
                  </a:cubicBezTo>
                  <a:cubicBezTo>
                    <a:pt x="365875" y="315964"/>
                    <a:pt x="365602" y="309964"/>
                    <a:pt x="365057" y="303827"/>
                  </a:cubicBezTo>
                  <a:close/>
                  <a:moveTo>
                    <a:pt x="402558" y="274508"/>
                  </a:moveTo>
                  <a:cubicBezTo>
                    <a:pt x="402149" y="274508"/>
                    <a:pt x="401603" y="274508"/>
                    <a:pt x="401194" y="274508"/>
                  </a:cubicBezTo>
                  <a:cubicBezTo>
                    <a:pt x="386466" y="274508"/>
                    <a:pt x="372284" y="273963"/>
                    <a:pt x="359193" y="273008"/>
                  </a:cubicBezTo>
                  <a:cubicBezTo>
                    <a:pt x="353329" y="252553"/>
                    <a:pt x="344192" y="233325"/>
                    <a:pt x="331919" y="216143"/>
                  </a:cubicBezTo>
                  <a:cubicBezTo>
                    <a:pt x="354829" y="219007"/>
                    <a:pt x="377875" y="220507"/>
                    <a:pt x="401058" y="220507"/>
                  </a:cubicBezTo>
                  <a:cubicBezTo>
                    <a:pt x="448241" y="220507"/>
                    <a:pt x="493106" y="214916"/>
                    <a:pt x="527471" y="204415"/>
                  </a:cubicBezTo>
                  <a:cubicBezTo>
                    <a:pt x="539198" y="200733"/>
                    <a:pt x="550380" y="196370"/>
                    <a:pt x="561017" y="190642"/>
                  </a:cubicBezTo>
                  <a:lnTo>
                    <a:pt x="561017" y="231143"/>
                  </a:lnTo>
                  <a:cubicBezTo>
                    <a:pt x="495424" y="233189"/>
                    <a:pt x="427649" y="246962"/>
                    <a:pt x="402558" y="274508"/>
                  </a:cubicBezTo>
                  <a:close/>
                  <a:moveTo>
                    <a:pt x="423013" y="298100"/>
                  </a:moveTo>
                  <a:cubicBezTo>
                    <a:pt x="424513" y="293873"/>
                    <a:pt x="435695" y="283918"/>
                    <a:pt x="467060" y="275054"/>
                  </a:cubicBezTo>
                  <a:cubicBezTo>
                    <a:pt x="496788" y="266599"/>
                    <a:pt x="535653" y="262099"/>
                    <a:pt x="576427" y="262099"/>
                  </a:cubicBezTo>
                  <a:lnTo>
                    <a:pt x="578472" y="262099"/>
                  </a:lnTo>
                  <a:cubicBezTo>
                    <a:pt x="622110" y="262099"/>
                    <a:pt x="664929" y="267145"/>
                    <a:pt x="696021" y="276554"/>
                  </a:cubicBezTo>
                  <a:cubicBezTo>
                    <a:pt x="728204" y="286372"/>
                    <a:pt x="735841" y="296055"/>
                    <a:pt x="736386" y="298645"/>
                  </a:cubicBezTo>
                  <a:lnTo>
                    <a:pt x="736386" y="298782"/>
                  </a:lnTo>
                  <a:cubicBezTo>
                    <a:pt x="736250" y="301100"/>
                    <a:pt x="728613" y="311600"/>
                    <a:pt x="694658" y="321692"/>
                  </a:cubicBezTo>
                  <a:cubicBezTo>
                    <a:pt x="663293" y="330965"/>
                    <a:pt x="622110" y="336010"/>
                    <a:pt x="578472" y="336010"/>
                  </a:cubicBezTo>
                  <a:cubicBezTo>
                    <a:pt x="537289" y="336010"/>
                    <a:pt x="497879" y="331237"/>
                    <a:pt x="467605" y="322919"/>
                  </a:cubicBezTo>
                  <a:cubicBezTo>
                    <a:pt x="438422" y="314737"/>
                    <a:pt x="426695" y="305328"/>
                    <a:pt x="423831" y="300691"/>
                  </a:cubicBezTo>
                  <a:cubicBezTo>
                    <a:pt x="423558" y="299736"/>
                    <a:pt x="423286" y="298782"/>
                    <a:pt x="423013" y="298100"/>
                  </a:cubicBezTo>
                  <a:close/>
                  <a:moveTo>
                    <a:pt x="736659" y="468014"/>
                  </a:moveTo>
                  <a:cubicBezTo>
                    <a:pt x="736659" y="470196"/>
                    <a:pt x="729840" y="480696"/>
                    <a:pt x="697385" y="490788"/>
                  </a:cubicBezTo>
                  <a:cubicBezTo>
                    <a:pt x="666429" y="500470"/>
                    <a:pt x="625110" y="505788"/>
                    <a:pt x="581200" y="505788"/>
                  </a:cubicBezTo>
                  <a:cubicBezTo>
                    <a:pt x="537016" y="505788"/>
                    <a:pt x="495833" y="500606"/>
                    <a:pt x="465287" y="491333"/>
                  </a:cubicBezTo>
                  <a:cubicBezTo>
                    <a:pt x="432968" y="481378"/>
                    <a:pt x="426286" y="471151"/>
                    <a:pt x="426286" y="468832"/>
                  </a:cubicBezTo>
                  <a:cubicBezTo>
                    <a:pt x="426286" y="468696"/>
                    <a:pt x="426286" y="468696"/>
                    <a:pt x="426286" y="468560"/>
                  </a:cubicBezTo>
                  <a:lnTo>
                    <a:pt x="425467" y="424377"/>
                  </a:lnTo>
                  <a:cubicBezTo>
                    <a:pt x="461878" y="442786"/>
                    <a:pt x="522425" y="451241"/>
                    <a:pt x="578063" y="451241"/>
                  </a:cubicBezTo>
                  <a:cubicBezTo>
                    <a:pt x="625246" y="451241"/>
                    <a:pt x="669839" y="445650"/>
                    <a:pt x="704067" y="435150"/>
                  </a:cubicBezTo>
                  <a:cubicBezTo>
                    <a:pt x="715385" y="431740"/>
                    <a:pt x="726158" y="427240"/>
                    <a:pt x="736659" y="421649"/>
                  </a:cubicBezTo>
                  <a:lnTo>
                    <a:pt x="736659" y="468014"/>
                  </a:lnTo>
                  <a:close/>
                  <a:moveTo>
                    <a:pt x="735295" y="383466"/>
                  </a:moveTo>
                  <a:cubicBezTo>
                    <a:pt x="735295" y="385648"/>
                    <a:pt x="728204" y="396012"/>
                    <a:pt x="695339" y="406103"/>
                  </a:cubicBezTo>
                  <a:cubicBezTo>
                    <a:pt x="663975" y="415513"/>
                    <a:pt x="622519" y="420831"/>
                    <a:pt x="578199" y="420831"/>
                  </a:cubicBezTo>
                  <a:cubicBezTo>
                    <a:pt x="494333" y="420831"/>
                    <a:pt x="437604" y="402012"/>
                    <a:pt x="425058" y="387285"/>
                  </a:cubicBezTo>
                  <a:lnTo>
                    <a:pt x="424786" y="373920"/>
                  </a:lnTo>
                  <a:lnTo>
                    <a:pt x="424240" y="339010"/>
                  </a:lnTo>
                  <a:cubicBezTo>
                    <a:pt x="435422" y="344601"/>
                    <a:pt x="447014" y="349102"/>
                    <a:pt x="459014" y="352238"/>
                  </a:cubicBezTo>
                  <a:cubicBezTo>
                    <a:pt x="491879" y="361375"/>
                    <a:pt x="534153" y="366557"/>
                    <a:pt x="578063" y="366557"/>
                  </a:cubicBezTo>
                  <a:cubicBezTo>
                    <a:pt x="624428" y="366557"/>
                    <a:pt x="668748" y="361102"/>
                    <a:pt x="702840" y="351011"/>
                  </a:cubicBezTo>
                  <a:cubicBezTo>
                    <a:pt x="714567" y="347602"/>
                    <a:pt x="725886" y="343238"/>
                    <a:pt x="736522" y="337510"/>
                  </a:cubicBezTo>
                  <a:lnTo>
                    <a:pt x="736522" y="376784"/>
                  </a:lnTo>
                  <a:lnTo>
                    <a:pt x="736659" y="376784"/>
                  </a:lnTo>
                  <a:cubicBezTo>
                    <a:pt x="736659" y="378830"/>
                    <a:pt x="735295" y="381148"/>
                    <a:pt x="735295" y="383466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Graphique 10">
              <a:extLst>
                <a:ext uri="{FF2B5EF4-FFF2-40B4-BE49-F238E27FC236}">
                  <a16:creationId xmlns:a16="http://schemas.microsoft.com/office/drawing/2014/main" id="{3B2ED88C-3E2C-284F-8314-72B5517FEFFD}"/>
                </a:ext>
              </a:extLst>
            </p:cNvPr>
            <p:cNvSpPr/>
            <p:nvPr userDrawn="1"/>
          </p:nvSpPr>
          <p:spPr>
            <a:xfrm>
              <a:off x="7280975" y="5305237"/>
              <a:ext cx="614817" cy="468121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Graphique 10">
              <a:extLst>
                <a:ext uri="{FF2B5EF4-FFF2-40B4-BE49-F238E27FC236}">
                  <a16:creationId xmlns:a16="http://schemas.microsoft.com/office/drawing/2014/main" id="{26485A4E-29E1-C346-B24C-603BAACD78D5}"/>
                </a:ext>
              </a:extLst>
            </p:cNvPr>
            <p:cNvSpPr/>
            <p:nvPr userDrawn="1"/>
          </p:nvSpPr>
          <p:spPr>
            <a:xfrm>
              <a:off x="7281481" y="5719439"/>
              <a:ext cx="113543" cy="135916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913DA5-3C2B-054C-9C99-27ACB5316429}"/>
              </a:ext>
            </a:extLst>
          </p:cNvPr>
          <p:cNvGrpSpPr/>
          <p:nvPr userDrawn="1"/>
        </p:nvGrpSpPr>
        <p:grpSpPr>
          <a:xfrm>
            <a:off x="8717901" y="5342580"/>
            <a:ext cx="1032446" cy="663016"/>
            <a:chOff x="8717901" y="5342580"/>
            <a:chExt cx="1032446" cy="663016"/>
          </a:xfrm>
        </p:grpSpPr>
        <p:grpSp>
          <p:nvGrpSpPr>
            <p:cNvPr id="353" name="Graphique 5">
              <a:extLst>
                <a:ext uri="{FF2B5EF4-FFF2-40B4-BE49-F238E27FC236}">
                  <a16:creationId xmlns:a16="http://schemas.microsoft.com/office/drawing/2014/main" id="{6276A5EC-E5E2-7F47-BDC2-8B889CCDB4CC}"/>
                </a:ext>
              </a:extLst>
            </p:cNvPr>
            <p:cNvGrpSpPr/>
            <p:nvPr userDrawn="1"/>
          </p:nvGrpSpPr>
          <p:grpSpPr>
            <a:xfrm>
              <a:off x="8717901" y="5342580"/>
              <a:ext cx="1032446" cy="540504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354" name="Graphique 5">
                <a:extLst>
                  <a:ext uri="{FF2B5EF4-FFF2-40B4-BE49-F238E27FC236}">
                    <a16:creationId xmlns:a16="http://schemas.microsoft.com/office/drawing/2014/main" id="{98503A09-1FB9-4341-955B-DD81F74E9B57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5" name="Graphique 5">
                <a:extLst>
                  <a:ext uri="{FF2B5EF4-FFF2-40B4-BE49-F238E27FC236}">
                    <a16:creationId xmlns:a16="http://schemas.microsoft.com/office/drawing/2014/main" id="{32ED391C-DF22-A243-808A-D5E03B5CC2C9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6" name="Graphique 5">
                <a:extLst>
                  <a:ext uri="{FF2B5EF4-FFF2-40B4-BE49-F238E27FC236}">
                    <a16:creationId xmlns:a16="http://schemas.microsoft.com/office/drawing/2014/main" id="{810A9E3C-1EB9-4D45-ABDD-5DFA83F3396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7" name="Graphique 5">
                <a:extLst>
                  <a:ext uri="{FF2B5EF4-FFF2-40B4-BE49-F238E27FC236}">
                    <a16:creationId xmlns:a16="http://schemas.microsoft.com/office/drawing/2014/main" id="{667D95B1-8BBA-7C4A-BA4D-2CED81CB11B8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8" name="Graphique 5">
                <a:extLst>
                  <a:ext uri="{FF2B5EF4-FFF2-40B4-BE49-F238E27FC236}">
                    <a16:creationId xmlns:a16="http://schemas.microsoft.com/office/drawing/2014/main" id="{964061CE-FC72-114B-A324-7FEC1A1DA6AE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9" name="Graphique 5">
                <a:extLst>
                  <a:ext uri="{FF2B5EF4-FFF2-40B4-BE49-F238E27FC236}">
                    <a16:creationId xmlns:a16="http://schemas.microsoft.com/office/drawing/2014/main" id="{2F49C0F6-4C8C-A14C-ABAC-07160E25D594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0" name="Graphique 5">
                <a:extLst>
                  <a:ext uri="{FF2B5EF4-FFF2-40B4-BE49-F238E27FC236}">
                    <a16:creationId xmlns:a16="http://schemas.microsoft.com/office/drawing/2014/main" id="{84898958-878E-9A43-AA26-B81B730087BE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1" name="Graphique 5">
                <a:extLst>
                  <a:ext uri="{FF2B5EF4-FFF2-40B4-BE49-F238E27FC236}">
                    <a16:creationId xmlns:a16="http://schemas.microsoft.com/office/drawing/2014/main" id="{028ADE34-C439-2340-A257-95CD6812CFCE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2" name="Graphique 5">
              <a:extLst>
                <a:ext uri="{FF2B5EF4-FFF2-40B4-BE49-F238E27FC236}">
                  <a16:creationId xmlns:a16="http://schemas.microsoft.com/office/drawing/2014/main" id="{4363841A-81F0-5446-A19E-6B2FA7D6D506}"/>
                </a:ext>
              </a:extLst>
            </p:cNvPr>
            <p:cNvGrpSpPr/>
            <p:nvPr userDrawn="1"/>
          </p:nvGrpSpPr>
          <p:grpSpPr>
            <a:xfrm>
              <a:off x="9128167" y="5420543"/>
              <a:ext cx="220177" cy="585053"/>
              <a:chOff x="5810250" y="2158658"/>
              <a:chExt cx="886720" cy="2356191"/>
            </a:xfrm>
            <a:solidFill>
              <a:srgbClr val="A6DCFF"/>
            </a:solidFill>
          </p:grpSpPr>
          <p:sp>
            <p:nvSpPr>
              <p:cNvPr id="363" name="Graphique 5">
                <a:extLst>
                  <a:ext uri="{FF2B5EF4-FFF2-40B4-BE49-F238E27FC236}">
                    <a16:creationId xmlns:a16="http://schemas.microsoft.com/office/drawing/2014/main" id="{98CC7813-C731-A34D-8749-0931B0EB5313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4" name="Graphique 5">
                <a:extLst>
                  <a:ext uri="{FF2B5EF4-FFF2-40B4-BE49-F238E27FC236}">
                    <a16:creationId xmlns:a16="http://schemas.microsoft.com/office/drawing/2014/main" id="{15F619DF-5559-7144-8E46-E2A41E1AE7CE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5" name="Graphique 5">
                <a:extLst>
                  <a:ext uri="{FF2B5EF4-FFF2-40B4-BE49-F238E27FC236}">
                    <a16:creationId xmlns:a16="http://schemas.microsoft.com/office/drawing/2014/main" id="{5D35697D-62FD-9345-BC83-3A25BC072AC2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366" name="Espace réservé du texte 4">
            <a:extLst>
              <a:ext uri="{FF2B5EF4-FFF2-40B4-BE49-F238E27FC236}">
                <a16:creationId xmlns:a16="http://schemas.microsoft.com/office/drawing/2014/main" id="{5A223BEB-839D-EA44-BE49-2B3B8F901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726" y="5642609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67" name="Espace réservé du texte 4">
            <a:extLst>
              <a:ext uri="{FF2B5EF4-FFF2-40B4-BE49-F238E27FC236}">
                <a16:creationId xmlns:a16="http://schemas.microsoft.com/office/drawing/2014/main" id="{B123B651-79E4-864E-AAF9-17E5839B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72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cxnSp>
        <p:nvCxnSpPr>
          <p:cNvPr id="368" name="Connecteur droit 367">
            <a:extLst>
              <a:ext uri="{FF2B5EF4-FFF2-40B4-BE49-F238E27FC236}">
                <a16:creationId xmlns:a16="http://schemas.microsoft.com/office/drawing/2014/main" id="{8B97309F-18D6-5D43-92BB-759DA301E2A0}"/>
              </a:ext>
            </a:extLst>
          </p:cNvPr>
          <p:cNvCxnSpPr>
            <a:cxnSpLocks/>
          </p:cNvCxnSpPr>
          <p:nvPr userDrawn="1"/>
        </p:nvCxnSpPr>
        <p:spPr>
          <a:xfrm>
            <a:off x="5450131" y="5515640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cteur droit 368">
            <a:extLst>
              <a:ext uri="{FF2B5EF4-FFF2-40B4-BE49-F238E27FC236}">
                <a16:creationId xmlns:a16="http://schemas.microsoft.com/office/drawing/2014/main" id="{60C34E18-B052-F342-BED2-40C76B510C55}"/>
              </a:ext>
            </a:extLst>
          </p:cNvPr>
          <p:cNvCxnSpPr>
            <a:cxnSpLocks/>
          </p:cNvCxnSpPr>
          <p:nvPr userDrawn="1"/>
        </p:nvCxnSpPr>
        <p:spPr>
          <a:xfrm>
            <a:off x="8344663" y="5421825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Espace réservé du texte 4">
            <a:extLst>
              <a:ext uri="{FF2B5EF4-FFF2-40B4-BE49-F238E27FC236}">
                <a16:creationId xmlns:a16="http://schemas.microsoft.com/office/drawing/2014/main" id="{F1AF5445-5A66-B84A-A4CD-FD9ADFABB3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9642" y="5660265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1" name="Espace réservé du texte 4">
            <a:extLst>
              <a:ext uri="{FF2B5EF4-FFF2-40B4-BE49-F238E27FC236}">
                <a16:creationId xmlns:a16="http://schemas.microsoft.com/office/drawing/2014/main" id="{3282B747-4B7C-2F4B-83D1-E8986B3090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508" y="6079503"/>
            <a:ext cx="1102156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72" name="Espace réservé du texte 4">
            <a:extLst>
              <a:ext uri="{FF2B5EF4-FFF2-40B4-BE49-F238E27FC236}">
                <a16:creationId xmlns:a16="http://schemas.microsoft.com/office/drawing/2014/main" id="{BC913753-FD95-A041-AE85-316C5808AA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35466" y="5675763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3" name="Espace réservé du texte 4">
            <a:extLst>
              <a:ext uri="{FF2B5EF4-FFF2-40B4-BE49-F238E27FC236}">
                <a16:creationId xmlns:a16="http://schemas.microsoft.com/office/drawing/2014/main" id="{37966C68-814B-A742-94D7-160E97D60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546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38" name="Espace réservé du texte 4">
            <a:extLst>
              <a:ext uri="{FF2B5EF4-FFF2-40B4-BE49-F238E27FC236}">
                <a16:creationId xmlns:a16="http://schemas.microsoft.com/office/drawing/2014/main" id="{381632AF-3BCA-244E-BB3C-007789BD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35187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se en avant ce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7DD300B-856A-7A45-BF6E-C977C3A4BB4B}"/>
              </a:ext>
            </a:extLst>
          </p:cNvPr>
          <p:cNvSpPr/>
          <p:nvPr userDrawn="1"/>
        </p:nvSpPr>
        <p:spPr>
          <a:xfrm>
            <a:off x="803275" y="1315478"/>
            <a:ext cx="4685324" cy="468532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raphique 20">
            <a:extLst>
              <a:ext uri="{FF2B5EF4-FFF2-40B4-BE49-F238E27FC236}">
                <a16:creationId xmlns:a16="http://schemas.microsoft.com/office/drawing/2014/main" id="{70B2E9C1-360D-0446-B2BD-A2CEF1B36C06}"/>
              </a:ext>
            </a:extLst>
          </p:cNvPr>
          <p:cNvSpPr/>
          <p:nvPr userDrawn="1"/>
        </p:nvSpPr>
        <p:spPr>
          <a:xfrm>
            <a:off x="5956660" y="4800776"/>
            <a:ext cx="278680" cy="451390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5624AFA-2D5A-DF40-B8C6-9CEF3D9846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6659" y="1376364"/>
            <a:ext cx="5295840" cy="28513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C587732-0C07-B244-966D-B75B9659C6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713" y="4729879"/>
            <a:ext cx="4916487" cy="6381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5D39B21-F26F-374F-A644-70BB17770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7500" y="2301781"/>
            <a:ext cx="3056874" cy="2614464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327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251125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vocab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que 10">
            <a:extLst>
              <a:ext uri="{FF2B5EF4-FFF2-40B4-BE49-F238E27FC236}">
                <a16:creationId xmlns:a16="http://schemas.microsoft.com/office/drawing/2014/main" id="{FA29D455-7E15-984D-A7A9-044ECE90F103}"/>
              </a:ext>
            </a:extLst>
          </p:cNvPr>
          <p:cNvGrpSpPr/>
          <p:nvPr userDrawn="1"/>
        </p:nvGrpSpPr>
        <p:grpSpPr>
          <a:xfrm>
            <a:off x="9093207" y="268044"/>
            <a:ext cx="1852620" cy="1878543"/>
            <a:chOff x="-1329708" y="1111115"/>
            <a:chExt cx="4842570" cy="4812968"/>
          </a:xfrm>
        </p:grpSpPr>
        <p:sp>
          <p:nvSpPr>
            <p:cNvPr id="9" name="Graphique 10">
              <a:extLst>
                <a:ext uri="{FF2B5EF4-FFF2-40B4-BE49-F238E27FC236}">
                  <a16:creationId xmlns:a16="http://schemas.microsoft.com/office/drawing/2014/main" id="{2F2A1482-1D12-664A-A880-B5F8EAFAF8DF}"/>
                </a:ext>
              </a:extLst>
            </p:cNvPr>
            <p:cNvSpPr/>
            <p:nvPr/>
          </p:nvSpPr>
          <p:spPr>
            <a:xfrm flipH="1">
              <a:off x="-1329708" y="1111115"/>
              <a:ext cx="4842570" cy="4812968"/>
            </a:xfrm>
            <a:custGeom>
              <a:avLst/>
              <a:gdLst>
                <a:gd name="connsiteX0" fmla="*/ 703194 w 4810256"/>
                <a:gd name="connsiteY0" fmla="*/ 703588 h 4812968"/>
                <a:gd name="connsiteX1" fmla="*/ 703194 w 4810256"/>
                <a:gd name="connsiteY1" fmla="*/ 4106299 h 4812968"/>
                <a:gd name="connsiteX2" fmla="*/ 3584035 w 4810256"/>
                <a:gd name="connsiteY2" fmla="*/ 4501872 h 4812968"/>
                <a:gd name="connsiteX3" fmla="*/ 4680795 w 4810256"/>
                <a:gd name="connsiteY3" fmla="*/ 4683419 h 4812968"/>
                <a:gd name="connsiteX4" fmla="*/ 4499160 w 4810256"/>
                <a:gd name="connsiteY4" fmla="*/ 3586424 h 4812968"/>
                <a:gd name="connsiteX5" fmla="*/ 4103999 w 4810256"/>
                <a:gd name="connsiteY5" fmla="*/ 703588 h 4812968"/>
                <a:gd name="connsiteX6" fmla="*/ 703194 w 4810256"/>
                <a:gd name="connsiteY6" fmla="*/ 703588 h 48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0256" h="4812968">
                  <a:moveTo>
                    <a:pt x="703194" y="703588"/>
                  </a:moveTo>
                  <a:cubicBezTo>
                    <a:pt x="-234398" y="1641705"/>
                    <a:pt x="-234398" y="3168182"/>
                    <a:pt x="703194" y="4106299"/>
                  </a:cubicBezTo>
                  <a:cubicBezTo>
                    <a:pt x="1470574" y="4874205"/>
                    <a:pt x="2645491" y="5032224"/>
                    <a:pt x="3584035" y="4501872"/>
                  </a:cubicBezTo>
                  <a:cubicBezTo>
                    <a:pt x="3647531" y="4518636"/>
                    <a:pt x="4604828" y="4759524"/>
                    <a:pt x="4680795" y="4683419"/>
                  </a:cubicBezTo>
                  <a:cubicBezTo>
                    <a:pt x="4755525" y="4608648"/>
                    <a:pt x="4515915" y="3649575"/>
                    <a:pt x="4499160" y="3586424"/>
                  </a:cubicBezTo>
                  <a:cubicBezTo>
                    <a:pt x="5029405" y="2647259"/>
                    <a:pt x="4871569" y="1471589"/>
                    <a:pt x="4103999" y="703588"/>
                  </a:cubicBezTo>
                  <a:cubicBezTo>
                    <a:pt x="3166407" y="-234529"/>
                    <a:pt x="1640785" y="-234529"/>
                    <a:pt x="703194" y="703588"/>
                  </a:cubicBezTo>
                  <a:close/>
                </a:path>
              </a:pathLst>
            </a:custGeom>
            <a:solidFill>
              <a:srgbClr val="8ED2EC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Graphique 10">
              <a:extLst>
                <a:ext uri="{FF2B5EF4-FFF2-40B4-BE49-F238E27FC236}">
                  <a16:creationId xmlns:a16="http://schemas.microsoft.com/office/drawing/2014/main" id="{2B4C9A4A-62A4-C349-A61A-18D94B4D3A0B}"/>
                </a:ext>
              </a:extLst>
            </p:cNvPr>
            <p:cNvSpPr/>
            <p:nvPr/>
          </p:nvSpPr>
          <p:spPr>
            <a:xfrm>
              <a:off x="-585170" y="2246852"/>
              <a:ext cx="3353491" cy="2306384"/>
            </a:xfrm>
            <a:custGeom>
              <a:avLst/>
              <a:gdLst>
                <a:gd name="connsiteX0" fmla="*/ 3279620 w 3353491"/>
                <a:gd name="connsiteY0" fmla="*/ 378714 h 2306383"/>
                <a:gd name="connsiteX1" fmla="*/ 3081325 w 3353491"/>
                <a:gd name="connsiteY1" fmla="*/ 378714 h 2306383"/>
                <a:gd name="connsiteX2" fmla="*/ 3081325 w 3353491"/>
                <a:gd name="connsiteY2" fmla="*/ 180499 h 2306383"/>
                <a:gd name="connsiteX3" fmla="*/ 3032203 w 3353491"/>
                <a:gd name="connsiteY3" fmla="*/ 111252 h 2306383"/>
                <a:gd name="connsiteX4" fmla="*/ 2463403 w 3353491"/>
                <a:gd name="connsiteY4" fmla="*/ 0 h 2306383"/>
                <a:gd name="connsiteX5" fmla="*/ 1676794 w 3353491"/>
                <a:gd name="connsiteY5" fmla="*/ 367475 h 2306383"/>
                <a:gd name="connsiteX6" fmla="*/ 890184 w 3353491"/>
                <a:gd name="connsiteY6" fmla="*/ 0 h 2306383"/>
                <a:gd name="connsiteX7" fmla="*/ 321384 w 3353491"/>
                <a:gd name="connsiteY7" fmla="*/ 111252 h 2306383"/>
                <a:gd name="connsiteX8" fmla="*/ 272262 w 3353491"/>
                <a:gd name="connsiteY8" fmla="*/ 180499 h 2306383"/>
                <a:gd name="connsiteX9" fmla="*/ 272262 w 3353491"/>
                <a:gd name="connsiteY9" fmla="*/ 378714 h 2306383"/>
                <a:gd name="connsiteX10" fmla="*/ 73968 w 3353491"/>
                <a:gd name="connsiteY10" fmla="*/ 378714 h 2306383"/>
                <a:gd name="connsiteX11" fmla="*/ 0 w 3353491"/>
                <a:gd name="connsiteY11" fmla="*/ 452723 h 2306383"/>
                <a:gd name="connsiteX12" fmla="*/ 0 w 3353491"/>
                <a:gd name="connsiteY12" fmla="*/ 2232374 h 2306383"/>
                <a:gd name="connsiteX13" fmla="*/ 73968 w 3353491"/>
                <a:gd name="connsiteY13" fmla="*/ 2306384 h 2306383"/>
                <a:gd name="connsiteX14" fmla="*/ 3279524 w 3353491"/>
                <a:gd name="connsiteY14" fmla="*/ 2306384 h 2306383"/>
                <a:gd name="connsiteX15" fmla="*/ 3353492 w 3353491"/>
                <a:gd name="connsiteY15" fmla="*/ 2232374 h 2306383"/>
                <a:gd name="connsiteX16" fmla="*/ 3353492 w 3353491"/>
                <a:gd name="connsiteY16" fmla="*/ 452628 h 2306383"/>
                <a:gd name="connsiteX17" fmla="*/ 3279620 w 3353491"/>
                <a:gd name="connsiteY17" fmla="*/ 378714 h 2306383"/>
                <a:gd name="connsiteX18" fmla="*/ 3205747 w 3353491"/>
                <a:gd name="connsiteY18" fmla="*/ 2158365 h 2306383"/>
                <a:gd name="connsiteX19" fmla="*/ 1809117 w 3353491"/>
                <a:gd name="connsiteY19" fmla="*/ 2158365 h 2306383"/>
                <a:gd name="connsiteX20" fmla="*/ 2419708 w 3353491"/>
                <a:gd name="connsiteY20" fmla="*/ 1879473 h 2306383"/>
                <a:gd name="connsiteX21" fmla="*/ 2982320 w 3353491"/>
                <a:gd name="connsiteY21" fmla="*/ 2003203 h 2306383"/>
                <a:gd name="connsiteX22" fmla="*/ 3049815 w 3353491"/>
                <a:gd name="connsiteY22" fmla="*/ 1994726 h 2306383"/>
                <a:gd name="connsiteX23" fmla="*/ 3081325 w 3353491"/>
                <a:gd name="connsiteY23" fmla="*/ 1934432 h 2306383"/>
                <a:gd name="connsiteX24" fmla="*/ 3081325 w 3353491"/>
                <a:gd name="connsiteY24" fmla="*/ 526637 h 2306383"/>
                <a:gd name="connsiteX25" fmla="*/ 3205747 w 3353491"/>
                <a:gd name="connsiteY25" fmla="*/ 526637 h 2306383"/>
                <a:gd name="connsiteX26" fmla="*/ 3205747 w 3353491"/>
                <a:gd name="connsiteY26" fmla="*/ 2158365 h 2306383"/>
                <a:gd name="connsiteX27" fmla="*/ 147936 w 3353491"/>
                <a:gd name="connsiteY27" fmla="*/ 2158365 h 2306383"/>
                <a:gd name="connsiteX28" fmla="*/ 147936 w 3353491"/>
                <a:gd name="connsiteY28" fmla="*/ 526637 h 2306383"/>
                <a:gd name="connsiteX29" fmla="*/ 272262 w 3353491"/>
                <a:gd name="connsiteY29" fmla="*/ 526637 h 2306383"/>
                <a:gd name="connsiteX30" fmla="*/ 272262 w 3353491"/>
                <a:gd name="connsiteY30" fmla="*/ 1934527 h 2306383"/>
                <a:gd name="connsiteX31" fmla="*/ 303773 w 3353491"/>
                <a:gd name="connsiteY31" fmla="*/ 1994821 h 2306383"/>
                <a:gd name="connsiteX32" fmla="*/ 371267 w 3353491"/>
                <a:gd name="connsiteY32" fmla="*/ 2003298 h 2306383"/>
                <a:gd name="connsiteX33" fmla="*/ 933784 w 3353491"/>
                <a:gd name="connsiteY33" fmla="*/ 1879568 h 2306383"/>
                <a:gd name="connsiteX34" fmla="*/ 1544470 w 3353491"/>
                <a:gd name="connsiteY34" fmla="*/ 2158460 h 2306383"/>
                <a:gd name="connsiteX35" fmla="*/ 147936 w 3353491"/>
                <a:gd name="connsiteY35" fmla="*/ 2158460 h 2306383"/>
                <a:gd name="connsiteX36" fmla="*/ 418960 w 3353491"/>
                <a:gd name="connsiteY36" fmla="*/ 378714 h 2306383"/>
                <a:gd name="connsiteX37" fmla="*/ 418960 w 3353491"/>
                <a:gd name="connsiteY37" fmla="*/ 233077 h 2306383"/>
                <a:gd name="connsiteX38" fmla="*/ 890184 w 3353491"/>
                <a:gd name="connsiteY38" fmla="*/ 146780 h 2306383"/>
                <a:gd name="connsiteX39" fmla="*/ 1484496 w 3353491"/>
                <a:gd name="connsiteY39" fmla="*/ 378714 h 2306383"/>
                <a:gd name="connsiteX40" fmla="*/ 1556560 w 3353491"/>
                <a:gd name="connsiteY40" fmla="*/ 452723 h 2306383"/>
                <a:gd name="connsiteX41" fmla="*/ 1603397 w 3353491"/>
                <a:gd name="connsiteY41" fmla="*/ 508254 h 2306383"/>
                <a:gd name="connsiteX42" fmla="*/ 1603397 w 3353491"/>
                <a:gd name="connsiteY42" fmla="*/ 526637 h 2306383"/>
                <a:gd name="connsiteX43" fmla="*/ 1603397 w 3353491"/>
                <a:gd name="connsiteY43" fmla="*/ 2008156 h 2306383"/>
                <a:gd name="connsiteX44" fmla="*/ 933784 w 3353491"/>
                <a:gd name="connsiteY44" fmla="*/ 1732693 h 2306383"/>
                <a:gd name="connsiteX45" fmla="*/ 418960 w 3353491"/>
                <a:gd name="connsiteY45" fmla="*/ 1830324 h 2306383"/>
                <a:gd name="connsiteX46" fmla="*/ 418960 w 3353491"/>
                <a:gd name="connsiteY46" fmla="*/ 526637 h 2306383"/>
                <a:gd name="connsiteX47" fmla="*/ 418960 w 3353491"/>
                <a:gd name="connsiteY47" fmla="*/ 452628 h 2306383"/>
                <a:gd name="connsiteX48" fmla="*/ 418960 w 3353491"/>
                <a:gd name="connsiteY48" fmla="*/ 378714 h 2306383"/>
                <a:gd name="connsiteX49" fmla="*/ 1869091 w 3353491"/>
                <a:gd name="connsiteY49" fmla="*/ 378714 h 2306383"/>
                <a:gd name="connsiteX50" fmla="*/ 2463499 w 3353491"/>
                <a:gd name="connsiteY50" fmla="*/ 146780 h 2306383"/>
                <a:gd name="connsiteX51" fmla="*/ 2934627 w 3353491"/>
                <a:gd name="connsiteY51" fmla="*/ 233077 h 2306383"/>
                <a:gd name="connsiteX52" fmla="*/ 2934627 w 3353491"/>
                <a:gd name="connsiteY52" fmla="*/ 378714 h 2306383"/>
                <a:gd name="connsiteX53" fmla="*/ 2934627 w 3353491"/>
                <a:gd name="connsiteY53" fmla="*/ 452723 h 2306383"/>
                <a:gd name="connsiteX54" fmla="*/ 2934627 w 3353491"/>
                <a:gd name="connsiteY54" fmla="*/ 526733 h 2306383"/>
                <a:gd name="connsiteX55" fmla="*/ 2934627 w 3353491"/>
                <a:gd name="connsiteY55" fmla="*/ 1830419 h 2306383"/>
                <a:gd name="connsiteX56" fmla="*/ 2419804 w 3353491"/>
                <a:gd name="connsiteY56" fmla="*/ 1732788 h 2306383"/>
                <a:gd name="connsiteX57" fmla="*/ 1750190 w 3353491"/>
                <a:gd name="connsiteY57" fmla="*/ 2008251 h 2306383"/>
                <a:gd name="connsiteX58" fmla="*/ 1750190 w 3353491"/>
                <a:gd name="connsiteY58" fmla="*/ 526637 h 2306383"/>
                <a:gd name="connsiteX59" fmla="*/ 1750190 w 3353491"/>
                <a:gd name="connsiteY59" fmla="*/ 508254 h 2306383"/>
                <a:gd name="connsiteX60" fmla="*/ 1797027 w 3353491"/>
                <a:gd name="connsiteY60" fmla="*/ 452723 h 2306383"/>
                <a:gd name="connsiteX61" fmla="*/ 1869091 w 3353491"/>
                <a:gd name="connsiteY61" fmla="*/ 378714 h 2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53491" h="2306383">
                  <a:moveTo>
                    <a:pt x="3279620" y="378714"/>
                  </a:moveTo>
                  <a:lnTo>
                    <a:pt x="3081325" y="378714"/>
                  </a:lnTo>
                  <a:lnTo>
                    <a:pt x="3081325" y="180499"/>
                  </a:lnTo>
                  <a:cubicBezTo>
                    <a:pt x="3081325" y="149352"/>
                    <a:pt x="3061619" y="121539"/>
                    <a:pt x="3032203" y="111252"/>
                  </a:cubicBezTo>
                  <a:cubicBezTo>
                    <a:pt x="2815345" y="35433"/>
                    <a:pt x="2634567" y="0"/>
                    <a:pt x="2463403" y="0"/>
                  </a:cubicBezTo>
                  <a:cubicBezTo>
                    <a:pt x="2152872" y="0"/>
                    <a:pt x="1888701" y="123825"/>
                    <a:pt x="1676794" y="367475"/>
                  </a:cubicBezTo>
                  <a:cubicBezTo>
                    <a:pt x="1464791" y="123825"/>
                    <a:pt x="1200715" y="0"/>
                    <a:pt x="890184" y="0"/>
                  </a:cubicBezTo>
                  <a:cubicBezTo>
                    <a:pt x="719020" y="0"/>
                    <a:pt x="538242" y="35338"/>
                    <a:pt x="321384" y="111252"/>
                  </a:cubicBezTo>
                  <a:cubicBezTo>
                    <a:pt x="291968" y="121634"/>
                    <a:pt x="272262" y="149352"/>
                    <a:pt x="272262" y="180499"/>
                  </a:cubicBezTo>
                  <a:lnTo>
                    <a:pt x="272262" y="378714"/>
                  </a:lnTo>
                  <a:lnTo>
                    <a:pt x="73968" y="378714"/>
                  </a:lnTo>
                  <a:cubicBezTo>
                    <a:pt x="33128" y="378714"/>
                    <a:pt x="0" y="411861"/>
                    <a:pt x="0" y="452723"/>
                  </a:cubicBezTo>
                  <a:lnTo>
                    <a:pt x="0" y="2232374"/>
                  </a:lnTo>
                  <a:cubicBezTo>
                    <a:pt x="0" y="2273237"/>
                    <a:pt x="33128" y="2306384"/>
                    <a:pt x="73968" y="2306384"/>
                  </a:cubicBezTo>
                  <a:lnTo>
                    <a:pt x="3279524" y="2306384"/>
                  </a:lnTo>
                  <a:cubicBezTo>
                    <a:pt x="3320364" y="2306384"/>
                    <a:pt x="3353492" y="2273237"/>
                    <a:pt x="3353492" y="2232374"/>
                  </a:cubicBezTo>
                  <a:lnTo>
                    <a:pt x="3353492" y="452628"/>
                  </a:lnTo>
                  <a:cubicBezTo>
                    <a:pt x="3353492" y="411766"/>
                    <a:pt x="3320459" y="378714"/>
                    <a:pt x="3279620" y="378714"/>
                  </a:cubicBezTo>
                  <a:close/>
                  <a:moveTo>
                    <a:pt x="3205747" y="2158365"/>
                  </a:moveTo>
                  <a:lnTo>
                    <a:pt x="1809117" y="2158365"/>
                  </a:lnTo>
                  <a:cubicBezTo>
                    <a:pt x="1978091" y="1971008"/>
                    <a:pt x="2178861" y="1879473"/>
                    <a:pt x="2419708" y="1879473"/>
                  </a:cubicBezTo>
                  <a:cubicBezTo>
                    <a:pt x="2624191" y="1879473"/>
                    <a:pt x="2827816" y="1945577"/>
                    <a:pt x="2982320" y="2003203"/>
                  </a:cubicBezTo>
                  <a:cubicBezTo>
                    <a:pt x="3004787" y="2011585"/>
                    <a:pt x="3030014" y="2008442"/>
                    <a:pt x="3049815" y="1994726"/>
                  </a:cubicBezTo>
                  <a:cubicBezTo>
                    <a:pt x="3069521" y="1981010"/>
                    <a:pt x="3081325" y="1958435"/>
                    <a:pt x="3081325" y="1934432"/>
                  </a:cubicBezTo>
                  <a:lnTo>
                    <a:pt x="3081325" y="526637"/>
                  </a:lnTo>
                  <a:lnTo>
                    <a:pt x="3205747" y="526637"/>
                  </a:lnTo>
                  <a:lnTo>
                    <a:pt x="3205747" y="2158365"/>
                  </a:lnTo>
                  <a:close/>
                  <a:moveTo>
                    <a:pt x="147936" y="2158365"/>
                  </a:moveTo>
                  <a:lnTo>
                    <a:pt x="147936" y="526637"/>
                  </a:lnTo>
                  <a:lnTo>
                    <a:pt x="272262" y="526637"/>
                  </a:lnTo>
                  <a:lnTo>
                    <a:pt x="272262" y="1934527"/>
                  </a:lnTo>
                  <a:cubicBezTo>
                    <a:pt x="272262" y="1958531"/>
                    <a:pt x="284067" y="1981105"/>
                    <a:pt x="303773" y="1994821"/>
                  </a:cubicBezTo>
                  <a:cubicBezTo>
                    <a:pt x="323573" y="2008537"/>
                    <a:pt x="348705" y="2011680"/>
                    <a:pt x="371267" y="2003298"/>
                  </a:cubicBezTo>
                  <a:cubicBezTo>
                    <a:pt x="525771" y="1945672"/>
                    <a:pt x="729397" y="1879568"/>
                    <a:pt x="933784" y="1879568"/>
                  </a:cubicBezTo>
                  <a:cubicBezTo>
                    <a:pt x="1174727" y="1879568"/>
                    <a:pt x="1375401" y="1971103"/>
                    <a:pt x="1544470" y="2158460"/>
                  </a:cubicBezTo>
                  <a:lnTo>
                    <a:pt x="147936" y="2158460"/>
                  </a:lnTo>
                  <a:close/>
                  <a:moveTo>
                    <a:pt x="418960" y="378714"/>
                  </a:moveTo>
                  <a:lnTo>
                    <a:pt x="418960" y="233077"/>
                  </a:lnTo>
                  <a:cubicBezTo>
                    <a:pt x="597930" y="174308"/>
                    <a:pt x="748722" y="146780"/>
                    <a:pt x="890184" y="146780"/>
                  </a:cubicBezTo>
                  <a:cubicBezTo>
                    <a:pt x="1121131" y="146780"/>
                    <a:pt x="1317045" y="223075"/>
                    <a:pt x="1484496" y="378714"/>
                  </a:cubicBezTo>
                  <a:cubicBezTo>
                    <a:pt x="1509152" y="401669"/>
                    <a:pt x="1533142" y="426339"/>
                    <a:pt x="1556560" y="452723"/>
                  </a:cubicBezTo>
                  <a:cubicBezTo>
                    <a:pt x="1572363" y="470535"/>
                    <a:pt x="1588070" y="488918"/>
                    <a:pt x="1603397" y="508254"/>
                  </a:cubicBezTo>
                  <a:lnTo>
                    <a:pt x="1603397" y="526637"/>
                  </a:lnTo>
                  <a:lnTo>
                    <a:pt x="1603397" y="2008156"/>
                  </a:lnTo>
                  <a:cubicBezTo>
                    <a:pt x="1416240" y="1825181"/>
                    <a:pt x="1191767" y="1732693"/>
                    <a:pt x="933784" y="1732693"/>
                  </a:cubicBezTo>
                  <a:cubicBezTo>
                    <a:pt x="748722" y="1732693"/>
                    <a:pt x="568990" y="1779556"/>
                    <a:pt x="418960" y="1830324"/>
                  </a:cubicBezTo>
                  <a:lnTo>
                    <a:pt x="418960" y="526637"/>
                  </a:lnTo>
                  <a:lnTo>
                    <a:pt x="418960" y="452628"/>
                  </a:lnTo>
                  <a:lnTo>
                    <a:pt x="418960" y="378714"/>
                  </a:lnTo>
                  <a:close/>
                  <a:moveTo>
                    <a:pt x="1869091" y="378714"/>
                  </a:moveTo>
                  <a:cubicBezTo>
                    <a:pt x="2036542" y="223075"/>
                    <a:pt x="2232457" y="146780"/>
                    <a:pt x="2463499" y="146780"/>
                  </a:cubicBezTo>
                  <a:cubicBezTo>
                    <a:pt x="2604866" y="146780"/>
                    <a:pt x="2755657" y="174308"/>
                    <a:pt x="2934627" y="233077"/>
                  </a:cubicBezTo>
                  <a:lnTo>
                    <a:pt x="2934627" y="378714"/>
                  </a:lnTo>
                  <a:lnTo>
                    <a:pt x="2934627" y="452723"/>
                  </a:lnTo>
                  <a:lnTo>
                    <a:pt x="2934627" y="526733"/>
                  </a:lnTo>
                  <a:lnTo>
                    <a:pt x="2934627" y="1830419"/>
                  </a:lnTo>
                  <a:cubicBezTo>
                    <a:pt x="2784692" y="1779651"/>
                    <a:pt x="2604866" y="1732788"/>
                    <a:pt x="2419804" y="1732788"/>
                  </a:cubicBezTo>
                  <a:cubicBezTo>
                    <a:pt x="2161821" y="1732788"/>
                    <a:pt x="1937347" y="1825276"/>
                    <a:pt x="1750190" y="2008251"/>
                  </a:cubicBezTo>
                  <a:lnTo>
                    <a:pt x="1750190" y="526637"/>
                  </a:lnTo>
                  <a:lnTo>
                    <a:pt x="1750190" y="508254"/>
                  </a:lnTo>
                  <a:cubicBezTo>
                    <a:pt x="1765517" y="488823"/>
                    <a:pt x="1781129" y="470535"/>
                    <a:pt x="1797027" y="452723"/>
                  </a:cubicBezTo>
                  <a:cubicBezTo>
                    <a:pt x="1820445" y="426244"/>
                    <a:pt x="1844435" y="401574"/>
                    <a:pt x="1869091" y="378714"/>
                  </a:cubicBezTo>
                  <a:close/>
                </a:path>
              </a:pathLst>
            </a:custGeom>
            <a:solidFill>
              <a:schemeClr val="bg1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ableau 11">
            <a:extLst>
              <a:ext uri="{FF2B5EF4-FFF2-40B4-BE49-F238E27FC236}">
                <a16:creationId xmlns:a16="http://schemas.microsoft.com/office/drawing/2014/main" id="{7D4C2BE8-940A-CF4A-8884-FC67F1E0F5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14388" y="2509838"/>
            <a:ext cx="9847262" cy="354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38DDA0AC-DD6A-3942-A0A5-3C5F2ED69A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59582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 1 visuel + 1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E7C503B5-DFFA-DC44-A20C-75BC8786E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33463"/>
            <a:ext cx="5916613" cy="5026025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votre 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F58C2B-3722-114B-9150-68DADA5D94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613" y="1033463"/>
            <a:ext cx="5239067" cy="5026024"/>
          </a:xfrm>
          <a:prstGeom prst="rect">
            <a:avLst/>
          </a:prstGeom>
        </p:spPr>
        <p:txBody>
          <a:bodyPr lIns="360000" rIns="90000"/>
          <a:lstStyle>
            <a:lvl1pPr marL="0" indent="0">
              <a:buNone/>
              <a:defRPr lang="fr-FR" sz="1600" b="1" i="0" kern="1200" smtClean="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6350" indent="0">
              <a:buNone/>
              <a:tabLst/>
              <a:defRPr lang="fr-FR" sz="1400" b="0" i="0" u="none" strike="noStrike" kern="1200" baseline="0" dirty="0" smtClean="0">
                <a:solidFill>
                  <a:srgbClr val="000000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  <a:lvl3pPr marL="88900" indent="-88900">
              <a:buFontTx/>
              <a:buBlip>
                <a:blip r:embed="rId2"/>
              </a:buBlip>
              <a:tabLst/>
              <a:defRPr lang="fr-FR" sz="1000" b="0" i="0" kern="1200" dirty="0" smtClean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1"/>
            <a:endParaRPr lang="fr-FR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8A09478-4889-6C46-8F51-FDD2BDAB49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033462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408411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colonnes de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24EA10-C8DD-7C4B-9ADB-57FB4BABB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908" y="1812263"/>
            <a:ext cx="5285337" cy="4098086"/>
          </a:xfrm>
          <a:prstGeom prst="rect">
            <a:avLst/>
          </a:prstGeom>
        </p:spPr>
        <p:txBody>
          <a:bodyPr lIns="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000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7CB62ECB-F754-A04E-ABD3-5251DD142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3389" y="1812263"/>
            <a:ext cx="5537200" cy="4098086"/>
          </a:xfrm>
          <a:prstGeom prst="rect">
            <a:avLst/>
          </a:prstGeom>
        </p:spPr>
        <p:txBody>
          <a:bodyPr lIns="36000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488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2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A01E97-648A-8349-9D12-878807EA65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31665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 3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416B8EC-3178-4B43-9FC0-8FF9EB4B03A1}"/>
              </a:ext>
            </a:extLst>
          </p:cNvPr>
          <p:cNvGrpSpPr/>
          <p:nvPr userDrawn="1"/>
        </p:nvGrpSpPr>
        <p:grpSpPr>
          <a:xfrm>
            <a:off x="8885101" y="2417181"/>
            <a:ext cx="2331995" cy="2331995"/>
            <a:chOff x="356631" y="2141986"/>
            <a:chExt cx="3787638" cy="3787638"/>
          </a:xfrm>
        </p:grpSpPr>
        <p:sp>
          <p:nvSpPr>
            <p:cNvPr id="8" name="Larme 7">
              <a:extLst>
                <a:ext uri="{FF2B5EF4-FFF2-40B4-BE49-F238E27FC236}">
                  <a16:creationId xmlns:a16="http://schemas.microsoft.com/office/drawing/2014/main" id="{B0301EBC-1BAE-FA47-B937-874525AF4E42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8ED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6B80294-0900-F64E-B30B-ED8E0BEE764B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C0052C-0E4B-E148-93E9-2B294CF4E252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7D642D8-4785-E948-AF6B-2F72EA2A4329}"/>
              </a:ext>
            </a:extLst>
          </p:cNvPr>
          <p:cNvGrpSpPr/>
          <p:nvPr userDrawn="1"/>
        </p:nvGrpSpPr>
        <p:grpSpPr>
          <a:xfrm>
            <a:off x="6551173" y="2476316"/>
            <a:ext cx="2331995" cy="2331995"/>
            <a:chOff x="356631" y="2141986"/>
            <a:chExt cx="3787638" cy="3787638"/>
          </a:xfrm>
        </p:grpSpPr>
        <p:sp>
          <p:nvSpPr>
            <p:cNvPr id="12" name="Larme 11">
              <a:extLst>
                <a:ext uri="{FF2B5EF4-FFF2-40B4-BE49-F238E27FC236}">
                  <a16:creationId xmlns:a16="http://schemas.microsoft.com/office/drawing/2014/main" id="{CBBA9049-669F-2949-8EF5-211B40524DA4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B8BAE25-4722-F94E-95AC-71E9E3C60FCF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74A27-8728-E54F-A134-6860117D2A4E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70F0568-88BB-2E4A-B48F-CDAC3768F6BD}"/>
              </a:ext>
            </a:extLst>
          </p:cNvPr>
          <p:cNvGrpSpPr/>
          <p:nvPr userDrawn="1"/>
        </p:nvGrpSpPr>
        <p:grpSpPr>
          <a:xfrm>
            <a:off x="4240278" y="2551105"/>
            <a:ext cx="2331995" cy="2331995"/>
            <a:chOff x="356631" y="2141986"/>
            <a:chExt cx="3787638" cy="3787638"/>
          </a:xfrm>
        </p:grpSpPr>
        <p:sp>
          <p:nvSpPr>
            <p:cNvPr id="16" name="Larme 15">
              <a:extLst>
                <a:ext uri="{FF2B5EF4-FFF2-40B4-BE49-F238E27FC236}">
                  <a16:creationId xmlns:a16="http://schemas.microsoft.com/office/drawing/2014/main" id="{20FA106A-63AE-2749-8C0F-625C29748AB1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206E693-F35E-484B-8D21-7059D24FF8FC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85418A-98E8-1845-883F-672C6121BB04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1</a:t>
              </a:r>
            </a:p>
          </p:txBody>
        </p:sp>
      </p:grp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2320" y="1933575"/>
            <a:ext cx="671353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921136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diam </a:t>
            </a:r>
            <a:r>
              <a:rPr lang="fr-FR" err="1"/>
              <a:t>laoreet</a:t>
            </a:r>
            <a:r>
              <a:rPr lang="fr-FR"/>
              <a:t>,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ex </a:t>
            </a:r>
            <a:r>
              <a:rPr lang="fr-FR" err="1"/>
              <a:t>faucibus</a:t>
            </a:r>
            <a:r>
              <a:rPr lang="fr-FR"/>
              <a:t>. Sed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A10F05E0-E873-4B4A-B7DD-99C5C6910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263" y="3516314"/>
            <a:ext cx="1804987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9525" indent="0" algn="ctr"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1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A44C527F-2F34-EE4B-96DE-483D09C69E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5311" y="3516314"/>
            <a:ext cx="1551584" cy="432232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2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24C4D928-221F-2148-9A4D-479E67219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42751" y="3516314"/>
            <a:ext cx="1551584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3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693C9FA-582E-B344-939E-827C9285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48704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4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rme libre 50">
            <a:extLst>
              <a:ext uri="{FF2B5EF4-FFF2-40B4-BE49-F238E27FC236}">
                <a16:creationId xmlns:a16="http://schemas.microsoft.com/office/drawing/2014/main" id="{18AC54BD-4A66-F545-BCDE-EB6D2C1651F1}"/>
              </a:ext>
            </a:extLst>
          </p:cNvPr>
          <p:cNvSpPr/>
          <p:nvPr userDrawn="1"/>
        </p:nvSpPr>
        <p:spPr>
          <a:xfrm rot="2700000">
            <a:off x="8218442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D3EE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933575"/>
            <a:ext cx="1035208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C8D5102B-3563-4748-9076-30BFE2370390}"/>
              </a:ext>
            </a:extLst>
          </p:cNvPr>
          <p:cNvSpPr/>
          <p:nvPr userDrawn="1"/>
        </p:nvSpPr>
        <p:spPr>
          <a:xfrm rot="2700000">
            <a:off x="5417053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A6DD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88D07600-0510-484E-B38C-EF0D5F86334D}"/>
              </a:ext>
            </a:extLst>
          </p:cNvPr>
          <p:cNvSpPr/>
          <p:nvPr/>
        </p:nvSpPr>
        <p:spPr>
          <a:xfrm rot="2700000">
            <a:off x="2756980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3948C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948700DC-C044-1D4F-8372-2B0FA6CFE53B}"/>
              </a:ext>
            </a:extLst>
          </p:cNvPr>
          <p:cNvSpPr/>
          <p:nvPr userDrawn="1"/>
        </p:nvSpPr>
        <p:spPr>
          <a:xfrm rot="2700000">
            <a:off x="124996" y="2742312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9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44CE80-9AD1-E549-B0D3-0B7D7564F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910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E1F67C0B-858F-9A4A-9AAD-DA9EAFEEB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027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8DFE978E-924F-C541-ADEC-EFEB6DEA7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8474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4" name="Espace réservé du texte 3">
            <a:extLst>
              <a:ext uri="{FF2B5EF4-FFF2-40B4-BE49-F238E27FC236}">
                <a16:creationId xmlns:a16="http://schemas.microsoft.com/office/drawing/2014/main" id="{82B5DB42-A77F-6742-A3B0-0D1A34904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3238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46E21B0-45EC-E94D-B2C2-862392DC5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676977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Puis votre texte courant</a:t>
            </a:r>
          </a:p>
          <a:p>
            <a:pPr lvl="0"/>
            <a:endParaRPr lang="fr-FR"/>
          </a:p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F009BA-D9DA-8945-886B-B760CC1A3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A7118BC-9DDD-6349-8CDD-049389D87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420623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schéma 7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BBBE3464-8978-0C4E-8934-70375A5BB5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033" y="1379868"/>
            <a:ext cx="3037205" cy="768983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4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Titre du schéma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BE4452-9271-D449-9254-31597ED38838}"/>
              </a:ext>
            </a:extLst>
          </p:cNvPr>
          <p:cNvGrpSpPr/>
          <p:nvPr userDrawn="1"/>
        </p:nvGrpSpPr>
        <p:grpSpPr>
          <a:xfrm>
            <a:off x="2313313" y="2557071"/>
            <a:ext cx="2362462" cy="2359020"/>
            <a:chOff x="3459950" y="2037551"/>
            <a:chExt cx="1858658" cy="185595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80D4654-5F5A-7C4D-802E-B8AD29A085D6}"/>
                </a:ext>
              </a:extLst>
            </p:cNvPr>
            <p:cNvSpPr/>
            <p:nvPr/>
          </p:nvSpPr>
          <p:spPr>
            <a:xfrm>
              <a:off x="3462658" y="2037551"/>
              <a:ext cx="1855950" cy="1855950"/>
            </a:xfrm>
            <a:prstGeom prst="ellipse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B85875-EDB6-F347-AEF3-E9156C55E36D}"/>
                </a:ext>
              </a:extLst>
            </p:cNvPr>
            <p:cNvSpPr/>
            <p:nvPr/>
          </p:nvSpPr>
          <p:spPr>
            <a:xfrm>
              <a:off x="3459950" y="2479926"/>
              <a:ext cx="1852503" cy="46007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02</a:t>
              </a: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99AC38AB-17B6-3345-87CC-61FD65016D3A}"/>
              </a:ext>
            </a:extLst>
          </p:cNvPr>
          <p:cNvSpPr/>
          <p:nvPr/>
        </p:nvSpPr>
        <p:spPr>
          <a:xfrm>
            <a:off x="583437" y="3158798"/>
            <a:ext cx="1764187" cy="1764187"/>
          </a:xfrm>
          <a:prstGeom prst="ellipse">
            <a:avLst/>
          </a:prstGeom>
          <a:solidFill>
            <a:srgbClr val="A6DCFF"/>
          </a:solidFill>
          <a:ln w="254000">
            <a:solidFill>
              <a:srgbClr val="D3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CE2A8-68FB-3E4E-95EE-7435A7791C2A}"/>
              </a:ext>
            </a:extLst>
          </p:cNvPr>
          <p:cNvSpPr/>
          <p:nvPr/>
        </p:nvSpPr>
        <p:spPr>
          <a:xfrm>
            <a:off x="594404" y="3322041"/>
            <a:ext cx="1733881" cy="57037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5A1CFC2-267B-B947-A371-3BEDB75D361B}"/>
              </a:ext>
            </a:extLst>
          </p:cNvPr>
          <p:cNvSpPr/>
          <p:nvPr/>
        </p:nvSpPr>
        <p:spPr>
          <a:xfrm>
            <a:off x="4518790" y="1951048"/>
            <a:ext cx="2024766" cy="2024766"/>
          </a:xfrm>
          <a:prstGeom prst="ellipse">
            <a:avLst/>
          </a:prstGeom>
          <a:solidFill>
            <a:srgbClr val="A6DCFF">
              <a:alpha val="72000"/>
            </a:srgb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02F49A-7EC0-0645-A379-FA51BBAF7928}"/>
              </a:ext>
            </a:extLst>
          </p:cNvPr>
          <p:cNvSpPr/>
          <p:nvPr/>
        </p:nvSpPr>
        <p:spPr>
          <a:xfrm>
            <a:off x="4428437" y="2368190"/>
            <a:ext cx="2115123" cy="584775"/>
          </a:xfrm>
          <a:prstGeom prst="rect">
            <a:avLst/>
          </a:prstGeom>
          <a:ln w="3810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30BFD9E-CB52-2F45-8FC7-9790D0727C90}"/>
              </a:ext>
            </a:extLst>
          </p:cNvPr>
          <p:cNvSpPr/>
          <p:nvPr/>
        </p:nvSpPr>
        <p:spPr>
          <a:xfrm>
            <a:off x="7858905" y="2367793"/>
            <a:ext cx="3358584" cy="3358585"/>
          </a:xfrm>
          <a:prstGeom prst="ellipse">
            <a:avLst/>
          </a:prstGeom>
          <a:solidFill>
            <a:srgbClr val="A6DCFF">
              <a:alpha val="91000"/>
            </a:srgbClr>
          </a:solidFill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031E8-EAC2-B94A-A916-F7979C3B4257}"/>
              </a:ext>
            </a:extLst>
          </p:cNvPr>
          <p:cNvSpPr/>
          <p:nvPr/>
        </p:nvSpPr>
        <p:spPr>
          <a:xfrm>
            <a:off x="7858907" y="2657957"/>
            <a:ext cx="3358582" cy="584775"/>
          </a:xfrm>
          <a:prstGeom prst="rect">
            <a:avLst/>
          </a:prstGeom>
          <a:ln>
            <a:noFill/>
          </a:ln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0C3C8B5-FFB2-AA47-9643-3047A98A38A6}"/>
              </a:ext>
            </a:extLst>
          </p:cNvPr>
          <p:cNvGrpSpPr/>
          <p:nvPr/>
        </p:nvGrpSpPr>
        <p:grpSpPr>
          <a:xfrm>
            <a:off x="3302407" y="4205725"/>
            <a:ext cx="2122225" cy="2121161"/>
            <a:chOff x="4533657" y="1238741"/>
            <a:chExt cx="2485079" cy="248383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994BBE1-4E26-E245-A3CD-930CC9C4D09C}"/>
                </a:ext>
              </a:extLst>
            </p:cNvPr>
            <p:cNvSpPr/>
            <p:nvPr/>
          </p:nvSpPr>
          <p:spPr>
            <a:xfrm>
              <a:off x="4534903" y="1238741"/>
              <a:ext cx="2483833" cy="2483834"/>
            </a:xfrm>
            <a:prstGeom prst="ellipse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7BD207-90FE-4D4F-B5A0-134615A0E08F}"/>
                </a:ext>
              </a:extLst>
            </p:cNvPr>
            <p:cNvSpPr/>
            <p:nvPr/>
          </p:nvSpPr>
          <p:spPr>
            <a:xfrm>
              <a:off x="4533657" y="1655026"/>
              <a:ext cx="2483833" cy="68475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03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D3D99BF-7D2A-C047-846A-01BCE2643B3A}"/>
              </a:ext>
            </a:extLst>
          </p:cNvPr>
          <p:cNvGrpSpPr/>
          <p:nvPr/>
        </p:nvGrpSpPr>
        <p:grpSpPr>
          <a:xfrm>
            <a:off x="5535322" y="3487156"/>
            <a:ext cx="2508415" cy="2508414"/>
            <a:chOff x="5580360" y="3877381"/>
            <a:chExt cx="2224976" cy="2224975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292C10F-A33D-8040-9853-AF9E16F06CB8}"/>
                </a:ext>
              </a:extLst>
            </p:cNvPr>
            <p:cNvSpPr/>
            <p:nvPr/>
          </p:nvSpPr>
          <p:spPr>
            <a:xfrm>
              <a:off x="5580361" y="3877381"/>
              <a:ext cx="2224975" cy="2224975"/>
            </a:xfrm>
            <a:prstGeom prst="ellipse">
              <a:avLst/>
            </a:prstGeom>
            <a:solidFill>
              <a:srgbClr val="F3948C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BF971B-22D3-7A47-A8F2-E9D4D735CCFC}"/>
                </a:ext>
              </a:extLst>
            </p:cNvPr>
            <p:cNvSpPr/>
            <p:nvPr/>
          </p:nvSpPr>
          <p:spPr>
            <a:xfrm>
              <a:off x="5580360" y="4350760"/>
              <a:ext cx="2224032" cy="51869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05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F7A021E-F802-6047-8CE7-C70B35354B77}"/>
              </a:ext>
            </a:extLst>
          </p:cNvPr>
          <p:cNvGrpSpPr/>
          <p:nvPr/>
        </p:nvGrpSpPr>
        <p:grpSpPr>
          <a:xfrm>
            <a:off x="6543561" y="1552774"/>
            <a:ext cx="1847430" cy="1847430"/>
            <a:chOff x="7049820" y="1993487"/>
            <a:chExt cx="1847430" cy="184743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AEFB0B7-5098-D64A-8124-27AA1E247157}"/>
                </a:ext>
              </a:extLst>
            </p:cNvPr>
            <p:cNvSpPr/>
            <p:nvPr/>
          </p:nvSpPr>
          <p:spPr>
            <a:xfrm>
              <a:off x="7049820" y="1993487"/>
              <a:ext cx="1847430" cy="1847430"/>
            </a:xfrm>
            <a:prstGeom prst="ellipse">
              <a:avLst/>
            </a:prstGeom>
            <a:solidFill>
              <a:srgbClr val="FC5A51">
                <a:alpha val="8603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F27477-B6A9-8C41-B663-5EA47857615D}"/>
                </a:ext>
              </a:extLst>
            </p:cNvPr>
            <p:cNvSpPr/>
            <p:nvPr/>
          </p:nvSpPr>
          <p:spPr>
            <a:xfrm>
              <a:off x="7049820" y="2291401"/>
              <a:ext cx="1847429" cy="58477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06</a:t>
              </a:r>
            </a:p>
          </p:txBody>
        </p:sp>
      </p:grp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3BC3C06-9FE5-0E4D-A70C-B6B3ED93D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120" y="3903708"/>
            <a:ext cx="179748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8" name="Espace réservé du texte 39">
            <a:extLst>
              <a:ext uri="{FF2B5EF4-FFF2-40B4-BE49-F238E27FC236}">
                <a16:creationId xmlns:a16="http://schemas.microsoft.com/office/drawing/2014/main" id="{6E98908E-CDA2-D543-9311-EB53718D4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582" y="3711044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9" name="Espace réservé du texte 39">
            <a:extLst>
              <a:ext uri="{FF2B5EF4-FFF2-40B4-BE49-F238E27FC236}">
                <a16:creationId xmlns:a16="http://schemas.microsoft.com/office/drawing/2014/main" id="{807D0E5F-949C-C74C-91D6-0C5AC2443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62" y="2920398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7" name="Espace réservé du texte 39">
            <a:extLst>
              <a:ext uri="{FF2B5EF4-FFF2-40B4-BE49-F238E27FC236}">
                <a16:creationId xmlns:a16="http://schemas.microsoft.com/office/drawing/2014/main" id="{6268D701-BBCE-B647-B8A7-88118932F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3558" y="2411634"/>
            <a:ext cx="184743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8" name="Espace réservé du texte 39">
            <a:extLst>
              <a:ext uri="{FF2B5EF4-FFF2-40B4-BE49-F238E27FC236}">
                <a16:creationId xmlns:a16="http://schemas.microsoft.com/office/drawing/2014/main" id="{1FA1F825-B03D-8645-AE6A-5D218DE4A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4258" y="4570443"/>
            <a:ext cx="250735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9" name="Espace réservé du texte 39">
            <a:extLst>
              <a:ext uri="{FF2B5EF4-FFF2-40B4-BE49-F238E27FC236}">
                <a16:creationId xmlns:a16="http://schemas.microsoft.com/office/drawing/2014/main" id="{F66B6F9F-C50B-DE4D-9896-029B272AA5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343" y="5127333"/>
            <a:ext cx="212222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0" name="Espace réservé du texte 39">
            <a:extLst>
              <a:ext uri="{FF2B5EF4-FFF2-40B4-BE49-F238E27FC236}">
                <a16:creationId xmlns:a16="http://schemas.microsoft.com/office/drawing/2014/main" id="{206D400F-0FC5-C949-AA9E-4184E568E6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905" y="3243532"/>
            <a:ext cx="3358584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1" name="Aide-fichier">
            <a:extLst>
              <a:ext uri="{FF2B5EF4-FFF2-40B4-BE49-F238E27FC236}">
                <a16:creationId xmlns:a16="http://schemas.microsoft.com/office/drawing/2014/main" id="{BCF9079B-BA65-4E49-BF1A-560BA47BCE67}"/>
              </a:ext>
            </a:extLst>
          </p:cNvPr>
          <p:cNvSpPr txBox="1"/>
          <p:nvPr/>
        </p:nvSpPr>
        <p:spPr>
          <a:xfrm>
            <a:off x="803275" y="6947342"/>
            <a:ext cx="11272011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Le nombre de bulle peut se modifier dans le masque des diapositives</a:t>
            </a:r>
            <a:b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</a:b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(Affichage &gt; masques des diapositives)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A45F569D-E345-7242-A323-168EA6E217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8483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1D41D679-028C-2D49-AE03-9F2881C1C7F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47713" y="1609721"/>
            <a:ext cx="4538662" cy="641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Titre du focus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0B873D0-2C58-CD49-B072-F9076D3F4CDF}"/>
              </a:ext>
            </a:extLst>
          </p:cNvPr>
          <p:cNvGrpSpPr/>
          <p:nvPr userDrawn="1"/>
        </p:nvGrpSpPr>
        <p:grpSpPr>
          <a:xfrm>
            <a:off x="648340" y="2633068"/>
            <a:ext cx="3481494" cy="2000443"/>
            <a:chOff x="371892" y="2339163"/>
            <a:chExt cx="4277187" cy="2457643"/>
          </a:xfrm>
        </p:grpSpPr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7066256-1306-8C4F-9A0E-22110C62D763}"/>
                </a:ext>
              </a:extLst>
            </p:cNvPr>
            <p:cNvSpPr/>
            <p:nvPr/>
          </p:nvSpPr>
          <p:spPr>
            <a:xfrm>
              <a:off x="371892" y="2339163"/>
              <a:ext cx="4277187" cy="2385201"/>
            </a:xfrm>
            <a:custGeom>
              <a:avLst/>
              <a:gdLst>
                <a:gd name="connsiteX0" fmla="*/ 1217690 w 1217694"/>
                <a:gd name="connsiteY0" fmla="*/ 339811 h 679055"/>
                <a:gd name="connsiteX1" fmla="*/ 1208239 w 1217694"/>
                <a:gd name="connsiteY1" fmla="*/ 365769 h 679055"/>
                <a:gd name="connsiteX2" fmla="*/ 1033960 w 1217694"/>
                <a:gd name="connsiteY2" fmla="*/ 521987 h 679055"/>
                <a:gd name="connsiteX3" fmla="*/ 1016003 w 1217694"/>
                <a:gd name="connsiteY3" fmla="*/ 534730 h 679055"/>
                <a:gd name="connsiteX4" fmla="*/ 949844 w 1217694"/>
                <a:gd name="connsiteY4" fmla="*/ 486873 h 679055"/>
                <a:gd name="connsiteX5" fmla="*/ 989823 w 1217694"/>
                <a:gd name="connsiteY5" fmla="*/ 460066 h 679055"/>
                <a:gd name="connsiteX6" fmla="*/ 1115523 w 1217694"/>
                <a:gd name="connsiteY6" fmla="*/ 353781 h 679055"/>
                <a:gd name="connsiteX7" fmla="*/ 1129700 w 1217694"/>
                <a:gd name="connsiteY7" fmla="*/ 339811 h 679055"/>
                <a:gd name="connsiteX8" fmla="*/ 1115523 w 1217694"/>
                <a:gd name="connsiteY8" fmla="*/ 325841 h 679055"/>
                <a:gd name="connsiteX9" fmla="*/ 989823 w 1217694"/>
                <a:gd name="connsiteY9" fmla="*/ 219650 h 679055"/>
                <a:gd name="connsiteX10" fmla="*/ 816205 w 1217694"/>
                <a:gd name="connsiteY10" fmla="*/ 124125 h 679055"/>
                <a:gd name="connsiteX11" fmla="*/ 608847 w 1217694"/>
                <a:gd name="connsiteY11" fmla="*/ 76929 h 679055"/>
                <a:gd name="connsiteX12" fmla="*/ 401677 w 1217694"/>
                <a:gd name="connsiteY12" fmla="*/ 124125 h 679055"/>
                <a:gd name="connsiteX13" fmla="*/ 227492 w 1217694"/>
                <a:gd name="connsiteY13" fmla="*/ 219178 h 679055"/>
                <a:gd name="connsiteX14" fmla="*/ 101886 w 1217694"/>
                <a:gd name="connsiteY14" fmla="*/ 325369 h 679055"/>
                <a:gd name="connsiteX15" fmla="*/ 87804 w 1217694"/>
                <a:gd name="connsiteY15" fmla="*/ 339811 h 679055"/>
                <a:gd name="connsiteX16" fmla="*/ 101981 w 1217694"/>
                <a:gd name="connsiteY16" fmla="*/ 353781 h 679055"/>
                <a:gd name="connsiteX17" fmla="*/ 227492 w 1217694"/>
                <a:gd name="connsiteY17" fmla="*/ 459594 h 679055"/>
                <a:gd name="connsiteX18" fmla="*/ 401677 w 1217694"/>
                <a:gd name="connsiteY18" fmla="*/ 554647 h 679055"/>
                <a:gd name="connsiteX19" fmla="*/ 608847 w 1217694"/>
                <a:gd name="connsiteY19" fmla="*/ 601843 h 679055"/>
                <a:gd name="connsiteX20" fmla="*/ 783126 w 1217694"/>
                <a:gd name="connsiteY20" fmla="*/ 567578 h 679055"/>
                <a:gd name="connsiteX21" fmla="*/ 859397 w 1217694"/>
                <a:gd name="connsiteY21" fmla="*/ 622987 h 679055"/>
                <a:gd name="connsiteX22" fmla="*/ 844180 w 1217694"/>
                <a:gd name="connsiteY22" fmla="*/ 629405 h 679055"/>
                <a:gd name="connsiteX23" fmla="*/ 654307 w 1217694"/>
                <a:gd name="connsiteY23" fmla="*/ 677262 h 679055"/>
                <a:gd name="connsiteX24" fmla="*/ 608847 w 1217694"/>
                <a:gd name="connsiteY24" fmla="*/ 679055 h 679055"/>
                <a:gd name="connsiteX25" fmla="*/ 557810 w 1217694"/>
                <a:gd name="connsiteY25" fmla="*/ 676790 h 679055"/>
                <a:gd name="connsiteX26" fmla="*/ 373796 w 1217694"/>
                <a:gd name="connsiteY26" fmla="*/ 629594 h 679055"/>
                <a:gd name="connsiteX27" fmla="*/ 184017 w 1217694"/>
                <a:gd name="connsiteY27" fmla="*/ 521987 h 679055"/>
                <a:gd name="connsiteX28" fmla="*/ 9548 w 1217694"/>
                <a:gd name="connsiteY28" fmla="*/ 365297 h 679055"/>
                <a:gd name="connsiteX29" fmla="*/ 9548 w 1217694"/>
                <a:gd name="connsiteY29" fmla="*/ 365297 h 679055"/>
                <a:gd name="connsiteX30" fmla="*/ 97 w 1217694"/>
                <a:gd name="connsiteY30" fmla="*/ 342737 h 679055"/>
                <a:gd name="connsiteX31" fmla="*/ 9548 w 1217694"/>
                <a:gd name="connsiteY31" fmla="*/ 313947 h 679055"/>
                <a:gd name="connsiteX32" fmla="*/ 9548 w 1217694"/>
                <a:gd name="connsiteY32" fmla="*/ 313947 h 679055"/>
                <a:gd name="connsiteX33" fmla="*/ 184017 w 1217694"/>
                <a:gd name="connsiteY33" fmla="*/ 157068 h 679055"/>
                <a:gd name="connsiteX34" fmla="*/ 373796 w 1217694"/>
                <a:gd name="connsiteY34" fmla="*/ 49650 h 679055"/>
                <a:gd name="connsiteX35" fmla="*/ 562630 w 1217694"/>
                <a:gd name="connsiteY35" fmla="*/ 1888 h 679055"/>
                <a:gd name="connsiteX36" fmla="*/ 608847 w 1217694"/>
                <a:gd name="connsiteY36" fmla="*/ 0 h 679055"/>
                <a:gd name="connsiteX37" fmla="*/ 646651 w 1217694"/>
                <a:gd name="connsiteY37" fmla="*/ 1227 h 679055"/>
                <a:gd name="connsiteX38" fmla="*/ 844181 w 1217694"/>
                <a:gd name="connsiteY38" fmla="*/ 49650 h 679055"/>
                <a:gd name="connsiteX39" fmla="*/ 1033960 w 1217694"/>
                <a:gd name="connsiteY39" fmla="*/ 157068 h 679055"/>
                <a:gd name="connsiteX40" fmla="*/ 1208334 w 1217694"/>
                <a:gd name="connsiteY40" fmla="*/ 313381 h 679055"/>
                <a:gd name="connsiteX41" fmla="*/ 1208334 w 1217694"/>
                <a:gd name="connsiteY41" fmla="*/ 313381 h 679055"/>
                <a:gd name="connsiteX42" fmla="*/ 1217690 w 1217694"/>
                <a:gd name="connsiteY42" fmla="*/ 339811 h 6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17694" h="679055">
                  <a:moveTo>
                    <a:pt x="1217690" y="339811"/>
                  </a:moveTo>
                  <a:cubicBezTo>
                    <a:pt x="1217691" y="349304"/>
                    <a:pt x="1214345" y="358494"/>
                    <a:pt x="1208239" y="365769"/>
                  </a:cubicBezTo>
                  <a:cubicBezTo>
                    <a:pt x="1156016" y="424025"/>
                    <a:pt x="1097576" y="476408"/>
                    <a:pt x="1033960" y="521987"/>
                  </a:cubicBezTo>
                  <a:cubicBezTo>
                    <a:pt x="1028006" y="526329"/>
                    <a:pt x="1021957" y="530577"/>
                    <a:pt x="1016003" y="534730"/>
                  </a:cubicBezTo>
                  <a:lnTo>
                    <a:pt x="949844" y="486873"/>
                  </a:lnTo>
                  <a:cubicBezTo>
                    <a:pt x="963643" y="478189"/>
                    <a:pt x="977064" y="469222"/>
                    <a:pt x="989823" y="460066"/>
                  </a:cubicBezTo>
                  <a:cubicBezTo>
                    <a:pt x="1034291" y="427783"/>
                    <a:pt x="1076306" y="392257"/>
                    <a:pt x="1115523" y="353781"/>
                  </a:cubicBezTo>
                  <a:lnTo>
                    <a:pt x="1129700" y="339811"/>
                  </a:lnTo>
                  <a:lnTo>
                    <a:pt x="1115523" y="325841"/>
                  </a:lnTo>
                  <a:cubicBezTo>
                    <a:pt x="1076347" y="287347"/>
                    <a:pt x="1034329" y="251850"/>
                    <a:pt x="989823" y="219650"/>
                  </a:cubicBezTo>
                  <a:cubicBezTo>
                    <a:pt x="935909" y="181106"/>
                    <a:pt x="877635" y="149043"/>
                    <a:pt x="816205" y="124125"/>
                  </a:cubicBezTo>
                  <a:cubicBezTo>
                    <a:pt x="738327" y="92976"/>
                    <a:pt x="678596" y="76929"/>
                    <a:pt x="608847" y="76929"/>
                  </a:cubicBezTo>
                  <a:cubicBezTo>
                    <a:pt x="539097" y="76929"/>
                    <a:pt x="479460" y="92693"/>
                    <a:pt x="401677" y="124125"/>
                  </a:cubicBezTo>
                  <a:cubicBezTo>
                    <a:pt x="340071" y="148849"/>
                    <a:pt x="281604" y="180755"/>
                    <a:pt x="227492" y="219178"/>
                  </a:cubicBezTo>
                  <a:cubicBezTo>
                    <a:pt x="183077" y="251456"/>
                    <a:pt x="141096" y="286949"/>
                    <a:pt x="101886" y="325369"/>
                  </a:cubicBezTo>
                  <a:lnTo>
                    <a:pt x="87804" y="339811"/>
                  </a:lnTo>
                  <a:lnTo>
                    <a:pt x="101981" y="353781"/>
                  </a:lnTo>
                  <a:cubicBezTo>
                    <a:pt x="141193" y="392045"/>
                    <a:pt x="183141" y="427409"/>
                    <a:pt x="227492" y="459594"/>
                  </a:cubicBezTo>
                  <a:cubicBezTo>
                    <a:pt x="281602" y="498021"/>
                    <a:pt x="340069" y="529927"/>
                    <a:pt x="401677" y="554647"/>
                  </a:cubicBezTo>
                  <a:cubicBezTo>
                    <a:pt x="479460" y="585702"/>
                    <a:pt x="539191" y="601843"/>
                    <a:pt x="608847" y="601843"/>
                  </a:cubicBezTo>
                  <a:cubicBezTo>
                    <a:pt x="668554" y="601209"/>
                    <a:pt x="727633" y="589594"/>
                    <a:pt x="783126" y="567578"/>
                  </a:cubicBezTo>
                  <a:lnTo>
                    <a:pt x="859397" y="622987"/>
                  </a:lnTo>
                  <a:lnTo>
                    <a:pt x="844180" y="629405"/>
                  </a:lnTo>
                  <a:cubicBezTo>
                    <a:pt x="783943" y="655644"/>
                    <a:pt x="719796" y="671811"/>
                    <a:pt x="654307" y="677262"/>
                  </a:cubicBezTo>
                  <a:cubicBezTo>
                    <a:pt x="638712" y="678395"/>
                    <a:pt x="623496" y="679055"/>
                    <a:pt x="608847" y="679055"/>
                  </a:cubicBezTo>
                  <a:cubicBezTo>
                    <a:pt x="592496" y="679055"/>
                    <a:pt x="575295" y="678300"/>
                    <a:pt x="557810" y="676790"/>
                  </a:cubicBezTo>
                  <a:cubicBezTo>
                    <a:pt x="494345" y="670959"/>
                    <a:pt x="432222" y="655025"/>
                    <a:pt x="373796" y="629594"/>
                  </a:cubicBezTo>
                  <a:cubicBezTo>
                    <a:pt x="306472" y="601400"/>
                    <a:pt x="242761" y="565275"/>
                    <a:pt x="184017" y="521987"/>
                  </a:cubicBezTo>
                  <a:cubicBezTo>
                    <a:pt x="120335" y="476240"/>
                    <a:pt x="61834" y="423700"/>
                    <a:pt x="9548" y="365297"/>
                  </a:cubicBezTo>
                  <a:lnTo>
                    <a:pt x="9548" y="365297"/>
                  </a:lnTo>
                  <a:cubicBezTo>
                    <a:pt x="4051" y="358987"/>
                    <a:pt x="737" y="351076"/>
                    <a:pt x="97" y="342737"/>
                  </a:cubicBezTo>
                  <a:cubicBezTo>
                    <a:pt x="-631" y="332277"/>
                    <a:pt x="2760" y="321946"/>
                    <a:pt x="9548" y="313947"/>
                  </a:cubicBezTo>
                  <a:lnTo>
                    <a:pt x="9548" y="313947"/>
                  </a:lnTo>
                  <a:cubicBezTo>
                    <a:pt x="61936" y="255589"/>
                    <a:pt x="120425" y="202997"/>
                    <a:pt x="184017" y="157068"/>
                  </a:cubicBezTo>
                  <a:cubicBezTo>
                    <a:pt x="242806" y="113900"/>
                    <a:pt x="306510" y="77843"/>
                    <a:pt x="373796" y="49650"/>
                  </a:cubicBezTo>
                  <a:cubicBezTo>
                    <a:pt x="433709" y="23544"/>
                    <a:pt x="497498" y="7410"/>
                    <a:pt x="562630" y="1888"/>
                  </a:cubicBezTo>
                  <a:cubicBezTo>
                    <a:pt x="578508" y="661"/>
                    <a:pt x="594103" y="0"/>
                    <a:pt x="608847" y="0"/>
                  </a:cubicBezTo>
                  <a:cubicBezTo>
                    <a:pt x="621039" y="0"/>
                    <a:pt x="633798" y="472"/>
                    <a:pt x="646651" y="1227"/>
                  </a:cubicBezTo>
                  <a:cubicBezTo>
                    <a:pt x="714766" y="6074"/>
                    <a:pt x="781560" y="22448"/>
                    <a:pt x="844181" y="49650"/>
                  </a:cubicBezTo>
                  <a:cubicBezTo>
                    <a:pt x="911436" y="77905"/>
                    <a:pt x="975133" y="113959"/>
                    <a:pt x="1033960" y="157068"/>
                  </a:cubicBezTo>
                  <a:cubicBezTo>
                    <a:pt x="1097454" y="202870"/>
                    <a:pt x="1155905" y="255267"/>
                    <a:pt x="1208334" y="313381"/>
                  </a:cubicBezTo>
                  <a:lnTo>
                    <a:pt x="1208334" y="313381"/>
                  </a:lnTo>
                  <a:cubicBezTo>
                    <a:pt x="1214504" y="320797"/>
                    <a:pt x="1217822" y="330169"/>
                    <a:pt x="1217690" y="339811"/>
                  </a:cubicBezTo>
                  <a:close/>
                </a:path>
              </a:pathLst>
            </a:custGeom>
            <a:solidFill>
              <a:srgbClr val="E86A6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73604A15-138F-1F4E-A443-375DC2929FD8}"/>
                </a:ext>
              </a:extLst>
            </p:cNvPr>
            <p:cNvSpPr/>
            <p:nvPr/>
          </p:nvSpPr>
          <p:spPr>
            <a:xfrm>
              <a:off x="1723345" y="2748745"/>
              <a:ext cx="2467142" cy="2048061"/>
            </a:xfrm>
            <a:custGeom>
              <a:avLst/>
              <a:gdLst>
                <a:gd name="connsiteX0" fmla="*/ 689754 w 702383"/>
                <a:gd name="connsiteY0" fmla="*/ 550744 h 583073"/>
                <a:gd name="connsiteX1" fmla="*/ 680303 w 702383"/>
                <a:gd name="connsiteY1" fmla="*/ 563015 h 583073"/>
                <a:gd name="connsiteX2" fmla="*/ 639190 w 702383"/>
                <a:gd name="connsiteY2" fmla="*/ 580289 h 583073"/>
                <a:gd name="connsiteX3" fmla="*/ 432777 w 702383"/>
                <a:gd name="connsiteY3" fmla="*/ 434454 h 583073"/>
                <a:gd name="connsiteX4" fmla="*/ 429752 w 702383"/>
                <a:gd name="connsiteY4" fmla="*/ 408779 h 583073"/>
                <a:gd name="connsiteX5" fmla="*/ 387978 w 702383"/>
                <a:gd name="connsiteY5" fmla="*/ 378762 h 583073"/>
                <a:gd name="connsiteX6" fmla="*/ 70256 w 702383"/>
                <a:gd name="connsiteY6" fmla="*/ 387487 h 583073"/>
                <a:gd name="connsiteX7" fmla="*/ 61520 w 702383"/>
                <a:gd name="connsiteY7" fmla="*/ 70167 h 583073"/>
                <a:gd name="connsiteX8" fmla="*/ 379243 w 702383"/>
                <a:gd name="connsiteY8" fmla="*/ 61442 h 583073"/>
                <a:gd name="connsiteX9" fmla="*/ 421435 w 702383"/>
                <a:gd name="connsiteY9" fmla="*/ 333077 h 583073"/>
                <a:gd name="connsiteX10" fmla="*/ 464722 w 702383"/>
                <a:gd name="connsiteY10" fmla="*/ 364226 h 583073"/>
                <a:gd name="connsiteX11" fmla="*/ 490807 w 702383"/>
                <a:gd name="connsiteY11" fmla="*/ 360922 h 583073"/>
                <a:gd name="connsiteX12" fmla="*/ 697031 w 702383"/>
                <a:gd name="connsiteY12" fmla="*/ 506852 h 583073"/>
                <a:gd name="connsiteX13" fmla="*/ 689754 w 702383"/>
                <a:gd name="connsiteY13" fmla="*/ 550744 h 583073"/>
                <a:gd name="connsiteX14" fmla="*/ 387317 w 702383"/>
                <a:gd name="connsiteY14" fmla="*/ 224526 h 583073"/>
                <a:gd name="connsiteX15" fmla="*/ 224189 w 702383"/>
                <a:gd name="connsiteY15" fmla="*/ 61606 h 583073"/>
                <a:gd name="connsiteX16" fmla="*/ 61062 w 702383"/>
                <a:gd name="connsiteY16" fmla="*/ 224526 h 583073"/>
                <a:gd name="connsiteX17" fmla="*/ 224190 w 702383"/>
                <a:gd name="connsiteY17" fmla="*/ 387446 h 583073"/>
                <a:gd name="connsiteX18" fmla="*/ 224284 w 702383"/>
                <a:gd name="connsiteY18" fmla="*/ 387446 h 583073"/>
                <a:gd name="connsiteX19" fmla="*/ 387411 w 702383"/>
                <a:gd name="connsiteY19" fmla="*/ 224526 h 583073"/>
                <a:gd name="connsiteX20" fmla="*/ 224284 w 702383"/>
                <a:gd name="connsiteY20" fmla="*/ 145048 h 583073"/>
                <a:gd name="connsiteX21" fmla="*/ 144705 w 702383"/>
                <a:gd name="connsiteY21" fmla="*/ 224526 h 583073"/>
                <a:gd name="connsiteX22" fmla="*/ 224284 w 702383"/>
                <a:gd name="connsiteY22" fmla="*/ 304004 h 583073"/>
                <a:gd name="connsiteX23" fmla="*/ 303863 w 702383"/>
                <a:gd name="connsiteY23" fmla="*/ 224526 h 583073"/>
                <a:gd name="connsiteX24" fmla="*/ 224284 w 702383"/>
                <a:gd name="connsiteY24" fmla="*/ 145048 h 5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2383" h="583073">
                  <a:moveTo>
                    <a:pt x="689754" y="550744"/>
                  </a:moveTo>
                  <a:lnTo>
                    <a:pt x="680303" y="563015"/>
                  </a:lnTo>
                  <a:cubicBezTo>
                    <a:pt x="666976" y="579911"/>
                    <a:pt x="648547" y="587652"/>
                    <a:pt x="639190" y="580289"/>
                  </a:cubicBezTo>
                  <a:lnTo>
                    <a:pt x="432777" y="434454"/>
                  </a:lnTo>
                  <a:cubicBezTo>
                    <a:pt x="426728" y="429640"/>
                    <a:pt x="425877" y="419823"/>
                    <a:pt x="429752" y="408779"/>
                  </a:cubicBezTo>
                  <a:lnTo>
                    <a:pt x="387978" y="378762"/>
                  </a:lnTo>
                  <a:cubicBezTo>
                    <a:pt x="302654" y="468797"/>
                    <a:pt x="160404" y="472703"/>
                    <a:pt x="70256" y="387487"/>
                  </a:cubicBezTo>
                  <a:cubicBezTo>
                    <a:pt x="-19893" y="302270"/>
                    <a:pt x="-23804" y="160201"/>
                    <a:pt x="61520" y="70167"/>
                  </a:cubicBezTo>
                  <a:cubicBezTo>
                    <a:pt x="146845" y="-19868"/>
                    <a:pt x="289094" y="-23774"/>
                    <a:pt x="379243" y="61442"/>
                  </a:cubicBezTo>
                  <a:cubicBezTo>
                    <a:pt x="453665" y="131793"/>
                    <a:pt x="471019" y="243513"/>
                    <a:pt x="421435" y="333077"/>
                  </a:cubicBezTo>
                  <a:lnTo>
                    <a:pt x="464722" y="364226"/>
                  </a:lnTo>
                  <a:cubicBezTo>
                    <a:pt x="474173" y="357807"/>
                    <a:pt x="484664" y="356108"/>
                    <a:pt x="490807" y="360922"/>
                  </a:cubicBezTo>
                  <a:lnTo>
                    <a:pt x="697031" y="506852"/>
                  </a:lnTo>
                  <a:cubicBezTo>
                    <a:pt x="706388" y="514215"/>
                    <a:pt x="703174" y="533848"/>
                    <a:pt x="689754" y="550744"/>
                  </a:cubicBezTo>
                  <a:close/>
                  <a:moveTo>
                    <a:pt x="387317" y="224526"/>
                  </a:moveTo>
                  <a:cubicBezTo>
                    <a:pt x="387317" y="134548"/>
                    <a:pt x="314282" y="61606"/>
                    <a:pt x="224189" y="61606"/>
                  </a:cubicBezTo>
                  <a:cubicBezTo>
                    <a:pt x="134097" y="61606"/>
                    <a:pt x="61062" y="134548"/>
                    <a:pt x="61062" y="224526"/>
                  </a:cubicBezTo>
                  <a:cubicBezTo>
                    <a:pt x="61062" y="314505"/>
                    <a:pt x="134097" y="387446"/>
                    <a:pt x="224190" y="387446"/>
                  </a:cubicBezTo>
                  <a:cubicBezTo>
                    <a:pt x="224221" y="387446"/>
                    <a:pt x="224253" y="387446"/>
                    <a:pt x="224284" y="387446"/>
                  </a:cubicBezTo>
                  <a:cubicBezTo>
                    <a:pt x="314333" y="387342"/>
                    <a:pt x="387307" y="314461"/>
                    <a:pt x="387411" y="224526"/>
                  </a:cubicBezTo>
                  <a:close/>
                  <a:moveTo>
                    <a:pt x="224284" y="145048"/>
                  </a:moveTo>
                  <a:cubicBezTo>
                    <a:pt x="180334" y="145048"/>
                    <a:pt x="144705" y="180632"/>
                    <a:pt x="144705" y="224526"/>
                  </a:cubicBezTo>
                  <a:cubicBezTo>
                    <a:pt x="144705" y="268420"/>
                    <a:pt x="180334" y="304004"/>
                    <a:pt x="224284" y="304004"/>
                  </a:cubicBezTo>
                  <a:cubicBezTo>
                    <a:pt x="268234" y="304004"/>
                    <a:pt x="303863" y="268420"/>
                    <a:pt x="303863" y="224526"/>
                  </a:cubicBezTo>
                  <a:cubicBezTo>
                    <a:pt x="303863" y="180632"/>
                    <a:pt x="268234" y="145048"/>
                    <a:pt x="224284" y="145048"/>
                  </a:cubicBezTo>
                  <a:close/>
                </a:path>
              </a:pathLst>
            </a:custGeom>
            <a:solidFill>
              <a:schemeClr val="bg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9C75071A-9C6B-AF4B-9F05-ED281424AC2B}"/>
              </a:ext>
            </a:extLst>
          </p:cNvPr>
          <p:cNvSpPr/>
          <p:nvPr/>
        </p:nvSpPr>
        <p:spPr>
          <a:xfrm>
            <a:off x="959742" y="2574103"/>
            <a:ext cx="41472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0" b="1" dirty="0">
                <a:solidFill>
                  <a:schemeClr val="bg1"/>
                </a:solidFill>
                <a:latin typeface="FranceTV Brown" panose="020B0504020101010102" pitchFamily="34" charset="77"/>
              </a:rPr>
              <a:t>f    </a:t>
            </a:r>
            <a:r>
              <a:rPr lang="fr-FR" sz="12000" b="1" dirty="0" err="1">
                <a:solidFill>
                  <a:schemeClr val="bg1"/>
                </a:solidFill>
                <a:latin typeface="FranceTV Brown" panose="020B0504020101010102" pitchFamily="34" charset="77"/>
              </a:rPr>
              <a:t>cus</a:t>
            </a:r>
            <a:endParaRPr lang="fr-FR" sz="12000" b="1" dirty="0">
              <a:solidFill>
                <a:schemeClr val="bg1"/>
              </a:solidFill>
              <a:latin typeface="FranceTV Brown" panose="020B0504020101010102" pitchFamily="34" charset="77"/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49F82DB-1E17-C148-A6C5-DF62323D16EB}"/>
              </a:ext>
            </a:extLst>
          </p:cNvPr>
          <p:cNvGrpSpPr/>
          <p:nvPr userDrawn="1"/>
        </p:nvGrpSpPr>
        <p:grpSpPr>
          <a:xfrm>
            <a:off x="6171999" y="-92119"/>
            <a:ext cx="5464970" cy="6587662"/>
            <a:chOff x="6441074" y="174436"/>
            <a:chExt cx="5146285" cy="6203508"/>
          </a:xfrm>
        </p:grpSpPr>
        <p:grpSp>
          <p:nvGrpSpPr>
            <p:cNvPr id="69" name="Graphique 4">
              <a:extLst>
                <a:ext uri="{FF2B5EF4-FFF2-40B4-BE49-F238E27FC236}">
                  <a16:creationId xmlns:a16="http://schemas.microsoft.com/office/drawing/2014/main" id="{273532DA-F13F-F543-B343-E586D6498FC8}"/>
                </a:ext>
              </a:extLst>
            </p:cNvPr>
            <p:cNvGrpSpPr/>
            <p:nvPr userDrawn="1"/>
          </p:nvGrpSpPr>
          <p:grpSpPr>
            <a:xfrm>
              <a:off x="8249054" y="5563449"/>
              <a:ext cx="814495" cy="814495"/>
              <a:chOff x="1653530" y="4836814"/>
              <a:chExt cx="1099302" cy="1099302"/>
            </a:xfrm>
          </p:grpSpPr>
          <p:sp>
            <p:nvSpPr>
              <p:cNvPr id="110" name="Forme libre 109">
                <a:extLst>
                  <a:ext uri="{FF2B5EF4-FFF2-40B4-BE49-F238E27FC236}">
                    <a16:creationId xmlns:a16="http://schemas.microsoft.com/office/drawing/2014/main" id="{34391AD2-D940-1445-A3D1-3951EEA33F2B}"/>
                  </a:ext>
                </a:extLst>
              </p:cNvPr>
              <p:cNvSpPr/>
              <p:nvPr/>
            </p:nvSpPr>
            <p:spPr>
              <a:xfrm>
                <a:off x="1653530" y="4836814"/>
                <a:ext cx="1099302" cy="1099302"/>
              </a:xfrm>
              <a:custGeom>
                <a:avLst/>
                <a:gdLst>
                  <a:gd name="connsiteX0" fmla="*/ 1099302 w 1099302"/>
                  <a:gd name="connsiteY0" fmla="*/ 549651 h 1099302"/>
                  <a:gd name="connsiteX1" fmla="*/ 549651 w 1099302"/>
                  <a:gd name="connsiteY1" fmla="*/ 1099302 h 1099302"/>
                  <a:gd name="connsiteX2" fmla="*/ 0 w 1099302"/>
                  <a:gd name="connsiteY2" fmla="*/ 549651 h 1099302"/>
                  <a:gd name="connsiteX3" fmla="*/ 549651 w 1099302"/>
                  <a:gd name="connsiteY3" fmla="*/ 0 h 1099302"/>
                  <a:gd name="connsiteX4" fmla="*/ 1099302 w 1099302"/>
                  <a:gd name="connsiteY4" fmla="*/ 549651 h 109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302" h="1099302">
                    <a:moveTo>
                      <a:pt x="1099302" y="549651"/>
                    </a:moveTo>
                    <a:cubicBezTo>
                      <a:pt x="1099302" y="853215"/>
                      <a:pt x="853215" y="1099302"/>
                      <a:pt x="549651" y="1099302"/>
                    </a:cubicBezTo>
                    <a:cubicBezTo>
                      <a:pt x="246087" y="1099302"/>
                      <a:pt x="0" y="853215"/>
                      <a:pt x="0" y="549651"/>
                    </a:cubicBezTo>
                    <a:cubicBezTo>
                      <a:pt x="0" y="246087"/>
                      <a:pt x="246087" y="0"/>
                      <a:pt x="549651" y="0"/>
                    </a:cubicBezTo>
                    <a:cubicBezTo>
                      <a:pt x="853215" y="0"/>
                      <a:pt x="1099302" y="246087"/>
                      <a:pt x="1099302" y="549651"/>
                    </a:cubicBezTo>
                    <a:close/>
                  </a:path>
                </a:pathLst>
              </a:custGeom>
              <a:solidFill>
                <a:srgbClr val="ED897F"/>
              </a:solidFill>
              <a:ln w="57087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1" name="Forme libre 110">
                <a:extLst>
                  <a:ext uri="{FF2B5EF4-FFF2-40B4-BE49-F238E27FC236}">
                    <a16:creationId xmlns:a16="http://schemas.microsoft.com/office/drawing/2014/main" id="{EBF38426-1E2C-9449-98CD-E9C09AC7130A}"/>
                  </a:ext>
                </a:extLst>
              </p:cNvPr>
              <p:cNvSpPr/>
              <p:nvPr/>
            </p:nvSpPr>
            <p:spPr>
              <a:xfrm>
                <a:off x="1944590" y="5127874"/>
                <a:ext cx="517182" cy="517182"/>
              </a:xfrm>
              <a:custGeom>
                <a:avLst/>
                <a:gdLst>
                  <a:gd name="connsiteX0" fmla="*/ 517182 w 517182"/>
                  <a:gd name="connsiteY0" fmla="*/ 258591 h 517182"/>
                  <a:gd name="connsiteX1" fmla="*/ 258591 w 517182"/>
                  <a:gd name="connsiteY1" fmla="*/ 517182 h 517182"/>
                  <a:gd name="connsiteX2" fmla="*/ 0 w 517182"/>
                  <a:gd name="connsiteY2" fmla="*/ 258591 h 517182"/>
                  <a:gd name="connsiteX3" fmla="*/ 258591 w 517182"/>
                  <a:gd name="connsiteY3" fmla="*/ 0 h 517182"/>
                  <a:gd name="connsiteX4" fmla="*/ 517182 w 517182"/>
                  <a:gd name="connsiteY4" fmla="*/ 258591 h 5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182" h="517182">
                    <a:moveTo>
                      <a:pt x="517182" y="258591"/>
                    </a:moveTo>
                    <a:cubicBezTo>
                      <a:pt x="517182" y="401407"/>
                      <a:pt x="401407" y="517182"/>
                      <a:pt x="258591" y="517182"/>
                    </a:cubicBezTo>
                    <a:cubicBezTo>
                      <a:pt x="115775" y="517182"/>
                      <a:pt x="0" y="401407"/>
                      <a:pt x="0" y="258591"/>
                    </a:cubicBezTo>
                    <a:cubicBezTo>
                      <a:pt x="0" y="115775"/>
                      <a:pt x="115775" y="0"/>
                      <a:pt x="258591" y="0"/>
                    </a:cubicBezTo>
                    <a:cubicBezTo>
                      <a:pt x="401407" y="0"/>
                      <a:pt x="517182" y="115775"/>
                      <a:pt x="517182" y="258591"/>
                    </a:cubicBezTo>
                    <a:close/>
                  </a:path>
                </a:pathLst>
              </a:custGeom>
              <a:noFill/>
              <a:ln w="107832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2" name="Forme libre 111">
                <a:extLst>
                  <a:ext uri="{FF2B5EF4-FFF2-40B4-BE49-F238E27FC236}">
                    <a16:creationId xmlns:a16="http://schemas.microsoft.com/office/drawing/2014/main" id="{53071D70-8DA6-8342-A312-58370CA17BD8}"/>
                  </a:ext>
                </a:extLst>
              </p:cNvPr>
              <p:cNvSpPr/>
              <p:nvPr/>
            </p:nvSpPr>
            <p:spPr>
              <a:xfrm>
                <a:off x="2003729" y="5187014"/>
                <a:ext cx="398902" cy="398902"/>
              </a:xfrm>
              <a:custGeom>
                <a:avLst/>
                <a:gdLst>
                  <a:gd name="connsiteX0" fmla="*/ 398903 w 398902"/>
                  <a:gd name="connsiteY0" fmla="*/ 199452 h 398902"/>
                  <a:gd name="connsiteX1" fmla="*/ 199452 w 398902"/>
                  <a:gd name="connsiteY1" fmla="*/ 398903 h 398902"/>
                  <a:gd name="connsiteX2" fmla="*/ 0 w 398902"/>
                  <a:gd name="connsiteY2" fmla="*/ 199452 h 398902"/>
                  <a:gd name="connsiteX3" fmla="*/ 199452 w 398902"/>
                  <a:gd name="connsiteY3" fmla="*/ 0 h 398902"/>
                  <a:gd name="connsiteX4" fmla="*/ 398903 w 398902"/>
                  <a:gd name="connsiteY4" fmla="*/ 199452 h 39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02" h="398902">
                    <a:moveTo>
                      <a:pt x="398903" y="199452"/>
                    </a:moveTo>
                    <a:cubicBezTo>
                      <a:pt x="398903" y="309606"/>
                      <a:pt x="309606" y="398903"/>
                      <a:pt x="199452" y="398903"/>
                    </a:cubicBezTo>
                    <a:cubicBezTo>
                      <a:pt x="89297" y="398903"/>
                      <a:pt x="0" y="309606"/>
                      <a:pt x="0" y="199452"/>
                    </a:cubicBezTo>
                    <a:cubicBezTo>
                      <a:pt x="0" y="89298"/>
                      <a:pt x="89297" y="0"/>
                      <a:pt x="199452" y="0"/>
                    </a:cubicBezTo>
                    <a:cubicBezTo>
                      <a:pt x="309606" y="0"/>
                      <a:pt x="398903" y="89298"/>
                      <a:pt x="398903" y="199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0" name="Graphique 4">
              <a:extLst>
                <a:ext uri="{FF2B5EF4-FFF2-40B4-BE49-F238E27FC236}">
                  <a16:creationId xmlns:a16="http://schemas.microsoft.com/office/drawing/2014/main" id="{9E2EE8D1-32E7-0949-B0D1-E0130FFCAB9E}"/>
                </a:ext>
              </a:extLst>
            </p:cNvPr>
            <p:cNvGrpSpPr/>
            <p:nvPr userDrawn="1"/>
          </p:nvGrpSpPr>
          <p:grpSpPr>
            <a:xfrm>
              <a:off x="7564910" y="4079478"/>
              <a:ext cx="1125225" cy="1070090"/>
              <a:chOff x="2423505" y="3384993"/>
              <a:chExt cx="1041322" cy="990299"/>
            </a:xfrm>
            <a:solidFill>
              <a:srgbClr val="AFDFF9">
                <a:alpha val="85000"/>
              </a:srgbClr>
            </a:solidFill>
          </p:grpSpPr>
          <p:sp>
            <p:nvSpPr>
              <p:cNvPr id="94" name="Forme libre 93">
                <a:extLst>
                  <a:ext uri="{FF2B5EF4-FFF2-40B4-BE49-F238E27FC236}">
                    <a16:creationId xmlns:a16="http://schemas.microsoft.com/office/drawing/2014/main" id="{317A82BB-FE0B-924E-8AA1-EA7BD6B5C38D}"/>
                  </a:ext>
                </a:extLst>
              </p:cNvPr>
              <p:cNvSpPr/>
              <p:nvPr/>
            </p:nvSpPr>
            <p:spPr>
              <a:xfrm>
                <a:off x="3406847" y="338499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5E038BFF-009F-434E-ADB6-C9EC87A8155B}"/>
                  </a:ext>
                </a:extLst>
              </p:cNvPr>
              <p:cNvSpPr/>
              <p:nvPr/>
            </p:nvSpPr>
            <p:spPr>
              <a:xfrm>
                <a:off x="3078680" y="338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EBE5F31A-4348-2D4E-9A1D-B84FF43EC13A}"/>
                  </a:ext>
                </a:extLst>
              </p:cNvPr>
              <p:cNvSpPr/>
              <p:nvPr/>
            </p:nvSpPr>
            <p:spPr>
              <a:xfrm>
                <a:off x="2751672" y="339079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8688F440-5728-3541-92A4-5FDAF1F3F730}"/>
                  </a:ext>
                </a:extLst>
              </p:cNvPr>
              <p:cNvSpPr/>
              <p:nvPr/>
            </p:nvSpPr>
            <p:spPr>
              <a:xfrm>
                <a:off x="2423505" y="339311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B570F242-8872-5643-B13F-7449693F357B}"/>
                  </a:ext>
                </a:extLst>
              </p:cNvPr>
              <p:cNvSpPr/>
              <p:nvPr/>
            </p:nvSpPr>
            <p:spPr>
              <a:xfrm>
                <a:off x="3408007" y="369460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0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 98">
                <a:extLst>
                  <a:ext uri="{FF2B5EF4-FFF2-40B4-BE49-F238E27FC236}">
                    <a16:creationId xmlns:a16="http://schemas.microsoft.com/office/drawing/2014/main" id="{700AEE20-6C9D-4B45-BFC2-B9B85C1EE935}"/>
                  </a:ext>
                </a:extLst>
              </p:cNvPr>
              <p:cNvSpPr/>
              <p:nvPr/>
            </p:nvSpPr>
            <p:spPr>
              <a:xfrm>
                <a:off x="3080999" y="3696926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 99">
                <a:extLst>
                  <a:ext uri="{FF2B5EF4-FFF2-40B4-BE49-F238E27FC236}">
                    <a16:creationId xmlns:a16="http://schemas.microsoft.com/office/drawing/2014/main" id="{C3632C97-29FB-EB44-9BF6-7A59CC77A247}"/>
                  </a:ext>
                </a:extLst>
              </p:cNvPr>
              <p:cNvSpPr/>
              <p:nvPr/>
            </p:nvSpPr>
            <p:spPr>
              <a:xfrm>
                <a:off x="2752832" y="3700405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 100">
                <a:extLst>
                  <a:ext uri="{FF2B5EF4-FFF2-40B4-BE49-F238E27FC236}">
                    <a16:creationId xmlns:a16="http://schemas.microsoft.com/office/drawing/2014/main" id="{20C7CCFD-C008-564D-B503-47ECB0B2918B}"/>
                  </a:ext>
                </a:extLst>
              </p:cNvPr>
              <p:cNvSpPr/>
              <p:nvPr/>
            </p:nvSpPr>
            <p:spPr>
              <a:xfrm>
                <a:off x="2425824" y="370272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 101">
                <a:extLst>
                  <a:ext uri="{FF2B5EF4-FFF2-40B4-BE49-F238E27FC236}">
                    <a16:creationId xmlns:a16="http://schemas.microsoft.com/office/drawing/2014/main" id="{82629021-C36E-6349-88BE-8810C4FF46D1}"/>
                  </a:ext>
                </a:extLst>
              </p:cNvPr>
              <p:cNvSpPr/>
              <p:nvPr/>
            </p:nvSpPr>
            <p:spPr>
              <a:xfrm>
                <a:off x="3410326" y="4004220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 102">
                <a:extLst>
                  <a:ext uri="{FF2B5EF4-FFF2-40B4-BE49-F238E27FC236}">
                    <a16:creationId xmlns:a16="http://schemas.microsoft.com/office/drawing/2014/main" id="{6EE78B0B-BE4B-2143-A72C-C65D32B8BAB9}"/>
                  </a:ext>
                </a:extLst>
              </p:cNvPr>
              <p:cNvSpPr/>
              <p:nvPr/>
            </p:nvSpPr>
            <p:spPr>
              <a:xfrm>
                <a:off x="3082159" y="4006539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 103">
                <a:extLst>
                  <a:ext uri="{FF2B5EF4-FFF2-40B4-BE49-F238E27FC236}">
                    <a16:creationId xmlns:a16="http://schemas.microsoft.com/office/drawing/2014/main" id="{7DB3AA7C-A51E-184F-984F-F28A133EE6CA}"/>
                  </a:ext>
                </a:extLst>
              </p:cNvPr>
              <p:cNvSpPr/>
              <p:nvPr/>
            </p:nvSpPr>
            <p:spPr>
              <a:xfrm>
                <a:off x="2755151" y="4010018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F2F9AB94-CA08-E34E-8BFD-5054B7BDF685}"/>
                  </a:ext>
                </a:extLst>
              </p:cNvPr>
              <p:cNvSpPr/>
              <p:nvPr/>
            </p:nvSpPr>
            <p:spPr>
              <a:xfrm>
                <a:off x="2426984" y="4012337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 105">
                <a:extLst>
                  <a:ext uri="{FF2B5EF4-FFF2-40B4-BE49-F238E27FC236}">
                    <a16:creationId xmlns:a16="http://schemas.microsoft.com/office/drawing/2014/main" id="{B4E89FB3-E417-A742-94F4-4FBF09EFDF79}"/>
                  </a:ext>
                </a:extLst>
              </p:cNvPr>
              <p:cNvSpPr/>
              <p:nvPr/>
            </p:nvSpPr>
            <p:spPr>
              <a:xfrm>
                <a:off x="3411485" y="4312674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 106">
                <a:extLst>
                  <a:ext uri="{FF2B5EF4-FFF2-40B4-BE49-F238E27FC236}">
                    <a16:creationId xmlns:a16="http://schemas.microsoft.com/office/drawing/2014/main" id="{BA5F5CA7-4015-9547-912C-C76121E4E0DF}"/>
                  </a:ext>
                </a:extLst>
              </p:cNvPr>
              <p:cNvSpPr/>
              <p:nvPr/>
            </p:nvSpPr>
            <p:spPr>
              <a:xfrm>
                <a:off x="3084478" y="4316153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8" name="Forme libre 107">
                <a:extLst>
                  <a:ext uri="{FF2B5EF4-FFF2-40B4-BE49-F238E27FC236}">
                    <a16:creationId xmlns:a16="http://schemas.microsoft.com/office/drawing/2014/main" id="{167868FF-ABC3-ED4F-83E1-1A116C67FF04}"/>
                  </a:ext>
                </a:extLst>
              </p:cNvPr>
              <p:cNvSpPr/>
              <p:nvPr/>
            </p:nvSpPr>
            <p:spPr>
              <a:xfrm>
                <a:off x="2756311" y="4318472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1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1"/>
                      <a:pt x="26671" y="53341"/>
                    </a:cubicBezTo>
                    <a:cubicBezTo>
                      <a:pt x="11941" y="53341"/>
                      <a:pt x="0" y="41400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9" name="Forme libre 108">
                <a:extLst>
                  <a:ext uri="{FF2B5EF4-FFF2-40B4-BE49-F238E27FC236}">
                    <a16:creationId xmlns:a16="http://schemas.microsoft.com/office/drawing/2014/main" id="{487D2363-605E-5B4A-8976-6928AB0529E0}"/>
                  </a:ext>
                </a:extLst>
              </p:cNvPr>
              <p:cNvSpPr/>
              <p:nvPr/>
            </p:nvSpPr>
            <p:spPr>
              <a:xfrm>
                <a:off x="2429303" y="4321951"/>
                <a:ext cx="53341" cy="53341"/>
              </a:xfrm>
              <a:custGeom>
                <a:avLst/>
                <a:gdLst>
                  <a:gd name="connsiteX0" fmla="*/ 53342 w 53341"/>
                  <a:gd name="connsiteY0" fmla="*/ 26671 h 53341"/>
                  <a:gd name="connsiteX1" fmla="*/ 26671 w 53341"/>
                  <a:gd name="connsiteY1" fmla="*/ 53342 h 53341"/>
                  <a:gd name="connsiteX2" fmla="*/ 0 w 53341"/>
                  <a:gd name="connsiteY2" fmla="*/ 26671 h 53341"/>
                  <a:gd name="connsiteX3" fmla="*/ 26671 w 53341"/>
                  <a:gd name="connsiteY3" fmla="*/ 0 h 53341"/>
                  <a:gd name="connsiteX4" fmla="*/ 53342 w 53341"/>
                  <a:gd name="connsiteY4" fmla="*/ 26671 h 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1" h="53341">
                    <a:moveTo>
                      <a:pt x="53342" y="26671"/>
                    </a:moveTo>
                    <a:cubicBezTo>
                      <a:pt x="53342" y="41401"/>
                      <a:pt x="41401" y="53342"/>
                      <a:pt x="26671" y="53342"/>
                    </a:cubicBezTo>
                    <a:cubicBezTo>
                      <a:pt x="11941" y="53342"/>
                      <a:pt x="0" y="41401"/>
                      <a:pt x="0" y="26671"/>
                    </a:cubicBezTo>
                    <a:cubicBezTo>
                      <a:pt x="0" y="11941"/>
                      <a:pt x="11941" y="0"/>
                      <a:pt x="26671" y="0"/>
                    </a:cubicBezTo>
                    <a:cubicBezTo>
                      <a:pt x="41401" y="0"/>
                      <a:pt x="53342" y="11941"/>
                      <a:pt x="53342" y="2667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1" name="Graphique 4">
              <a:extLst>
                <a:ext uri="{FF2B5EF4-FFF2-40B4-BE49-F238E27FC236}">
                  <a16:creationId xmlns:a16="http://schemas.microsoft.com/office/drawing/2014/main" id="{13D6A311-B402-1647-93BE-8391F1B6A888}"/>
                </a:ext>
              </a:extLst>
            </p:cNvPr>
            <p:cNvGrpSpPr/>
            <p:nvPr userDrawn="1"/>
          </p:nvGrpSpPr>
          <p:grpSpPr>
            <a:xfrm>
              <a:off x="9427971" y="5218723"/>
              <a:ext cx="228540" cy="228540"/>
              <a:chOff x="3319877" y="4951615"/>
              <a:chExt cx="308454" cy="308454"/>
            </a:xfrm>
          </p:grpSpPr>
          <p:sp>
            <p:nvSpPr>
              <p:cNvPr id="91" name="Forme libre 90">
                <a:extLst>
                  <a:ext uri="{FF2B5EF4-FFF2-40B4-BE49-F238E27FC236}">
                    <a16:creationId xmlns:a16="http://schemas.microsoft.com/office/drawing/2014/main" id="{E583715F-02FF-AB47-B69F-D3B0664F4668}"/>
                  </a:ext>
                </a:extLst>
              </p:cNvPr>
              <p:cNvSpPr/>
              <p:nvPr/>
            </p:nvSpPr>
            <p:spPr>
              <a:xfrm>
                <a:off x="3319877" y="4951615"/>
                <a:ext cx="308454" cy="308454"/>
              </a:xfrm>
              <a:custGeom>
                <a:avLst/>
                <a:gdLst>
                  <a:gd name="connsiteX0" fmla="*/ 308454 w 308454"/>
                  <a:gd name="connsiteY0" fmla="*/ 154227 h 308454"/>
                  <a:gd name="connsiteX1" fmla="*/ 154227 w 308454"/>
                  <a:gd name="connsiteY1" fmla="*/ 308454 h 308454"/>
                  <a:gd name="connsiteX2" fmla="*/ 0 w 308454"/>
                  <a:gd name="connsiteY2" fmla="*/ 154227 h 308454"/>
                  <a:gd name="connsiteX3" fmla="*/ 154227 w 308454"/>
                  <a:gd name="connsiteY3" fmla="*/ 0 h 308454"/>
                  <a:gd name="connsiteX4" fmla="*/ 308454 w 308454"/>
                  <a:gd name="connsiteY4" fmla="*/ 154227 h 30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54" h="308454">
                    <a:moveTo>
                      <a:pt x="308454" y="154227"/>
                    </a:moveTo>
                    <a:cubicBezTo>
                      <a:pt x="308454" y="239404"/>
                      <a:pt x="239404" y="308454"/>
                      <a:pt x="154227" y="308454"/>
                    </a:cubicBezTo>
                    <a:cubicBezTo>
                      <a:pt x="69050" y="308454"/>
                      <a:pt x="0" y="239404"/>
                      <a:pt x="0" y="154227"/>
                    </a:cubicBezTo>
                    <a:cubicBezTo>
                      <a:pt x="0" y="69050"/>
                      <a:pt x="69050" y="0"/>
                      <a:pt x="154227" y="0"/>
                    </a:cubicBezTo>
                    <a:cubicBezTo>
                      <a:pt x="239405" y="0"/>
                      <a:pt x="308454" y="69050"/>
                      <a:pt x="308454" y="154227"/>
                    </a:cubicBezTo>
                    <a:close/>
                  </a:path>
                </a:pathLst>
              </a:custGeom>
              <a:solidFill>
                <a:srgbClr val="ED897F"/>
              </a:solidFill>
              <a:ln w="15991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 91">
                <a:extLst>
                  <a:ext uri="{FF2B5EF4-FFF2-40B4-BE49-F238E27FC236}">
                    <a16:creationId xmlns:a16="http://schemas.microsoft.com/office/drawing/2014/main" id="{E5E588DE-59C5-CD49-9C47-A49B59294074}"/>
                  </a:ext>
                </a:extLst>
              </p:cNvPr>
              <p:cNvSpPr/>
              <p:nvPr/>
            </p:nvSpPr>
            <p:spPr>
              <a:xfrm>
                <a:off x="3401049" y="5032787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noFill/>
              <a:ln w="30205" cap="flat">
                <a:solidFill>
                  <a:srgbClr val="92D3E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 92">
                <a:extLst>
                  <a:ext uri="{FF2B5EF4-FFF2-40B4-BE49-F238E27FC236}">
                    <a16:creationId xmlns:a16="http://schemas.microsoft.com/office/drawing/2014/main" id="{9F3D1352-3BF6-3148-88F2-74DE537063A9}"/>
                  </a:ext>
                </a:extLst>
              </p:cNvPr>
              <p:cNvSpPr/>
              <p:nvPr/>
            </p:nvSpPr>
            <p:spPr>
              <a:xfrm>
                <a:off x="3418443" y="5050181"/>
                <a:ext cx="111321" cy="111321"/>
              </a:xfrm>
              <a:custGeom>
                <a:avLst/>
                <a:gdLst>
                  <a:gd name="connsiteX0" fmla="*/ 111322 w 111321"/>
                  <a:gd name="connsiteY0" fmla="*/ 55661 h 111321"/>
                  <a:gd name="connsiteX1" fmla="*/ 55661 w 111321"/>
                  <a:gd name="connsiteY1" fmla="*/ 111322 h 111321"/>
                  <a:gd name="connsiteX2" fmla="*/ 0 w 111321"/>
                  <a:gd name="connsiteY2" fmla="*/ 55661 h 111321"/>
                  <a:gd name="connsiteX3" fmla="*/ 55661 w 111321"/>
                  <a:gd name="connsiteY3" fmla="*/ 0 h 111321"/>
                  <a:gd name="connsiteX4" fmla="*/ 111322 w 111321"/>
                  <a:gd name="connsiteY4" fmla="*/ 55661 h 11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321" h="111321">
                    <a:moveTo>
                      <a:pt x="111322" y="55661"/>
                    </a:moveTo>
                    <a:cubicBezTo>
                      <a:pt x="111322" y="86401"/>
                      <a:pt x="86401" y="111322"/>
                      <a:pt x="55661" y="111322"/>
                    </a:cubicBezTo>
                    <a:cubicBezTo>
                      <a:pt x="24920" y="111322"/>
                      <a:pt x="0" y="86401"/>
                      <a:pt x="0" y="55661"/>
                    </a:cubicBezTo>
                    <a:cubicBezTo>
                      <a:pt x="0" y="24920"/>
                      <a:pt x="24921" y="0"/>
                      <a:pt x="55661" y="0"/>
                    </a:cubicBezTo>
                    <a:cubicBezTo>
                      <a:pt x="86402" y="0"/>
                      <a:pt x="111322" y="24920"/>
                      <a:pt x="111322" y="55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72" name="Graphique 4">
              <a:extLst>
                <a:ext uri="{FF2B5EF4-FFF2-40B4-BE49-F238E27FC236}">
                  <a16:creationId xmlns:a16="http://schemas.microsoft.com/office/drawing/2014/main" id="{211DC9F7-2B46-DC43-BD6C-A9F32FCDF72F}"/>
                </a:ext>
              </a:extLst>
            </p:cNvPr>
            <p:cNvSpPr/>
            <p:nvPr userDrawn="1"/>
          </p:nvSpPr>
          <p:spPr>
            <a:xfrm>
              <a:off x="6994351" y="5781046"/>
              <a:ext cx="144340" cy="144340"/>
            </a:xfrm>
            <a:custGeom>
              <a:avLst/>
              <a:gdLst>
                <a:gd name="connsiteX0" fmla="*/ 194813 w 194813"/>
                <a:gd name="connsiteY0" fmla="*/ 97407 h 194813"/>
                <a:gd name="connsiteX1" fmla="*/ 97407 w 194813"/>
                <a:gd name="connsiteY1" fmla="*/ 194813 h 194813"/>
                <a:gd name="connsiteX2" fmla="*/ 0 w 194813"/>
                <a:gd name="connsiteY2" fmla="*/ 97407 h 194813"/>
                <a:gd name="connsiteX3" fmla="*/ 97407 w 194813"/>
                <a:gd name="connsiteY3" fmla="*/ 0 h 194813"/>
                <a:gd name="connsiteX4" fmla="*/ 194813 w 194813"/>
                <a:gd name="connsiteY4" fmla="*/ 97407 h 19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13" h="194813">
                  <a:moveTo>
                    <a:pt x="194813" y="97407"/>
                  </a:moveTo>
                  <a:cubicBezTo>
                    <a:pt x="194813" y="151203"/>
                    <a:pt x="151203" y="194813"/>
                    <a:pt x="97407" y="194813"/>
                  </a:cubicBezTo>
                  <a:cubicBezTo>
                    <a:pt x="43610" y="194813"/>
                    <a:pt x="0" y="151203"/>
                    <a:pt x="0" y="97407"/>
                  </a:cubicBezTo>
                  <a:cubicBezTo>
                    <a:pt x="0" y="43610"/>
                    <a:pt x="43610" y="0"/>
                    <a:pt x="97407" y="0"/>
                  </a:cubicBezTo>
                  <a:cubicBezTo>
                    <a:pt x="151203" y="0"/>
                    <a:pt x="194813" y="43610"/>
                    <a:pt x="194813" y="97407"/>
                  </a:cubicBezTo>
                  <a:close/>
                </a:path>
              </a:pathLst>
            </a:custGeom>
            <a:solidFill>
              <a:srgbClr val="E76762">
                <a:alpha val="70000"/>
              </a:srgbClr>
            </a:solidFill>
            <a:ln w="56716" cap="flat">
              <a:solidFill>
                <a:srgbClr val="D1E3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FA97F248-2D48-8347-9DE2-7D4661BF6F38}"/>
                </a:ext>
              </a:extLst>
            </p:cNvPr>
            <p:cNvGrpSpPr/>
            <p:nvPr userDrawn="1"/>
          </p:nvGrpSpPr>
          <p:grpSpPr>
            <a:xfrm>
              <a:off x="6441074" y="174436"/>
              <a:ext cx="4184627" cy="4184627"/>
              <a:chOff x="1760507" y="447221"/>
              <a:chExt cx="2124389" cy="2124389"/>
            </a:xfrm>
          </p:grpSpPr>
          <p:sp>
            <p:nvSpPr>
              <p:cNvPr id="89" name="Graphique 4">
                <a:extLst>
                  <a:ext uri="{FF2B5EF4-FFF2-40B4-BE49-F238E27FC236}">
                    <a16:creationId xmlns:a16="http://schemas.microsoft.com/office/drawing/2014/main" id="{C6B4FC02-9372-5748-84DA-3BF1EE83F227}"/>
                  </a:ext>
                </a:extLst>
              </p:cNvPr>
              <p:cNvSpPr/>
              <p:nvPr/>
            </p:nvSpPr>
            <p:spPr>
              <a:xfrm>
                <a:off x="1760507" y="447221"/>
                <a:ext cx="2124389" cy="2124389"/>
              </a:xfrm>
              <a:custGeom>
                <a:avLst/>
                <a:gdLst>
                  <a:gd name="connsiteX0" fmla="*/ 2124390 w 2124389"/>
                  <a:gd name="connsiteY0" fmla="*/ 1062195 h 2124389"/>
                  <a:gd name="connsiteX1" fmla="*/ 1062195 w 2124389"/>
                  <a:gd name="connsiteY1" fmla="*/ 2124390 h 2124389"/>
                  <a:gd name="connsiteX2" fmla="*/ 0 w 2124389"/>
                  <a:gd name="connsiteY2" fmla="*/ 1062195 h 2124389"/>
                  <a:gd name="connsiteX3" fmla="*/ 1062195 w 2124389"/>
                  <a:gd name="connsiteY3" fmla="*/ 0 h 2124389"/>
                  <a:gd name="connsiteX4" fmla="*/ 2124390 w 2124389"/>
                  <a:gd name="connsiteY4" fmla="*/ 1062195 h 212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389" h="2124389">
                    <a:moveTo>
                      <a:pt x="2124390" y="1062195"/>
                    </a:moveTo>
                    <a:cubicBezTo>
                      <a:pt x="2124390" y="1648829"/>
                      <a:pt x="1648829" y="2124390"/>
                      <a:pt x="1062195" y="2124390"/>
                    </a:cubicBezTo>
                    <a:cubicBezTo>
                      <a:pt x="475561" y="2124390"/>
                      <a:pt x="0" y="1648829"/>
                      <a:pt x="0" y="1062195"/>
                    </a:cubicBezTo>
                    <a:cubicBezTo>
                      <a:pt x="0" y="475561"/>
                      <a:pt x="475561" y="0"/>
                      <a:pt x="1062195" y="0"/>
                    </a:cubicBezTo>
                    <a:cubicBezTo>
                      <a:pt x="1648829" y="0"/>
                      <a:pt x="2124390" y="475561"/>
                      <a:pt x="2124390" y="1062195"/>
                    </a:cubicBezTo>
                    <a:close/>
                  </a:path>
                </a:pathLst>
              </a:custGeom>
              <a:solidFill>
                <a:srgbClr val="F7CBC2">
                  <a:alpha val="41000"/>
                </a:srgbClr>
              </a:solidFill>
              <a:ln w="8104" cap="flat">
                <a:solidFill>
                  <a:srgbClr val="FFFFFF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Graphique 4">
                <a:extLst>
                  <a:ext uri="{FF2B5EF4-FFF2-40B4-BE49-F238E27FC236}">
                    <a16:creationId xmlns:a16="http://schemas.microsoft.com/office/drawing/2014/main" id="{C04D6265-56DD-6D43-8C2C-D7749F5BF9A9}"/>
                  </a:ext>
                </a:extLst>
              </p:cNvPr>
              <p:cNvSpPr/>
              <p:nvPr/>
            </p:nvSpPr>
            <p:spPr>
              <a:xfrm>
                <a:off x="2271891" y="958605"/>
                <a:ext cx="1101621" cy="1101621"/>
              </a:xfrm>
              <a:custGeom>
                <a:avLst/>
                <a:gdLst>
                  <a:gd name="connsiteX0" fmla="*/ 1101621 w 1101621"/>
                  <a:gd name="connsiteY0" fmla="*/ 550811 h 1101621"/>
                  <a:gd name="connsiteX1" fmla="*/ 550811 w 1101621"/>
                  <a:gd name="connsiteY1" fmla="*/ 1101622 h 1101621"/>
                  <a:gd name="connsiteX2" fmla="*/ 0 w 1101621"/>
                  <a:gd name="connsiteY2" fmla="*/ 550811 h 1101621"/>
                  <a:gd name="connsiteX3" fmla="*/ 550811 w 1101621"/>
                  <a:gd name="connsiteY3" fmla="*/ 0 h 1101621"/>
                  <a:gd name="connsiteX4" fmla="*/ 1101621 w 1101621"/>
                  <a:gd name="connsiteY4" fmla="*/ 550811 h 110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621" h="1101621">
                    <a:moveTo>
                      <a:pt x="1101621" y="550811"/>
                    </a:moveTo>
                    <a:cubicBezTo>
                      <a:pt x="1101621" y="855015"/>
                      <a:pt x="855015" y="1101622"/>
                      <a:pt x="550811" y="1101622"/>
                    </a:cubicBezTo>
                    <a:cubicBezTo>
                      <a:pt x="246606" y="1101622"/>
                      <a:pt x="0" y="855015"/>
                      <a:pt x="0" y="550811"/>
                    </a:cubicBezTo>
                    <a:cubicBezTo>
                      <a:pt x="0" y="246606"/>
                      <a:pt x="246606" y="0"/>
                      <a:pt x="550811" y="0"/>
                    </a:cubicBezTo>
                    <a:cubicBezTo>
                      <a:pt x="855015" y="0"/>
                      <a:pt x="1101621" y="246606"/>
                      <a:pt x="1101621" y="550811"/>
                    </a:cubicBezTo>
                    <a:close/>
                  </a:path>
                </a:pathLst>
              </a:custGeom>
              <a:solidFill>
                <a:srgbClr val="FCEAE5"/>
              </a:solidFill>
              <a:ln w="12262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74" name="Graphique 4">
              <a:extLst>
                <a:ext uri="{FF2B5EF4-FFF2-40B4-BE49-F238E27FC236}">
                  <a16:creationId xmlns:a16="http://schemas.microsoft.com/office/drawing/2014/main" id="{35A3666F-350E-6C41-AF04-9B12631278BF}"/>
                </a:ext>
              </a:extLst>
            </p:cNvPr>
            <p:cNvSpPr/>
            <p:nvPr userDrawn="1"/>
          </p:nvSpPr>
          <p:spPr>
            <a:xfrm>
              <a:off x="6509935" y="3280045"/>
              <a:ext cx="115596" cy="115596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1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1"/>
                    <a:pt x="70736" y="141471"/>
                  </a:cubicBezTo>
                  <a:cubicBezTo>
                    <a:pt x="31669" y="141471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5" name="Graphique 4">
              <a:extLst>
                <a:ext uri="{FF2B5EF4-FFF2-40B4-BE49-F238E27FC236}">
                  <a16:creationId xmlns:a16="http://schemas.microsoft.com/office/drawing/2014/main" id="{A0197BB7-602A-574F-B023-A4D6259C27CB}"/>
                </a:ext>
              </a:extLst>
            </p:cNvPr>
            <p:cNvGrpSpPr/>
            <p:nvPr userDrawn="1"/>
          </p:nvGrpSpPr>
          <p:grpSpPr>
            <a:xfrm>
              <a:off x="11227306" y="2679740"/>
              <a:ext cx="360053" cy="360053"/>
              <a:chOff x="4678930" y="1774306"/>
              <a:chExt cx="440648" cy="440648"/>
            </a:xfrm>
          </p:grpSpPr>
          <p:sp>
            <p:nvSpPr>
              <p:cNvPr id="87" name="Forme libre 86">
                <a:extLst>
                  <a:ext uri="{FF2B5EF4-FFF2-40B4-BE49-F238E27FC236}">
                    <a16:creationId xmlns:a16="http://schemas.microsoft.com/office/drawing/2014/main" id="{EAD5ABEB-8329-1D4A-812A-6BC63EE21616}"/>
                  </a:ext>
                </a:extLst>
              </p:cNvPr>
              <p:cNvSpPr/>
              <p:nvPr/>
            </p:nvSpPr>
            <p:spPr>
              <a:xfrm>
                <a:off x="4678930" y="1774306"/>
                <a:ext cx="440648" cy="440648"/>
              </a:xfrm>
              <a:custGeom>
                <a:avLst/>
                <a:gdLst>
                  <a:gd name="connsiteX0" fmla="*/ 440648 w 440648"/>
                  <a:gd name="connsiteY0" fmla="*/ 220324 h 440648"/>
                  <a:gd name="connsiteX1" fmla="*/ 220324 w 440648"/>
                  <a:gd name="connsiteY1" fmla="*/ 440649 h 440648"/>
                  <a:gd name="connsiteX2" fmla="*/ 0 w 440648"/>
                  <a:gd name="connsiteY2" fmla="*/ 220324 h 440648"/>
                  <a:gd name="connsiteX3" fmla="*/ 220324 w 440648"/>
                  <a:gd name="connsiteY3" fmla="*/ 0 h 440648"/>
                  <a:gd name="connsiteX4" fmla="*/ 440648 w 440648"/>
                  <a:gd name="connsiteY4" fmla="*/ 220324 h 44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48" h="440648">
                    <a:moveTo>
                      <a:pt x="440648" y="220324"/>
                    </a:moveTo>
                    <a:cubicBezTo>
                      <a:pt x="440648" y="342006"/>
                      <a:pt x="342006" y="440649"/>
                      <a:pt x="220324" y="440649"/>
                    </a:cubicBezTo>
                    <a:cubicBezTo>
                      <a:pt x="98642" y="440649"/>
                      <a:pt x="0" y="342006"/>
                      <a:pt x="0" y="220324"/>
                    </a:cubicBezTo>
                    <a:cubicBezTo>
                      <a:pt x="0" y="98643"/>
                      <a:pt x="98642" y="0"/>
                      <a:pt x="220324" y="0"/>
                    </a:cubicBezTo>
                    <a:cubicBezTo>
                      <a:pt x="342006" y="0"/>
                      <a:pt x="440648" y="98643"/>
                      <a:pt x="440648" y="220324"/>
                    </a:cubicBezTo>
                    <a:close/>
                  </a:path>
                </a:pathLst>
              </a:custGeom>
              <a:solidFill>
                <a:srgbClr val="E76662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8" name="Forme libre 87">
                <a:extLst>
                  <a:ext uri="{FF2B5EF4-FFF2-40B4-BE49-F238E27FC236}">
                    <a16:creationId xmlns:a16="http://schemas.microsoft.com/office/drawing/2014/main" id="{D42C1807-0606-0943-9FFA-16740A318574}"/>
                  </a:ext>
                </a:extLst>
              </p:cNvPr>
              <p:cNvSpPr/>
              <p:nvPr/>
            </p:nvSpPr>
            <p:spPr>
              <a:xfrm>
                <a:off x="4828519" y="1923895"/>
                <a:ext cx="141471" cy="141471"/>
              </a:xfrm>
              <a:custGeom>
                <a:avLst/>
                <a:gdLst>
                  <a:gd name="connsiteX0" fmla="*/ 141471 w 141471"/>
                  <a:gd name="connsiteY0" fmla="*/ 70736 h 141471"/>
                  <a:gd name="connsiteX1" fmla="*/ 70736 w 141471"/>
                  <a:gd name="connsiteY1" fmla="*/ 141472 h 141471"/>
                  <a:gd name="connsiteX2" fmla="*/ 0 w 141471"/>
                  <a:gd name="connsiteY2" fmla="*/ 70736 h 141471"/>
                  <a:gd name="connsiteX3" fmla="*/ 70736 w 141471"/>
                  <a:gd name="connsiteY3" fmla="*/ 0 h 141471"/>
                  <a:gd name="connsiteX4" fmla="*/ 141471 w 141471"/>
                  <a:gd name="connsiteY4" fmla="*/ 70736 h 1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71" h="141471">
                    <a:moveTo>
                      <a:pt x="141471" y="70736"/>
                    </a:moveTo>
                    <a:cubicBezTo>
                      <a:pt x="141471" y="109802"/>
                      <a:pt x="109802" y="141472"/>
                      <a:pt x="70736" y="141472"/>
                    </a:cubicBezTo>
                    <a:cubicBezTo>
                      <a:pt x="31669" y="141472"/>
                      <a:pt x="0" y="109802"/>
                      <a:pt x="0" y="70736"/>
                    </a:cubicBezTo>
                    <a:cubicBezTo>
                      <a:pt x="0" y="31669"/>
                      <a:pt x="31669" y="0"/>
                      <a:pt x="70736" y="0"/>
                    </a:cubicBezTo>
                    <a:cubicBezTo>
                      <a:pt x="109802" y="0"/>
                      <a:pt x="141471" y="31669"/>
                      <a:pt x="141471" y="7073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594BAA56-9CD7-EB40-82B0-EEEE34786D95}"/>
                </a:ext>
              </a:extLst>
            </p:cNvPr>
            <p:cNvGrpSpPr/>
            <p:nvPr userDrawn="1"/>
          </p:nvGrpSpPr>
          <p:grpSpPr>
            <a:xfrm>
              <a:off x="10280474" y="1066494"/>
              <a:ext cx="1276854" cy="1276854"/>
              <a:chOff x="3512740" y="605758"/>
              <a:chExt cx="1013491" cy="1013491"/>
            </a:xfrm>
          </p:grpSpPr>
          <p:sp>
            <p:nvSpPr>
              <p:cNvPr id="83" name="Forme libre 82">
                <a:extLst>
                  <a:ext uri="{FF2B5EF4-FFF2-40B4-BE49-F238E27FC236}">
                    <a16:creationId xmlns:a16="http://schemas.microsoft.com/office/drawing/2014/main" id="{7F7C1736-5300-B248-9D9F-64B9DC909AB4}"/>
                  </a:ext>
                </a:extLst>
              </p:cNvPr>
              <p:cNvSpPr/>
              <p:nvPr userDrawn="1"/>
            </p:nvSpPr>
            <p:spPr>
              <a:xfrm>
                <a:off x="3512740" y="605758"/>
                <a:ext cx="1013491" cy="1013491"/>
              </a:xfrm>
              <a:custGeom>
                <a:avLst/>
                <a:gdLst>
                  <a:gd name="connsiteX0" fmla="*/ 1013492 w 1013491"/>
                  <a:gd name="connsiteY0" fmla="*/ 506746 h 1013491"/>
                  <a:gd name="connsiteX1" fmla="*/ 506746 w 1013491"/>
                  <a:gd name="connsiteY1" fmla="*/ 1013492 h 1013491"/>
                  <a:gd name="connsiteX2" fmla="*/ 0 w 1013491"/>
                  <a:gd name="connsiteY2" fmla="*/ 506746 h 1013491"/>
                  <a:gd name="connsiteX3" fmla="*/ 506746 w 1013491"/>
                  <a:gd name="connsiteY3" fmla="*/ 0 h 1013491"/>
                  <a:gd name="connsiteX4" fmla="*/ 1013492 w 1013491"/>
                  <a:gd name="connsiteY4" fmla="*/ 506746 h 10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91" h="1013491">
                    <a:moveTo>
                      <a:pt x="1013492" y="506746"/>
                    </a:moveTo>
                    <a:cubicBezTo>
                      <a:pt x="1013492" y="786614"/>
                      <a:pt x="786614" y="1013492"/>
                      <a:pt x="506746" y="1013492"/>
                    </a:cubicBezTo>
                    <a:cubicBezTo>
                      <a:pt x="226878" y="1013492"/>
                      <a:pt x="0" y="786614"/>
                      <a:pt x="0" y="506746"/>
                    </a:cubicBezTo>
                    <a:cubicBezTo>
                      <a:pt x="0" y="226878"/>
                      <a:pt x="226878" y="0"/>
                      <a:pt x="506746" y="0"/>
                    </a:cubicBezTo>
                    <a:cubicBezTo>
                      <a:pt x="786614" y="0"/>
                      <a:pt x="1013492" y="226878"/>
                      <a:pt x="1013492" y="506746"/>
                    </a:cubicBezTo>
                    <a:close/>
                  </a:path>
                </a:pathLst>
              </a:custGeom>
              <a:noFill/>
              <a:ln w="76033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CBEF1408-51BD-8B49-9198-F09684A04AB1}"/>
                  </a:ext>
                </a:extLst>
              </p:cNvPr>
              <p:cNvGrpSpPr/>
              <p:nvPr userDrawn="1"/>
            </p:nvGrpSpPr>
            <p:grpSpPr>
              <a:xfrm>
                <a:off x="3706394" y="799412"/>
                <a:ext cx="640023" cy="626184"/>
                <a:chOff x="3706394" y="799412"/>
                <a:chExt cx="640023" cy="626184"/>
              </a:xfrm>
            </p:grpSpPr>
            <p:sp>
              <p:nvSpPr>
                <p:cNvPr id="85" name="Graphique 4">
                  <a:extLst>
                    <a:ext uri="{FF2B5EF4-FFF2-40B4-BE49-F238E27FC236}">
                      <a16:creationId xmlns:a16="http://schemas.microsoft.com/office/drawing/2014/main" id="{6C6A99D8-79C6-094F-8CEF-0D7D5E118FCF}"/>
                    </a:ext>
                  </a:extLst>
                </p:cNvPr>
                <p:cNvSpPr/>
                <p:nvPr userDrawn="1"/>
              </p:nvSpPr>
              <p:spPr>
                <a:xfrm>
                  <a:off x="4200308" y="985276"/>
                  <a:ext cx="146109" cy="146109"/>
                </a:xfrm>
                <a:custGeom>
                  <a:avLst/>
                  <a:gdLst>
                    <a:gd name="connsiteX0" fmla="*/ 146110 w 146109"/>
                    <a:gd name="connsiteY0" fmla="*/ 73055 h 146109"/>
                    <a:gd name="connsiteX1" fmla="*/ 73055 w 146109"/>
                    <a:gd name="connsiteY1" fmla="*/ 146110 h 146109"/>
                    <a:gd name="connsiteX2" fmla="*/ 0 w 146109"/>
                    <a:gd name="connsiteY2" fmla="*/ 73055 h 146109"/>
                    <a:gd name="connsiteX3" fmla="*/ 73055 w 146109"/>
                    <a:gd name="connsiteY3" fmla="*/ 0 h 146109"/>
                    <a:gd name="connsiteX4" fmla="*/ 146110 w 146109"/>
                    <a:gd name="connsiteY4" fmla="*/ 73055 h 14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09" h="146109">
                      <a:moveTo>
                        <a:pt x="146110" y="73055"/>
                      </a:moveTo>
                      <a:cubicBezTo>
                        <a:pt x="146110" y="113402"/>
                        <a:pt x="113402" y="146110"/>
                        <a:pt x="73055" y="146110"/>
                      </a:cubicBezTo>
                      <a:cubicBezTo>
                        <a:pt x="32708" y="146110"/>
                        <a:pt x="0" y="113402"/>
                        <a:pt x="0" y="73055"/>
                      </a:cubicBezTo>
                      <a:cubicBezTo>
                        <a:pt x="0" y="32708"/>
                        <a:pt x="32708" y="0"/>
                        <a:pt x="73055" y="0"/>
                      </a:cubicBezTo>
                      <a:cubicBezTo>
                        <a:pt x="113402" y="0"/>
                        <a:pt x="146110" y="32708"/>
                        <a:pt x="146110" y="73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6" name="Forme libre 85">
                  <a:extLst>
                    <a:ext uri="{FF2B5EF4-FFF2-40B4-BE49-F238E27FC236}">
                      <a16:creationId xmlns:a16="http://schemas.microsoft.com/office/drawing/2014/main" id="{9476D84C-AE94-3949-BC2F-1353BB8C192C}"/>
                    </a:ext>
                  </a:extLst>
                </p:cNvPr>
                <p:cNvSpPr/>
                <p:nvPr userDrawn="1"/>
              </p:nvSpPr>
              <p:spPr>
                <a:xfrm>
                  <a:off x="3706394" y="799412"/>
                  <a:ext cx="626184" cy="626184"/>
                </a:xfrm>
                <a:custGeom>
                  <a:avLst/>
                  <a:gdLst>
                    <a:gd name="connsiteX0" fmla="*/ 626185 w 626184"/>
                    <a:gd name="connsiteY0" fmla="*/ 313092 h 626184"/>
                    <a:gd name="connsiteX1" fmla="*/ 313092 w 626184"/>
                    <a:gd name="connsiteY1" fmla="*/ 626185 h 626184"/>
                    <a:gd name="connsiteX2" fmla="*/ 0 w 626184"/>
                    <a:gd name="connsiteY2" fmla="*/ 313092 h 626184"/>
                    <a:gd name="connsiteX3" fmla="*/ 313092 w 626184"/>
                    <a:gd name="connsiteY3" fmla="*/ 0 h 626184"/>
                    <a:gd name="connsiteX4" fmla="*/ 626185 w 626184"/>
                    <a:gd name="connsiteY4" fmla="*/ 313092 h 62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184" h="626184">
                      <a:moveTo>
                        <a:pt x="626185" y="313092"/>
                      </a:moveTo>
                      <a:cubicBezTo>
                        <a:pt x="626185" y="486009"/>
                        <a:pt x="486008" y="626185"/>
                        <a:pt x="313092" y="626185"/>
                      </a:cubicBezTo>
                      <a:cubicBezTo>
                        <a:pt x="140176" y="626185"/>
                        <a:pt x="0" y="486009"/>
                        <a:pt x="0" y="313092"/>
                      </a:cubicBezTo>
                      <a:cubicBezTo>
                        <a:pt x="0" y="140176"/>
                        <a:pt x="140176" y="0"/>
                        <a:pt x="313092" y="0"/>
                      </a:cubicBezTo>
                      <a:cubicBezTo>
                        <a:pt x="486008" y="0"/>
                        <a:pt x="626185" y="140176"/>
                        <a:pt x="626185" y="313092"/>
                      </a:cubicBezTo>
                      <a:close/>
                    </a:path>
                  </a:pathLst>
                </a:custGeom>
                <a:solidFill>
                  <a:srgbClr val="ED897F"/>
                </a:solidFill>
                <a:ln w="106564" cap="flat">
                  <a:solidFill>
                    <a:srgbClr val="FCE5D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4043752C-78CD-A440-9B98-2D6415A5F82B}"/>
                </a:ext>
              </a:extLst>
            </p:cNvPr>
            <p:cNvGrpSpPr/>
            <p:nvPr userDrawn="1"/>
          </p:nvGrpSpPr>
          <p:grpSpPr>
            <a:xfrm>
              <a:off x="9542241" y="3443733"/>
              <a:ext cx="1620398" cy="1620397"/>
              <a:chOff x="9572428" y="3161411"/>
              <a:chExt cx="1620398" cy="1620397"/>
            </a:xfrm>
          </p:grpSpPr>
          <p:sp>
            <p:nvSpPr>
              <p:cNvPr id="81" name="Graphique 4">
                <a:extLst>
                  <a:ext uri="{FF2B5EF4-FFF2-40B4-BE49-F238E27FC236}">
                    <a16:creationId xmlns:a16="http://schemas.microsoft.com/office/drawing/2014/main" id="{9F879A1C-818E-0347-8F71-589500069FE4}"/>
                  </a:ext>
                </a:extLst>
              </p:cNvPr>
              <p:cNvSpPr/>
              <p:nvPr userDrawn="1"/>
            </p:nvSpPr>
            <p:spPr>
              <a:xfrm>
                <a:off x="9572428" y="3161411"/>
                <a:ext cx="1620398" cy="1620397"/>
              </a:xfrm>
              <a:custGeom>
                <a:avLst/>
                <a:gdLst>
                  <a:gd name="connsiteX0" fmla="*/ 2187009 w 2187008"/>
                  <a:gd name="connsiteY0" fmla="*/ 1093504 h 2187008"/>
                  <a:gd name="connsiteX1" fmla="*/ 1093504 w 2187008"/>
                  <a:gd name="connsiteY1" fmla="*/ 2187008 h 2187008"/>
                  <a:gd name="connsiteX2" fmla="*/ 0 w 2187008"/>
                  <a:gd name="connsiteY2" fmla="*/ 1093504 h 2187008"/>
                  <a:gd name="connsiteX3" fmla="*/ 1093504 w 2187008"/>
                  <a:gd name="connsiteY3" fmla="*/ 0 h 2187008"/>
                  <a:gd name="connsiteX4" fmla="*/ 2187009 w 2187008"/>
                  <a:gd name="connsiteY4" fmla="*/ 1093504 h 21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7008" h="2187008">
                    <a:moveTo>
                      <a:pt x="2187009" y="1093504"/>
                    </a:moveTo>
                    <a:cubicBezTo>
                      <a:pt x="2187009" y="1697430"/>
                      <a:pt x="1697430" y="2187008"/>
                      <a:pt x="1093504" y="2187008"/>
                    </a:cubicBezTo>
                    <a:cubicBezTo>
                      <a:pt x="489579" y="2187008"/>
                      <a:pt x="0" y="1697430"/>
                      <a:pt x="0" y="1093504"/>
                    </a:cubicBezTo>
                    <a:cubicBezTo>
                      <a:pt x="0" y="489578"/>
                      <a:pt x="489579" y="0"/>
                      <a:pt x="1093504" y="0"/>
                    </a:cubicBezTo>
                    <a:cubicBezTo>
                      <a:pt x="1697430" y="0"/>
                      <a:pt x="2187009" y="489578"/>
                      <a:pt x="2187009" y="10935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79600" cap="flat">
                <a:solidFill>
                  <a:srgbClr val="E76662">
                    <a:alpha val="84369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2" name="Graphique 4">
                <a:extLst>
                  <a:ext uri="{FF2B5EF4-FFF2-40B4-BE49-F238E27FC236}">
                    <a16:creationId xmlns:a16="http://schemas.microsoft.com/office/drawing/2014/main" id="{75D38F9F-43CF-3C43-8DFA-6153E5B16D7B}"/>
                  </a:ext>
                </a:extLst>
              </p:cNvPr>
              <p:cNvSpPr/>
              <p:nvPr userDrawn="1"/>
            </p:nvSpPr>
            <p:spPr>
              <a:xfrm>
                <a:off x="10101181" y="3676054"/>
                <a:ext cx="591110" cy="591110"/>
              </a:xfrm>
              <a:custGeom>
                <a:avLst/>
                <a:gdLst>
                  <a:gd name="connsiteX0" fmla="*/ 797806 w 797805"/>
                  <a:gd name="connsiteY0" fmla="*/ 398903 h 797805"/>
                  <a:gd name="connsiteX1" fmla="*/ 398903 w 797805"/>
                  <a:gd name="connsiteY1" fmla="*/ 797806 h 797805"/>
                  <a:gd name="connsiteX2" fmla="*/ 0 w 797805"/>
                  <a:gd name="connsiteY2" fmla="*/ 398903 h 797805"/>
                  <a:gd name="connsiteX3" fmla="*/ 398903 w 797805"/>
                  <a:gd name="connsiteY3" fmla="*/ 0 h 797805"/>
                  <a:gd name="connsiteX4" fmla="*/ 797806 w 797805"/>
                  <a:gd name="connsiteY4" fmla="*/ 398903 h 79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805" h="797805">
                    <a:moveTo>
                      <a:pt x="797806" y="398903"/>
                    </a:moveTo>
                    <a:cubicBezTo>
                      <a:pt x="797806" y="619211"/>
                      <a:pt x="619211" y="797806"/>
                      <a:pt x="398903" y="797806"/>
                    </a:cubicBezTo>
                    <a:cubicBezTo>
                      <a:pt x="178595" y="797806"/>
                      <a:pt x="0" y="619211"/>
                      <a:pt x="0" y="398903"/>
                    </a:cubicBezTo>
                    <a:cubicBezTo>
                      <a:pt x="0" y="178595"/>
                      <a:pt x="178595" y="0"/>
                      <a:pt x="398903" y="0"/>
                    </a:cubicBezTo>
                    <a:cubicBezTo>
                      <a:pt x="619211" y="0"/>
                      <a:pt x="797806" y="178595"/>
                      <a:pt x="797806" y="398903"/>
                    </a:cubicBezTo>
                    <a:close/>
                  </a:path>
                </a:pathLst>
              </a:custGeom>
              <a:noFill/>
              <a:ln w="444500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063A7668-A0B1-1D42-B3F9-1F2E970FEB3B}"/>
                </a:ext>
              </a:extLst>
            </p:cNvPr>
            <p:cNvGrpSpPr/>
            <p:nvPr userDrawn="1"/>
          </p:nvGrpSpPr>
          <p:grpSpPr>
            <a:xfrm>
              <a:off x="10843917" y="4865048"/>
              <a:ext cx="668366" cy="668366"/>
              <a:chOff x="5799920" y="4925820"/>
              <a:chExt cx="1255480" cy="1255480"/>
            </a:xfrm>
          </p:grpSpPr>
          <p:sp>
            <p:nvSpPr>
              <p:cNvPr id="79" name="Graphique 4">
                <a:extLst>
                  <a:ext uri="{FF2B5EF4-FFF2-40B4-BE49-F238E27FC236}">
                    <a16:creationId xmlns:a16="http://schemas.microsoft.com/office/drawing/2014/main" id="{67BD535E-FD0D-8948-9458-19F6E82D400B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0" name="Graphique 4">
                <a:extLst>
                  <a:ext uri="{FF2B5EF4-FFF2-40B4-BE49-F238E27FC236}">
                    <a16:creationId xmlns:a16="http://schemas.microsoft.com/office/drawing/2014/main" id="{5DD0C1DB-95E7-5A47-89F5-15EA9170FF8E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13" name="Ellipse 112">
            <a:extLst>
              <a:ext uri="{FF2B5EF4-FFF2-40B4-BE49-F238E27FC236}">
                <a16:creationId xmlns:a16="http://schemas.microsoft.com/office/drawing/2014/main" id="{DD270E72-6484-724A-A9A3-BC1623963BC3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989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829E62-A396-A544-A8FE-50D7B9E23AA6}"/>
              </a:ext>
            </a:extLst>
          </p:cNvPr>
          <p:cNvCxnSpPr>
            <a:cxnSpLocks/>
          </p:cNvCxnSpPr>
          <p:nvPr userDrawn="1"/>
        </p:nvCxnSpPr>
        <p:spPr>
          <a:xfrm>
            <a:off x="7790779" y="1353312"/>
            <a:ext cx="0" cy="423237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4061551" y="1341784"/>
            <a:ext cx="0" cy="4243904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11">
            <a:extLst>
              <a:ext uri="{FF2B5EF4-FFF2-40B4-BE49-F238E27FC236}">
                <a16:creationId xmlns:a16="http://schemas.microsoft.com/office/drawing/2014/main" id="{AB4B497D-1031-E747-AB52-FABD7E63A4E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82614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322509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3" name="Espace réservé du graphique 11">
            <a:extLst>
              <a:ext uri="{FF2B5EF4-FFF2-40B4-BE49-F238E27FC236}">
                <a16:creationId xmlns:a16="http://schemas.microsoft.com/office/drawing/2014/main" id="{1989F8AC-7FBC-E941-B0AD-62BAA1FEB0F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13565" y="2441448"/>
            <a:ext cx="3195265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A7FEA7-78D4-134E-8A5F-CD5813BB45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1803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picto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D6F0CACC-ACB3-6D48-962C-36499AE9EBED}"/>
                </a:ext>
              </a:extLst>
            </p:cNvPr>
            <p:cNvSpPr/>
            <p:nvPr userDrawn="1"/>
          </p:nvSpPr>
          <p:spPr>
            <a:xfrm rot="10800000">
              <a:off x="2098906" y="5419431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79A24FB-0614-8244-8747-FF647251D53B}"/>
                </a:ext>
              </a:extLst>
            </p:cNvPr>
            <p:cNvSpPr/>
            <p:nvPr userDrawn="1"/>
          </p:nvSpPr>
          <p:spPr>
            <a:xfrm rot="10800000">
              <a:off x="9636431" y="5416407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space réservé pour une image  4">
            <a:extLst>
              <a:ext uri="{FF2B5EF4-FFF2-40B4-BE49-F238E27FC236}">
                <a16:creationId xmlns:a16="http://schemas.microsoft.com/office/drawing/2014/main" id="{07A01AB9-208E-E04A-A517-EC5DA932C8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499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picto</a:t>
            </a:r>
          </a:p>
        </p:txBody>
      </p: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C083B541-96F1-B34D-A8D9-CDF4D68253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75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</a:t>
            </a:r>
            <a:r>
              <a:rPr lang="fr-FR" err="1"/>
              <a:t>picto</a:t>
            </a:r>
            <a:endParaRPr lang="fr-FR"/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2D25EAED-0AF7-D847-ADEB-ADC47DADA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6BEBB28A-2496-6E47-A9C1-2F0099FE73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265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F729A06B-A661-4D42-9859-EB98E4FD97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741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2E0A776-C5D8-6A49-A261-395F6F659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680325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347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41784"/>
            <a:ext cx="0" cy="390331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95296" y="1376362"/>
            <a:ext cx="4660383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graphique 11">
            <a:extLst>
              <a:ext uri="{FF2B5EF4-FFF2-40B4-BE49-F238E27FC236}">
                <a16:creationId xmlns:a16="http://schemas.microsoft.com/office/drawing/2014/main" id="{930C240C-640C-864E-BD5D-6732428B33B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3275" y="1376362"/>
            <a:ext cx="4893429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DC778D0-4137-B247-8BB0-876C14E98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01852"/>
            <a:ext cx="10108598" cy="337015"/>
          </a:xfrm>
          <a:prstGeom prst="rect">
            <a:avLst/>
          </a:prstGeom>
        </p:spPr>
        <p:txBody>
          <a:bodyPr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200" b="1" i="0">
                <a:solidFill>
                  <a:schemeClr val="tx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4715BA5-CF68-8B4F-9CC6-CA5879D9F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4278714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a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7C3F47-113F-1A44-B1A6-C805A00148CA}"/>
              </a:ext>
            </a:extLst>
          </p:cNvPr>
          <p:cNvGrpSpPr/>
          <p:nvPr userDrawn="1"/>
        </p:nvGrpSpPr>
        <p:grpSpPr>
          <a:xfrm>
            <a:off x="877394" y="1453676"/>
            <a:ext cx="334011" cy="311666"/>
            <a:chOff x="4669540" y="4827189"/>
            <a:chExt cx="690232" cy="644055"/>
          </a:xfrm>
        </p:grpSpPr>
        <p:sp>
          <p:nvSpPr>
            <p:cNvPr id="13" name="Graphique 20">
              <a:extLst>
                <a:ext uri="{FF2B5EF4-FFF2-40B4-BE49-F238E27FC236}">
                  <a16:creationId xmlns:a16="http://schemas.microsoft.com/office/drawing/2014/main" id="{3EB08259-DFEB-A347-B1DF-5510D8021AB4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20">
              <a:extLst>
                <a:ext uri="{FF2B5EF4-FFF2-40B4-BE49-F238E27FC236}">
                  <a16:creationId xmlns:a16="http://schemas.microsoft.com/office/drawing/2014/main" id="{B4FA6F19-F05E-DF43-BC76-6B1BE2D37884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35F55A-3AA5-EB49-8E8B-56A7CC72E32F}"/>
              </a:ext>
            </a:extLst>
          </p:cNvPr>
          <p:cNvGrpSpPr/>
          <p:nvPr userDrawn="1"/>
        </p:nvGrpSpPr>
        <p:grpSpPr>
          <a:xfrm>
            <a:off x="4093927" y="1436464"/>
            <a:ext cx="334013" cy="311666"/>
            <a:chOff x="4040762" y="1500262"/>
            <a:chExt cx="334013" cy="311666"/>
          </a:xfrm>
        </p:grpSpPr>
        <p:sp>
          <p:nvSpPr>
            <p:cNvPr id="15" name="Graphique 20">
              <a:extLst>
                <a:ext uri="{FF2B5EF4-FFF2-40B4-BE49-F238E27FC236}">
                  <a16:creationId xmlns:a16="http://schemas.microsoft.com/office/drawing/2014/main" id="{190E966B-F071-7045-9935-D801EF77A763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20">
              <a:extLst>
                <a:ext uri="{FF2B5EF4-FFF2-40B4-BE49-F238E27FC236}">
                  <a16:creationId xmlns:a16="http://schemas.microsoft.com/office/drawing/2014/main" id="{B4CECA5D-AA2C-0A40-B02F-B58FC010076C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0A3BC8F-8F78-C04B-9DD9-4568DF2743B1}"/>
              </a:ext>
            </a:extLst>
          </p:cNvPr>
          <p:cNvGrpSpPr/>
          <p:nvPr userDrawn="1"/>
        </p:nvGrpSpPr>
        <p:grpSpPr>
          <a:xfrm>
            <a:off x="7294621" y="1453020"/>
            <a:ext cx="334013" cy="311666"/>
            <a:chOff x="7241456" y="1516818"/>
            <a:chExt cx="334013" cy="311666"/>
          </a:xfrm>
        </p:grpSpPr>
        <p:sp>
          <p:nvSpPr>
            <p:cNvPr id="17" name="Graphique 20">
              <a:extLst>
                <a:ext uri="{FF2B5EF4-FFF2-40B4-BE49-F238E27FC236}">
                  <a16:creationId xmlns:a16="http://schemas.microsoft.com/office/drawing/2014/main" id="{8A95195E-67BA-6E4C-A15B-226463C98FB8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20">
              <a:extLst>
                <a:ext uri="{FF2B5EF4-FFF2-40B4-BE49-F238E27FC236}">
                  <a16:creationId xmlns:a16="http://schemas.microsoft.com/office/drawing/2014/main" id="{782B3DEC-7F8A-5444-8B69-AB29F1E8350A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2C904C-8E25-3A42-AA02-543CB363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8447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A72B9F7-3FC9-B445-A3B8-1714285A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95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0C0A457B-F934-0845-8757-3446E4D8F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99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3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FD5CB15-8DBD-F147-9D5F-A4E6B14452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990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643FABE7-6CD1-3C4F-BF38-15FFC7055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7635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1BF6D520-C4D5-1442-9AEA-BF68ADD11A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7179" y="1874153"/>
            <a:ext cx="3657346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2DCA8400-5421-4640-919A-EA9FAD814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7635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E9FB5C85-FB6E-C64E-8A33-620058246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79" y="2633365"/>
            <a:ext cx="3657346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AD22695-D19D-AB42-9872-602748B311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066362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- 3 a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7C3F47-113F-1A44-B1A6-C805A00148CA}"/>
              </a:ext>
            </a:extLst>
          </p:cNvPr>
          <p:cNvGrpSpPr/>
          <p:nvPr userDrawn="1"/>
        </p:nvGrpSpPr>
        <p:grpSpPr>
          <a:xfrm>
            <a:off x="474276" y="1197936"/>
            <a:ext cx="286579" cy="311666"/>
            <a:chOff x="4669540" y="4827189"/>
            <a:chExt cx="690232" cy="644055"/>
          </a:xfrm>
        </p:grpSpPr>
        <p:sp>
          <p:nvSpPr>
            <p:cNvPr id="13" name="Graphique 20">
              <a:extLst>
                <a:ext uri="{FF2B5EF4-FFF2-40B4-BE49-F238E27FC236}">
                  <a16:creationId xmlns:a16="http://schemas.microsoft.com/office/drawing/2014/main" id="{3EB08259-DFEB-A347-B1DF-5510D8021AB4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20">
              <a:extLst>
                <a:ext uri="{FF2B5EF4-FFF2-40B4-BE49-F238E27FC236}">
                  <a16:creationId xmlns:a16="http://schemas.microsoft.com/office/drawing/2014/main" id="{B4FA6F19-F05E-DF43-BC76-6B1BE2D37884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35F55A-3AA5-EB49-8E8B-56A7CC72E32F}"/>
              </a:ext>
            </a:extLst>
          </p:cNvPr>
          <p:cNvGrpSpPr/>
          <p:nvPr userDrawn="1"/>
        </p:nvGrpSpPr>
        <p:grpSpPr>
          <a:xfrm>
            <a:off x="3298686" y="1181760"/>
            <a:ext cx="277384" cy="311666"/>
            <a:chOff x="4040762" y="1500262"/>
            <a:chExt cx="334013" cy="311666"/>
          </a:xfrm>
        </p:grpSpPr>
        <p:sp>
          <p:nvSpPr>
            <p:cNvPr id="15" name="Graphique 20">
              <a:extLst>
                <a:ext uri="{FF2B5EF4-FFF2-40B4-BE49-F238E27FC236}">
                  <a16:creationId xmlns:a16="http://schemas.microsoft.com/office/drawing/2014/main" id="{190E966B-F071-7045-9935-D801EF77A763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20">
              <a:extLst>
                <a:ext uri="{FF2B5EF4-FFF2-40B4-BE49-F238E27FC236}">
                  <a16:creationId xmlns:a16="http://schemas.microsoft.com/office/drawing/2014/main" id="{B4CECA5D-AA2C-0A40-B02F-B58FC010076C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0A3BC8F-8F78-C04B-9DD9-4568DF2743B1}"/>
              </a:ext>
            </a:extLst>
          </p:cNvPr>
          <p:cNvGrpSpPr/>
          <p:nvPr userDrawn="1"/>
        </p:nvGrpSpPr>
        <p:grpSpPr>
          <a:xfrm>
            <a:off x="6022900" y="1197539"/>
            <a:ext cx="248989" cy="311666"/>
            <a:chOff x="7241456" y="1516818"/>
            <a:chExt cx="334013" cy="311666"/>
          </a:xfrm>
        </p:grpSpPr>
        <p:sp>
          <p:nvSpPr>
            <p:cNvPr id="17" name="Graphique 20">
              <a:extLst>
                <a:ext uri="{FF2B5EF4-FFF2-40B4-BE49-F238E27FC236}">
                  <a16:creationId xmlns:a16="http://schemas.microsoft.com/office/drawing/2014/main" id="{8A95195E-67BA-6E4C-A15B-226463C98FB8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20">
              <a:extLst>
                <a:ext uri="{FF2B5EF4-FFF2-40B4-BE49-F238E27FC236}">
                  <a16:creationId xmlns:a16="http://schemas.microsoft.com/office/drawing/2014/main" id="{782B3DEC-7F8A-5444-8B69-AB29F1E8350A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2C904C-8E25-3A42-AA02-543CB363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329" y="1123530"/>
            <a:ext cx="1238715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A72B9F7-3FC9-B445-A3B8-1714285A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4294" y="1124566"/>
            <a:ext cx="1198963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0C0A457B-F934-0845-8757-3446E4D8F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8215" y="1123789"/>
            <a:ext cx="1076228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3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FD5CB15-8DBD-F147-9D5F-A4E6B14452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873" y="1618413"/>
            <a:ext cx="2646546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643FABE7-6CD1-3C4F-BF38-15FFC7055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395" y="1619449"/>
            <a:ext cx="2561614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1BF6D520-C4D5-1442-9AEA-BF68ADD11A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458" y="1618672"/>
            <a:ext cx="2624865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873" y="2377625"/>
            <a:ext cx="2646490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" tIns="216000" rIns="36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2DCA8400-5421-4640-919A-EA9FAD814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2394" y="2378661"/>
            <a:ext cx="2561561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wrap="square" lIns="36000" tIns="216000" rIns="36000"/>
          <a:lstStyle>
            <a:lvl1pPr marL="0" indent="225425" algn="just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 algn="just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E9FB5C85-FB6E-C64E-8A33-620058246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5458" y="2377884"/>
            <a:ext cx="2624865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" tIns="216000" rIns="36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AD22695-D19D-AB42-9872-602748B311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endParaRPr lang="fr-FR"/>
          </a:p>
          <a:p>
            <a:pPr lvl="1"/>
            <a:r>
              <a:rPr lang="fr-FR"/>
              <a:t>Sous-titre de votre diapo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01BAA05-BD33-7956-AF4F-44D86FADFC36}"/>
              </a:ext>
            </a:extLst>
          </p:cNvPr>
          <p:cNvGrpSpPr/>
          <p:nvPr userDrawn="1"/>
        </p:nvGrpSpPr>
        <p:grpSpPr>
          <a:xfrm>
            <a:off x="8753909" y="1197798"/>
            <a:ext cx="248989" cy="311666"/>
            <a:chOff x="7241456" y="1516818"/>
            <a:chExt cx="334013" cy="311666"/>
          </a:xfrm>
        </p:grpSpPr>
        <p:sp>
          <p:nvSpPr>
            <p:cNvPr id="4" name="Graphique 20">
              <a:extLst>
                <a:ext uri="{FF2B5EF4-FFF2-40B4-BE49-F238E27FC236}">
                  <a16:creationId xmlns:a16="http://schemas.microsoft.com/office/drawing/2014/main" id="{D6BD5438-772E-2317-75E5-74D8442ED850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Graphique 20">
              <a:extLst>
                <a:ext uri="{FF2B5EF4-FFF2-40B4-BE49-F238E27FC236}">
                  <a16:creationId xmlns:a16="http://schemas.microsoft.com/office/drawing/2014/main" id="{4DE8D900-AC24-FCD3-51AF-B19E4AE72B28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6DE4FE3C-7F5D-47F5-CFF7-F8C12CD68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29224" y="1124048"/>
            <a:ext cx="1076228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4</a:t>
            </a: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D993327B-8A4E-1793-694A-AEEFCAC476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01825" y="1619449"/>
            <a:ext cx="2460404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BA86C33D-3BD9-A3E6-B470-5CC07873C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1825" y="2378661"/>
            <a:ext cx="2460404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" tIns="216000" rIns="36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1BD1F93-17CA-449D-1DC7-3B6EF010D959}"/>
              </a:ext>
            </a:extLst>
          </p:cNvPr>
          <p:cNvGrpSpPr/>
          <p:nvPr userDrawn="1"/>
        </p:nvGrpSpPr>
        <p:grpSpPr>
          <a:xfrm>
            <a:off x="496076" y="1197936"/>
            <a:ext cx="286579" cy="311666"/>
            <a:chOff x="4669540" y="4827189"/>
            <a:chExt cx="690232" cy="644055"/>
          </a:xfrm>
        </p:grpSpPr>
        <p:sp>
          <p:nvSpPr>
            <p:cNvPr id="10" name="Graphique 20">
              <a:extLst>
                <a:ext uri="{FF2B5EF4-FFF2-40B4-BE49-F238E27FC236}">
                  <a16:creationId xmlns:a16="http://schemas.microsoft.com/office/drawing/2014/main" id="{6C0E5FF2-B957-7013-AC41-35D67431E431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Graphique 20">
              <a:extLst>
                <a:ext uri="{FF2B5EF4-FFF2-40B4-BE49-F238E27FC236}">
                  <a16:creationId xmlns:a16="http://schemas.microsoft.com/office/drawing/2014/main" id="{DB3B5528-45E0-AF03-6F20-3D36B334C81E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A56D58A-CF14-FE38-C833-5C487616EC86}"/>
              </a:ext>
            </a:extLst>
          </p:cNvPr>
          <p:cNvGrpSpPr/>
          <p:nvPr userDrawn="1"/>
        </p:nvGrpSpPr>
        <p:grpSpPr>
          <a:xfrm>
            <a:off x="3320486" y="1181760"/>
            <a:ext cx="277384" cy="311666"/>
            <a:chOff x="4040762" y="1500262"/>
            <a:chExt cx="334013" cy="311666"/>
          </a:xfrm>
        </p:grpSpPr>
        <p:sp>
          <p:nvSpPr>
            <p:cNvPr id="25" name="Graphique 20">
              <a:extLst>
                <a:ext uri="{FF2B5EF4-FFF2-40B4-BE49-F238E27FC236}">
                  <a16:creationId xmlns:a16="http://schemas.microsoft.com/office/drawing/2014/main" id="{57257872-53C6-C45F-B1DF-2CB8015B7388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Graphique 20">
              <a:extLst>
                <a:ext uri="{FF2B5EF4-FFF2-40B4-BE49-F238E27FC236}">
                  <a16:creationId xmlns:a16="http://schemas.microsoft.com/office/drawing/2014/main" id="{F0699023-6738-852E-5765-51F6999F0AA4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F349AFB-7022-2C8F-A527-06443975B854}"/>
              </a:ext>
            </a:extLst>
          </p:cNvPr>
          <p:cNvGrpSpPr/>
          <p:nvPr userDrawn="1"/>
        </p:nvGrpSpPr>
        <p:grpSpPr>
          <a:xfrm>
            <a:off x="6044700" y="1197539"/>
            <a:ext cx="248989" cy="311666"/>
            <a:chOff x="7241456" y="1516818"/>
            <a:chExt cx="334013" cy="311666"/>
          </a:xfrm>
        </p:grpSpPr>
        <p:sp>
          <p:nvSpPr>
            <p:cNvPr id="34" name="Graphique 20">
              <a:extLst>
                <a:ext uri="{FF2B5EF4-FFF2-40B4-BE49-F238E27FC236}">
                  <a16:creationId xmlns:a16="http://schemas.microsoft.com/office/drawing/2014/main" id="{068FF9C8-F3C5-0C2A-E184-3DCD4DD6E0FA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20">
              <a:extLst>
                <a:ext uri="{FF2B5EF4-FFF2-40B4-BE49-F238E27FC236}">
                  <a16:creationId xmlns:a16="http://schemas.microsoft.com/office/drawing/2014/main" id="{92EC7DAA-D1E4-9D78-3802-D1F5D31D0241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6" name="Espace réservé du texte 20">
            <a:extLst>
              <a:ext uri="{FF2B5EF4-FFF2-40B4-BE49-F238E27FC236}">
                <a16:creationId xmlns:a16="http://schemas.microsoft.com/office/drawing/2014/main" id="{6F63F482-A460-05F4-E081-0AFE38BC22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7129" y="1123530"/>
            <a:ext cx="1238715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37" name="Espace réservé du texte 20">
            <a:extLst>
              <a:ext uri="{FF2B5EF4-FFF2-40B4-BE49-F238E27FC236}">
                <a16:creationId xmlns:a16="http://schemas.microsoft.com/office/drawing/2014/main" id="{7DFED796-3352-4F9E-3AF1-2920EACFEA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6094" y="1124566"/>
            <a:ext cx="1198963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</p:spTree>
    <p:extLst>
      <p:ext uri="{BB962C8B-B14F-4D97-AF65-F5344CB8AC3E}">
        <p14:creationId xmlns:p14="http://schemas.microsoft.com/office/powerpoint/2010/main" val="778796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zones avec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lnSpc>
                <a:spcPct val="100000"/>
              </a:lnSpc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9A6FDCF8-4DA5-D849-9BCD-8CB23D485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3908" y="1360965"/>
            <a:ext cx="10052567" cy="45916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Sous-titre à saisir ici</a:t>
            </a:r>
          </a:p>
        </p:txBody>
      </p:sp>
      <p:sp>
        <p:nvSpPr>
          <p:cNvPr id="25" name="Graphique 20">
            <a:extLst>
              <a:ext uri="{FF2B5EF4-FFF2-40B4-BE49-F238E27FC236}">
                <a16:creationId xmlns:a16="http://schemas.microsoft.com/office/drawing/2014/main" id="{0B3720C8-6D5B-1449-ACF0-043F133CBBD2}"/>
              </a:ext>
            </a:extLst>
          </p:cNvPr>
          <p:cNvSpPr/>
          <p:nvPr userDrawn="1"/>
        </p:nvSpPr>
        <p:spPr>
          <a:xfrm>
            <a:off x="1000853" y="2096629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08B8483-3D66-A04B-A54E-746FC2B4DD8F}"/>
              </a:ext>
            </a:extLst>
          </p:cNvPr>
          <p:cNvCxnSpPr>
            <a:cxnSpLocks/>
          </p:cNvCxnSpPr>
          <p:nvPr userDrawn="1"/>
        </p:nvCxnSpPr>
        <p:spPr>
          <a:xfrm>
            <a:off x="1414130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4668CB09-7498-F744-A76F-BA16728C51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717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34" name="Graphique 20">
            <a:extLst>
              <a:ext uri="{FF2B5EF4-FFF2-40B4-BE49-F238E27FC236}">
                <a16:creationId xmlns:a16="http://schemas.microsoft.com/office/drawing/2014/main" id="{671572E2-1731-BD46-8A9D-6A6D6E885A05}"/>
              </a:ext>
            </a:extLst>
          </p:cNvPr>
          <p:cNvSpPr/>
          <p:nvPr userDrawn="1"/>
        </p:nvSpPr>
        <p:spPr>
          <a:xfrm>
            <a:off x="6607756" y="2096628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B00EFA-06A5-D445-9E66-DB8E820C0721}"/>
              </a:ext>
            </a:extLst>
          </p:cNvPr>
          <p:cNvCxnSpPr>
            <a:cxnSpLocks/>
          </p:cNvCxnSpPr>
          <p:nvPr userDrawn="1"/>
        </p:nvCxnSpPr>
        <p:spPr>
          <a:xfrm>
            <a:off x="6997511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AAFBED5-ED27-5145-9940-82BD1485B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59956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B6FB9132-4AE6-4A40-8078-DE6CC44D359A}"/>
              </a:ext>
            </a:extLst>
          </p:cNvPr>
          <p:cNvSpPr/>
          <p:nvPr userDrawn="1"/>
        </p:nvSpPr>
        <p:spPr>
          <a:xfrm>
            <a:off x="7658363" y="1699645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259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88E6448-714B-6244-9B70-45A5750548E2}"/>
              </a:ext>
            </a:extLst>
          </p:cNvPr>
          <p:cNvSpPr/>
          <p:nvPr userDrawn="1"/>
        </p:nvSpPr>
        <p:spPr>
          <a:xfrm>
            <a:off x="234801" y="1832144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5451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00C3306-3DBF-8F45-B362-7A18E4140CAE}"/>
              </a:ext>
            </a:extLst>
          </p:cNvPr>
          <p:cNvSpPr/>
          <p:nvPr userDrawn="1"/>
        </p:nvSpPr>
        <p:spPr>
          <a:xfrm>
            <a:off x="3515931" y="1340022"/>
            <a:ext cx="4477161" cy="4477161"/>
          </a:xfrm>
          <a:prstGeom prst="ellipse">
            <a:avLst/>
          </a:prstGeom>
          <a:solidFill>
            <a:schemeClr val="bg1"/>
          </a:solidFill>
          <a:ln w="254000">
            <a:solidFill>
              <a:srgbClr val="A6DCF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60E7473-2A58-D94A-8864-EBFAC7FC09C6}"/>
              </a:ext>
            </a:extLst>
          </p:cNvPr>
          <p:cNvGrpSpPr/>
          <p:nvPr userDrawn="1"/>
        </p:nvGrpSpPr>
        <p:grpSpPr>
          <a:xfrm>
            <a:off x="799806" y="2889639"/>
            <a:ext cx="1273218" cy="1146656"/>
            <a:chOff x="4651470" y="1803094"/>
            <a:chExt cx="3353737" cy="3020364"/>
          </a:xfrm>
        </p:grpSpPr>
        <p:sp>
          <p:nvSpPr>
            <p:cNvPr id="34" name="Graphique 5">
              <a:extLst>
                <a:ext uri="{FF2B5EF4-FFF2-40B4-BE49-F238E27FC236}">
                  <a16:creationId xmlns:a16="http://schemas.microsoft.com/office/drawing/2014/main" id="{F8C4F0BC-FDA6-9643-88D7-3218AE4EB333}"/>
                </a:ext>
              </a:extLst>
            </p:cNvPr>
            <p:cNvSpPr/>
            <p:nvPr/>
          </p:nvSpPr>
          <p:spPr>
            <a:xfrm>
              <a:off x="4651470" y="1803094"/>
              <a:ext cx="3353737" cy="3020364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5">
              <a:extLst>
                <a:ext uri="{FF2B5EF4-FFF2-40B4-BE49-F238E27FC236}">
                  <a16:creationId xmlns:a16="http://schemas.microsoft.com/office/drawing/2014/main" id="{3C12871A-8CA9-DD4F-B68D-AA740130A1B6}"/>
                </a:ext>
              </a:extLst>
            </p:cNvPr>
            <p:cNvSpPr/>
            <p:nvPr/>
          </p:nvSpPr>
          <p:spPr>
            <a:xfrm>
              <a:off x="5557520" y="2453004"/>
              <a:ext cx="673734" cy="929004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EEA473F-9222-A443-8CB0-7046EF9E7CA7}"/>
              </a:ext>
            </a:extLst>
          </p:cNvPr>
          <p:cNvGrpSpPr/>
          <p:nvPr userDrawn="1"/>
        </p:nvGrpSpPr>
        <p:grpSpPr>
          <a:xfrm>
            <a:off x="6078682" y="2716813"/>
            <a:ext cx="1580335" cy="1484750"/>
            <a:chOff x="8129612" y="4865992"/>
            <a:chExt cx="808879" cy="759955"/>
          </a:xfrm>
        </p:grpSpPr>
        <p:grpSp>
          <p:nvGrpSpPr>
            <p:cNvPr id="37" name="Graphique 10">
              <a:extLst>
                <a:ext uri="{FF2B5EF4-FFF2-40B4-BE49-F238E27FC236}">
                  <a16:creationId xmlns:a16="http://schemas.microsoft.com/office/drawing/2014/main" id="{641602D9-3DC3-DF4C-BE4C-3B8BF36960D3}"/>
                </a:ext>
              </a:extLst>
            </p:cNvPr>
            <p:cNvGrpSpPr/>
            <p:nvPr/>
          </p:nvGrpSpPr>
          <p:grpSpPr>
            <a:xfrm>
              <a:off x="8129612" y="5086886"/>
              <a:ext cx="769796" cy="539061"/>
              <a:chOff x="8129612" y="5086886"/>
              <a:chExt cx="769796" cy="539061"/>
            </a:xfrm>
            <a:solidFill>
              <a:srgbClr val="FA7A77"/>
            </a:solidFill>
          </p:grpSpPr>
          <p:sp>
            <p:nvSpPr>
              <p:cNvPr id="40" name="Graphique 10">
                <a:extLst>
                  <a:ext uri="{FF2B5EF4-FFF2-40B4-BE49-F238E27FC236}">
                    <a16:creationId xmlns:a16="http://schemas.microsoft.com/office/drawing/2014/main" id="{36C902A1-03FE-7248-87F2-A12FC9430D97}"/>
                  </a:ext>
                </a:extLst>
              </p:cNvPr>
              <p:cNvSpPr/>
              <p:nvPr/>
            </p:nvSpPr>
            <p:spPr>
              <a:xfrm>
                <a:off x="8130839" y="5088249"/>
                <a:ext cx="766983" cy="536198"/>
              </a:xfrm>
              <a:custGeom>
                <a:avLst/>
                <a:gdLst>
                  <a:gd name="connsiteX0" fmla="*/ 766114 w 766983"/>
                  <a:gd name="connsiteY0" fmla="*/ 294282 h 536198"/>
                  <a:gd name="connsiteX1" fmla="*/ 704612 w 766983"/>
                  <a:gd name="connsiteY1" fmla="*/ 246962 h 536198"/>
                  <a:gd name="connsiteX2" fmla="*/ 591563 w 766983"/>
                  <a:gd name="connsiteY2" fmla="*/ 231143 h 536198"/>
                  <a:gd name="connsiteX3" fmla="*/ 591563 w 766983"/>
                  <a:gd name="connsiteY3" fmla="*/ 68048 h 536198"/>
                  <a:gd name="connsiteX4" fmla="*/ 588291 w 766983"/>
                  <a:gd name="connsiteY4" fmla="*/ 58911 h 536198"/>
                  <a:gd name="connsiteX5" fmla="*/ 527334 w 766983"/>
                  <a:gd name="connsiteY5" fmla="*/ 16091 h 536198"/>
                  <a:gd name="connsiteX6" fmla="*/ 400921 w 766983"/>
                  <a:gd name="connsiteY6" fmla="*/ 0 h 536198"/>
                  <a:gd name="connsiteX7" fmla="*/ 275872 w 766983"/>
                  <a:gd name="connsiteY7" fmla="*/ 16091 h 536198"/>
                  <a:gd name="connsiteX8" fmla="*/ 215052 w 766983"/>
                  <a:gd name="connsiteY8" fmla="*/ 67911 h 536198"/>
                  <a:gd name="connsiteX9" fmla="*/ 215461 w 766983"/>
                  <a:gd name="connsiteY9" fmla="*/ 72957 h 536198"/>
                  <a:gd name="connsiteX10" fmla="*/ 217098 w 766983"/>
                  <a:gd name="connsiteY10" fmla="*/ 142641 h 536198"/>
                  <a:gd name="connsiteX11" fmla="*/ 3273 w 766983"/>
                  <a:gd name="connsiteY11" fmla="*/ 288009 h 536198"/>
                  <a:gd name="connsiteX12" fmla="*/ 0 w 766983"/>
                  <a:gd name="connsiteY12" fmla="*/ 322101 h 536198"/>
                  <a:gd name="connsiteX13" fmla="*/ 182733 w 766983"/>
                  <a:gd name="connsiteY13" fmla="*/ 504834 h 536198"/>
                  <a:gd name="connsiteX14" fmla="*/ 297964 w 766983"/>
                  <a:gd name="connsiteY14" fmla="*/ 463923 h 536198"/>
                  <a:gd name="connsiteX15" fmla="*/ 395876 w 766983"/>
                  <a:gd name="connsiteY15" fmla="*/ 474560 h 536198"/>
                  <a:gd name="connsiteX16" fmla="*/ 580790 w 766983"/>
                  <a:gd name="connsiteY16" fmla="*/ 536198 h 536198"/>
                  <a:gd name="connsiteX17" fmla="*/ 705976 w 766983"/>
                  <a:gd name="connsiteY17" fmla="*/ 519834 h 536198"/>
                  <a:gd name="connsiteX18" fmla="*/ 766796 w 766983"/>
                  <a:gd name="connsiteY18" fmla="*/ 467878 h 536198"/>
                  <a:gd name="connsiteX19" fmla="*/ 766796 w 766983"/>
                  <a:gd name="connsiteY19" fmla="*/ 300146 h 536198"/>
                  <a:gd name="connsiteX20" fmla="*/ 766114 w 766983"/>
                  <a:gd name="connsiteY20" fmla="*/ 294282 h 536198"/>
                  <a:gd name="connsiteX21" fmla="*/ 559108 w 766983"/>
                  <a:gd name="connsiteY21" fmla="*/ 152596 h 536198"/>
                  <a:gd name="connsiteX22" fmla="*/ 518607 w 766983"/>
                  <a:gd name="connsiteY22" fmla="*/ 175233 h 536198"/>
                  <a:gd name="connsiteX23" fmla="*/ 401058 w 766983"/>
                  <a:gd name="connsiteY23" fmla="*/ 190097 h 536198"/>
                  <a:gd name="connsiteX24" fmla="*/ 297009 w 766983"/>
                  <a:gd name="connsiteY24" fmla="*/ 178642 h 536198"/>
                  <a:gd name="connsiteX25" fmla="*/ 295782 w 766983"/>
                  <a:gd name="connsiteY25" fmla="*/ 178369 h 536198"/>
                  <a:gd name="connsiteX26" fmla="*/ 247917 w 766983"/>
                  <a:gd name="connsiteY26" fmla="*/ 151368 h 536198"/>
                  <a:gd name="connsiteX27" fmla="*/ 246826 w 766983"/>
                  <a:gd name="connsiteY27" fmla="*/ 108276 h 536198"/>
                  <a:gd name="connsiteX28" fmla="*/ 279827 w 766983"/>
                  <a:gd name="connsiteY28" fmla="*/ 120958 h 536198"/>
                  <a:gd name="connsiteX29" fmla="*/ 400921 w 766983"/>
                  <a:gd name="connsiteY29" fmla="*/ 135822 h 536198"/>
                  <a:gd name="connsiteX30" fmla="*/ 527198 w 766983"/>
                  <a:gd name="connsiteY30" fmla="*/ 119731 h 536198"/>
                  <a:gd name="connsiteX31" fmla="*/ 560881 w 766983"/>
                  <a:gd name="connsiteY31" fmla="*/ 106231 h 536198"/>
                  <a:gd name="connsiteX32" fmla="*/ 560881 w 766983"/>
                  <a:gd name="connsiteY32" fmla="*/ 145368 h 536198"/>
                  <a:gd name="connsiteX33" fmla="*/ 559108 w 766983"/>
                  <a:gd name="connsiteY33" fmla="*/ 152596 h 536198"/>
                  <a:gd name="connsiteX34" fmla="*/ 285145 w 766983"/>
                  <a:gd name="connsiteY34" fmla="*/ 45274 h 536198"/>
                  <a:gd name="connsiteX35" fmla="*/ 401194 w 766983"/>
                  <a:gd name="connsiteY35" fmla="*/ 30410 h 536198"/>
                  <a:gd name="connsiteX36" fmla="*/ 518743 w 766983"/>
                  <a:gd name="connsiteY36" fmla="*/ 45274 h 536198"/>
                  <a:gd name="connsiteX37" fmla="*/ 559108 w 766983"/>
                  <a:gd name="connsiteY37" fmla="*/ 67911 h 536198"/>
                  <a:gd name="connsiteX38" fmla="*/ 518607 w 766983"/>
                  <a:gd name="connsiteY38" fmla="*/ 90548 h 536198"/>
                  <a:gd name="connsiteX39" fmla="*/ 401194 w 766983"/>
                  <a:gd name="connsiteY39" fmla="*/ 105412 h 536198"/>
                  <a:gd name="connsiteX40" fmla="*/ 288691 w 766983"/>
                  <a:gd name="connsiteY40" fmla="*/ 91639 h 536198"/>
                  <a:gd name="connsiteX41" fmla="*/ 245871 w 766983"/>
                  <a:gd name="connsiteY41" fmla="*/ 68320 h 536198"/>
                  <a:gd name="connsiteX42" fmla="*/ 245735 w 766983"/>
                  <a:gd name="connsiteY42" fmla="*/ 67911 h 536198"/>
                  <a:gd name="connsiteX43" fmla="*/ 285145 w 766983"/>
                  <a:gd name="connsiteY43" fmla="*/ 45274 h 536198"/>
                  <a:gd name="connsiteX44" fmla="*/ 285554 w 766983"/>
                  <a:gd name="connsiteY44" fmla="*/ 434604 h 536198"/>
                  <a:gd name="connsiteX45" fmla="*/ 70502 w 766983"/>
                  <a:gd name="connsiteY45" fmla="*/ 424513 h 536198"/>
                  <a:gd name="connsiteX46" fmla="*/ 80593 w 766983"/>
                  <a:gd name="connsiteY46" fmla="*/ 209461 h 536198"/>
                  <a:gd name="connsiteX47" fmla="*/ 183006 w 766983"/>
                  <a:gd name="connsiteY47" fmla="*/ 169778 h 536198"/>
                  <a:gd name="connsiteX48" fmla="*/ 228143 w 766983"/>
                  <a:gd name="connsiteY48" fmla="*/ 176460 h 536198"/>
                  <a:gd name="connsiteX49" fmla="*/ 332328 w 766983"/>
                  <a:gd name="connsiteY49" fmla="*/ 291145 h 536198"/>
                  <a:gd name="connsiteX50" fmla="*/ 335328 w 766983"/>
                  <a:gd name="connsiteY50" fmla="*/ 321828 h 536198"/>
                  <a:gd name="connsiteX51" fmla="*/ 285554 w 766983"/>
                  <a:gd name="connsiteY51" fmla="*/ 434604 h 536198"/>
                  <a:gd name="connsiteX52" fmla="*/ 324419 w 766983"/>
                  <a:gd name="connsiteY52" fmla="*/ 437877 h 536198"/>
                  <a:gd name="connsiteX53" fmla="*/ 353738 w 766983"/>
                  <a:gd name="connsiteY53" fmla="*/ 387694 h 536198"/>
                  <a:gd name="connsiteX54" fmla="*/ 394512 w 766983"/>
                  <a:gd name="connsiteY54" fmla="*/ 389739 h 536198"/>
                  <a:gd name="connsiteX55" fmla="*/ 394512 w 766983"/>
                  <a:gd name="connsiteY55" fmla="*/ 392466 h 536198"/>
                  <a:gd name="connsiteX56" fmla="*/ 395330 w 766983"/>
                  <a:gd name="connsiteY56" fmla="*/ 444286 h 536198"/>
                  <a:gd name="connsiteX57" fmla="*/ 324419 w 766983"/>
                  <a:gd name="connsiteY57" fmla="*/ 437877 h 536198"/>
                  <a:gd name="connsiteX58" fmla="*/ 365057 w 766983"/>
                  <a:gd name="connsiteY58" fmla="*/ 303827 h 536198"/>
                  <a:gd name="connsiteX59" fmla="*/ 392876 w 766983"/>
                  <a:gd name="connsiteY59" fmla="*/ 304918 h 536198"/>
                  <a:gd name="connsiteX60" fmla="*/ 393012 w 766983"/>
                  <a:gd name="connsiteY60" fmla="*/ 306009 h 536198"/>
                  <a:gd name="connsiteX61" fmla="*/ 393967 w 766983"/>
                  <a:gd name="connsiteY61" fmla="*/ 359056 h 536198"/>
                  <a:gd name="connsiteX62" fmla="*/ 362329 w 766983"/>
                  <a:gd name="connsiteY62" fmla="*/ 357693 h 536198"/>
                  <a:gd name="connsiteX63" fmla="*/ 365875 w 766983"/>
                  <a:gd name="connsiteY63" fmla="*/ 321964 h 536198"/>
                  <a:gd name="connsiteX64" fmla="*/ 365057 w 766983"/>
                  <a:gd name="connsiteY64" fmla="*/ 303827 h 536198"/>
                  <a:gd name="connsiteX65" fmla="*/ 402558 w 766983"/>
                  <a:gd name="connsiteY65" fmla="*/ 274508 h 536198"/>
                  <a:gd name="connsiteX66" fmla="*/ 401194 w 766983"/>
                  <a:gd name="connsiteY66" fmla="*/ 274508 h 536198"/>
                  <a:gd name="connsiteX67" fmla="*/ 359193 w 766983"/>
                  <a:gd name="connsiteY67" fmla="*/ 273008 h 536198"/>
                  <a:gd name="connsiteX68" fmla="*/ 331919 w 766983"/>
                  <a:gd name="connsiteY68" fmla="*/ 216143 h 536198"/>
                  <a:gd name="connsiteX69" fmla="*/ 401058 w 766983"/>
                  <a:gd name="connsiteY69" fmla="*/ 220507 h 536198"/>
                  <a:gd name="connsiteX70" fmla="*/ 527471 w 766983"/>
                  <a:gd name="connsiteY70" fmla="*/ 204415 h 536198"/>
                  <a:gd name="connsiteX71" fmla="*/ 561017 w 766983"/>
                  <a:gd name="connsiteY71" fmla="*/ 190642 h 536198"/>
                  <a:gd name="connsiteX72" fmla="*/ 561017 w 766983"/>
                  <a:gd name="connsiteY72" fmla="*/ 231143 h 536198"/>
                  <a:gd name="connsiteX73" fmla="*/ 402558 w 766983"/>
                  <a:gd name="connsiteY73" fmla="*/ 274508 h 536198"/>
                  <a:gd name="connsiteX74" fmla="*/ 423013 w 766983"/>
                  <a:gd name="connsiteY74" fmla="*/ 298100 h 536198"/>
                  <a:gd name="connsiteX75" fmla="*/ 467060 w 766983"/>
                  <a:gd name="connsiteY75" fmla="*/ 275054 h 536198"/>
                  <a:gd name="connsiteX76" fmla="*/ 576427 w 766983"/>
                  <a:gd name="connsiteY76" fmla="*/ 262099 h 536198"/>
                  <a:gd name="connsiteX77" fmla="*/ 578472 w 766983"/>
                  <a:gd name="connsiteY77" fmla="*/ 262099 h 536198"/>
                  <a:gd name="connsiteX78" fmla="*/ 696021 w 766983"/>
                  <a:gd name="connsiteY78" fmla="*/ 276554 h 536198"/>
                  <a:gd name="connsiteX79" fmla="*/ 736386 w 766983"/>
                  <a:gd name="connsiteY79" fmla="*/ 298645 h 536198"/>
                  <a:gd name="connsiteX80" fmla="*/ 736386 w 766983"/>
                  <a:gd name="connsiteY80" fmla="*/ 298782 h 536198"/>
                  <a:gd name="connsiteX81" fmla="*/ 694658 w 766983"/>
                  <a:gd name="connsiteY81" fmla="*/ 321692 h 536198"/>
                  <a:gd name="connsiteX82" fmla="*/ 578472 w 766983"/>
                  <a:gd name="connsiteY82" fmla="*/ 336010 h 536198"/>
                  <a:gd name="connsiteX83" fmla="*/ 467605 w 766983"/>
                  <a:gd name="connsiteY83" fmla="*/ 322919 h 536198"/>
                  <a:gd name="connsiteX84" fmla="*/ 423831 w 766983"/>
                  <a:gd name="connsiteY84" fmla="*/ 300691 h 536198"/>
                  <a:gd name="connsiteX85" fmla="*/ 423013 w 766983"/>
                  <a:gd name="connsiteY85" fmla="*/ 298100 h 536198"/>
                  <a:gd name="connsiteX86" fmla="*/ 736659 w 766983"/>
                  <a:gd name="connsiteY86" fmla="*/ 468014 h 536198"/>
                  <a:gd name="connsiteX87" fmla="*/ 697385 w 766983"/>
                  <a:gd name="connsiteY87" fmla="*/ 490788 h 536198"/>
                  <a:gd name="connsiteX88" fmla="*/ 581200 w 766983"/>
                  <a:gd name="connsiteY88" fmla="*/ 505788 h 536198"/>
                  <a:gd name="connsiteX89" fmla="*/ 465287 w 766983"/>
                  <a:gd name="connsiteY89" fmla="*/ 491333 h 536198"/>
                  <a:gd name="connsiteX90" fmla="*/ 426286 w 766983"/>
                  <a:gd name="connsiteY90" fmla="*/ 468832 h 536198"/>
                  <a:gd name="connsiteX91" fmla="*/ 426286 w 766983"/>
                  <a:gd name="connsiteY91" fmla="*/ 468560 h 536198"/>
                  <a:gd name="connsiteX92" fmla="*/ 425467 w 766983"/>
                  <a:gd name="connsiteY92" fmla="*/ 424377 h 536198"/>
                  <a:gd name="connsiteX93" fmla="*/ 578063 w 766983"/>
                  <a:gd name="connsiteY93" fmla="*/ 451241 h 536198"/>
                  <a:gd name="connsiteX94" fmla="*/ 704067 w 766983"/>
                  <a:gd name="connsiteY94" fmla="*/ 435150 h 536198"/>
                  <a:gd name="connsiteX95" fmla="*/ 736659 w 766983"/>
                  <a:gd name="connsiteY95" fmla="*/ 421649 h 536198"/>
                  <a:gd name="connsiteX96" fmla="*/ 736659 w 766983"/>
                  <a:gd name="connsiteY96" fmla="*/ 468014 h 536198"/>
                  <a:gd name="connsiteX97" fmla="*/ 735295 w 766983"/>
                  <a:gd name="connsiteY97" fmla="*/ 383466 h 536198"/>
                  <a:gd name="connsiteX98" fmla="*/ 695339 w 766983"/>
                  <a:gd name="connsiteY98" fmla="*/ 406103 h 536198"/>
                  <a:gd name="connsiteX99" fmla="*/ 578199 w 766983"/>
                  <a:gd name="connsiteY99" fmla="*/ 420831 h 536198"/>
                  <a:gd name="connsiteX100" fmla="*/ 425058 w 766983"/>
                  <a:gd name="connsiteY100" fmla="*/ 387285 h 536198"/>
                  <a:gd name="connsiteX101" fmla="*/ 424786 w 766983"/>
                  <a:gd name="connsiteY101" fmla="*/ 373920 h 536198"/>
                  <a:gd name="connsiteX102" fmla="*/ 424240 w 766983"/>
                  <a:gd name="connsiteY102" fmla="*/ 339010 h 536198"/>
                  <a:gd name="connsiteX103" fmla="*/ 459014 w 766983"/>
                  <a:gd name="connsiteY103" fmla="*/ 352238 h 536198"/>
                  <a:gd name="connsiteX104" fmla="*/ 578063 w 766983"/>
                  <a:gd name="connsiteY104" fmla="*/ 366557 h 536198"/>
                  <a:gd name="connsiteX105" fmla="*/ 702840 w 766983"/>
                  <a:gd name="connsiteY105" fmla="*/ 351011 h 536198"/>
                  <a:gd name="connsiteX106" fmla="*/ 736522 w 766983"/>
                  <a:gd name="connsiteY106" fmla="*/ 337510 h 536198"/>
                  <a:gd name="connsiteX107" fmla="*/ 736522 w 766983"/>
                  <a:gd name="connsiteY107" fmla="*/ 376784 h 536198"/>
                  <a:gd name="connsiteX108" fmla="*/ 736659 w 766983"/>
                  <a:gd name="connsiteY108" fmla="*/ 376784 h 536198"/>
                  <a:gd name="connsiteX109" fmla="*/ 735295 w 766983"/>
                  <a:gd name="connsiteY109" fmla="*/ 383466 h 53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766983" h="536198">
                    <a:moveTo>
                      <a:pt x="766114" y="294282"/>
                    </a:moveTo>
                    <a:cubicBezTo>
                      <a:pt x="763387" y="274372"/>
                      <a:pt x="742932" y="258553"/>
                      <a:pt x="704612" y="246962"/>
                    </a:cubicBezTo>
                    <a:cubicBezTo>
                      <a:pt x="673657" y="237689"/>
                      <a:pt x="634383" y="231962"/>
                      <a:pt x="591563" y="231143"/>
                    </a:cubicBezTo>
                    <a:lnTo>
                      <a:pt x="591563" y="68048"/>
                    </a:lnTo>
                    <a:cubicBezTo>
                      <a:pt x="591563" y="64638"/>
                      <a:pt x="590473" y="61502"/>
                      <a:pt x="588291" y="58911"/>
                    </a:cubicBezTo>
                    <a:cubicBezTo>
                      <a:pt x="583245" y="41183"/>
                      <a:pt x="562790" y="26864"/>
                      <a:pt x="527334" y="16091"/>
                    </a:cubicBezTo>
                    <a:cubicBezTo>
                      <a:pt x="492970" y="5727"/>
                      <a:pt x="448105" y="0"/>
                      <a:pt x="400921" y="0"/>
                    </a:cubicBezTo>
                    <a:cubicBezTo>
                      <a:pt x="353874" y="0"/>
                      <a:pt x="309418" y="5591"/>
                      <a:pt x="275872" y="16091"/>
                    </a:cubicBezTo>
                    <a:cubicBezTo>
                      <a:pt x="248189" y="24683"/>
                      <a:pt x="215052" y="40501"/>
                      <a:pt x="215052" y="67911"/>
                    </a:cubicBezTo>
                    <a:cubicBezTo>
                      <a:pt x="215052" y="69548"/>
                      <a:pt x="215188" y="71320"/>
                      <a:pt x="215461" y="72957"/>
                    </a:cubicBezTo>
                    <a:lnTo>
                      <a:pt x="217098" y="142641"/>
                    </a:lnTo>
                    <a:cubicBezTo>
                      <a:pt x="117958" y="123549"/>
                      <a:pt x="22228" y="188733"/>
                      <a:pt x="3273" y="288009"/>
                    </a:cubicBezTo>
                    <a:cubicBezTo>
                      <a:pt x="1091" y="299191"/>
                      <a:pt x="0" y="310646"/>
                      <a:pt x="0" y="322101"/>
                    </a:cubicBezTo>
                    <a:cubicBezTo>
                      <a:pt x="0" y="422877"/>
                      <a:pt x="81957" y="504834"/>
                      <a:pt x="182733" y="504834"/>
                    </a:cubicBezTo>
                    <a:cubicBezTo>
                      <a:pt x="224734" y="504834"/>
                      <a:pt x="265372" y="490379"/>
                      <a:pt x="297964" y="463923"/>
                    </a:cubicBezTo>
                    <a:cubicBezTo>
                      <a:pt x="326737" y="470605"/>
                      <a:pt x="360284" y="474287"/>
                      <a:pt x="395876" y="474560"/>
                    </a:cubicBezTo>
                    <a:cubicBezTo>
                      <a:pt x="403649" y="516834"/>
                      <a:pt x="495288" y="536198"/>
                      <a:pt x="580790" y="536198"/>
                    </a:cubicBezTo>
                    <a:cubicBezTo>
                      <a:pt x="627837" y="536198"/>
                      <a:pt x="672157" y="530334"/>
                      <a:pt x="705976" y="519834"/>
                    </a:cubicBezTo>
                    <a:cubicBezTo>
                      <a:pt x="733795" y="511243"/>
                      <a:pt x="766796" y="495288"/>
                      <a:pt x="766796" y="467878"/>
                    </a:cubicBezTo>
                    <a:lnTo>
                      <a:pt x="766796" y="300146"/>
                    </a:lnTo>
                    <a:cubicBezTo>
                      <a:pt x="767205" y="298236"/>
                      <a:pt x="766932" y="296055"/>
                      <a:pt x="766114" y="294282"/>
                    </a:cubicBezTo>
                    <a:close/>
                    <a:moveTo>
                      <a:pt x="559108" y="152596"/>
                    </a:moveTo>
                    <a:cubicBezTo>
                      <a:pt x="559108" y="154641"/>
                      <a:pt x="551880" y="165141"/>
                      <a:pt x="518607" y="175233"/>
                    </a:cubicBezTo>
                    <a:cubicBezTo>
                      <a:pt x="487651" y="184506"/>
                      <a:pt x="444695" y="190097"/>
                      <a:pt x="401058" y="190097"/>
                    </a:cubicBezTo>
                    <a:cubicBezTo>
                      <a:pt x="363284" y="190097"/>
                      <a:pt x="326328" y="186142"/>
                      <a:pt x="297009" y="178642"/>
                    </a:cubicBezTo>
                    <a:cubicBezTo>
                      <a:pt x="296600" y="178505"/>
                      <a:pt x="296191" y="178505"/>
                      <a:pt x="295782" y="178369"/>
                    </a:cubicBezTo>
                    <a:cubicBezTo>
                      <a:pt x="281327" y="166914"/>
                      <a:pt x="265235" y="157914"/>
                      <a:pt x="247917" y="151368"/>
                    </a:cubicBezTo>
                    <a:lnTo>
                      <a:pt x="246826" y="108276"/>
                    </a:lnTo>
                    <a:cubicBezTo>
                      <a:pt x="257326" y="113594"/>
                      <a:pt x="268372" y="117958"/>
                      <a:pt x="279827" y="120958"/>
                    </a:cubicBezTo>
                    <a:cubicBezTo>
                      <a:pt x="312964" y="130640"/>
                      <a:pt x="355920" y="135822"/>
                      <a:pt x="400921" y="135822"/>
                    </a:cubicBezTo>
                    <a:cubicBezTo>
                      <a:pt x="448105" y="135822"/>
                      <a:pt x="492970" y="130231"/>
                      <a:pt x="527198" y="119731"/>
                    </a:cubicBezTo>
                    <a:cubicBezTo>
                      <a:pt x="538926" y="116458"/>
                      <a:pt x="550244" y="111958"/>
                      <a:pt x="560881" y="106231"/>
                    </a:cubicBezTo>
                    <a:lnTo>
                      <a:pt x="560881" y="145368"/>
                    </a:lnTo>
                    <a:cubicBezTo>
                      <a:pt x="559653" y="147277"/>
                      <a:pt x="558972" y="149868"/>
                      <a:pt x="559108" y="152596"/>
                    </a:cubicBezTo>
                    <a:close/>
                    <a:moveTo>
                      <a:pt x="285145" y="45274"/>
                    </a:moveTo>
                    <a:cubicBezTo>
                      <a:pt x="315964" y="35865"/>
                      <a:pt x="357284" y="30410"/>
                      <a:pt x="401194" y="30410"/>
                    </a:cubicBezTo>
                    <a:cubicBezTo>
                      <a:pt x="444832" y="30410"/>
                      <a:pt x="487651" y="35728"/>
                      <a:pt x="518743" y="45274"/>
                    </a:cubicBezTo>
                    <a:cubicBezTo>
                      <a:pt x="551880" y="55365"/>
                      <a:pt x="559108" y="65729"/>
                      <a:pt x="559108" y="67911"/>
                    </a:cubicBezTo>
                    <a:cubicBezTo>
                      <a:pt x="559108" y="70093"/>
                      <a:pt x="551880" y="80593"/>
                      <a:pt x="518607" y="90548"/>
                    </a:cubicBezTo>
                    <a:cubicBezTo>
                      <a:pt x="487651" y="99821"/>
                      <a:pt x="444832" y="105412"/>
                      <a:pt x="401194" y="105412"/>
                    </a:cubicBezTo>
                    <a:cubicBezTo>
                      <a:pt x="359056" y="105412"/>
                      <a:pt x="319101" y="100503"/>
                      <a:pt x="288691" y="91639"/>
                    </a:cubicBezTo>
                    <a:cubicBezTo>
                      <a:pt x="255826" y="82230"/>
                      <a:pt x="246689" y="71593"/>
                      <a:pt x="245871" y="68320"/>
                    </a:cubicBezTo>
                    <a:cubicBezTo>
                      <a:pt x="245871" y="68048"/>
                      <a:pt x="245871" y="67911"/>
                      <a:pt x="245735" y="67911"/>
                    </a:cubicBezTo>
                    <a:cubicBezTo>
                      <a:pt x="245871" y="65593"/>
                      <a:pt x="252962" y="55229"/>
                      <a:pt x="285145" y="45274"/>
                    </a:cubicBezTo>
                    <a:close/>
                    <a:moveTo>
                      <a:pt x="285554" y="434604"/>
                    </a:moveTo>
                    <a:cubicBezTo>
                      <a:pt x="223370" y="491197"/>
                      <a:pt x="127095" y="486697"/>
                      <a:pt x="70502" y="424513"/>
                    </a:cubicBezTo>
                    <a:cubicBezTo>
                      <a:pt x="14046" y="362329"/>
                      <a:pt x="18410" y="266054"/>
                      <a:pt x="80593" y="209461"/>
                    </a:cubicBezTo>
                    <a:cubicBezTo>
                      <a:pt x="108685" y="183960"/>
                      <a:pt x="145232" y="169778"/>
                      <a:pt x="183006" y="169778"/>
                    </a:cubicBezTo>
                    <a:cubicBezTo>
                      <a:pt x="198279" y="169778"/>
                      <a:pt x="213552" y="172096"/>
                      <a:pt x="228143" y="176460"/>
                    </a:cubicBezTo>
                    <a:cubicBezTo>
                      <a:pt x="280918" y="193097"/>
                      <a:pt x="320873" y="236871"/>
                      <a:pt x="332328" y="291145"/>
                    </a:cubicBezTo>
                    <a:cubicBezTo>
                      <a:pt x="334374" y="301236"/>
                      <a:pt x="335328" y="311600"/>
                      <a:pt x="335328" y="321828"/>
                    </a:cubicBezTo>
                    <a:cubicBezTo>
                      <a:pt x="335601" y="364920"/>
                      <a:pt x="317328" y="405831"/>
                      <a:pt x="285554" y="434604"/>
                    </a:cubicBezTo>
                    <a:close/>
                    <a:moveTo>
                      <a:pt x="324419" y="437877"/>
                    </a:moveTo>
                    <a:cubicBezTo>
                      <a:pt x="336828" y="422740"/>
                      <a:pt x="346647" y="405831"/>
                      <a:pt x="353738" y="387694"/>
                    </a:cubicBezTo>
                    <a:cubicBezTo>
                      <a:pt x="366693" y="388785"/>
                      <a:pt x="380466" y="389466"/>
                      <a:pt x="394512" y="389739"/>
                    </a:cubicBezTo>
                    <a:lnTo>
                      <a:pt x="394512" y="392466"/>
                    </a:lnTo>
                    <a:lnTo>
                      <a:pt x="395330" y="444286"/>
                    </a:lnTo>
                    <a:cubicBezTo>
                      <a:pt x="371602" y="443877"/>
                      <a:pt x="347874" y="441695"/>
                      <a:pt x="324419" y="437877"/>
                    </a:cubicBezTo>
                    <a:close/>
                    <a:moveTo>
                      <a:pt x="365057" y="303827"/>
                    </a:moveTo>
                    <a:cubicBezTo>
                      <a:pt x="374057" y="304373"/>
                      <a:pt x="383330" y="304782"/>
                      <a:pt x="392876" y="304918"/>
                    </a:cubicBezTo>
                    <a:cubicBezTo>
                      <a:pt x="392876" y="305191"/>
                      <a:pt x="393012" y="305737"/>
                      <a:pt x="393012" y="306009"/>
                    </a:cubicBezTo>
                    <a:lnTo>
                      <a:pt x="393967" y="359056"/>
                    </a:lnTo>
                    <a:cubicBezTo>
                      <a:pt x="383057" y="358920"/>
                      <a:pt x="372557" y="358511"/>
                      <a:pt x="362329" y="357693"/>
                    </a:cubicBezTo>
                    <a:cubicBezTo>
                      <a:pt x="364647" y="345965"/>
                      <a:pt x="365875" y="333828"/>
                      <a:pt x="365875" y="321964"/>
                    </a:cubicBezTo>
                    <a:cubicBezTo>
                      <a:pt x="365875" y="315964"/>
                      <a:pt x="365602" y="309964"/>
                      <a:pt x="365057" y="303827"/>
                    </a:cubicBezTo>
                    <a:close/>
                    <a:moveTo>
                      <a:pt x="402558" y="274508"/>
                    </a:moveTo>
                    <a:cubicBezTo>
                      <a:pt x="402149" y="274508"/>
                      <a:pt x="401603" y="274508"/>
                      <a:pt x="401194" y="274508"/>
                    </a:cubicBezTo>
                    <a:cubicBezTo>
                      <a:pt x="386466" y="274508"/>
                      <a:pt x="372284" y="273963"/>
                      <a:pt x="359193" y="273008"/>
                    </a:cubicBezTo>
                    <a:cubicBezTo>
                      <a:pt x="353329" y="252553"/>
                      <a:pt x="344192" y="233325"/>
                      <a:pt x="331919" y="216143"/>
                    </a:cubicBezTo>
                    <a:cubicBezTo>
                      <a:pt x="354829" y="219007"/>
                      <a:pt x="377875" y="220507"/>
                      <a:pt x="401058" y="220507"/>
                    </a:cubicBezTo>
                    <a:cubicBezTo>
                      <a:pt x="448241" y="220507"/>
                      <a:pt x="493106" y="214916"/>
                      <a:pt x="527471" y="204415"/>
                    </a:cubicBezTo>
                    <a:cubicBezTo>
                      <a:pt x="539198" y="200733"/>
                      <a:pt x="550380" y="196370"/>
                      <a:pt x="561017" y="190642"/>
                    </a:cubicBezTo>
                    <a:lnTo>
                      <a:pt x="561017" y="231143"/>
                    </a:lnTo>
                    <a:cubicBezTo>
                      <a:pt x="495424" y="233189"/>
                      <a:pt x="427649" y="246962"/>
                      <a:pt x="402558" y="274508"/>
                    </a:cubicBezTo>
                    <a:close/>
                    <a:moveTo>
                      <a:pt x="423013" y="298100"/>
                    </a:moveTo>
                    <a:cubicBezTo>
                      <a:pt x="424513" y="293873"/>
                      <a:pt x="435695" y="283918"/>
                      <a:pt x="467060" y="275054"/>
                    </a:cubicBezTo>
                    <a:cubicBezTo>
                      <a:pt x="496788" y="266599"/>
                      <a:pt x="535653" y="262099"/>
                      <a:pt x="576427" y="262099"/>
                    </a:cubicBezTo>
                    <a:lnTo>
                      <a:pt x="578472" y="262099"/>
                    </a:lnTo>
                    <a:cubicBezTo>
                      <a:pt x="622110" y="262099"/>
                      <a:pt x="664929" y="267145"/>
                      <a:pt x="696021" y="276554"/>
                    </a:cubicBezTo>
                    <a:cubicBezTo>
                      <a:pt x="728204" y="286372"/>
                      <a:pt x="735841" y="296055"/>
                      <a:pt x="736386" y="298645"/>
                    </a:cubicBezTo>
                    <a:lnTo>
                      <a:pt x="736386" y="298782"/>
                    </a:lnTo>
                    <a:cubicBezTo>
                      <a:pt x="736250" y="301100"/>
                      <a:pt x="728613" y="311600"/>
                      <a:pt x="694658" y="321692"/>
                    </a:cubicBezTo>
                    <a:cubicBezTo>
                      <a:pt x="663293" y="330965"/>
                      <a:pt x="622110" y="336010"/>
                      <a:pt x="578472" y="336010"/>
                    </a:cubicBezTo>
                    <a:cubicBezTo>
                      <a:pt x="537289" y="336010"/>
                      <a:pt x="497879" y="331237"/>
                      <a:pt x="467605" y="322919"/>
                    </a:cubicBezTo>
                    <a:cubicBezTo>
                      <a:pt x="438422" y="314737"/>
                      <a:pt x="426695" y="305328"/>
                      <a:pt x="423831" y="300691"/>
                    </a:cubicBezTo>
                    <a:cubicBezTo>
                      <a:pt x="423558" y="299736"/>
                      <a:pt x="423286" y="298782"/>
                      <a:pt x="423013" y="298100"/>
                    </a:cubicBezTo>
                    <a:close/>
                    <a:moveTo>
                      <a:pt x="736659" y="468014"/>
                    </a:moveTo>
                    <a:cubicBezTo>
                      <a:pt x="736659" y="470196"/>
                      <a:pt x="729840" y="480696"/>
                      <a:pt x="697385" y="490788"/>
                    </a:cubicBezTo>
                    <a:cubicBezTo>
                      <a:pt x="666429" y="500470"/>
                      <a:pt x="625110" y="505788"/>
                      <a:pt x="581200" y="505788"/>
                    </a:cubicBezTo>
                    <a:cubicBezTo>
                      <a:pt x="537016" y="505788"/>
                      <a:pt x="495833" y="500606"/>
                      <a:pt x="465287" y="491333"/>
                    </a:cubicBezTo>
                    <a:cubicBezTo>
                      <a:pt x="432968" y="481378"/>
                      <a:pt x="426286" y="471151"/>
                      <a:pt x="426286" y="468832"/>
                    </a:cubicBezTo>
                    <a:cubicBezTo>
                      <a:pt x="426286" y="468696"/>
                      <a:pt x="426286" y="468696"/>
                      <a:pt x="426286" y="468560"/>
                    </a:cubicBezTo>
                    <a:lnTo>
                      <a:pt x="425467" y="424377"/>
                    </a:lnTo>
                    <a:cubicBezTo>
                      <a:pt x="461878" y="442786"/>
                      <a:pt x="522425" y="451241"/>
                      <a:pt x="578063" y="451241"/>
                    </a:cubicBezTo>
                    <a:cubicBezTo>
                      <a:pt x="625246" y="451241"/>
                      <a:pt x="669839" y="445650"/>
                      <a:pt x="704067" y="435150"/>
                    </a:cubicBezTo>
                    <a:cubicBezTo>
                      <a:pt x="715385" y="431740"/>
                      <a:pt x="726158" y="427240"/>
                      <a:pt x="736659" y="421649"/>
                    </a:cubicBezTo>
                    <a:lnTo>
                      <a:pt x="736659" y="468014"/>
                    </a:lnTo>
                    <a:close/>
                    <a:moveTo>
                      <a:pt x="735295" y="383466"/>
                    </a:moveTo>
                    <a:cubicBezTo>
                      <a:pt x="735295" y="385648"/>
                      <a:pt x="728204" y="396012"/>
                      <a:pt x="695339" y="406103"/>
                    </a:cubicBezTo>
                    <a:cubicBezTo>
                      <a:pt x="663975" y="415513"/>
                      <a:pt x="622519" y="420831"/>
                      <a:pt x="578199" y="420831"/>
                    </a:cubicBezTo>
                    <a:cubicBezTo>
                      <a:pt x="494333" y="420831"/>
                      <a:pt x="437604" y="402012"/>
                      <a:pt x="425058" y="387285"/>
                    </a:cubicBezTo>
                    <a:lnTo>
                      <a:pt x="424786" y="373920"/>
                    </a:lnTo>
                    <a:lnTo>
                      <a:pt x="424240" y="339010"/>
                    </a:lnTo>
                    <a:cubicBezTo>
                      <a:pt x="435422" y="344601"/>
                      <a:pt x="447014" y="349102"/>
                      <a:pt x="459014" y="352238"/>
                    </a:cubicBezTo>
                    <a:cubicBezTo>
                      <a:pt x="491879" y="361375"/>
                      <a:pt x="534153" y="366557"/>
                      <a:pt x="578063" y="366557"/>
                    </a:cubicBezTo>
                    <a:cubicBezTo>
                      <a:pt x="624428" y="366557"/>
                      <a:pt x="668748" y="361102"/>
                      <a:pt x="702840" y="351011"/>
                    </a:cubicBezTo>
                    <a:cubicBezTo>
                      <a:pt x="714567" y="347602"/>
                      <a:pt x="725886" y="343238"/>
                      <a:pt x="736522" y="337510"/>
                    </a:cubicBezTo>
                    <a:lnTo>
                      <a:pt x="736522" y="376784"/>
                    </a:lnTo>
                    <a:lnTo>
                      <a:pt x="736659" y="376784"/>
                    </a:lnTo>
                    <a:cubicBezTo>
                      <a:pt x="736659" y="378830"/>
                      <a:pt x="735295" y="381148"/>
                      <a:pt x="735295" y="383466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Graphique 10">
                <a:extLst>
                  <a:ext uri="{FF2B5EF4-FFF2-40B4-BE49-F238E27FC236}">
                    <a16:creationId xmlns:a16="http://schemas.microsoft.com/office/drawing/2014/main" id="{865FAAB9-FDE1-FB4A-A199-B5C1C20E26A2}"/>
                  </a:ext>
                </a:extLst>
              </p:cNvPr>
              <p:cNvSpPr/>
              <p:nvPr/>
            </p:nvSpPr>
            <p:spPr>
              <a:xfrm>
                <a:off x="8129612" y="5086886"/>
                <a:ext cx="769796" cy="539061"/>
              </a:xfrm>
              <a:custGeom>
                <a:avLst/>
                <a:gdLst>
                  <a:gd name="connsiteX0" fmla="*/ 582427 w 769796"/>
                  <a:gd name="connsiteY0" fmla="*/ 539062 h 539061"/>
                  <a:gd name="connsiteX1" fmla="*/ 460378 w 769796"/>
                  <a:gd name="connsiteY1" fmla="*/ 524061 h 539061"/>
                  <a:gd name="connsiteX2" fmla="*/ 396285 w 769796"/>
                  <a:gd name="connsiteY2" fmla="*/ 477424 h 539061"/>
                  <a:gd name="connsiteX3" fmla="*/ 299873 w 769796"/>
                  <a:gd name="connsiteY3" fmla="*/ 466923 h 539061"/>
                  <a:gd name="connsiteX4" fmla="*/ 184233 w 769796"/>
                  <a:gd name="connsiteY4" fmla="*/ 507697 h 539061"/>
                  <a:gd name="connsiteX5" fmla="*/ 0 w 769796"/>
                  <a:gd name="connsiteY5" fmla="*/ 323464 h 539061"/>
                  <a:gd name="connsiteX6" fmla="*/ 3273 w 769796"/>
                  <a:gd name="connsiteY6" fmla="*/ 289100 h 539061"/>
                  <a:gd name="connsiteX7" fmla="*/ 80866 w 769796"/>
                  <a:gd name="connsiteY7" fmla="*/ 171005 h 539061"/>
                  <a:gd name="connsiteX8" fmla="*/ 216961 w 769796"/>
                  <a:gd name="connsiteY8" fmla="*/ 142232 h 539061"/>
                  <a:gd name="connsiteX9" fmla="*/ 215325 w 769796"/>
                  <a:gd name="connsiteY9" fmla="*/ 74457 h 539061"/>
                  <a:gd name="connsiteX10" fmla="*/ 214916 w 769796"/>
                  <a:gd name="connsiteY10" fmla="*/ 69275 h 539061"/>
                  <a:gd name="connsiteX11" fmla="*/ 276690 w 769796"/>
                  <a:gd name="connsiteY11" fmla="*/ 16091 h 539061"/>
                  <a:gd name="connsiteX12" fmla="*/ 402149 w 769796"/>
                  <a:gd name="connsiteY12" fmla="*/ 0 h 539061"/>
                  <a:gd name="connsiteX13" fmla="*/ 528971 w 769796"/>
                  <a:gd name="connsiteY13" fmla="*/ 16091 h 539061"/>
                  <a:gd name="connsiteX14" fmla="*/ 590745 w 769796"/>
                  <a:gd name="connsiteY14" fmla="*/ 59593 h 539061"/>
                  <a:gd name="connsiteX15" fmla="*/ 594154 w 769796"/>
                  <a:gd name="connsiteY15" fmla="*/ 69411 h 539061"/>
                  <a:gd name="connsiteX16" fmla="*/ 594154 w 769796"/>
                  <a:gd name="connsiteY16" fmla="*/ 231007 h 539061"/>
                  <a:gd name="connsiteX17" fmla="*/ 706112 w 769796"/>
                  <a:gd name="connsiteY17" fmla="*/ 246962 h 539061"/>
                  <a:gd name="connsiteX18" fmla="*/ 768705 w 769796"/>
                  <a:gd name="connsiteY18" fmla="*/ 295236 h 539061"/>
                  <a:gd name="connsiteX19" fmla="*/ 769796 w 769796"/>
                  <a:gd name="connsiteY19" fmla="*/ 301509 h 539061"/>
                  <a:gd name="connsiteX20" fmla="*/ 769796 w 769796"/>
                  <a:gd name="connsiteY20" fmla="*/ 469378 h 539061"/>
                  <a:gd name="connsiteX21" fmla="*/ 708022 w 769796"/>
                  <a:gd name="connsiteY21" fmla="*/ 522698 h 539061"/>
                  <a:gd name="connsiteX22" fmla="*/ 582427 w 769796"/>
                  <a:gd name="connsiteY22" fmla="*/ 539062 h 539061"/>
                  <a:gd name="connsiteX23" fmla="*/ 299327 w 769796"/>
                  <a:gd name="connsiteY23" fmla="*/ 463650 h 539061"/>
                  <a:gd name="connsiteX24" fmla="*/ 300009 w 769796"/>
                  <a:gd name="connsiteY24" fmla="*/ 463787 h 539061"/>
                  <a:gd name="connsiteX25" fmla="*/ 397512 w 769796"/>
                  <a:gd name="connsiteY25" fmla="*/ 474424 h 539061"/>
                  <a:gd name="connsiteX26" fmla="*/ 398739 w 769796"/>
                  <a:gd name="connsiteY26" fmla="*/ 474424 h 539061"/>
                  <a:gd name="connsiteX27" fmla="*/ 399012 w 769796"/>
                  <a:gd name="connsiteY27" fmla="*/ 475651 h 539061"/>
                  <a:gd name="connsiteX28" fmla="*/ 582563 w 769796"/>
                  <a:gd name="connsiteY28" fmla="*/ 536198 h 539061"/>
                  <a:gd name="connsiteX29" fmla="*/ 707340 w 769796"/>
                  <a:gd name="connsiteY29" fmla="*/ 519970 h 539061"/>
                  <a:gd name="connsiteX30" fmla="*/ 767069 w 769796"/>
                  <a:gd name="connsiteY30" fmla="*/ 469378 h 539061"/>
                  <a:gd name="connsiteX31" fmla="*/ 767069 w 769796"/>
                  <a:gd name="connsiteY31" fmla="*/ 301509 h 539061"/>
                  <a:gd name="connsiteX32" fmla="*/ 766114 w 769796"/>
                  <a:gd name="connsiteY32" fmla="*/ 296055 h 539061"/>
                  <a:gd name="connsiteX33" fmla="*/ 765978 w 769796"/>
                  <a:gd name="connsiteY33" fmla="*/ 295645 h 539061"/>
                  <a:gd name="connsiteX34" fmla="*/ 705431 w 769796"/>
                  <a:gd name="connsiteY34" fmla="*/ 249417 h 539061"/>
                  <a:gd name="connsiteX35" fmla="*/ 592791 w 769796"/>
                  <a:gd name="connsiteY35" fmla="*/ 233598 h 539061"/>
                  <a:gd name="connsiteX36" fmla="*/ 591427 w 769796"/>
                  <a:gd name="connsiteY36" fmla="*/ 233598 h 539061"/>
                  <a:gd name="connsiteX37" fmla="*/ 591427 w 769796"/>
                  <a:gd name="connsiteY37" fmla="*/ 69411 h 539061"/>
                  <a:gd name="connsiteX38" fmla="*/ 588563 w 769796"/>
                  <a:gd name="connsiteY38" fmla="*/ 61229 h 539061"/>
                  <a:gd name="connsiteX39" fmla="*/ 588427 w 769796"/>
                  <a:gd name="connsiteY39" fmla="*/ 60956 h 539061"/>
                  <a:gd name="connsiteX40" fmla="*/ 588291 w 769796"/>
                  <a:gd name="connsiteY40" fmla="*/ 60684 h 539061"/>
                  <a:gd name="connsiteX41" fmla="*/ 528289 w 769796"/>
                  <a:gd name="connsiteY41" fmla="*/ 18955 h 539061"/>
                  <a:gd name="connsiteX42" fmla="*/ 402285 w 769796"/>
                  <a:gd name="connsiteY42" fmla="*/ 3000 h 539061"/>
                  <a:gd name="connsiteX43" fmla="*/ 277645 w 769796"/>
                  <a:gd name="connsiteY43" fmla="*/ 18955 h 539061"/>
                  <a:gd name="connsiteX44" fmla="*/ 217916 w 769796"/>
                  <a:gd name="connsiteY44" fmla="*/ 69411 h 539061"/>
                  <a:gd name="connsiteX45" fmla="*/ 218325 w 769796"/>
                  <a:gd name="connsiteY45" fmla="*/ 74184 h 539061"/>
                  <a:gd name="connsiteX46" fmla="*/ 218325 w 769796"/>
                  <a:gd name="connsiteY46" fmla="*/ 74457 h 539061"/>
                  <a:gd name="connsiteX47" fmla="*/ 220098 w 769796"/>
                  <a:gd name="connsiteY47" fmla="*/ 145914 h 539061"/>
                  <a:gd name="connsiteX48" fmla="*/ 218325 w 769796"/>
                  <a:gd name="connsiteY48" fmla="*/ 145641 h 539061"/>
                  <a:gd name="connsiteX49" fmla="*/ 82639 w 769796"/>
                  <a:gd name="connsiteY49" fmla="*/ 173596 h 539061"/>
                  <a:gd name="connsiteX50" fmla="*/ 6137 w 769796"/>
                  <a:gd name="connsiteY50" fmla="*/ 289918 h 539061"/>
                  <a:gd name="connsiteX51" fmla="*/ 3000 w 769796"/>
                  <a:gd name="connsiteY51" fmla="*/ 323737 h 539061"/>
                  <a:gd name="connsiteX52" fmla="*/ 184369 w 769796"/>
                  <a:gd name="connsiteY52" fmla="*/ 505106 h 539061"/>
                  <a:gd name="connsiteX53" fmla="*/ 298782 w 769796"/>
                  <a:gd name="connsiteY53" fmla="*/ 464469 h 539061"/>
                  <a:gd name="connsiteX54" fmla="*/ 299327 w 769796"/>
                  <a:gd name="connsiteY54" fmla="*/ 463650 h 539061"/>
                  <a:gd name="connsiteX55" fmla="*/ 582427 w 769796"/>
                  <a:gd name="connsiteY55" fmla="*/ 508515 h 539061"/>
                  <a:gd name="connsiteX56" fmla="*/ 466105 w 769796"/>
                  <a:gd name="connsiteY56" fmla="*/ 493924 h 539061"/>
                  <a:gd name="connsiteX57" fmla="*/ 426149 w 769796"/>
                  <a:gd name="connsiteY57" fmla="*/ 470060 h 539061"/>
                  <a:gd name="connsiteX58" fmla="*/ 426149 w 769796"/>
                  <a:gd name="connsiteY58" fmla="*/ 469787 h 539061"/>
                  <a:gd name="connsiteX59" fmla="*/ 425331 w 769796"/>
                  <a:gd name="connsiteY59" fmla="*/ 423286 h 539061"/>
                  <a:gd name="connsiteX60" fmla="*/ 427513 w 769796"/>
                  <a:gd name="connsiteY60" fmla="*/ 424377 h 539061"/>
                  <a:gd name="connsiteX61" fmla="*/ 579427 w 769796"/>
                  <a:gd name="connsiteY61" fmla="*/ 451105 h 539061"/>
                  <a:gd name="connsiteX62" fmla="*/ 705021 w 769796"/>
                  <a:gd name="connsiteY62" fmla="*/ 435150 h 539061"/>
                  <a:gd name="connsiteX63" fmla="*/ 737341 w 769796"/>
                  <a:gd name="connsiteY63" fmla="*/ 421786 h 539061"/>
                  <a:gd name="connsiteX64" fmla="*/ 739386 w 769796"/>
                  <a:gd name="connsiteY64" fmla="*/ 420695 h 539061"/>
                  <a:gd name="connsiteX65" fmla="*/ 739386 w 769796"/>
                  <a:gd name="connsiteY65" fmla="*/ 469378 h 539061"/>
                  <a:gd name="connsiteX66" fmla="*/ 699158 w 769796"/>
                  <a:gd name="connsiteY66" fmla="*/ 493515 h 539061"/>
                  <a:gd name="connsiteX67" fmla="*/ 582427 w 769796"/>
                  <a:gd name="connsiteY67" fmla="*/ 508515 h 539061"/>
                  <a:gd name="connsiteX68" fmla="*/ 428331 w 769796"/>
                  <a:gd name="connsiteY68" fmla="*/ 428059 h 539061"/>
                  <a:gd name="connsiteX69" fmla="*/ 429013 w 769796"/>
                  <a:gd name="connsiteY69" fmla="*/ 470196 h 539061"/>
                  <a:gd name="connsiteX70" fmla="*/ 466923 w 769796"/>
                  <a:gd name="connsiteY70" fmla="*/ 491333 h 539061"/>
                  <a:gd name="connsiteX71" fmla="*/ 582427 w 769796"/>
                  <a:gd name="connsiteY71" fmla="*/ 505788 h 539061"/>
                  <a:gd name="connsiteX72" fmla="*/ 698203 w 769796"/>
                  <a:gd name="connsiteY72" fmla="*/ 490924 h 539061"/>
                  <a:gd name="connsiteX73" fmla="*/ 736386 w 769796"/>
                  <a:gd name="connsiteY73" fmla="*/ 469514 h 539061"/>
                  <a:gd name="connsiteX74" fmla="*/ 736386 w 769796"/>
                  <a:gd name="connsiteY74" fmla="*/ 425604 h 539061"/>
                  <a:gd name="connsiteX75" fmla="*/ 705703 w 769796"/>
                  <a:gd name="connsiteY75" fmla="*/ 438013 h 539061"/>
                  <a:gd name="connsiteX76" fmla="*/ 579290 w 769796"/>
                  <a:gd name="connsiteY76" fmla="*/ 454105 h 539061"/>
                  <a:gd name="connsiteX77" fmla="*/ 428331 w 769796"/>
                  <a:gd name="connsiteY77" fmla="*/ 428059 h 539061"/>
                  <a:gd name="connsiteX78" fmla="*/ 184506 w 769796"/>
                  <a:gd name="connsiteY78" fmla="*/ 477014 h 539061"/>
                  <a:gd name="connsiteX79" fmla="*/ 177142 w 769796"/>
                  <a:gd name="connsiteY79" fmla="*/ 476878 h 539061"/>
                  <a:gd name="connsiteX80" fmla="*/ 70775 w 769796"/>
                  <a:gd name="connsiteY80" fmla="*/ 426831 h 539061"/>
                  <a:gd name="connsiteX81" fmla="*/ 81002 w 769796"/>
                  <a:gd name="connsiteY81" fmla="*/ 209734 h 539061"/>
                  <a:gd name="connsiteX82" fmla="*/ 184369 w 769796"/>
                  <a:gd name="connsiteY82" fmla="*/ 169642 h 539061"/>
                  <a:gd name="connsiteX83" fmla="*/ 230052 w 769796"/>
                  <a:gd name="connsiteY83" fmla="*/ 176460 h 539061"/>
                  <a:gd name="connsiteX84" fmla="*/ 335192 w 769796"/>
                  <a:gd name="connsiteY84" fmla="*/ 292236 h 539061"/>
                  <a:gd name="connsiteX85" fmla="*/ 338328 w 769796"/>
                  <a:gd name="connsiteY85" fmla="*/ 323192 h 539061"/>
                  <a:gd name="connsiteX86" fmla="*/ 287872 w 769796"/>
                  <a:gd name="connsiteY86" fmla="*/ 436922 h 539061"/>
                  <a:gd name="connsiteX87" fmla="*/ 287872 w 769796"/>
                  <a:gd name="connsiteY87" fmla="*/ 436922 h 539061"/>
                  <a:gd name="connsiteX88" fmla="*/ 184506 w 769796"/>
                  <a:gd name="connsiteY88" fmla="*/ 477014 h 539061"/>
                  <a:gd name="connsiteX89" fmla="*/ 184369 w 769796"/>
                  <a:gd name="connsiteY89" fmla="*/ 172642 h 539061"/>
                  <a:gd name="connsiteX90" fmla="*/ 82912 w 769796"/>
                  <a:gd name="connsiteY90" fmla="*/ 211916 h 539061"/>
                  <a:gd name="connsiteX91" fmla="*/ 33819 w 769796"/>
                  <a:gd name="connsiteY91" fmla="*/ 316373 h 539061"/>
                  <a:gd name="connsiteX92" fmla="*/ 72957 w 769796"/>
                  <a:gd name="connsiteY92" fmla="*/ 424922 h 539061"/>
                  <a:gd name="connsiteX93" fmla="*/ 177414 w 769796"/>
                  <a:gd name="connsiteY93" fmla="*/ 474014 h 539061"/>
                  <a:gd name="connsiteX94" fmla="*/ 285963 w 769796"/>
                  <a:gd name="connsiteY94" fmla="*/ 434877 h 539061"/>
                  <a:gd name="connsiteX95" fmla="*/ 285963 w 769796"/>
                  <a:gd name="connsiteY95" fmla="*/ 434877 h 539061"/>
                  <a:gd name="connsiteX96" fmla="*/ 335465 w 769796"/>
                  <a:gd name="connsiteY96" fmla="*/ 323192 h 539061"/>
                  <a:gd name="connsiteX97" fmla="*/ 332465 w 769796"/>
                  <a:gd name="connsiteY97" fmla="*/ 292782 h 539061"/>
                  <a:gd name="connsiteX98" fmla="*/ 229234 w 769796"/>
                  <a:gd name="connsiteY98" fmla="*/ 179187 h 539061"/>
                  <a:gd name="connsiteX99" fmla="*/ 184369 w 769796"/>
                  <a:gd name="connsiteY99" fmla="*/ 172642 h 539061"/>
                  <a:gd name="connsiteX100" fmla="*/ 397921 w 769796"/>
                  <a:gd name="connsiteY100" fmla="*/ 447014 h 539061"/>
                  <a:gd name="connsiteX101" fmla="*/ 396421 w 769796"/>
                  <a:gd name="connsiteY101" fmla="*/ 447014 h 539061"/>
                  <a:gd name="connsiteX102" fmla="*/ 325374 w 769796"/>
                  <a:gd name="connsiteY102" fmla="*/ 440741 h 539061"/>
                  <a:gd name="connsiteX103" fmla="*/ 322919 w 769796"/>
                  <a:gd name="connsiteY103" fmla="*/ 440332 h 539061"/>
                  <a:gd name="connsiteX104" fmla="*/ 324555 w 769796"/>
                  <a:gd name="connsiteY104" fmla="*/ 438422 h 539061"/>
                  <a:gd name="connsiteX105" fmla="*/ 353602 w 769796"/>
                  <a:gd name="connsiteY105" fmla="*/ 388512 h 539061"/>
                  <a:gd name="connsiteX106" fmla="*/ 354011 w 769796"/>
                  <a:gd name="connsiteY106" fmla="*/ 387557 h 539061"/>
                  <a:gd name="connsiteX107" fmla="*/ 355102 w 769796"/>
                  <a:gd name="connsiteY107" fmla="*/ 387694 h 539061"/>
                  <a:gd name="connsiteX108" fmla="*/ 395739 w 769796"/>
                  <a:gd name="connsiteY108" fmla="*/ 389739 h 539061"/>
                  <a:gd name="connsiteX109" fmla="*/ 397103 w 769796"/>
                  <a:gd name="connsiteY109" fmla="*/ 389739 h 539061"/>
                  <a:gd name="connsiteX110" fmla="*/ 397103 w 769796"/>
                  <a:gd name="connsiteY110" fmla="*/ 393967 h 539061"/>
                  <a:gd name="connsiteX111" fmla="*/ 397921 w 769796"/>
                  <a:gd name="connsiteY111" fmla="*/ 447014 h 539061"/>
                  <a:gd name="connsiteX112" fmla="*/ 328237 w 769796"/>
                  <a:gd name="connsiteY112" fmla="*/ 438286 h 539061"/>
                  <a:gd name="connsiteX113" fmla="*/ 394921 w 769796"/>
                  <a:gd name="connsiteY113" fmla="*/ 444150 h 539061"/>
                  <a:gd name="connsiteX114" fmla="*/ 394239 w 769796"/>
                  <a:gd name="connsiteY114" fmla="*/ 393830 h 539061"/>
                  <a:gd name="connsiteX115" fmla="*/ 394239 w 769796"/>
                  <a:gd name="connsiteY115" fmla="*/ 392466 h 539061"/>
                  <a:gd name="connsiteX116" fmla="*/ 355920 w 769796"/>
                  <a:gd name="connsiteY116" fmla="*/ 390557 h 539061"/>
                  <a:gd name="connsiteX117" fmla="*/ 328237 w 769796"/>
                  <a:gd name="connsiteY117" fmla="*/ 438286 h 539061"/>
                  <a:gd name="connsiteX118" fmla="*/ 579427 w 769796"/>
                  <a:gd name="connsiteY118" fmla="*/ 423422 h 539061"/>
                  <a:gd name="connsiteX119" fmla="*/ 475787 w 769796"/>
                  <a:gd name="connsiteY119" fmla="*/ 412103 h 539061"/>
                  <a:gd name="connsiteX120" fmla="*/ 425195 w 769796"/>
                  <a:gd name="connsiteY120" fmla="*/ 389330 h 539061"/>
                  <a:gd name="connsiteX121" fmla="*/ 424922 w 769796"/>
                  <a:gd name="connsiteY121" fmla="*/ 388921 h 539061"/>
                  <a:gd name="connsiteX122" fmla="*/ 424649 w 769796"/>
                  <a:gd name="connsiteY122" fmla="*/ 375284 h 539061"/>
                  <a:gd name="connsiteX123" fmla="*/ 423967 w 769796"/>
                  <a:gd name="connsiteY123" fmla="*/ 337919 h 539061"/>
                  <a:gd name="connsiteX124" fmla="*/ 426149 w 769796"/>
                  <a:gd name="connsiteY124" fmla="*/ 339010 h 539061"/>
                  <a:gd name="connsiteX125" fmla="*/ 460650 w 769796"/>
                  <a:gd name="connsiteY125" fmla="*/ 352238 h 539061"/>
                  <a:gd name="connsiteX126" fmla="*/ 579427 w 769796"/>
                  <a:gd name="connsiteY126" fmla="*/ 366557 h 539061"/>
                  <a:gd name="connsiteX127" fmla="*/ 703794 w 769796"/>
                  <a:gd name="connsiteY127" fmla="*/ 351011 h 539061"/>
                  <a:gd name="connsiteX128" fmla="*/ 737341 w 769796"/>
                  <a:gd name="connsiteY128" fmla="*/ 337647 h 539061"/>
                  <a:gd name="connsiteX129" fmla="*/ 739386 w 769796"/>
                  <a:gd name="connsiteY129" fmla="*/ 336556 h 539061"/>
                  <a:gd name="connsiteX130" fmla="*/ 739386 w 769796"/>
                  <a:gd name="connsiteY130" fmla="*/ 376784 h 539061"/>
                  <a:gd name="connsiteX131" fmla="*/ 739523 w 769796"/>
                  <a:gd name="connsiteY131" fmla="*/ 376784 h 539061"/>
                  <a:gd name="connsiteX132" fmla="*/ 739523 w 769796"/>
                  <a:gd name="connsiteY132" fmla="*/ 378284 h 539061"/>
                  <a:gd name="connsiteX133" fmla="*/ 738841 w 769796"/>
                  <a:gd name="connsiteY133" fmla="*/ 381693 h 539061"/>
                  <a:gd name="connsiteX134" fmla="*/ 738159 w 769796"/>
                  <a:gd name="connsiteY134" fmla="*/ 384830 h 539061"/>
                  <a:gd name="connsiteX135" fmla="*/ 697112 w 769796"/>
                  <a:gd name="connsiteY135" fmla="*/ 408831 h 539061"/>
                  <a:gd name="connsiteX136" fmla="*/ 579427 w 769796"/>
                  <a:gd name="connsiteY136" fmla="*/ 423422 h 539061"/>
                  <a:gd name="connsiteX137" fmla="*/ 427649 w 769796"/>
                  <a:gd name="connsiteY137" fmla="*/ 387966 h 539061"/>
                  <a:gd name="connsiteX138" fmla="*/ 579427 w 769796"/>
                  <a:gd name="connsiteY138" fmla="*/ 420695 h 539061"/>
                  <a:gd name="connsiteX139" fmla="*/ 696157 w 769796"/>
                  <a:gd name="connsiteY139" fmla="*/ 406103 h 539061"/>
                  <a:gd name="connsiteX140" fmla="*/ 735159 w 769796"/>
                  <a:gd name="connsiteY140" fmla="*/ 384830 h 539061"/>
                  <a:gd name="connsiteX141" fmla="*/ 735977 w 769796"/>
                  <a:gd name="connsiteY141" fmla="*/ 380875 h 539061"/>
                  <a:gd name="connsiteX142" fmla="*/ 736386 w 769796"/>
                  <a:gd name="connsiteY142" fmla="*/ 379375 h 539061"/>
                  <a:gd name="connsiteX143" fmla="*/ 736386 w 769796"/>
                  <a:gd name="connsiteY143" fmla="*/ 341329 h 539061"/>
                  <a:gd name="connsiteX144" fmla="*/ 704476 w 769796"/>
                  <a:gd name="connsiteY144" fmla="*/ 353738 h 539061"/>
                  <a:gd name="connsiteX145" fmla="*/ 579290 w 769796"/>
                  <a:gd name="connsiteY145" fmla="*/ 369420 h 539061"/>
                  <a:gd name="connsiteX146" fmla="*/ 459832 w 769796"/>
                  <a:gd name="connsiteY146" fmla="*/ 354965 h 539061"/>
                  <a:gd name="connsiteX147" fmla="*/ 426831 w 769796"/>
                  <a:gd name="connsiteY147" fmla="*/ 342692 h 539061"/>
                  <a:gd name="connsiteX148" fmla="*/ 427377 w 769796"/>
                  <a:gd name="connsiteY148" fmla="*/ 375284 h 539061"/>
                  <a:gd name="connsiteX149" fmla="*/ 427649 w 769796"/>
                  <a:gd name="connsiteY149" fmla="*/ 387966 h 539061"/>
                  <a:gd name="connsiteX150" fmla="*/ 396557 w 769796"/>
                  <a:gd name="connsiteY150" fmla="*/ 361784 h 539061"/>
                  <a:gd name="connsiteX151" fmla="*/ 395057 w 769796"/>
                  <a:gd name="connsiteY151" fmla="*/ 361784 h 539061"/>
                  <a:gd name="connsiteX152" fmla="*/ 363420 w 769796"/>
                  <a:gd name="connsiteY152" fmla="*/ 360420 h 539061"/>
                  <a:gd name="connsiteX153" fmla="*/ 361784 w 769796"/>
                  <a:gd name="connsiteY153" fmla="*/ 360284 h 539061"/>
                  <a:gd name="connsiteX154" fmla="*/ 362056 w 769796"/>
                  <a:gd name="connsiteY154" fmla="*/ 358647 h 539061"/>
                  <a:gd name="connsiteX155" fmla="*/ 365602 w 769796"/>
                  <a:gd name="connsiteY155" fmla="*/ 323192 h 539061"/>
                  <a:gd name="connsiteX156" fmla="*/ 364784 w 769796"/>
                  <a:gd name="connsiteY156" fmla="*/ 305328 h 539061"/>
                  <a:gd name="connsiteX157" fmla="*/ 364647 w 769796"/>
                  <a:gd name="connsiteY157" fmla="*/ 303691 h 539061"/>
                  <a:gd name="connsiteX158" fmla="*/ 366284 w 769796"/>
                  <a:gd name="connsiteY158" fmla="*/ 303827 h 539061"/>
                  <a:gd name="connsiteX159" fmla="*/ 393967 w 769796"/>
                  <a:gd name="connsiteY159" fmla="*/ 304918 h 539061"/>
                  <a:gd name="connsiteX160" fmla="*/ 395330 w 769796"/>
                  <a:gd name="connsiteY160" fmla="*/ 304918 h 539061"/>
                  <a:gd name="connsiteX161" fmla="*/ 395330 w 769796"/>
                  <a:gd name="connsiteY161" fmla="*/ 306282 h 539061"/>
                  <a:gd name="connsiteX162" fmla="*/ 395330 w 769796"/>
                  <a:gd name="connsiteY162" fmla="*/ 306555 h 539061"/>
                  <a:gd name="connsiteX163" fmla="*/ 395467 w 769796"/>
                  <a:gd name="connsiteY163" fmla="*/ 307373 h 539061"/>
                  <a:gd name="connsiteX164" fmla="*/ 396557 w 769796"/>
                  <a:gd name="connsiteY164" fmla="*/ 361784 h 539061"/>
                  <a:gd name="connsiteX165" fmla="*/ 365193 w 769796"/>
                  <a:gd name="connsiteY165" fmla="*/ 357693 h 539061"/>
                  <a:gd name="connsiteX166" fmla="*/ 393694 w 769796"/>
                  <a:gd name="connsiteY166" fmla="*/ 358920 h 539061"/>
                  <a:gd name="connsiteX167" fmla="*/ 392876 w 769796"/>
                  <a:gd name="connsiteY167" fmla="*/ 307782 h 539061"/>
                  <a:gd name="connsiteX168" fmla="*/ 367920 w 769796"/>
                  <a:gd name="connsiteY168" fmla="*/ 306828 h 539061"/>
                  <a:gd name="connsiteX169" fmla="*/ 368466 w 769796"/>
                  <a:gd name="connsiteY169" fmla="*/ 323328 h 539061"/>
                  <a:gd name="connsiteX170" fmla="*/ 365193 w 769796"/>
                  <a:gd name="connsiteY170" fmla="*/ 357693 h 539061"/>
                  <a:gd name="connsiteX171" fmla="*/ 579563 w 769796"/>
                  <a:gd name="connsiteY171" fmla="*/ 338874 h 539061"/>
                  <a:gd name="connsiteX172" fmla="*/ 468287 w 769796"/>
                  <a:gd name="connsiteY172" fmla="*/ 325646 h 539061"/>
                  <a:gd name="connsiteX173" fmla="*/ 423558 w 769796"/>
                  <a:gd name="connsiteY173" fmla="*/ 302736 h 539061"/>
                  <a:gd name="connsiteX174" fmla="*/ 423422 w 769796"/>
                  <a:gd name="connsiteY174" fmla="*/ 302464 h 539061"/>
                  <a:gd name="connsiteX175" fmla="*/ 423422 w 769796"/>
                  <a:gd name="connsiteY175" fmla="*/ 302191 h 539061"/>
                  <a:gd name="connsiteX176" fmla="*/ 422877 w 769796"/>
                  <a:gd name="connsiteY176" fmla="*/ 299873 h 539061"/>
                  <a:gd name="connsiteX177" fmla="*/ 422740 w 769796"/>
                  <a:gd name="connsiteY177" fmla="*/ 299327 h 539061"/>
                  <a:gd name="connsiteX178" fmla="*/ 422877 w 769796"/>
                  <a:gd name="connsiteY178" fmla="*/ 298782 h 539061"/>
                  <a:gd name="connsiteX179" fmla="*/ 467878 w 769796"/>
                  <a:gd name="connsiteY179" fmla="*/ 274781 h 539061"/>
                  <a:gd name="connsiteX180" fmla="*/ 577654 w 769796"/>
                  <a:gd name="connsiteY180" fmla="*/ 261690 h 539061"/>
                  <a:gd name="connsiteX181" fmla="*/ 579699 w 769796"/>
                  <a:gd name="connsiteY181" fmla="*/ 261690 h 539061"/>
                  <a:gd name="connsiteX182" fmla="*/ 697658 w 769796"/>
                  <a:gd name="connsiteY182" fmla="*/ 276281 h 539061"/>
                  <a:gd name="connsiteX183" fmla="*/ 738977 w 769796"/>
                  <a:gd name="connsiteY183" fmla="*/ 299600 h 539061"/>
                  <a:gd name="connsiteX184" fmla="*/ 738977 w 769796"/>
                  <a:gd name="connsiteY184" fmla="*/ 300009 h 539061"/>
                  <a:gd name="connsiteX185" fmla="*/ 696294 w 769796"/>
                  <a:gd name="connsiteY185" fmla="*/ 324283 h 539061"/>
                  <a:gd name="connsiteX186" fmla="*/ 579563 w 769796"/>
                  <a:gd name="connsiteY186" fmla="*/ 338874 h 539061"/>
                  <a:gd name="connsiteX187" fmla="*/ 426286 w 769796"/>
                  <a:gd name="connsiteY187" fmla="*/ 301509 h 539061"/>
                  <a:gd name="connsiteX188" fmla="*/ 469105 w 769796"/>
                  <a:gd name="connsiteY188" fmla="*/ 322919 h 539061"/>
                  <a:gd name="connsiteX189" fmla="*/ 579563 w 769796"/>
                  <a:gd name="connsiteY189" fmla="*/ 336010 h 539061"/>
                  <a:gd name="connsiteX190" fmla="*/ 695339 w 769796"/>
                  <a:gd name="connsiteY190" fmla="*/ 321692 h 539061"/>
                  <a:gd name="connsiteX191" fmla="*/ 735977 w 769796"/>
                  <a:gd name="connsiteY191" fmla="*/ 300146 h 539061"/>
                  <a:gd name="connsiteX192" fmla="*/ 696703 w 769796"/>
                  <a:gd name="connsiteY192" fmla="*/ 279281 h 539061"/>
                  <a:gd name="connsiteX193" fmla="*/ 579563 w 769796"/>
                  <a:gd name="connsiteY193" fmla="*/ 264826 h 539061"/>
                  <a:gd name="connsiteX194" fmla="*/ 577518 w 769796"/>
                  <a:gd name="connsiteY194" fmla="*/ 264826 h 539061"/>
                  <a:gd name="connsiteX195" fmla="*/ 468560 w 769796"/>
                  <a:gd name="connsiteY195" fmla="*/ 277781 h 539061"/>
                  <a:gd name="connsiteX196" fmla="*/ 425740 w 769796"/>
                  <a:gd name="connsiteY196" fmla="*/ 299464 h 539061"/>
                  <a:gd name="connsiteX197" fmla="*/ 426286 w 769796"/>
                  <a:gd name="connsiteY197" fmla="*/ 301509 h 539061"/>
                  <a:gd name="connsiteX198" fmla="*/ 404467 w 769796"/>
                  <a:gd name="connsiteY198" fmla="*/ 277372 h 539061"/>
                  <a:gd name="connsiteX199" fmla="*/ 402421 w 769796"/>
                  <a:gd name="connsiteY199" fmla="*/ 277372 h 539061"/>
                  <a:gd name="connsiteX200" fmla="*/ 360284 w 769796"/>
                  <a:gd name="connsiteY200" fmla="*/ 275872 h 539061"/>
                  <a:gd name="connsiteX201" fmla="*/ 359329 w 769796"/>
                  <a:gd name="connsiteY201" fmla="*/ 275736 h 539061"/>
                  <a:gd name="connsiteX202" fmla="*/ 359056 w 769796"/>
                  <a:gd name="connsiteY202" fmla="*/ 274781 h 539061"/>
                  <a:gd name="connsiteX203" fmla="*/ 331919 w 769796"/>
                  <a:gd name="connsiteY203" fmla="*/ 218461 h 539061"/>
                  <a:gd name="connsiteX204" fmla="*/ 330010 w 769796"/>
                  <a:gd name="connsiteY204" fmla="*/ 215734 h 539061"/>
                  <a:gd name="connsiteX205" fmla="*/ 333283 w 769796"/>
                  <a:gd name="connsiteY205" fmla="*/ 216143 h 539061"/>
                  <a:gd name="connsiteX206" fmla="*/ 402285 w 769796"/>
                  <a:gd name="connsiteY206" fmla="*/ 220507 h 539061"/>
                  <a:gd name="connsiteX207" fmla="*/ 528289 w 769796"/>
                  <a:gd name="connsiteY207" fmla="*/ 204552 h 539061"/>
                  <a:gd name="connsiteX208" fmla="*/ 561563 w 769796"/>
                  <a:gd name="connsiteY208" fmla="*/ 190915 h 539061"/>
                  <a:gd name="connsiteX209" fmla="*/ 563608 w 769796"/>
                  <a:gd name="connsiteY209" fmla="*/ 189824 h 539061"/>
                  <a:gd name="connsiteX210" fmla="*/ 563608 w 769796"/>
                  <a:gd name="connsiteY210" fmla="*/ 234007 h 539061"/>
                  <a:gd name="connsiteX211" fmla="*/ 562244 w 769796"/>
                  <a:gd name="connsiteY211" fmla="*/ 234007 h 539061"/>
                  <a:gd name="connsiteX212" fmla="*/ 404740 w 769796"/>
                  <a:gd name="connsiteY212" fmla="*/ 276690 h 539061"/>
                  <a:gd name="connsiteX213" fmla="*/ 404467 w 769796"/>
                  <a:gd name="connsiteY213" fmla="*/ 277372 h 539061"/>
                  <a:gd name="connsiteX214" fmla="*/ 361511 w 769796"/>
                  <a:gd name="connsiteY214" fmla="*/ 273008 h 539061"/>
                  <a:gd name="connsiteX215" fmla="*/ 402421 w 769796"/>
                  <a:gd name="connsiteY215" fmla="*/ 274508 h 539061"/>
                  <a:gd name="connsiteX216" fmla="*/ 403103 w 769796"/>
                  <a:gd name="connsiteY216" fmla="*/ 274508 h 539061"/>
                  <a:gd name="connsiteX217" fmla="*/ 560744 w 769796"/>
                  <a:gd name="connsiteY217" fmla="*/ 231280 h 539061"/>
                  <a:gd name="connsiteX218" fmla="*/ 560744 w 769796"/>
                  <a:gd name="connsiteY218" fmla="*/ 194597 h 539061"/>
                  <a:gd name="connsiteX219" fmla="*/ 528971 w 769796"/>
                  <a:gd name="connsiteY219" fmla="*/ 207279 h 539061"/>
                  <a:gd name="connsiteX220" fmla="*/ 402149 w 769796"/>
                  <a:gd name="connsiteY220" fmla="*/ 223370 h 539061"/>
                  <a:gd name="connsiteX221" fmla="*/ 336010 w 769796"/>
                  <a:gd name="connsiteY221" fmla="*/ 219279 h 539061"/>
                  <a:gd name="connsiteX222" fmla="*/ 361511 w 769796"/>
                  <a:gd name="connsiteY222" fmla="*/ 273008 h 539061"/>
                  <a:gd name="connsiteX223" fmla="*/ 402285 w 769796"/>
                  <a:gd name="connsiteY223" fmla="*/ 192688 h 539061"/>
                  <a:gd name="connsiteX224" fmla="*/ 297964 w 769796"/>
                  <a:gd name="connsiteY224" fmla="*/ 181233 h 539061"/>
                  <a:gd name="connsiteX225" fmla="*/ 297827 w 769796"/>
                  <a:gd name="connsiteY225" fmla="*/ 181233 h 539061"/>
                  <a:gd name="connsiteX226" fmla="*/ 297418 w 769796"/>
                  <a:gd name="connsiteY226" fmla="*/ 181096 h 539061"/>
                  <a:gd name="connsiteX227" fmla="*/ 296600 w 769796"/>
                  <a:gd name="connsiteY227" fmla="*/ 180960 h 539061"/>
                  <a:gd name="connsiteX228" fmla="*/ 296327 w 769796"/>
                  <a:gd name="connsiteY228" fmla="*/ 180824 h 539061"/>
                  <a:gd name="connsiteX229" fmla="*/ 296191 w 769796"/>
                  <a:gd name="connsiteY229" fmla="*/ 180687 h 539061"/>
                  <a:gd name="connsiteX230" fmla="*/ 248735 w 769796"/>
                  <a:gd name="connsiteY230" fmla="*/ 153823 h 539061"/>
                  <a:gd name="connsiteX231" fmla="*/ 247780 w 769796"/>
                  <a:gd name="connsiteY231" fmla="*/ 153414 h 539061"/>
                  <a:gd name="connsiteX232" fmla="*/ 246689 w 769796"/>
                  <a:gd name="connsiteY232" fmla="*/ 106912 h 539061"/>
                  <a:gd name="connsiteX233" fmla="*/ 248871 w 769796"/>
                  <a:gd name="connsiteY233" fmla="*/ 108003 h 539061"/>
                  <a:gd name="connsiteX234" fmla="*/ 281599 w 769796"/>
                  <a:gd name="connsiteY234" fmla="*/ 120549 h 539061"/>
                  <a:gd name="connsiteX235" fmla="*/ 402285 w 769796"/>
                  <a:gd name="connsiteY235" fmla="*/ 135277 h 539061"/>
                  <a:gd name="connsiteX236" fmla="*/ 528152 w 769796"/>
                  <a:gd name="connsiteY236" fmla="*/ 119322 h 539061"/>
                  <a:gd name="connsiteX237" fmla="*/ 561699 w 769796"/>
                  <a:gd name="connsiteY237" fmla="*/ 105958 h 539061"/>
                  <a:gd name="connsiteX238" fmla="*/ 563744 w 769796"/>
                  <a:gd name="connsiteY238" fmla="*/ 104867 h 539061"/>
                  <a:gd name="connsiteX239" fmla="*/ 563744 w 769796"/>
                  <a:gd name="connsiteY239" fmla="*/ 146732 h 539061"/>
                  <a:gd name="connsiteX240" fmla="*/ 563472 w 769796"/>
                  <a:gd name="connsiteY240" fmla="*/ 147141 h 539061"/>
                  <a:gd name="connsiteX241" fmla="*/ 561699 w 769796"/>
                  <a:gd name="connsiteY241" fmla="*/ 153550 h 539061"/>
                  <a:gd name="connsiteX242" fmla="*/ 561699 w 769796"/>
                  <a:gd name="connsiteY242" fmla="*/ 153687 h 539061"/>
                  <a:gd name="connsiteX243" fmla="*/ 520243 w 769796"/>
                  <a:gd name="connsiteY243" fmla="*/ 177687 h 539061"/>
                  <a:gd name="connsiteX244" fmla="*/ 402285 w 769796"/>
                  <a:gd name="connsiteY244" fmla="*/ 192688 h 539061"/>
                  <a:gd name="connsiteX245" fmla="*/ 298645 w 769796"/>
                  <a:gd name="connsiteY245" fmla="*/ 178505 h 539061"/>
                  <a:gd name="connsiteX246" fmla="*/ 402285 w 769796"/>
                  <a:gd name="connsiteY246" fmla="*/ 189960 h 539061"/>
                  <a:gd name="connsiteX247" fmla="*/ 519425 w 769796"/>
                  <a:gd name="connsiteY247" fmla="*/ 175233 h 539061"/>
                  <a:gd name="connsiteX248" fmla="*/ 558835 w 769796"/>
                  <a:gd name="connsiteY248" fmla="*/ 153959 h 539061"/>
                  <a:gd name="connsiteX249" fmla="*/ 560881 w 769796"/>
                  <a:gd name="connsiteY249" fmla="*/ 146186 h 539061"/>
                  <a:gd name="connsiteX250" fmla="*/ 560881 w 769796"/>
                  <a:gd name="connsiteY250" fmla="*/ 109912 h 539061"/>
                  <a:gd name="connsiteX251" fmla="*/ 528971 w 769796"/>
                  <a:gd name="connsiteY251" fmla="*/ 122322 h 539061"/>
                  <a:gd name="connsiteX252" fmla="*/ 402285 w 769796"/>
                  <a:gd name="connsiteY252" fmla="*/ 138413 h 539061"/>
                  <a:gd name="connsiteX253" fmla="*/ 280781 w 769796"/>
                  <a:gd name="connsiteY253" fmla="*/ 123549 h 539061"/>
                  <a:gd name="connsiteX254" fmla="*/ 249689 w 769796"/>
                  <a:gd name="connsiteY254" fmla="*/ 111822 h 539061"/>
                  <a:gd name="connsiteX255" fmla="*/ 250644 w 769796"/>
                  <a:gd name="connsiteY255" fmla="*/ 151505 h 539061"/>
                  <a:gd name="connsiteX256" fmla="*/ 297691 w 769796"/>
                  <a:gd name="connsiteY256" fmla="*/ 178233 h 539061"/>
                  <a:gd name="connsiteX257" fmla="*/ 297964 w 769796"/>
                  <a:gd name="connsiteY257" fmla="*/ 178233 h 539061"/>
                  <a:gd name="connsiteX258" fmla="*/ 298645 w 769796"/>
                  <a:gd name="connsiteY258" fmla="*/ 178505 h 539061"/>
                  <a:gd name="connsiteX259" fmla="*/ 402421 w 769796"/>
                  <a:gd name="connsiteY259" fmla="*/ 108140 h 539061"/>
                  <a:gd name="connsiteX260" fmla="*/ 289509 w 769796"/>
                  <a:gd name="connsiteY260" fmla="*/ 94367 h 539061"/>
                  <a:gd name="connsiteX261" fmla="*/ 246007 w 769796"/>
                  <a:gd name="connsiteY261" fmla="*/ 70639 h 539061"/>
                  <a:gd name="connsiteX262" fmla="*/ 245462 w 769796"/>
                  <a:gd name="connsiteY262" fmla="*/ 70639 h 539061"/>
                  <a:gd name="connsiteX263" fmla="*/ 245598 w 769796"/>
                  <a:gd name="connsiteY263" fmla="*/ 69138 h 539061"/>
                  <a:gd name="connsiteX264" fmla="*/ 285963 w 769796"/>
                  <a:gd name="connsiteY264" fmla="*/ 45410 h 539061"/>
                  <a:gd name="connsiteX265" fmla="*/ 285963 w 769796"/>
                  <a:gd name="connsiteY265" fmla="*/ 45410 h 539061"/>
                  <a:gd name="connsiteX266" fmla="*/ 402421 w 769796"/>
                  <a:gd name="connsiteY266" fmla="*/ 30546 h 539061"/>
                  <a:gd name="connsiteX267" fmla="*/ 520379 w 769796"/>
                  <a:gd name="connsiteY267" fmla="*/ 45410 h 539061"/>
                  <a:gd name="connsiteX268" fmla="*/ 561699 w 769796"/>
                  <a:gd name="connsiteY268" fmla="*/ 69411 h 539061"/>
                  <a:gd name="connsiteX269" fmla="*/ 520243 w 769796"/>
                  <a:gd name="connsiteY269" fmla="*/ 93412 h 539061"/>
                  <a:gd name="connsiteX270" fmla="*/ 402421 w 769796"/>
                  <a:gd name="connsiteY270" fmla="*/ 108140 h 539061"/>
                  <a:gd name="connsiteX271" fmla="*/ 248598 w 769796"/>
                  <a:gd name="connsiteY271" fmla="*/ 69411 h 539061"/>
                  <a:gd name="connsiteX272" fmla="*/ 290327 w 769796"/>
                  <a:gd name="connsiteY272" fmla="*/ 91639 h 539061"/>
                  <a:gd name="connsiteX273" fmla="*/ 402421 w 769796"/>
                  <a:gd name="connsiteY273" fmla="*/ 105276 h 539061"/>
                  <a:gd name="connsiteX274" fmla="*/ 519425 w 769796"/>
                  <a:gd name="connsiteY274" fmla="*/ 90548 h 539061"/>
                  <a:gd name="connsiteX275" fmla="*/ 558835 w 769796"/>
                  <a:gd name="connsiteY275" fmla="*/ 69275 h 539061"/>
                  <a:gd name="connsiteX276" fmla="*/ 519561 w 769796"/>
                  <a:gd name="connsiteY276" fmla="*/ 48138 h 539061"/>
                  <a:gd name="connsiteX277" fmla="*/ 402421 w 769796"/>
                  <a:gd name="connsiteY277" fmla="*/ 33410 h 539061"/>
                  <a:gd name="connsiteX278" fmla="*/ 286781 w 769796"/>
                  <a:gd name="connsiteY278" fmla="*/ 48138 h 539061"/>
                  <a:gd name="connsiteX279" fmla="*/ 286781 w 769796"/>
                  <a:gd name="connsiteY279" fmla="*/ 48138 h 539061"/>
                  <a:gd name="connsiteX280" fmla="*/ 248462 w 769796"/>
                  <a:gd name="connsiteY280" fmla="*/ 69002 h 539061"/>
                  <a:gd name="connsiteX281" fmla="*/ 248598 w 769796"/>
                  <a:gd name="connsiteY281" fmla="*/ 69411 h 5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</a:cxnLst>
                <a:rect l="l" t="t" r="r" b="b"/>
                <a:pathLst>
                  <a:path w="769796" h="539061">
                    <a:moveTo>
                      <a:pt x="582427" y="539062"/>
                    </a:moveTo>
                    <a:cubicBezTo>
                      <a:pt x="536880" y="539062"/>
                      <a:pt x="493515" y="533744"/>
                      <a:pt x="460378" y="524061"/>
                    </a:cubicBezTo>
                    <a:cubicBezTo>
                      <a:pt x="422740" y="513016"/>
                      <a:pt x="400649" y="496924"/>
                      <a:pt x="396285" y="477424"/>
                    </a:cubicBezTo>
                    <a:cubicBezTo>
                      <a:pt x="361375" y="477014"/>
                      <a:pt x="328101" y="473469"/>
                      <a:pt x="299873" y="466923"/>
                    </a:cubicBezTo>
                    <a:cubicBezTo>
                      <a:pt x="267008" y="493242"/>
                      <a:pt x="225961" y="507697"/>
                      <a:pt x="184233" y="507697"/>
                    </a:cubicBezTo>
                    <a:cubicBezTo>
                      <a:pt x="82639" y="507697"/>
                      <a:pt x="0" y="425058"/>
                      <a:pt x="0" y="323464"/>
                    </a:cubicBezTo>
                    <a:cubicBezTo>
                      <a:pt x="0" y="311873"/>
                      <a:pt x="1091" y="300282"/>
                      <a:pt x="3273" y="289100"/>
                    </a:cubicBezTo>
                    <a:cubicBezTo>
                      <a:pt x="12546" y="240553"/>
                      <a:pt x="40092" y="198688"/>
                      <a:pt x="80866" y="171005"/>
                    </a:cubicBezTo>
                    <a:cubicBezTo>
                      <a:pt x="121095" y="143732"/>
                      <a:pt x="169369" y="133640"/>
                      <a:pt x="216961" y="142232"/>
                    </a:cubicBezTo>
                    <a:lnTo>
                      <a:pt x="215325" y="74457"/>
                    </a:lnTo>
                    <a:cubicBezTo>
                      <a:pt x="215052" y="72684"/>
                      <a:pt x="214916" y="71048"/>
                      <a:pt x="214916" y="69275"/>
                    </a:cubicBezTo>
                    <a:cubicBezTo>
                      <a:pt x="214916" y="41183"/>
                      <a:pt x="248462" y="24819"/>
                      <a:pt x="276690" y="16091"/>
                    </a:cubicBezTo>
                    <a:cubicBezTo>
                      <a:pt x="310237" y="5727"/>
                      <a:pt x="354829" y="0"/>
                      <a:pt x="402149" y="0"/>
                    </a:cubicBezTo>
                    <a:cubicBezTo>
                      <a:pt x="449605" y="0"/>
                      <a:pt x="494606" y="5727"/>
                      <a:pt x="528971" y="16091"/>
                    </a:cubicBezTo>
                    <a:cubicBezTo>
                      <a:pt x="564699" y="26864"/>
                      <a:pt x="585427" y="41456"/>
                      <a:pt x="590745" y="59593"/>
                    </a:cubicBezTo>
                    <a:cubicBezTo>
                      <a:pt x="592927" y="62320"/>
                      <a:pt x="594154" y="65729"/>
                      <a:pt x="594154" y="69411"/>
                    </a:cubicBezTo>
                    <a:lnTo>
                      <a:pt x="594154" y="231007"/>
                    </a:lnTo>
                    <a:cubicBezTo>
                      <a:pt x="636156" y="231962"/>
                      <a:pt x="674748" y="237553"/>
                      <a:pt x="706112" y="246962"/>
                    </a:cubicBezTo>
                    <a:cubicBezTo>
                      <a:pt x="744704" y="258690"/>
                      <a:pt x="765705" y="274918"/>
                      <a:pt x="768705" y="295236"/>
                    </a:cubicBezTo>
                    <a:cubicBezTo>
                      <a:pt x="769660" y="297555"/>
                      <a:pt x="769796" y="299873"/>
                      <a:pt x="769796" y="301509"/>
                    </a:cubicBezTo>
                    <a:lnTo>
                      <a:pt x="769796" y="469378"/>
                    </a:lnTo>
                    <a:cubicBezTo>
                      <a:pt x="769796" y="497742"/>
                      <a:pt x="736250" y="513970"/>
                      <a:pt x="708022" y="522698"/>
                    </a:cubicBezTo>
                    <a:cubicBezTo>
                      <a:pt x="674066" y="533198"/>
                      <a:pt x="629474" y="539062"/>
                      <a:pt x="582427" y="539062"/>
                    </a:cubicBezTo>
                    <a:close/>
                    <a:moveTo>
                      <a:pt x="299327" y="463650"/>
                    </a:moveTo>
                    <a:lnTo>
                      <a:pt x="300009" y="463787"/>
                    </a:lnTo>
                    <a:cubicBezTo>
                      <a:pt x="328510" y="470469"/>
                      <a:pt x="362193" y="474151"/>
                      <a:pt x="397512" y="474424"/>
                    </a:cubicBezTo>
                    <a:lnTo>
                      <a:pt x="398739" y="474424"/>
                    </a:lnTo>
                    <a:lnTo>
                      <a:pt x="399012" y="475651"/>
                    </a:lnTo>
                    <a:cubicBezTo>
                      <a:pt x="406649" y="517243"/>
                      <a:pt x="499515" y="536198"/>
                      <a:pt x="582563" y="536198"/>
                    </a:cubicBezTo>
                    <a:cubicBezTo>
                      <a:pt x="629337" y="536198"/>
                      <a:pt x="673657" y="530471"/>
                      <a:pt x="707340" y="519970"/>
                    </a:cubicBezTo>
                    <a:cubicBezTo>
                      <a:pt x="734613" y="511516"/>
                      <a:pt x="767069" y="495970"/>
                      <a:pt x="767069" y="469378"/>
                    </a:cubicBezTo>
                    <a:lnTo>
                      <a:pt x="767069" y="301509"/>
                    </a:lnTo>
                    <a:cubicBezTo>
                      <a:pt x="767069" y="300146"/>
                      <a:pt x="766932" y="297964"/>
                      <a:pt x="766114" y="296055"/>
                    </a:cubicBezTo>
                    <a:lnTo>
                      <a:pt x="765978" y="295645"/>
                    </a:lnTo>
                    <a:cubicBezTo>
                      <a:pt x="763250" y="276418"/>
                      <a:pt x="742932" y="260872"/>
                      <a:pt x="705431" y="249417"/>
                    </a:cubicBezTo>
                    <a:cubicBezTo>
                      <a:pt x="674066" y="240007"/>
                      <a:pt x="635065" y="234553"/>
                      <a:pt x="592791" y="233598"/>
                    </a:cubicBezTo>
                    <a:lnTo>
                      <a:pt x="591427" y="233598"/>
                    </a:lnTo>
                    <a:lnTo>
                      <a:pt x="591427" y="69411"/>
                    </a:lnTo>
                    <a:cubicBezTo>
                      <a:pt x="591427" y="66275"/>
                      <a:pt x="590472" y="63411"/>
                      <a:pt x="588563" y="61229"/>
                    </a:cubicBezTo>
                    <a:lnTo>
                      <a:pt x="588427" y="60956"/>
                    </a:lnTo>
                    <a:lnTo>
                      <a:pt x="588291" y="60684"/>
                    </a:lnTo>
                    <a:cubicBezTo>
                      <a:pt x="583381" y="43501"/>
                      <a:pt x="563199" y="29455"/>
                      <a:pt x="528289" y="18955"/>
                    </a:cubicBezTo>
                    <a:cubicBezTo>
                      <a:pt x="494197" y="8591"/>
                      <a:pt x="449468" y="3000"/>
                      <a:pt x="402285" y="3000"/>
                    </a:cubicBezTo>
                    <a:cubicBezTo>
                      <a:pt x="355238" y="3000"/>
                      <a:pt x="310919" y="8728"/>
                      <a:pt x="277645" y="18955"/>
                    </a:cubicBezTo>
                    <a:cubicBezTo>
                      <a:pt x="250371" y="27410"/>
                      <a:pt x="217916" y="42956"/>
                      <a:pt x="217916" y="69411"/>
                    </a:cubicBezTo>
                    <a:cubicBezTo>
                      <a:pt x="217916" y="71048"/>
                      <a:pt x="218052" y="72548"/>
                      <a:pt x="218325" y="74184"/>
                    </a:cubicBezTo>
                    <a:lnTo>
                      <a:pt x="218325" y="74457"/>
                    </a:lnTo>
                    <a:lnTo>
                      <a:pt x="220098" y="145914"/>
                    </a:lnTo>
                    <a:lnTo>
                      <a:pt x="218325" y="145641"/>
                    </a:lnTo>
                    <a:cubicBezTo>
                      <a:pt x="170869" y="136504"/>
                      <a:pt x="122731" y="146459"/>
                      <a:pt x="82639" y="173596"/>
                    </a:cubicBezTo>
                    <a:cubicBezTo>
                      <a:pt x="42410" y="200870"/>
                      <a:pt x="15273" y="242189"/>
                      <a:pt x="6137" y="289918"/>
                    </a:cubicBezTo>
                    <a:cubicBezTo>
                      <a:pt x="4091" y="300964"/>
                      <a:pt x="3000" y="312282"/>
                      <a:pt x="3000" y="323737"/>
                    </a:cubicBezTo>
                    <a:cubicBezTo>
                      <a:pt x="3000" y="423695"/>
                      <a:pt x="84412" y="505106"/>
                      <a:pt x="184369" y="505106"/>
                    </a:cubicBezTo>
                    <a:cubicBezTo>
                      <a:pt x="225689" y="505106"/>
                      <a:pt x="266326" y="490651"/>
                      <a:pt x="298782" y="464469"/>
                    </a:cubicBezTo>
                    <a:lnTo>
                      <a:pt x="299327" y="463650"/>
                    </a:lnTo>
                    <a:close/>
                    <a:moveTo>
                      <a:pt x="582427" y="508515"/>
                    </a:moveTo>
                    <a:cubicBezTo>
                      <a:pt x="538244" y="508515"/>
                      <a:pt x="496924" y="503334"/>
                      <a:pt x="466105" y="493924"/>
                    </a:cubicBezTo>
                    <a:cubicBezTo>
                      <a:pt x="433377" y="483833"/>
                      <a:pt x="426149" y="473333"/>
                      <a:pt x="426149" y="470060"/>
                    </a:cubicBezTo>
                    <a:lnTo>
                      <a:pt x="426149" y="469787"/>
                    </a:lnTo>
                    <a:lnTo>
                      <a:pt x="425331" y="423286"/>
                    </a:lnTo>
                    <a:lnTo>
                      <a:pt x="427513" y="424377"/>
                    </a:lnTo>
                    <a:cubicBezTo>
                      <a:pt x="460378" y="441150"/>
                      <a:pt x="517243" y="451105"/>
                      <a:pt x="579427" y="451105"/>
                    </a:cubicBezTo>
                    <a:cubicBezTo>
                      <a:pt x="626474" y="451105"/>
                      <a:pt x="671066" y="445377"/>
                      <a:pt x="705021" y="435150"/>
                    </a:cubicBezTo>
                    <a:cubicBezTo>
                      <a:pt x="715794" y="432013"/>
                      <a:pt x="726568" y="427513"/>
                      <a:pt x="737341" y="421786"/>
                    </a:cubicBezTo>
                    <a:lnTo>
                      <a:pt x="739386" y="420695"/>
                    </a:lnTo>
                    <a:lnTo>
                      <a:pt x="739386" y="469378"/>
                    </a:lnTo>
                    <a:cubicBezTo>
                      <a:pt x="739386" y="472378"/>
                      <a:pt x="732022" y="483287"/>
                      <a:pt x="699158" y="493515"/>
                    </a:cubicBezTo>
                    <a:cubicBezTo>
                      <a:pt x="667929" y="503197"/>
                      <a:pt x="626474" y="508515"/>
                      <a:pt x="582427" y="508515"/>
                    </a:cubicBezTo>
                    <a:close/>
                    <a:moveTo>
                      <a:pt x="428331" y="428059"/>
                    </a:moveTo>
                    <a:lnTo>
                      <a:pt x="429013" y="470196"/>
                    </a:lnTo>
                    <a:cubicBezTo>
                      <a:pt x="429149" y="472105"/>
                      <a:pt x="436241" y="481787"/>
                      <a:pt x="466923" y="491333"/>
                    </a:cubicBezTo>
                    <a:cubicBezTo>
                      <a:pt x="497470" y="500606"/>
                      <a:pt x="538516" y="505788"/>
                      <a:pt x="582427" y="505788"/>
                    </a:cubicBezTo>
                    <a:cubicBezTo>
                      <a:pt x="626065" y="505788"/>
                      <a:pt x="667248" y="500470"/>
                      <a:pt x="698203" y="490924"/>
                    </a:cubicBezTo>
                    <a:cubicBezTo>
                      <a:pt x="728749" y="481378"/>
                      <a:pt x="736250" y="471560"/>
                      <a:pt x="736386" y="469514"/>
                    </a:cubicBezTo>
                    <a:lnTo>
                      <a:pt x="736386" y="425604"/>
                    </a:lnTo>
                    <a:cubicBezTo>
                      <a:pt x="726158" y="430786"/>
                      <a:pt x="715931" y="435013"/>
                      <a:pt x="705703" y="438013"/>
                    </a:cubicBezTo>
                    <a:cubicBezTo>
                      <a:pt x="671475" y="448377"/>
                      <a:pt x="626610" y="454105"/>
                      <a:pt x="579290" y="454105"/>
                    </a:cubicBezTo>
                    <a:cubicBezTo>
                      <a:pt x="518061" y="453968"/>
                      <a:pt x="461878" y="444286"/>
                      <a:pt x="428331" y="428059"/>
                    </a:cubicBezTo>
                    <a:close/>
                    <a:moveTo>
                      <a:pt x="184506" y="477014"/>
                    </a:moveTo>
                    <a:cubicBezTo>
                      <a:pt x="182051" y="477014"/>
                      <a:pt x="179596" y="477014"/>
                      <a:pt x="177142" y="476878"/>
                    </a:cubicBezTo>
                    <a:cubicBezTo>
                      <a:pt x="136095" y="474969"/>
                      <a:pt x="98321" y="457241"/>
                      <a:pt x="70775" y="426831"/>
                    </a:cubicBezTo>
                    <a:cubicBezTo>
                      <a:pt x="13773" y="364102"/>
                      <a:pt x="18273" y="266735"/>
                      <a:pt x="81002" y="209734"/>
                    </a:cubicBezTo>
                    <a:cubicBezTo>
                      <a:pt x="109503" y="183824"/>
                      <a:pt x="146186" y="169642"/>
                      <a:pt x="184369" y="169642"/>
                    </a:cubicBezTo>
                    <a:cubicBezTo>
                      <a:pt x="199779" y="169642"/>
                      <a:pt x="215052" y="171960"/>
                      <a:pt x="230052" y="176460"/>
                    </a:cubicBezTo>
                    <a:cubicBezTo>
                      <a:pt x="283372" y="193233"/>
                      <a:pt x="323601" y="237553"/>
                      <a:pt x="335192" y="292236"/>
                    </a:cubicBezTo>
                    <a:cubicBezTo>
                      <a:pt x="337238" y="302600"/>
                      <a:pt x="338328" y="313100"/>
                      <a:pt x="338328" y="323192"/>
                    </a:cubicBezTo>
                    <a:cubicBezTo>
                      <a:pt x="338328" y="366557"/>
                      <a:pt x="319919" y="408012"/>
                      <a:pt x="287872" y="436922"/>
                    </a:cubicBezTo>
                    <a:lnTo>
                      <a:pt x="287872" y="436922"/>
                    </a:lnTo>
                    <a:cubicBezTo>
                      <a:pt x="259235" y="462969"/>
                      <a:pt x="222825" y="477014"/>
                      <a:pt x="184506" y="477014"/>
                    </a:cubicBezTo>
                    <a:close/>
                    <a:moveTo>
                      <a:pt x="184369" y="172642"/>
                    </a:moveTo>
                    <a:cubicBezTo>
                      <a:pt x="146868" y="172642"/>
                      <a:pt x="110867" y="186551"/>
                      <a:pt x="82912" y="211916"/>
                    </a:cubicBezTo>
                    <a:cubicBezTo>
                      <a:pt x="53183" y="238916"/>
                      <a:pt x="35728" y="276008"/>
                      <a:pt x="33819" y="316373"/>
                    </a:cubicBezTo>
                    <a:cubicBezTo>
                      <a:pt x="31910" y="356602"/>
                      <a:pt x="45820" y="395194"/>
                      <a:pt x="72957" y="424922"/>
                    </a:cubicBezTo>
                    <a:cubicBezTo>
                      <a:pt x="100094" y="454650"/>
                      <a:pt x="137186" y="472105"/>
                      <a:pt x="177414" y="474014"/>
                    </a:cubicBezTo>
                    <a:cubicBezTo>
                      <a:pt x="217643" y="475924"/>
                      <a:pt x="256235" y="462014"/>
                      <a:pt x="285963" y="434877"/>
                    </a:cubicBezTo>
                    <a:lnTo>
                      <a:pt x="285963" y="434877"/>
                    </a:lnTo>
                    <a:cubicBezTo>
                      <a:pt x="317464" y="406512"/>
                      <a:pt x="335465" y="365738"/>
                      <a:pt x="335465" y="323192"/>
                    </a:cubicBezTo>
                    <a:cubicBezTo>
                      <a:pt x="335465" y="313237"/>
                      <a:pt x="334510" y="303009"/>
                      <a:pt x="332465" y="292782"/>
                    </a:cubicBezTo>
                    <a:cubicBezTo>
                      <a:pt x="321146" y="239189"/>
                      <a:pt x="281599" y="195688"/>
                      <a:pt x="229234" y="179187"/>
                    </a:cubicBezTo>
                    <a:cubicBezTo>
                      <a:pt x="214507" y="174824"/>
                      <a:pt x="199506" y="172642"/>
                      <a:pt x="184369" y="172642"/>
                    </a:cubicBezTo>
                    <a:close/>
                    <a:moveTo>
                      <a:pt x="397921" y="447014"/>
                    </a:moveTo>
                    <a:lnTo>
                      <a:pt x="396421" y="447014"/>
                    </a:lnTo>
                    <a:cubicBezTo>
                      <a:pt x="373102" y="446741"/>
                      <a:pt x="349102" y="444559"/>
                      <a:pt x="325374" y="440741"/>
                    </a:cubicBezTo>
                    <a:lnTo>
                      <a:pt x="322919" y="440332"/>
                    </a:lnTo>
                    <a:lnTo>
                      <a:pt x="324555" y="438422"/>
                    </a:lnTo>
                    <a:cubicBezTo>
                      <a:pt x="336965" y="423286"/>
                      <a:pt x="346647" y="406512"/>
                      <a:pt x="353602" y="388512"/>
                    </a:cubicBezTo>
                    <a:lnTo>
                      <a:pt x="354011" y="387557"/>
                    </a:lnTo>
                    <a:lnTo>
                      <a:pt x="355102" y="387694"/>
                    </a:lnTo>
                    <a:cubicBezTo>
                      <a:pt x="369557" y="388921"/>
                      <a:pt x="382921" y="389603"/>
                      <a:pt x="395739" y="389739"/>
                    </a:cubicBezTo>
                    <a:lnTo>
                      <a:pt x="397103" y="389739"/>
                    </a:lnTo>
                    <a:lnTo>
                      <a:pt x="397103" y="393967"/>
                    </a:lnTo>
                    <a:lnTo>
                      <a:pt x="397921" y="447014"/>
                    </a:lnTo>
                    <a:close/>
                    <a:moveTo>
                      <a:pt x="328237" y="438286"/>
                    </a:moveTo>
                    <a:cubicBezTo>
                      <a:pt x="350602" y="441832"/>
                      <a:pt x="372966" y="443741"/>
                      <a:pt x="394921" y="444150"/>
                    </a:cubicBezTo>
                    <a:lnTo>
                      <a:pt x="394239" y="393830"/>
                    </a:lnTo>
                    <a:lnTo>
                      <a:pt x="394239" y="392466"/>
                    </a:lnTo>
                    <a:cubicBezTo>
                      <a:pt x="382103" y="392330"/>
                      <a:pt x="369420" y="391648"/>
                      <a:pt x="355920" y="390557"/>
                    </a:cubicBezTo>
                    <a:cubicBezTo>
                      <a:pt x="349102" y="407740"/>
                      <a:pt x="339828" y="423695"/>
                      <a:pt x="328237" y="438286"/>
                    </a:cubicBezTo>
                    <a:close/>
                    <a:moveTo>
                      <a:pt x="579427" y="423422"/>
                    </a:moveTo>
                    <a:cubicBezTo>
                      <a:pt x="531152" y="423422"/>
                      <a:pt x="496379" y="417285"/>
                      <a:pt x="475787" y="412103"/>
                    </a:cubicBezTo>
                    <a:cubicBezTo>
                      <a:pt x="450559" y="405831"/>
                      <a:pt x="432149" y="397512"/>
                      <a:pt x="425195" y="389330"/>
                    </a:cubicBezTo>
                    <a:lnTo>
                      <a:pt x="424922" y="388921"/>
                    </a:lnTo>
                    <a:lnTo>
                      <a:pt x="424649" y="375284"/>
                    </a:lnTo>
                    <a:lnTo>
                      <a:pt x="423967" y="337919"/>
                    </a:lnTo>
                    <a:lnTo>
                      <a:pt x="426149" y="339010"/>
                    </a:lnTo>
                    <a:cubicBezTo>
                      <a:pt x="437195" y="344601"/>
                      <a:pt x="448786" y="348965"/>
                      <a:pt x="460650" y="352238"/>
                    </a:cubicBezTo>
                    <a:cubicBezTo>
                      <a:pt x="493651" y="361511"/>
                      <a:pt x="535925" y="366557"/>
                      <a:pt x="579427" y="366557"/>
                    </a:cubicBezTo>
                    <a:cubicBezTo>
                      <a:pt x="625792" y="366557"/>
                      <a:pt x="669975" y="361102"/>
                      <a:pt x="703794" y="351011"/>
                    </a:cubicBezTo>
                    <a:cubicBezTo>
                      <a:pt x="715794" y="347602"/>
                      <a:pt x="726977" y="343101"/>
                      <a:pt x="737341" y="337647"/>
                    </a:cubicBezTo>
                    <a:lnTo>
                      <a:pt x="739386" y="336556"/>
                    </a:lnTo>
                    <a:lnTo>
                      <a:pt x="739386" y="376784"/>
                    </a:lnTo>
                    <a:lnTo>
                      <a:pt x="739523" y="376784"/>
                    </a:lnTo>
                    <a:lnTo>
                      <a:pt x="739523" y="378284"/>
                    </a:lnTo>
                    <a:cubicBezTo>
                      <a:pt x="739523" y="379512"/>
                      <a:pt x="739113" y="380603"/>
                      <a:pt x="738841" y="381693"/>
                    </a:cubicBezTo>
                    <a:cubicBezTo>
                      <a:pt x="738568" y="382784"/>
                      <a:pt x="738159" y="383875"/>
                      <a:pt x="738159" y="384830"/>
                    </a:cubicBezTo>
                    <a:cubicBezTo>
                      <a:pt x="738159" y="387830"/>
                      <a:pt x="730659" y="398603"/>
                      <a:pt x="697112" y="408831"/>
                    </a:cubicBezTo>
                    <a:cubicBezTo>
                      <a:pt x="665611" y="418240"/>
                      <a:pt x="623883" y="423422"/>
                      <a:pt x="579427" y="423422"/>
                    </a:cubicBezTo>
                    <a:close/>
                    <a:moveTo>
                      <a:pt x="427649" y="387966"/>
                    </a:moveTo>
                    <a:cubicBezTo>
                      <a:pt x="439922" y="401740"/>
                      <a:pt x="494606" y="420695"/>
                      <a:pt x="579427" y="420695"/>
                    </a:cubicBezTo>
                    <a:cubicBezTo>
                      <a:pt x="623610" y="420695"/>
                      <a:pt x="665066" y="415513"/>
                      <a:pt x="696157" y="406103"/>
                    </a:cubicBezTo>
                    <a:cubicBezTo>
                      <a:pt x="727249" y="396557"/>
                      <a:pt x="734886" y="386739"/>
                      <a:pt x="735159" y="384830"/>
                    </a:cubicBezTo>
                    <a:cubicBezTo>
                      <a:pt x="735159" y="383466"/>
                      <a:pt x="735568" y="382103"/>
                      <a:pt x="735977" y="380875"/>
                    </a:cubicBezTo>
                    <a:cubicBezTo>
                      <a:pt x="736113" y="380330"/>
                      <a:pt x="736250" y="379784"/>
                      <a:pt x="736386" y="379375"/>
                    </a:cubicBezTo>
                    <a:lnTo>
                      <a:pt x="736386" y="341329"/>
                    </a:lnTo>
                    <a:cubicBezTo>
                      <a:pt x="726568" y="346374"/>
                      <a:pt x="715794" y="350602"/>
                      <a:pt x="704476" y="353738"/>
                    </a:cubicBezTo>
                    <a:cubicBezTo>
                      <a:pt x="670384" y="363829"/>
                      <a:pt x="625928" y="369420"/>
                      <a:pt x="579290" y="369420"/>
                    </a:cubicBezTo>
                    <a:cubicBezTo>
                      <a:pt x="535516" y="369420"/>
                      <a:pt x="493106" y="364238"/>
                      <a:pt x="459832" y="354965"/>
                    </a:cubicBezTo>
                    <a:cubicBezTo>
                      <a:pt x="448514" y="351965"/>
                      <a:pt x="437468" y="347874"/>
                      <a:pt x="426831" y="342692"/>
                    </a:cubicBezTo>
                    <a:lnTo>
                      <a:pt x="427377" y="375284"/>
                    </a:lnTo>
                    <a:lnTo>
                      <a:pt x="427649" y="387966"/>
                    </a:lnTo>
                    <a:close/>
                    <a:moveTo>
                      <a:pt x="396557" y="361784"/>
                    </a:moveTo>
                    <a:lnTo>
                      <a:pt x="395057" y="361784"/>
                    </a:lnTo>
                    <a:cubicBezTo>
                      <a:pt x="384284" y="361647"/>
                      <a:pt x="373511" y="361102"/>
                      <a:pt x="363420" y="360420"/>
                    </a:cubicBezTo>
                    <a:lnTo>
                      <a:pt x="361784" y="360284"/>
                    </a:lnTo>
                    <a:lnTo>
                      <a:pt x="362056" y="358647"/>
                    </a:lnTo>
                    <a:cubicBezTo>
                      <a:pt x="364375" y="346783"/>
                      <a:pt x="365602" y="334783"/>
                      <a:pt x="365602" y="323192"/>
                    </a:cubicBezTo>
                    <a:cubicBezTo>
                      <a:pt x="365738" y="317601"/>
                      <a:pt x="365466" y="311873"/>
                      <a:pt x="364784" y="305328"/>
                    </a:cubicBezTo>
                    <a:lnTo>
                      <a:pt x="364647" y="303691"/>
                    </a:lnTo>
                    <a:lnTo>
                      <a:pt x="366284" y="303827"/>
                    </a:lnTo>
                    <a:cubicBezTo>
                      <a:pt x="374330" y="304373"/>
                      <a:pt x="383466" y="304782"/>
                      <a:pt x="393967" y="304918"/>
                    </a:cubicBezTo>
                    <a:lnTo>
                      <a:pt x="395330" y="304918"/>
                    </a:lnTo>
                    <a:lnTo>
                      <a:pt x="395330" y="306282"/>
                    </a:lnTo>
                    <a:cubicBezTo>
                      <a:pt x="395330" y="306282"/>
                      <a:pt x="395330" y="306418"/>
                      <a:pt x="395330" y="306555"/>
                    </a:cubicBezTo>
                    <a:cubicBezTo>
                      <a:pt x="395330" y="306828"/>
                      <a:pt x="395467" y="307100"/>
                      <a:pt x="395467" y="307373"/>
                    </a:cubicBezTo>
                    <a:lnTo>
                      <a:pt x="396557" y="361784"/>
                    </a:lnTo>
                    <a:close/>
                    <a:moveTo>
                      <a:pt x="365193" y="357693"/>
                    </a:moveTo>
                    <a:cubicBezTo>
                      <a:pt x="374330" y="358375"/>
                      <a:pt x="383875" y="358784"/>
                      <a:pt x="393694" y="358920"/>
                    </a:cubicBezTo>
                    <a:lnTo>
                      <a:pt x="392876" y="307782"/>
                    </a:lnTo>
                    <a:cubicBezTo>
                      <a:pt x="383466" y="307646"/>
                      <a:pt x="375284" y="307373"/>
                      <a:pt x="367920" y="306828"/>
                    </a:cubicBezTo>
                    <a:cubicBezTo>
                      <a:pt x="368466" y="312828"/>
                      <a:pt x="368602" y="318146"/>
                      <a:pt x="368466" y="323328"/>
                    </a:cubicBezTo>
                    <a:cubicBezTo>
                      <a:pt x="368466" y="334510"/>
                      <a:pt x="367375" y="346101"/>
                      <a:pt x="365193" y="357693"/>
                    </a:cubicBezTo>
                    <a:close/>
                    <a:moveTo>
                      <a:pt x="579563" y="338874"/>
                    </a:moveTo>
                    <a:cubicBezTo>
                      <a:pt x="538380" y="338874"/>
                      <a:pt x="498970" y="334237"/>
                      <a:pt x="468287" y="325646"/>
                    </a:cubicBezTo>
                    <a:cubicBezTo>
                      <a:pt x="441013" y="317873"/>
                      <a:pt x="427377" y="308737"/>
                      <a:pt x="423558" y="302736"/>
                    </a:cubicBezTo>
                    <a:lnTo>
                      <a:pt x="423422" y="302464"/>
                    </a:lnTo>
                    <a:lnTo>
                      <a:pt x="423422" y="302191"/>
                    </a:lnTo>
                    <a:cubicBezTo>
                      <a:pt x="423286" y="301373"/>
                      <a:pt x="423149" y="300555"/>
                      <a:pt x="422877" y="299873"/>
                    </a:cubicBezTo>
                    <a:lnTo>
                      <a:pt x="422740" y="299327"/>
                    </a:lnTo>
                    <a:lnTo>
                      <a:pt x="422877" y="298782"/>
                    </a:lnTo>
                    <a:cubicBezTo>
                      <a:pt x="424513" y="294145"/>
                      <a:pt x="435831" y="283918"/>
                      <a:pt x="467878" y="274781"/>
                    </a:cubicBezTo>
                    <a:cubicBezTo>
                      <a:pt x="497742" y="266326"/>
                      <a:pt x="536607" y="261690"/>
                      <a:pt x="577654" y="261690"/>
                    </a:cubicBezTo>
                    <a:lnTo>
                      <a:pt x="579699" y="261690"/>
                    </a:lnTo>
                    <a:cubicBezTo>
                      <a:pt x="624292" y="261690"/>
                      <a:pt x="667248" y="267008"/>
                      <a:pt x="697658" y="276281"/>
                    </a:cubicBezTo>
                    <a:cubicBezTo>
                      <a:pt x="728749" y="285691"/>
                      <a:pt x="738295" y="295645"/>
                      <a:pt x="738977" y="299600"/>
                    </a:cubicBezTo>
                    <a:lnTo>
                      <a:pt x="738977" y="300009"/>
                    </a:lnTo>
                    <a:cubicBezTo>
                      <a:pt x="738704" y="303418"/>
                      <a:pt x="730659" y="314055"/>
                      <a:pt x="696294" y="324283"/>
                    </a:cubicBezTo>
                    <a:cubicBezTo>
                      <a:pt x="664929" y="333828"/>
                      <a:pt x="623473" y="338874"/>
                      <a:pt x="579563" y="338874"/>
                    </a:cubicBezTo>
                    <a:close/>
                    <a:moveTo>
                      <a:pt x="426286" y="301509"/>
                    </a:moveTo>
                    <a:cubicBezTo>
                      <a:pt x="429831" y="306828"/>
                      <a:pt x="442923" y="315555"/>
                      <a:pt x="469105" y="322919"/>
                    </a:cubicBezTo>
                    <a:cubicBezTo>
                      <a:pt x="499515" y="331374"/>
                      <a:pt x="538653" y="336010"/>
                      <a:pt x="579563" y="336010"/>
                    </a:cubicBezTo>
                    <a:cubicBezTo>
                      <a:pt x="623201" y="336010"/>
                      <a:pt x="664384" y="330965"/>
                      <a:pt x="695339" y="321692"/>
                    </a:cubicBezTo>
                    <a:cubicBezTo>
                      <a:pt x="727249" y="312146"/>
                      <a:pt x="735568" y="302327"/>
                      <a:pt x="735977" y="300146"/>
                    </a:cubicBezTo>
                    <a:cubicBezTo>
                      <a:pt x="735295" y="297827"/>
                      <a:pt x="727249" y="288554"/>
                      <a:pt x="696703" y="279281"/>
                    </a:cubicBezTo>
                    <a:cubicBezTo>
                      <a:pt x="666429" y="270145"/>
                      <a:pt x="623746" y="264826"/>
                      <a:pt x="579563" y="264826"/>
                    </a:cubicBezTo>
                    <a:lnTo>
                      <a:pt x="577518" y="264826"/>
                    </a:lnTo>
                    <a:cubicBezTo>
                      <a:pt x="536880" y="264826"/>
                      <a:pt x="498152" y="269463"/>
                      <a:pt x="468560" y="277781"/>
                    </a:cubicBezTo>
                    <a:cubicBezTo>
                      <a:pt x="437877" y="286509"/>
                      <a:pt x="427513" y="296055"/>
                      <a:pt x="425740" y="299464"/>
                    </a:cubicBezTo>
                    <a:cubicBezTo>
                      <a:pt x="426013" y="300146"/>
                      <a:pt x="426149" y="300827"/>
                      <a:pt x="426286" y="301509"/>
                    </a:cubicBezTo>
                    <a:close/>
                    <a:moveTo>
                      <a:pt x="404467" y="277372"/>
                    </a:moveTo>
                    <a:lnTo>
                      <a:pt x="402421" y="277372"/>
                    </a:lnTo>
                    <a:cubicBezTo>
                      <a:pt x="389057" y="277372"/>
                      <a:pt x="374875" y="276827"/>
                      <a:pt x="360284" y="275872"/>
                    </a:cubicBezTo>
                    <a:lnTo>
                      <a:pt x="359329" y="275736"/>
                    </a:lnTo>
                    <a:lnTo>
                      <a:pt x="359056" y="274781"/>
                    </a:lnTo>
                    <a:cubicBezTo>
                      <a:pt x="353193" y="254190"/>
                      <a:pt x="344056" y="235234"/>
                      <a:pt x="331919" y="218461"/>
                    </a:cubicBezTo>
                    <a:lnTo>
                      <a:pt x="330010" y="215734"/>
                    </a:lnTo>
                    <a:lnTo>
                      <a:pt x="333283" y="216143"/>
                    </a:lnTo>
                    <a:cubicBezTo>
                      <a:pt x="356465" y="219007"/>
                      <a:pt x="379648" y="220507"/>
                      <a:pt x="402285" y="220507"/>
                    </a:cubicBezTo>
                    <a:cubicBezTo>
                      <a:pt x="449468" y="220507"/>
                      <a:pt x="494197" y="214779"/>
                      <a:pt x="528289" y="204552"/>
                    </a:cubicBezTo>
                    <a:cubicBezTo>
                      <a:pt x="540698" y="200733"/>
                      <a:pt x="551608" y="196233"/>
                      <a:pt x="561563" y="190915"/>
                    </a:cubicBezTo>
                    <a:lnTo>
                      <a:pt x="563608" y="189824"/>
                    </a:lnTo>
                    <a:lnTo>
                      <a:pt x="563608" y="234007"/>
                    </a:lnTo>
                    <a:lnTo>
                      <a:pt x="562244" y="234007"/>
                    </a:lnTo>
                    <a:cubicBezTo>
                      <a:pt x="503333" y="235644"/>
                      <a:pt x="431059" y="247780"/>
                      <a:pt x="404740" y="276690"/>
                    </a:cubicBezTo>
                    <a:lnTo>
                      <a:pt x="404467" y="277372"/>
                    </a:lnTo>
                    <a:close/>
                    <a:moveTo>
                      <a:pt x="361511" y="273008"/>
                    </a:moveTo>
                    <a:cubicBezTo>
                      <a:pt x="375693" y="273963"/>
                      <a:pt x="389466" y="274508"/>
                      <a:pt x="402421" y="274508"/>
                    </a:cubicBezTo>
                    <a:lnTo>
                      <a:pt x="403103" y="274508"/>
                    </a:lnTo>
                    <a:cubicBezTo>
                      <a:pt x="430104" y="245462"/>
                      <a:pt x="501833" y="233189"/>
                      <a:pt x="560744" y="231280"/>
                    </a:cubicBezTo>
                    <a:lnTo>
                      <a:pt x="560744" y="194597"/>
                    </a:lnTo>
                    <a:cubicBezTo>
                      <a:pt x="551062" y="199506"/>
                      <a:pt x="540698" y="203734"/>
                      <a:pt x="528971" y="207279"/>
                    </a:cubicBezTo>
                    <a:cubicBezTo>
                      <a:pt x="494606" y="217643"/>
                      <a:pt x="449605" y="223370"/>
                      <a:pt x="402149" y="223370"/>
                    </a:cubicBezTo>
                    <a:cubicBezTo>
                      <a:pt x="380466" y="223370"/>
                      <a:pt x="358238" y="222007"/>
                      <a:pt x="336010" y="219279"/>
                    </a:cubicBezTo>
                    <a:cubicBezTo>
                      <a:pt x="347329" y="235507"/>
                      <a:pt x="355920" y="253508"/>
                      <a:pt x="361511" y="273008"/>
                    </a:cubicBezTo>
                    <a:close/>
                    <a:moveTo>
                      <a:pt x="402285" y="192688"/>
                    </a:moveTo>
                    <a:cubicBezTo>
                      <a:pt x="364102" y="192688"/>
                      <a:pt x="327010" y="188597"/>
                      <a:pt x="297964" y="181233"/>
                    </a:cubicBezTo>
                    <a:lnTo>
                      <a:pt x="297827" y="181233"/>
                    </a:lnTo>
                    <a:cubicBezTo>
                      <a:pt x="297691" y="181233"/>
                      <a:pt x="297554" y="181096"/>
                      <a:pt x="297418" y="181096"/>
                    </a:cubicBezTo>
                    <a:cubicBezTo>
                      <a:pt x="297145" y="181096"/>
                      <a:pt x="296873" y="180960"/>
                      <a:pt x="296600" y="180960"/>
                    </a:cubicBezTo>
                    <a:lnTo>
                      <a:pt x="296327" y="180824"/>
                    </a:lnTo>
                    <a:lnTo>
                      <a:pt x="296191" y="180687"/>
                    </a:lnTo>
                    <a:cubicBezTo>
                      <a:pt x="282009" y="169505"/>
                      <a:pt x="266054" y="160369"/>
                      <a:pt x="248735" y="153823"/>
                    </a:cubicBezTo>
                    <a:lnTo>
                      <a:pt x="247780" y="153414"/>
                    </a:lnTo>
                    <a:lnTo>
                      <a:pt x="246689" y="106912"/>
                    </a:lnTo>
                    <a:lnTo>
                      <a:pt x="248871" y="108003"/>
                    </a:lnTo>
                    <a:cubicBezTo>
                      <a:pt x="259508" y="113322"/>
                      <a:pt x="270417" y="117549"/>
                      <a:pt x="281599" y="120549"/>
                    </a:cubicBezTo>
                    <a:cubicBezTo>
                      <a:pt x="314464" y="130095"/>
                      <a:pt x="357284" y="135277"/>
                      <a:pt x="402285" y="135277"/>
                    </a:cubicBezTo>
                    <a:cubicBezTo>
                      <a:pt x="449468" y="135277"/>
                      <a:pt x="494197" y="129549"/>
                      <a:pt x="528152" y="119322"/>
                    </a:cubicBezTo>
                    <a:cubicBezTo>
                      <a:pt x="539471" y="116185"/>
                      <a:pt x="550789" y="111685"/>
                      <a:pt x="561699" y="105958"/>
                    </a:cubicBezTo>
                    <a:lnTo>
                      <a:pt x="563744" y="104867"/>
                    </a:lnTo>
                    <a:lnTo>
                      <a:pt x="563744" y="146732"/>
                    </a:lnTo>
                    <a:lnTo>
                      <a:pt x="563472" y="147141"/>
                    </a:lnTo>
                    <a:cubicBezTo>
                      <a:pt x="562244" y="149050"/>
                      <a:pt x="561563" y="151368"/>
                      <a:pt x="561699" y="153550"/>
                    </a:cubicBezTo>
                    <a:lnTo>
                      <a:pt x="561699" y="153687"/>
                    </a:lnTo>
                    <a:cubicBezTo>
                      <a:pt x="561699" y="156687"/>
                      <a:pt x="554062" y="167460"/>
                      <a:pt x="520243" y="177687"/>
                    </a:cubicBezTo>
                    <a:cubicBezTo>
                      <a:pt x="488878" y="187369"/>
                      <a:pt x="445786" y="192688"/>
                      <a:pt x="402285" y="192688"/>
                    </a:cubicBezTo>
                    <a:close/>
                    <a:moveTo>
                      <a:pt x="298645" y="178505"/>
                    </a:moveTo>
                    <a:cubicBezTo>
                      <a:pt x="327419" y="185869"/>
                      <a:pt x="364238" y="189960"/>
                      <a:pt x="402285" y="189960"/>
                    </a:cubicBezTo>
                    <a:cubicBezTo>
                      <a:pt x="445514" y="189960"/>
                      <a:pt x="488197" y="184642"/>
                      <a:pt x="519425" y="175233"/>
                    </a:cubicBezTo>
                    <a:cubicBezTo>
                      <a:pt x="550380" y="165823"/>
                      <a:pt x="558426" y="156005"/>
                      <a:pt x="558835" y="153959"/>
                    </a:cubicBezTo>
                    <a:cubicBezTo>
                      <a:pt x="558699" y="151368"/>
                      <a:pt x="559381" y="148641"/>
                      <a:pt x="560881" y="146186"/>
                    </a:cubicBezTo>
                    <a:lnTo>
                      <a:pt x="560881" y="109912"/>
                    </a:lnTo>
                    <a:cubicBezTo>
                      <a:pt x="550517" y="115231"/>
                      <a:pt x="539744" y="119458"/>
                      <a:pt x="528971" y="122322"/>
                    </a:cubicBezTo>
                    <a:cubicBezTo>
                      <a:pt x="494879" y="132686"/>
                      <a:pt x="449877" y="138413"/>
                      <a:pt x="402285" y="138413"/>
                    </a:cubicBezTo>
                    <a:cubicBezTo>
                      <a:pt x="357011" y="138413"/>
                      <a:pt x="313782" y="133095"/>
                      <a:pt x="280781" y="123549"/>
                    </a:cubicBezTo>
                    <a:cubicBezTo>
                      <a:pt x="270281" y="120685"/>
                      <a:pt x="259781" y="116867"/>
                      <a:pt x="249689" y="111822"/>
                    </a:cubicBezTo>
                    <a:lnTo>
                      <a:pt x="250644" y="151505"/>
                    </a:lnTo>
                    <a:cubicBezTo>
                      <a:pt x="267690" y="158050"/>
                      <a:pt x="283509" y="167051"/>
                      <a:pt x="297691" y="178233"/>
                    </a:cubicBezTo>
                    <a:cubicBezTo>
                      <a:pt x="297827" y="178233"/>
                      <a:pt x="297827" y="178233"/>
                      <a:pt x="297964" y="178233"/>
                    </a:cubicBezTo>
                    <a:cubicBezTo>
                      <a:pt x="298236" y="178369"/>
                      <a:pt x="298373" y="178369"/>
                      <a:pt x="298645" y="178505"/>
                    </a:cubicBezTo>
                    <a:close/>
                    <a:moveTo>
                      <a:pt x="402421" y="108140"/>
                    </a:moveTo>
                    <a:cubicBezTo>
                      <a:pt x="360147" y="108140"/>
                      <a:pt x="320055" y="103230"/>
                      <a:pt x="289509" y="94367"/>
                    </a:cubicBezTo>
                    <a:cubicBezTo>
                      <a:pt x="258690" y="85503"/>
                      <a:pt x="247780" y="75275"/>
                      <a:pt x="246007" y="70639"/>
                    </a:cubicBezTo>
                    <a:lnTo>
                      <a:pt x="245462" y="70639"/>
                    </a:lnTo>
                    <a:lnTo>
                      <a:pt x="245598" y="69138"/>
                    </a:lnTo>
                    <a:cubicBezTo>
                      <a:pt x="245871" y="66138"/>
                      <a:pt x="253644" y="55365"/>
                      <a:pt x="285963" y="45410"/>
                    </a:cubicBezTo>
                    <a:lnTo>
                      <a:pt x="285963" y="45410"/>
                    </a:lnTo>
                    <a:cubicBezTo>
                      <a:pt x="317191" y="35865"/>
                      <a:pt x="358647" y="30546"/>
                      <a:pt x="402421" y="30546"/>
                    </a:cubicBezTo>
                    <a:cubicBezTo>
                      <a:pt x="446332" y="30546"/>
                      <a:pt x="489288" y="36001"/>
                      <a:pt x="520379" y="45410"/>
                    </a:cubicBezTo>
                    <a:cubicBezTo>
                      <a:pt x="554062" y="55638"/>
                      <a:pt x="561699" y="66411"/>
                      <a:pt x="561699" y="69411"/>
                    </a:cubicBezTo>
                    <a:cubicBezTo>
                      <a:pt x="561699" y="72411"/>
                      <a:pt x="554062" y="83321"/>
                      <a:pt x="520243" y="93412"/>
                    </a:cubicBezTo>
                    <a:cubicBezTo>
                      <a:pt x="488878" y="102685"/>
                      <a:pt x="445923" y="108140"/>
                      <a:pt x="402421" y="108140"/>
                    </a:cubicBezTo>
                    <a:close/>
                    <a:moveTo>
                      <a:pt x="248598" y="69411"/>
                    </a:moveTo>
                    <a:cubicBezTo>
                      <a:pt x="249417" y="72411"/>
                      <a:pt x="258690" y="82503"/>
                      <a:pt x="290327" y="91639"/>
                    </a:cubicBezTo>
                    <a:cubicBezTo>
                      <a:pt x="320601" y="100503"/>
                      <a:pt x="360420" y="105276"/>
                      <a:pt x="402421" y="105276"/>
                    </a:cubicBezTo>
                    <a:cubicBezTo>
                      <a:pt x="445650" y="105276"/>
                      <a:pt x="488197" y="99958"/>
                      <a:pt x="519425" y="90548"/>
                    </a:cubicBezTo>
                    <a:cubicBezTo>
                      <a:pt x="550926" y="81139"/>
                      <a:pt x="558699" y="71184"/>
                      <a:pt x="558835" y="69275"/>
                    </a:cubicBezTo>
                    <a:cubicBezTo>
                      <a:pt x="558562" y="67366"/>
                      <a:pt x="550789" y="57547"/>
                      <a:pt x="519561" y="48138"/>
                    </a:cubicBezTo>
                    <a:cubicBezTo>
                      <a:pt x="488742" y="38728"/>
                      <a:pt x="446059" y="33410"/>
                      <a:pt x="402421" y="33410"/>
                    </a:cubicBezTo>
                    <a:cubicBezTo>
                      <a:pt x="358784" y="33410"/>
                      <a:pt x="317737" y="38592"/>
                      <a:pt x="286781" y="48138"/>
                    </a:cubicBezTo>
                    <a:lnTo>
                      <a:pt x="286781" y="48138"/>
                    </a:lnTo>
                    <a:cubicBezTo>
                      <a:pt x="257735" y="57138"/>
                      <a:pt x="249417" y="66548"/>
                      <a:pt x="248462" y="69002"/>
                    </a:cubicBezTo>
                    <a:cubicBezTo>
                      <a:pt x="248462" y="69138"/>
                      <a:pt x="248598" y="69275"/>
                      <a:pt x="248598" y="69411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Graphique 10">
              <a:extLst>
                <a:ext uri="{FF2B5EF4-FFF2-40B4-BE49-F238E27FC236}">
                  <a16:creationId xmlns:a16="http://schemas.microsoft.com/office/drawing/2014/main" id="{6DDFDE25-8125-1344-95CC-D56C66C1C073}"/>
                </a:ext>
              </a:extLst>
            </p:cNvPr>
            <p:cNvSpPr/>
            <p:nvPr/>
          </p:nvSpPr>
          <p:spPr>
            <a:xfrm>
              <a:off x="8237739" y="4865992"/>
              <a:ext cx="700752" cy="533552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10">
              <a:extLst>
                <a:ext uri="{FF2B5EF4-FFF2-40B4-BE49-F238E27FC236}">
                  <a16:creationId xmlns:a16="http://schemas.microsoft.com/office/drawing/2014/main" id="{C455A2D9-5B30-B745-A3BA-BA6697054E39}"/>
                </a:ext>
              </a:extLst>
            </p:cNvPr>
            <p:cNvSpPr/>
            <p:nvPr/>
          </p:nvSpPr>
          <p:spPr>
            <a:xfrm>
              <a:off x="8238297" y="5338075"/>
              <a:ext cx="129413" cy="154913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EC51296-095D-FB40-98B5-12A686F2504D}"/>
              </a:ext>
            </a:extLst>
          </p:cNvPr>
          <p:cNvGrpSpPr/>
          <p:nvPr userDrawn="1"/>
        </p:nvGrpSpPr>
        <p:grpSpPr>
          <a:xfrm>
            <a:off x="8825203" y="2889639"/>
            <a:ext cx="1528500" cy="981572"/>
            <a:chOff x="4157980" y="1844675"/>
            <a:chExt cx="4157984" cy="2670174"/>
          </a:xfrm>
        </p:grpSpPr>
        <p:grpSp>
          <p:nvGrpSpPr>
            <p:cNvPr id="43" name="Graphique 5">
              <a:extLst>
                <a:ext uri="{FF2B5EF4-FFF2-40B4-BE49-F238E27FC236}">
                  <a16:creationId xmlns:a16="http://schemas.microsoft.com/office/drawing/2014/main" id="{066EDD77-9D1E-6D46-939B-E3115029FF57}"/>
                </a:ext>
              </a:extLst>
            </p:cNvPr>
            <p:cNvGrpSpPr/>
            <p:nvPr/>
          </p:nvGrpSpPr>
          <p:grpSpPr>
            <a:xfrm>
              <a:off x="4157980" y="1844675"/>
              <a:ext cx="4157984" cy="2176779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48" name="Graphique 5">
                <a:extLst>
                  <a:ext uri="{FF2B5EF4-FFF2-40B4-BE49-F238E27FC236}">
                    <a16:creationId xmlns:a16="http://schemas.microsoft.com/office/drawing/2014/main" id="{F75EC407-0BD6-B647-8246-B1CFAC72FCC3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Graphique 5">
                <a:extLst>
                  <a:ext uri="{FF2B5EF4-FFF2-40B4-BE49-F238E27FC236}">
                    <a16:creationId xmlns:a16="http://schemas.microsoft.com/office/drawing/2014/main" id="{D5E6542D-13C5-EC44-9B09-50FF00DEFF6A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Graphique 5">
                <a:extLst>
                  <a:ext uri="{FF2B5EF4-FFF2-40B4-BE49-F238E27FC236}">
                    <a16:creationId xmlns:a16="http://schemas.microsoft.com/office/drawing/2014/main" id="{C0704CE1-1D02-2D48-AAD3-7C936643C91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Graphique 5">
                <a:extLst>
                  <a:ext uri="{FF2B5EF4-FFF2-40B4-BE49-F238E27FC236}">
                    <a16:creationId xmlns:a16="http://schemas.microsoft.com/office/drawing/2014/main" id="{CD0D6DC6-8208-A841-85E5-299E64A96276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Graphique 5">
                <a:extLst>
                  <a:ext uri="{FF2B5EF4-FFF2-40B4-BE49-F238E27FC236}">
                    <a16:creationId xmlns:a16="http://schemas.microsoft.com/office/drawing/2014/main" id="{133909EE-C564-2947-A924-51CCC41EE456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Graphique 5">
                <a:extLst>
                  <a:ext uri="{FF2B5EF4-FFF2-40B4-BE49-F238E27FC236}">
                    <a16:creationId xmlns:a16="http://schemas.microsoft.com/office/drawing/2014/main" id="{5691AFC9-7F40-474D-B83E-BAD7A9A28301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Graphique 5">
                <a:extLst>
                  <a:ext uri="{FF2B5EF4-FFF2-40B4-BE49-F238E27FC236}">
                    <a16:creationId xmlns:a16="http://schemas.microsoft.com/office/drawing/2014/main" id="{66D45725-26A9-B448-8276-6EE76A5A79A1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Graphique 5">
                <a:extLst>
                  <a:ext uri="{FF2B5EF4-FFF2-40B4-BE49-F238E27FC236}">
                    <a16:creationId xmlns:a16="http://schemas.microsoft.com/office/drawing/2014/main" id="{7433B643-0D61-3543-A599-4B0FFFB5C0ED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4" name="Graphique 5">
              <a:extLst>
                <a:ext uri="{FF2B5EF4-FFF2-40B4-BE49-F238E27FC236}">
                  <a16:creationId xmlns:a16="http://schemas.microsoft.com/office/drawing/2014/main" id="{E7FFCAE6-D733-2B4E-833A-AC231C87A074}"/>
                </a:ext>
              </a:extLst>
            </p:cNvPr>
            <p:cNvGrpSpPr/>
            <p:nvPr/>
          </p:nvGrpSpPr>
          <p:grpSpPr>
            <a:xfrm>
              <a:off x="5810250" y="2158658"/>
              <a:ext cx="886720" cy="2356191"/>
              <a:chOff x="5810250" y="2158658"/>
              <a:chExt cx="886720" cy="2356191"/>
            </a:xfrm>
            <a:solidFill>
              <a:srgbClr val="73D2EC"/>
            </a:solidFill>
          </p:grpSpPr>
          <p:sp>
            <p:nvSpPr>
              <p:cNvPr id="45" name="Graphique 5">
                <a:extLst>
                  <a:ext uri="{FF2B5EF4-FFF2-40B4-BE49-F238E27FC236}">
                    <a16:creationId xmlns:a16="http://schemas.microsoft.com/office/drawing/2014/main" id="{623B589C-5615-A647-8F89-F0DB909AE1B2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Graphique 5">
                <a:extLst>
                  <a:ext uri="{FF2B5EF4-FFF2-40B4-BE49-F238E27FC236}">
                    <a16:creationId xmlns:a16="http://schemas.microsoft.com/office/drawing/2014/main" id="{30536A78-5F44-2D43-8A29-B9E4545A167A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Graphique 5">
                <a:extLst>
                  <a:ext uri="{FF2B5EF4-FFF2-40B4-BE49-F238E27FC236}">
                    <a16:creationId xmlns:a16="http://schemas.microsoft.com/office/drawing/2014/main" id="{DA58502B-652C-F540-A841-B8F4D720F579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5F3FEB-8AE0-5949-971A-70E8DF5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6669" y="359886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F28F174-8255-9740-91E9-AD948DC7F7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669" y="4092640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6E1E7D39-1D90-F641-8EA8-487EF3FB50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4399" y="3598864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199A8600-D72F-744A-AE6C-5FE73FE82A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399" y="4092640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CDCE5668-F7BB-0748-ACF7-FB9524C18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8637" y="3737058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54CC44F8-AFB2-1947-AA56-11DB93A3F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8637" y="423083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48BB07F0-FD16-D245-A0DD-CED6DA78FD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449431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e 55">
            <a:extLst>
              <a:ext uri="{FF2B5EF4-FFF2-40B4-BE49-F238E27FC236}">
                <a16:creationId xmlns:a16="http://schemas.microsoft.com/office/drawing/2014/main" id="{5783BC59-4C54-F44C-990B-ACBEE1A2796C}"/>
              </a:ext>
            </a:extLst>
          </p:cNvPr>
          <p:cNvSpPr/>
          <p:nvPr userDrawn="1"/>
        </p:nvSpPr>
        <p:spPr>
          <a:xfrm>
            <a:off x="3665122" y="1320818"/>
            <a:ext cx="4452264" cy="4452264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54F09DD-CAA2-2A4C-9B51-AF0756784DEA}"/>
              </a:ext>
            </a:extLst>
          </p:cNvPr>
          <p:cNvSpPr/>
          <p:nvPr userDrawn="1"/>
        </p:nvSpPr>
        <p:spPr>
          <a:xfrm>
            <a:off x="5390458" y="2475189"/>
            <a:ext cx="2397373" cy="2397373"/>
          </a:xfrm>
          <a:prstGeom prst="ellipse">
            <a:avLst/>
          </a:prstGeom>
          <a:solidFill>
            <a:srgbClr val="F39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B1F7F7B-715F-D544-A970-5611E5490520}"/>
              </a:ext>
            </a:extLst>
          </p:cNvPr>
          <p:cNvSpPr/>
          <p:nvPr userDrawn="1"/>
        </p:nvSpPr>
        <p:spPr>
          <a:xfrm>
            <a:off x="6625683" y="2642594"/>
            <a:ext cx="2102839" cy="2102838"/>
          </a:xfrm>
          <a:prstGeom prst="ellipse">
            <a:avLst/>
          </a:prstGeom>
          <a:solidFill>
            <a:srgbClr val="8E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05CFD1A-59E3-6C41-9D42-E3DDAB351065}"/>
              </a:ext>
            </a:extLst>
          </p:cNvPr>
          <p:cNvSpPr/>
          <p:nvPr userDrawn="1"/>
        </p:nvSpPr>
        <p:spPr>
          <a:xfrm>
            <a:off x="7725571" y="2817304"/>
            <a:ext cx="1859676" cy="1859676"/>
          </a:xfrm>
          <a:prstGeom prst="ellipse">
            <a:avLst/>
          </a:prstGeom>
          <a:solidFill>
            <a:srgbClr val="E8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6B252E2-EFAF-B144-9290-47AAB4ED3987}"/>
              </a:ext>
            </a:extLst>
          </p:cNvPr>
          <p:cNvSpPr/>
          <p:nvPr userDrawn="1"/>
        </p:nvSpPr>
        <p:spPr>
          <a:xfrm>
            <a:off x="8915156" y="2898073"/>
            <a:ext cx="1750083" cy="1750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251708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67" name="Espace réservé du texte 7">
            <a:extLst>
              <a:ext uri="{FF2B5EF4-FFF2-40B4-BE49-F238E27FC236}">
                <a16:creationId xmlns:a16="http://schemas.microsoft.com/office/drawing/2014/main" id="{C6267319-24C4-684B-AD74-BCFE4467C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395" y="3080279"/>
            <a:ext cx="1350560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5FA4C5BE-B51F-804E-8B11-660C102D3F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8869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69" name="Espace réservé du texte 7">
            <a:extLst>
              <a:ext uri="{FF2B5EF4-FFF2-40B4-BE49-F238E27FC236}">
                <a16:creationId xmlns:a16="http://schemas.microsoft.com/office/drawing/2014/main" id="{BA3FD221-BAEC-A845-A9DC-9F774F3114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9715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0" name="Espace réservé du texte 7">
            <a:extLst>
              <a:ext uri="{FF2B5EF4-FFF2-40B4-BE49-F238E27FC236}">
                <a16:creationId xmlns:a16="http://schemas.microsoft.com/office/drawing/2014/main" id="{D59CD43D-D0E8-F444-848A-803C6B143A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19297" y="3080279"/>
            <a:ext cx="121973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6863F183-9F22-A94F-9A50-65193C0FB5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1375" y="3080279"/>
            <a:ext cx="1252294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112209F-EF46-A748-A92C-1CB3E75260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366034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ableau + petit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198991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2000"/>
              </a:spcBef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16" name="Espace réservé du tableau 11">
            <a:extLst>
              <a:ext uri="{FF2B5EF4-FFF2-40B4-BE49-F238E27FC236}">
                <a16:creationId xmlns:a16="http://schemas.microsoft.com/office/drawing/2014/main" id="{2F3FEBC2-2FE7-7C4B-A859-56AF7F71745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23672" y="1376363"/>
            <a:ext cx="7723556" cy="4418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7C53B14-65F3-DA42-AA3D-CE5295A605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66710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age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445D078-861D-314E-971D-6880F0D8B685}"/>
              </a:ext>
            </a:extLst>
          </p:cNvPr>
          <p:cNvSpPr txBox="1">
            <a:spLocks/>
          </p:cNvSpPr>
          <p:nvPr userDrawn="1"/>
        </p:nvSpPr>
        <p:spPr>
          <a:xfrm>
            <a:off x="9105737" y="268044"/>
            <a:ext cx="4205175" cy="7848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1" i="0" kern="1200" dirty="0">
                <a:solidFill>
                  <a:schemeClr val="tx1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500"/>
              <a:t>Z   om</a:t>
            </a:r>
          </a:p>
        </p:txBody>
      </p:sp>
      <p:sp>
        <p:nvSpPr>
          <p:cNvPr id="7" name="Graphique 2">
            <a:extLst>
              <a:ext uri="{FF2B5EF4-FFF2-40B4-BE49-F238E27FC236}">
                <a16:creationId xmlns:a16="http://schemas.microsoft.com/office/drawing/2014/main" id="{B1DB7DBE-4126-9E4D-97F9-D46E0A6D3178}"/>
              </a:ext>
            </a:extLst>
          </p:cNvPr>
          <p:cNvSpPr/>
          <p:nvPr userDrawn="1"/>
        </p:nvSpPr>
        <p:spPr>
          <a:xfrm>
            <a:off x="9576290" y="510464"/>
            <a:ext cx="410126" cy="410104"/>
          </a:xfrm>
          <a:custGeom>
            <a:avLst/>
            <a:gdLst>
              <a:gd name="connsiteX0" fmla="*/ 2417445 w 2450149"/>
              <a:gd name="connsiteY0" fmla="*/ 2260054 h 2450020"/>
              <a:gd name="connsiteX1" fmla="*/ 1767307 w 2450149"/>
              <a:gd name="connsiteY1" fmla="*/ 1609915 h 2450020"/>
              <a:gd name="connsiteX2" fmla="*/ 1905495 w 2450149"/>
              <a:gd name="connsiteY2" fmla="*/ 1377772 h 2450020"/>
              <a:gd name="connsiteX3" fmla="*/ 1983334 w 2450149"/>
              <a:gd name="connsiteY3" fmla="*/ 991667 h 2450020"/>
              <a:gd name="connsiteX4" fmla="*/ 1905495 w 2450149"/>
              <a:gd name="connsiteY4" fmla="*/ 605561 h 2450020"/>
              <a:gd name="connsiteX5" fmla="*/ 1692897 w 2450149"/>
              <a:gd name="connsiteY5" fmla="*/ 290436 h 2450020"/>
              <a:gd name="connsiteX6" fmla="*/ 1377772 w 2450149"/>
              <a:gd name="connsiteY6" fmla="*/ 77838 h 2450020"/>
              <a:gd name="connsiteX7" fmla="*/ 991667 w 2450149"/>
              <a:gd name="connsiteY7" fmla="*/ 0 h 2450020"/>
              <a:gd name="connsiteX8" fmla="*/ 605561 w 2450149"/>
              <a:gd name="connsiteY8" fmla="*/ 77838 h 2450020"/>
              <a:gd name="connsiteX9" fmla="*/ 290436 w 2450149"/>
              <a:gd name="connsiteY9" fmla="*/ 290436 h 2450020"/>
              <a:gd name="connsiteX10" fmla="*/ 77838 w 2450149"/>
              <a:gd name="connsiteY10" fmla="*/ 605561 h 2450020"/>
              <a:gd name="connsiteX11" fmla="*/ 0 w 2450149"/>
              <a:gd name="connsiteY11" fmla="*/ 991667 h 2450020"/>
              <a:gd name="connsiteX12" fmla="*/ 77838 w 2450149"/>
              <a:gd name="connsiteY12" fmla="*/ 1377772 h 2450020"/>
              <a:gd name="connsiteX13" fmla="*/ 290436 w 2450149"/>
              <a:gd name="connsiteY13" fmla="*/ 1692897 h 2450020"/>
              <a:gd name="connsiteX14" fmla="*/ 605561 w 2450149"/>
              <a:gd name="connsiteY14" fmla="*/ 1905495 h 2450020"/>
              <a:gd name="connsiteX15" fmla="*/ 991667 w 2450149"/>
              <a:gd name="connsiteY15" fmla="*/ 1983334 h 2450020"/>
              <a:gd name="connsiteX16" fmla="*/ 1377772 w 2450149"/>
              <a:gd name="connsiteY16" fmla="*/ 1905495 h 2450020"/>
              <a:gd name="connsiteX17" fmla="*/ 1609916 w 2450149"/>
              <a:gd name="connsiteY17" fmla="*/ 1767307 h 2450020"/>
              <a:gd name="connsiteX18" fmla="*/ 2260054 w 2450149"/>
              <a:gd name="connsiteY18" fmla="*/ 2417445 h 2450020"/>
              <a:gd name="connsiteX19" fmla="*/ 2338921 w 2450149"/>
              <a:gd name="connsiteY19" fmla="*/ 2450020 h 2450020"/>
              <a:gd name="connsiteX20" fmla="*/ 2417788 w 2450149"/>
              <a:gd name="connsiteY20" fmla="*/ 2417445 h 2450020"/>
              <a:gd name="connsiteX21" fmla="*/ 2417445 w 2450149"/>
              <a:gd name="connsiteY21" fmla="*/ 2260054 h 2450020"/>
              <a:gd name="connsiteX22" fmla="*/ 1545450 w 2450149"/>
              <a:gd name="connsiteY22" fmla="*/ 1524190 h 2450020"/>
              <a:gd name="connsiteX23" fmla="*/ 1533792 w 2450149"/>
              <a:gd name="connsiteY23" fmla="*/ 1534135 h 2450020"/>
              <a:gd name="connsiteX24" fmla="*/ 1523848 w 2450149"/>
              <a:gd name="connsiteY24" fmla="*/ 1545793 h 2450020"/>
              <a:gd name="connsiteX25" fmla="*/ 991324 w 2450149"/>
              <a:gd name="connsiteY25" fmla="*/ 1760449 h 2450020"/>
              <a:gd name="connsiteX26" fmla="*/ 222542 w 2450149"/>
              <a:gd name="connsiteY26" fmla="*/ 991667 h 2450020"/>
              <a:gd name="connsiteX27" fmla="*/ 991324 w 2450149"/>
              <a:gd name="connsiteY27" fmla="*/ 222885 h 2450020"/>
              <a:gd name="connsiteX28" fmla="*/ 1760106 w 2450149"/>
              <a:gd name="connsiteY28" fmla="*/ 991667 h 2450020"/>
              <a:gd name="connsiteX29" fmla="*/ 1545450 w 2450149"/>
              <a:gd name="connsiteY29" fmla="*/ 1524190 h 24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50149" h="2450020">
                <a:moveTo>
                  <a:pt x="2417445" y="2260054"/>
                </a:moveTo>
                <a:lnTo>
                  <a:pt x="1767307" y="1609915"/>
                </a:lnTo>
                <a:cubicBezTo>
                  <a:pt x="1823542" y="1539278"/>
                  <a:pt x="1869834" y="1461783"/>
                  <a:pt x="1905495" y="1377772"/>
                </a:cubicBezTo>
                <a:cubicBezTo>
                  <a:pt x="1957273" y="1255357"/>
                  <a:pt x="1983334" y="1125398"/>
                  <a:pt x="1983334" y="991667"/>
                </a:cubicBezTo>
                <a:cubicBezTo>
                  <a:pt x="1983334" y="857936"/>
                  <a:pt x="1957273" y="727977"/>
                  <a:pt x="1905495" y="605561"/>
                </a:cubicBezTo>
                <a:cubicBezTo>
                  <a:pt x="1855432" y="487261"/>
                  <a:pt x="1784109" y="381305"/>
                  <a:pt x="1692897" y="290436"/>
                </a:cubicBezTo>
                <a:cubicBezTo>
                  <a:pt x="1601686" y="199225"/>
                  <a:pt x="1495730" y="127902"/>
                  <a:pt x="1377772" y="77838"/>
                </a:cubicBezTo>
                <a:cubicBezTo>
                  <a:pt x="1255357" y="26060"/>
                  <a:pt x="1125398" y="0"/>
                  <a:pt x="991667" y="0"/>
                </a:cubicBezTo>
                <a:cubicBezTo>
                  <a:pt x="857936" y="0"/>
                  <a:pt x="727977" y="26403"/>
                  <a:pt x="605561" y="77838"/>
                </a:cubicBezTo>
                <a:cubicBezTo>
                  <a:pt x="487261" y="127902"/>
                  <a:pt x="381305" y="199225"/>
                  <a:pt x="290436" y="290436"/>
                </a:cubicBezTo>
                <a:cubicBezTo>
                  <a:pt x="199225" y="381648"/>
                  <a:pt x="127902" y="487604"/>
                  <a:pt x="77838" y="605561"/>
                </a:cubicBezTo>
                <a:cubicBezTo>
                  <a:pt x="26060" y="727977"/>
                  <a:pt x="0" y="857936"/>
                  <a:pt x="0" y="991667"/>
                </a:cubicBezTo>
                <a:cubicBezTo>
                  <a:pt x="0" y="1125398"/>
                  <a:pt x="26403" y="1255357"/>
                  <a:pt x="77838" y="1377772"/>
                </a:cubicBezTo>
                <a:cubicBezTo>
                  <a:pt x="127902" y="1496073"/>
                  <a:pt x="199225" y="1602029"/>
                  <a:pt x="290436" y="1692897"/>
                </a:cubicBezTo>
                <a:cubicBezTo>
                  <a:pt x="381648" y="1784109"/>
                  <a:pt x="487604" y="1855432"/>
                  <a:pt x="605561" y="1905495"/>
                </a:cubicBezTo>
                <a:cubicBezTo>
                  <a:pt x="727977" y="1957273"/>
                  <a:pt x="857936" y="1983334"/>
                  <a:pt x="991667" y="1983334"/>
                </a:cubicBezTo>
                <a:cubicBezTo>
                  <a:pt x="1125398" y="1983334"/>
                  <a:pt x="1255357" y="1956930"/>
                  <a:pt x="1377772" y="1905495"/>
                </a:cubicBezTo>
                <a:cubicBezTo>
                  <a:pt x="1461440" y="1870177"/>
                  <a:pt x="1539278" y="1823885"/>
                  <a:pt x="1609916" y="1767307"/>
                </a:cubicBezTo>
                <a:lnTo>
                  <a:pt x="2260054" y="2417445"/>
                </a:lnTo>
                <a:cubicBezTo>
                  <a:pt x="2281657" y="2439048"/>
                  <a:pt x="2310460" y="2450020"/>
                  <a:pt x="2338921" y="2450020"/>
                </a:cubicBezTo>
                <a:cubicBezTo>
                  <a:pt x="2367382" y="2450020"/>
                  <a:pt x="2395842" y="2439048"/>
                  <a:pt x="2417788" y="2417445"/>
                </a:cubicBezTo>
                <a:cubicBezTo>
                  <a:pt x="2460993" y="2374240"/>
                  <a:pt x="2460993" y="2303602"/>
                  <a:pt x="2417445" y="2260054"/>
                </a:cubicBezTo>
                <a:close/>
                <a:moveTo>
                  <a:pt x="1545450" y="1524190"/>
                </a:moveTo>
                <a:cubicBezTo>
                  <a:pt x="1541336" y="1527277"/>
                  <a:pt x="1537564" y="1530706"/>
                  <a:pt x="1533792" y="1534135"/>
                </a:cubicBezTo>
                <a:cubicBezTo>
                  <a:pt x="1530020" y="1537906"/>
                  <a:pt x="1526934" y="1541679"/>
                  <a:pt x="1523848" y="1545793"/>
                </a:cubicBezTo>
                <a:cubicBezTo>
                  <a:pt x="1385659" y="1678839"/>
                  <a:pt x="1197750" y="1760449"/>
                  <a:pt x="991324" y="1760449"/>
                </a:cubicBezTo>
                <a:cubicBezTo>
                  <a:pt x="567499" y="1760449"/>
                  <a:pt x="222542" y="1415491"/>
                  <a:pt x="222542" y="991667"/>
                </a:cubicBezTo>
                <a:cubicBezTo>
                  <a:pt x="222542" y="567842"/>
                  <a:pt x="567499" y="222885"/>
                  <a:pt x="991324" y="222885"/>
                </a:cubicBezTo>
                <a:cubicBezTo>
                  <a:pt x="1415148" y="222885"/>
                  <a:pt x="1760106" y="567842"/>
                  <a:pt x="1760106" y="991667"/>
                </a:cubicBezTo>
                <a:cubicBezTo>
                  <a:pt x="1760449" y="1198436"/>
                  <a:pt x="1678496" y="1386002"/>
                  <a:pt x="1545450" y="1524190"/>
                </a:cubicBezTo>
                <a:close/>
              </a:path>
            </a:pathLst>
          </a:custGeom>
          <a:solidFill>
            <a:srgbClr val="F3948C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Graphique 2">
            <a:extLst>
              <a:ext uri="{FF2B5EF4-FFF2-40B4-BE49-F238E27FC236}">
                <a16:creationId xmlns:a16="http://schemas.microsoft.com/office/drawing/2014/main" id="{38B9BEC7-450A-1E4C-9106-E06B811DEA0E}"/>
              </a:ext>
            </a:extLst>
          </p:cNvPr>
          <p:cNvSpPr/>
          <p:nvPr userDrawn="1"/>
        </p:nvSpPr>
        <p:spPr>
          <a:xfrm>
            <a:off x="9647061" y="581293"/>
            <a:ext cx="190330" cy="190330"/>
          </a:xfrm>
          <a:custGeom>
            <a:avLst/>
            <a:gdLst>
              <a:gd name="connsiteX0" fmla="*/ 1025614 w 1137058"/>
              <a:gd name="connsiteY0" fmla="*/ 457086 h 1137056"/>
              <a:gd name="connsiteX1" fmla="*/ 679971 w 1137058"/>
              <a:gd name="connsiteY1" fmla="*/ 457086 h 1137056"/>
              <a:gd name="connsiteX2" fmla="*/ 679971 w 1137058"/>
              <a:gd name="connsiteY2" fmla="*/ 111443 h 1137056"/>
              <a:gd name="connsiteX3" fmla="*/ 568528 w 1137058"/>
              <a:gd name="connsiteY3" fmla="*/ 0 h 1137056"/>
              <a:gd name="connsiteX4" fmla="*/ 457086 w 1137058"/>
              <a:gd name="connsiteY4" fmla="*/ 111443 h 1137056"/>
              <a:gd name="connsiteX5" fmla="*/ 457086 w 1137058"/>
              <a:gd name="connsiteY5" fmla="*/ 457086 h 1137056"/>
              <a:gd name="connsiteX6" fmla="*/ 111443 w 1137058"/>
              <a:gd name="connsiteY6" fmla="*/ 457086 h 1137056"/>
              <a:gd name="connsiteX7" fmla="*/ 0 w 1137058"/>
              <a:gd name="connsiteY7" fmla="*/ 568528 h 1137056"/>
              <a:gd name="connsiteX8" fmla="*/ 111443 w 1137058"/>
              <a:gd name="connsiteY8" fmla="*/ 679971 h 1137056"/>
              <a:gd name="connsiteX9" fmla="*/ 457086 w 1137058"/>
              <a:gd name="connsiteY9" fmla="*/ 679971 h 1137056"/>
              <a:gd name="connsiteX10" fmla="*/ 457086 w 1137058"/>
              <a:gd name="connsiteY10" fmla="*/ 1025614 h 1137056"/>
              <a:gd name="connsiteX11" fmla="*/ 568528 w 1137058"/>
              <a:gd name="connsiteY11" fmla="*/ 1137056 h 1137056"/>
              <a:gd name="connsiteX12" fmla="*/ 679971 w 1137058"/>
              <a:gd name="connsiteY12" fmla="*/ 1025614 h 1137056"/>
              <a:gd name="connsiteX13" fmla="*/ 679971 w 1137058"/>
              <a:gd name="connsiteY13" fmla="*/ 680314 h 1137056"/>
              <a:gd name="connsiteX14" fmla="*/ 1025614 w 1137058"/>
              <a:gd name="connsiteY14" fmla="*/ 680314 h 1137056"/>
              <a:gd name="connsiteX15" fmla="*/ 1137056 w 1137058"/>
              <a:gd name="connsiteY15" fmla="*/ 568871 h 1137056"/>
              <a:gd name="connsiteX16" fmla="*/ 1025614 w 1137058"/>
              <a:gd name="connsiteY16" fmla="*/ 457086 h 11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7058" h="1137056">
                <a:moveTo>
                  <a:pt x="1025614" y="457086"/>
                </a:moveTo>
                <a:lnTo>
                  <a:pt x="679971" y="457086"/>
                </a:lnTo>
                <a:lnTo>
                  <a:pt x="679971" y="111443"/>
                </a:lnTo>
                <a:cubicBezTo>
                  <a:pt x="679971" y="49721"/>
                  <a:pt x="629907" y="0"/>
                  <a:pt x="568528" y="0"/>
                </a:cubicBezTo>
                <a:cubicBezTo>
                  <a:pt x="506806" y="0"/>
                  <a:pt x="457086" y="50064"/>
                  <a:pt x="457086" y="111443"/>
                </a:cubicBezTo>
                <a:lnTo>
                  <a:pt x="457086" y="457086"/>
                </a:lnTo>
                <a:lnTo>
                  <a:pt x="111443" y="457086"/>
                </a:lnTo>
                <a:cubicBezTo>
                  <a:pt x="49721" y="457086"/>
                  <a:pt x="0" y="507149"/>
                  <a:pt x="0" y="568528"/>
                </a:cubicBezTo>
                <a:cubicBezTo>
                  <a:pt x="0" y="630250"/>
                  <a:pt x="50063" y="679971"/>
                  <a:pt x="111443" y="679971"/>
                </a:cubicBezTo>
                <a:lnTo>
                  <a:pt x="457086" y="679971"/>
                </a:lnTo>
                <a:lnTo>
                  <a:pt x="457086" y="1025614"/>
                </a:lnTo>
                <a:cubicBezTo>
                  <a:pt x="457086" y="1087336"/>
                  <a:pt x="507149" y="1137056"/>
                  <a:pt x="568528" y="1137056"/>
                </a:cubicBezTo>
                <a:cubicBezTo>
                  <a:pt x="630250" y="1137056"/>
                  <a:pt x="679971" y="1086993"/>
                  <a:pt x="679971" y="1025614"/>
                </a:cubicBezTo>
                <a:lnTo>
                  <a:pt x="679971" y="680314"/>
                </a:lnTo>
                <a:lnTo>
                  <a:pt x="1025614" y="680314"/>
                </a:lnTo>
                <a:cubicBezTo>
                  <a:pt x="1087336" y="680314"/>
                  <a:pt x="1137056" y="630250"/>
                  <a:pt x="1137056" y="568871"/>
                </a:cubicBezTo>
                <a:cubicBezTo>
                  <a:pt x="1137399" y="507149"/>
                  <a:pt x="1087336" y="457086"/>
                  <a:pt x="1025614" y="457086"/>
                </a:cubicBezTo>
                <a:close/>
              </a:path>
            </a:pathLst>
          </a:custGeom>
          <a:solidFill>
            <a:srgbClr val="A6DCFF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617BE6D-B916-9346-9A85-CEC606440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9EB23FE-7BD0-4341-8AC1-4B72FD26AF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FF3682A-5419-3C4E-B19B-DEF3F444B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73464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lan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ZoneTexte 106">
            <a:extLst>
              <a:ext uri="{FF2B5EF4-FFF2-40B4-BE49-F238E27FC236}">
                <a16:creationId xmlns:a16="http://schemas.microsoft.com/office/drawing/2014/main" id="{87FD0636-D3C9-8947-A2BF-3FD57DEC8D58}"/>
              </a:ext>
            </a:extLst>
          </p:cNvPr>
          <p:cNvSpPr txBox="1"/>
          <p:nvPr userDrawn="1"/>
        </p:nvSpPr>
        <p:spPr>
          <a:xfrm>
            <a:off x="1097426" y="2841664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latin typeface="FranceTV Brown" panose="020B0504020101010102" pitchFamily="34" charset="77"/>
              </a:rPr>
              <a:t>Guadeloupe</a:t>
            </a:r>
          </a:p>
          <a:p>
            <a:r>
              <a:rPr lang="fr-FR" sz="600">
                <a:latin typeface="FranceTV Brown Light" panose="020B0404020101010102" pitchFamily="34" charset="77"/>
              </a:rPr>
              <a:t>RADIO - TÉLÉ -  INTERNET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CEB225E-F76D-8046-BDEC-599865BE554D}"/>
              </a:ext>
            </a:extLst>
          </p:cNvPr>
          <p:cNvSpPr/>
          <p:nvPr userDrawn="1"/>
        </p:nvSpPr>
        <p:spPr>
          <a:xfrm>
            <a:off x="1" y="1230522"/>
            <a:ext cx="11499272" cy="3802694"/>
          </a:xfrm>
          <a:prstGeom prst="rect">
            <a:avLst/>
          </a:prstGeom>
          <a:solidFill>
            <a:srgbClr val="A6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9" name="Group 68">
            <a:extLst>
              <a:ext uri="{FF2B5EF4-FFF2-40B4-BE49-F238E27FC236}">
                <a16:creationId xmlns:a16="http://schemas.microsoft.com/office/drawing/2014/main" id="{0F5AEBFD-ECB9-1446-8BE3-C631053C35AB}"/>
              </a:ext>
            </a:extLst>
          </p:cNvPr>
          <p:cNvGrpSpPr/>
          <p:nvPr userDrawn="1"/>
        </p:nvGrpSpPr>
        <p:grpSpPr>
          <a:xfrm>
            <a:off x="-265119" y="992345"/>
            <a:ext cx="10030517" cy="4447121"/>
            <a:chOff x="1751012" y="1676400"/>
            <a:chExt cx="8576143" cy="4277710"/>
          </a:xfrm>
          <a:solidFill>
            <a:schemeClr val="bg1"/>
          </a:solidFill>
          <a:scene3d>
            <a:camera prst="perspectiveRelaxedModerately" fov="4800000">
              <a:rot lat="18000000" lon="0" rev="0"/>
            </a:camera>
            <a:lightRig rig="threePt" dir="t"/>
          </a:scene3d>
        </p:grpSpPr>
        <p:sp>
          <p:nvSpPr>
            <p:cNvPr id="110" name="Freeform 1208">
              <a:extLst>
                <a:ext uri="{FF2B5EF4-FFF2-40B4-BE49-F238E27FC236}">
                  <a16:creationId xmlns:a16="http://schemas.microsoft.com/office/drawing/2014/main" id="{4648038B-CEE2-5E43-A5B9-AC31EF6C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220" y="3485722"/>
              <a:ext cx="1635229" cy="1832119"/>
            </a:xfrm>
            <a:custGeom>
              <a:avLst/>
              <a:gdLst/>
              <a:ahLst/>
              <a:cxnLst>
                <a:cxn ang="0">
                  <a:pos x="321" y="7"/>
                </a:cxn>
                <a:cxn ang="0">
                  <a:pos x="324" y="18"/>
                </a:cxn>
                <a:cxn ang="0">
                  <a:pos x="325" y="34"/>
                </a:cxn>
                <a:cxn ang="0">
                  <a:pos x="339" y="58"/>
                </a:cxn>
                <a:cxn ang="0">
                  <a:pos x="405" y="89"/>
                </a:cxn>
                <a:cxn ang="0">
                  <a:pos x="428" y="77"/>
                </a:cxn>
                <a:cxn ang="0">
                  <a:pos x="461" y="64"/>
                </a:cxn>
                <a:cxn ang="0">
                  <a:pos x="482" y="73"/>
                </a:cxn>
                <a:cxn ang="0">
                  <a:pos x="546" y="82"/>
                </a:cxn>
                <a:cxn ang="0">
                  <a:pos x="590" y="83"/>
                </a:cxn>
                <a:cxn ang="0">
                  <a:pos x="599" y="113"/>
                </a:cxn>
                <a:cxn ang="0">
                  <a:pos x="571" y="99"/>
                </a:cxn>
                <a:cxn ang="0">
                  <a:pos x="626" y="205"/>
                </a:cxn>
                <a:cxn ang="0">
                  <a:pos x="639" y="240"/>
                </a:cxn>
                <a:cxn ang="0">
                  <a:pos x="659" y="277"/>
                </a:cxn>
                <a:cxn ang="0">
                  <a:pos x="697" y="308"/>
                </a:cxn>
                <a:cxn ang="0">
                  <a:pos x="700" y="326"/>
                </a:cxn>
                <a:cxn ang="0">
                  <a:pos x="717" y="338"/>
                </a:cxn>
                <a:cxn ang="0">
                  <a:pos x="742" y="331"/>
                </a:cxn>
                <a:cxn ang="0">
                  <a:pos x="771" y="380"/>
                </a:cxn>
                <a:cxn ang="0">
                  <a:pos x="702" y="453"/>
                </a:cxn>
                <a:cxn ang="0">
                  <a:pos x="655" y="511"/>
                </a:cxn>
                <a:cxn ang="0">
                  <a:pos x="655" y="563"/>
                </a:cxn>
                <a:cxn ang="0">
                  <a:pos x="665" y="589"/>
                </a:cxn>
                <a:cxn ang="0">
                  <a:pos x="658" y="650"/>
                </a:cxn>
                <a:cxn ang="0">
                  <a:pos x="609" y="688"/>
                </a:cxn>
                <a:cxn ang="0">
                  <a:pos x="597" y="707"/>
                </a:cxn>
                <a:cxn ang="0">
                  <a:pos x="605" y="751"/>
                </a:cxn>
                <a:cxn ang="0">
                  <a:pos x="575" y="775"/>
                </a:cxn>
                <a:cxn ang="0">
                  <a:pos x="562" y="807"/>
                </a:cxn>
                <a:cxn ang="0">
                  <a:pos x="511" y="868"/>
                </a:cxn>
                <a:cxn ang="0">
                  <a:pos x="492" y="874"/>
                </a:cxn>
                <a:cxn ang="0">
                  <a:pos x="472" y="872"/>
                </a:cxn>
                <a:cxn ang="0">
                  <a:pos x="414" y="877"/>
                </a:cxn>
                <a:cxn ang="0">
                  <a:pos x="410" y="846"/>
                </a:cxn>
                <a:cxn ang="0">
                  <a:pos x="372" y="778"/>
                </a:cxn>
                <a:cxn ang="0">
                  <a:pos x="355" y="716"/>
                </a:cxn>
                <a:cxn ang="0">
                  <a:pos x="339" y="631"/>
                </a:cxn>
                <a:cxn ang="0">
                  <a:pos x="354" y="581"/>
                </a:cxn>
                <a:cxn ang="0">
                  <a:pos x="339" y="523"/>
                </a:cxn>
                <a:cxn ang="0">
                  <a:pos x="301" y="469"/>
                </a:cxn>
                <a:cxn ang="0">
                  <a:pos x="311" y="453"/>
                </a:cxn>
                <a:cxn ang="0">
                  <a:pos x="315" y="426"/>
                </a:cxn>
                <a:cxn ang="0">
                  <a:pos x="266" y="406"/>
                </a:cxn>
                <a:cxn ang="0">
                  <a:pos x="201" y="395"/>
                </a:cxn>
                <a:cxn ang="0">
                  <a:pos x="151" y="400"/>
                </a:cxn>
                <a:cxn ang="0">
                  <a:pos x="102" y="406"/>
                </a:cxn>
                <a:cxn ang="0">
                  <a:pos x="44" y="348"/>
                </a:cxn>
                <a:cxn ang="0">
                  <a:pos x="12" y="317"/>
                </a:cxn>
                <a:cxn ang="0">
                  <a:pos x="5" y="294"/>
                </a:cxn>
                <a:cxn ang="0">
                  <a:pos x="17" y="248"/>
                </a:cxn>
                <a:cxn ang="0">
                  <a:pos x="14" y="192"/>
                </a:cxn>
                <a:cxn ang="0">
                  <a:pos x="48" y="132"/>
                </a:cxn>
                <a:cxn ang="0">
                  <a:pos x="87" y="107"/>
                </a:cxn>
                <a:cxn ang="0">
                  <a:pos x="113" y="51"/>
                </a:cxn>
                <a:cxn ang="0">
                  <a:pos x="155" y="29"/>
                </a:cxn>
                <a:cxn ang="0">
                  <a:pos x="188" y="24"/>
                </a:cxn>
                <a:cxn ang="0">
                  <a:pos x="260" y="6"/>
                </a:cxn>
                <a:cxn ang="0">
                  <a:pos x="288" y="2"/>
                </a:cxn>
                <a:cxn ang="0">
                  <a:pos x="305" y="2"/>
                </a:cxn>
              </a:cxnLst>
              <a:rect l="0" t="0" r="r" b="b"/>
              <a:pathLst>
                <a:path w="789" h="884">
                  <a:moveTo>
                    <a:pt x="309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8" y="2"/>
                  </a:lnTo>
                  <a:lnTo>
                    <a:pt x="319" y="5"/>
                  </a:lnTo>
                  <a:lnTo>
                    <a:pt x="321" y="7"/>
                  </a:lnTo>
                  <a:lnTo>
                    <a:pt x="325" y="7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29" y="7"/>
                  </a:lnTo>
                  <a:lnTo>
                    <a:pt x="324" y="12"/>
                  </a:lnTo>
                  <a:lnTo>
                    <a:pt x="324" y="18"/>
                  </a:lnTo>
                  <a:lnTo>
                    <a:pt x="325" y="19"/>
                  </a:lnTo>
                  <a:lnTo>
                    <a:pt x="328" y="20"/>
                  </a:lnTo>
                  <a:lnTo>
                    <a:pt x="329" y="21"/>
                  </a:lnTo>
                  <a:lnTo>
                    <a:pt x="329" y="28"/>
                  </a:lnTo>
                  <a:lnTo>
                    <a:pt x="328" y="30"/>
                  </a:lnTo>
                  <a:lnTo>
                    <a:pt x="325" y="34"/>
                  </a:lnTo>
                  <a:lnTo>
                    <a:pt x="324" y="36"/>
                  </a:lnTo>
                  <a:lnTo>
                    <a:pt x="324" y="40"/>
                  </a:lnTo>
                  <a:lnTo>
                    <a:pt x="325" y="45"/>
                  </a:lnTo>
                  <a:lnTo>
                    <a:pt x="329" y="53"/>
                  </a:lnTo>
                  <a:lnTo>
                    <a:pt x="334" y="56"/>
                  </a:lnTo>
                  <a:lnTo>
                    <a:pt x="339" y="58"/>
                  </a:lnTo>
                  <a:lnTo>
                    <a:pt x="343" y="59"/>
                  </a:lnTo>
                  <a:lnTo>
                    <a:pt x="354" y="59"/>
                  </a:lnTo>
                  <a:lnTo>
                    <a:pt x="365" y="62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05" y="89"/>
                  </a:lnTo>
                  <a:lnTo>
                    <a:pt x="419" y="92"/>
                  </a:lnTo>
                  <a:lnTo>
                    <a:pt x="422" y="92"/>
                  </a:lnTo>
                  <a:lnTo>
                    <a:pt x="424" y="90"/>
                  </a:lnTo>
                  <a:lnTo>
                    <a:pt x="426" y="88"/>
                  </a:lnTo>
                  <a:lnTo>
                    <a:pt x="428" y="87"/>
                  </a:lnTo>
                  <a:lnTo>
                    <a:pt x="428" y="77"/>
                  </a:lnTo>
                  <a:lnTo>
                    <a:pt x="429" y="69"/>
                  </a:lnTo>
                  <a:lnTo>
                    <a:pt x="434" y="65"/>
                  </a:lnTo>
                  <a:lnTo>
                    <a:pt x="442" y="63"/>
                  </a:lnTo>
                  <a:lnTo>
                    <a:pt x="451" y="60"/>
                  </a:lnTo>
                  <a:lnTo>
                    <a:pt x="461" y="60"/>
                  </a:lnTo>
                  <a:lnTo>
                    <a:pt x="461" y="64"/>
                  </a:lnTo>
                  <a:lnTo>
                    <a:pt x="462" y="65"/>
                  </a:lnTo>
                  <a:lnTo>
                    <a:pt x="463" y="68"/>
                  </a:lnTo>
                  <a:lnTo>
                    <a:pt x="466" y="69"/>
                  </a:lnTo>
                  <a:lnTo>
                    <a:pt x="467" y="70"/>
                  </a:lnTo>
                  <a:lnTo>
                    <a:pt x="472" y="73"/>
                  </a:lnTo>
                  <a:lnTo>
                    <a:pt x="482" y="73"/>
                  </a:lnTo>
                  <a:lnTo>
                    <a:pt x="486" y="74"/>
                  </a:lnTo>
                  <a:lnTo>
                    <a:pt x="500" y="79"/>
                  </a:lnTo>
                  <a:lnTo>
                    <a:pt x="516" y="84"/>
                  </a:lnTo>
                  <a:lnTo>
                    <a:pt x="531" y="85"/>
                  </a:lnTo>
                  <a:lnTo>
                    <a:pt x="540" y="84"/>
                  </a:lnTo>
                  <a:lnTo>
                    <a:pt x="546" y="82"/>
                  </a:lnTo>
                  <a:lnTo>
                    <a:pt x="561" y="79"/>
                  </a:lnTo>
                  <a:lnTo>
                    <a:pt x="569" y="80"/>
                  </a:lnTo>
                  <a:lnTo>
                    <a:pt x="575" y="83"/>
                  </a:lnTo>
                  <a:lnTo>
                    <a:pt x="582" y="84"/>
                  </a:lnTo>
                  <a:lnTo>
                    <a:pt x="587" y="84"/>
                  </a:lnTo>
                  <a:lnTo>
                    <a:pt x="590" y="83"/>
                  </a:lnTo>
                  <a:lnTo>
                    <a:pt x="591" y="83"/>
                  </a:lnTo>
                  <a:lnTo>
                    <a:pt x="594" y="82"/>
                  </a:lnTo>
                  <a:lnTo>
                    <a:pt x="601" y="94"/>
                  </a:lnTo>
                  <a:lnTo>
                    <a:pt x="602" y="102"/>
                  </a:lnTo>
                  <a:lnTo>
                    <a:pt x="601" y="107"/>
                  </a:lnTo>
                  <a:lnTo>
                    <a:pt x="599" y="113"/>
                  </a:lnTo>
                  <a:lnTo>
                    <a:pt x="596" y="121"/>
                  </a:lnTo>
                  <a:lnTo>
                    <a:pt x="594" y="126"/>
                  </a:lnTo>
                  <a:lnTo>
                    <a:pt x="587" y="122"/>
                  </a:lnTo>
                  <a:lnTo>
                    <a:pt x="582" y="114"/>
                  </a:lnTo>
                  <a:lnTo>
                    <a:pt x="576" y="106"/>
                  </a:lnTo>
                  <a:lnTo>
                    <a:pt x="571" y="99"/>
                  </a:lnTo>
                  <a:lnTo>
                    <a:pt x="571" y="106"/>
                  </a:lnTo>
                  <a:lnTo>
                    <a:pt x="610" y="175"/>
                  </a:lnTo>
                  <a:lnTo>
                    <a:pt x="610" y="182"/>
                  </a:lnTo>
                  <a:lnTo>
                    <a:pt x="615" y="191"/>
                  </a:lnTo>
                  <a:lnTo>
                    <a:pt x="621" y="200"/>
                  </a:lnTo>
                  <a:lnTo>
                    <a:pt x="626" y="205"/>
                  </a:lnTo>
                  <a:lnTo>
                    <a:pt x="626" y="228"/>
                  </a:lnTo>
                  <a:lnTo>
                    <a:pt x="629" y="231"/>
                  </a:lnTo>
                  <a:lnTo>
                    <a:pt x="630" y="234"/>
                  </a:lnTo>
                  <a:lnTo>
                    <a:pt x="634" y="236"/>
                  </a:lnTo>
                  <a:lnTo>
                    <a:pt x="636" y="239"/>
                  </a:lnTo>
                  <a:lnTo>
                    <a:pt x="639" y="240"/>
                  </a:lnTo>
                  <a:lnTo>
                    <a:pt x="643" y="243"/>
                  </a:lnTo>
                  <a:lnTo>
                    <a:pt x="645" y="246"/>
                  </a:lnTo>
                  <a:lnTo>
                    <a:pt x="649" y="256"/>
                  </a:lnTo>
                  <a:lnTo>
                    <a:pt x="650" y="265"/>
                  </a:lnTo>
                  <a:lnTo>
                    <a:pt x="655" y="274"/>
                  </a:lnTo>
                  <a:lnTo>
                    <a:pt x="659" y="277"/>
                  </a:lnTo>
                  <a:lnTo>
                    <a:pt x="661" y="279"/>
                  </a:lnTo>
                  <a:lnTo>
                    <a:pt x="673" y="287"/>
                  </a:lnTo>
                  <a:lnTo>
                    <a:pt x="678" y="292"/>
                  </a:lnTo>
                  <a:lnTo>
                    <a:pt x="681" y="299"/>
                  </a:lnTo>
                  <a:lnTo>
                    <a:pt x="688" y="306"/>
                  </a:lnTo>
                  <a:lnTo>
                    <a:pt x="697" y="308"/>
                  </a:lnTo>
                  <a:lnTo>
                    <a:pt x="697" y="311"/>
                  </a:lnTo>
                  <a:lnTo>
                    <a:pt x="698" y="313"/>
                  </a:lnTo>
                  <a:lnTo>
                    <a:pt x="698" y="318"/>
                  </a:lnTo>
                  <a:lnTo>
                    <a:pt x="697" y="321"/>
                  </a:lnTo>
                  <a:lnTo>
                    <a:pt x="699" y="323"/>
                  </a:lnTo>
                  <a:lnTo>
                    <a:pt x="700" y="326"/>
                  </a:lnTo>
                  <a:lnTo>
                    <a:pt x="703" y="329"/>
                  </a:lnTo>
                  <a:lnTo>
                    <a:pt x="705" y="332"/>
                  </a:lnTo>
                  <a:lnTo>
                    <a:pt x="708" y="336"/>
                  </a:lnTo>
                  <a:lnTo>
                    <a:pt x="712" y="337"/>
                  </a:lnTo>
                  <a:lnTo>
                    <a:pt x="714" y="338"/>
                  </a:lnTo>
                  <a:lnTo>
                    <a:pt x="717" y="338"/>
                  </a:lnTo>
                  <a:lnTo>
                    <a:pt x="719" y="337"/>
                  </a:lnTo>
                  <a:lnTo>
                    <a:pt x="720" y="336"/>
                  </a:lnTo>
                  <a:lnTo>
                    <a:pt x="722" y="333"/>
                  </a:lnTo>
                  <a:lnTo>
                    <a:pt x="723" y="332"/>
                  </a:lnTo>
                  <a:lnTo>
                    <a:pt x="725" y="331"/>
                  </a:lnTo>
                  <a:lnTo>
                    <a:pt x="742" y="331"/>
                  </a:lnTo>
                  <a:lnTo>
                    <a:pt x="764" y="326"/>
                  </a:lnTo>
                  <a:lnTo>
                    <a:pt x="787" y="319"/>
                  </a:lnTo>
                  <a:lnTo>
                    <a:pt x="789" y="324"/>
                  </a:lnTo>
                  <a:lnTo>
                    <a:pt x="787" y="343"/>
                  </a:lnTo>
                  <a:lnTo>
                    <a:pt x="779" y="362"/>
                  </a:lnTo>
                  <a:lnTo>
                    <a:pt x="771" y="380"/>
                  </a:lnTo>
                  <a:lnTo>
                    <a:pt x="762" y="392"/>
                  </a:lnTo>
                  <a:lnTo>
                    <a:pt x="750" y="409"/>
                  </a:lnTo>
                  <a:lnTo>
                    <a:pt x="742" y="423"/>
                  </a:lnTo>
                  <a:lnTo>
                    <a:pt x="729" y="435"/>
                  </a:lnTo>
                  <a:lnTo>
                    <a:pt x="715" y="445"/>
                  </a:lnTo>
                  <a:lnTo>
                    <a:pt x="702" y="453"/>
                  </a:lnTo>
                  <a:lnTo>
                    <a:pt x="689" y="462"/>
                  </a:lnTo>
                  <a:lnTo>
                    <a:pt x="678" y="472"/>
                  </a:lnTo>
                  <a:lnTo>
                    <a:pt x="669" y="483"/>
                  </a:lnTo>
                  <a:lnTo>
                    <a:pt x="663" y="499"/>
                  </a:lnTo>
                  <a:lnTo>
                    <a:pt x="659" y="506"/>
                  </a:lnTo>
                  <a:lnTo>
                    <a:pt x="655" y="511"/>
                  </a:lnTo>
                  <a:lnTo>
                    <a:pt x="650" y="516"/>
                  </a:lnTo>
                  <a:lnTo>
                    <a:pt x="649" y="523"/>
                  </a:lnTo>
                  <a:lnTo>
                    <a:pt x="650" y="534"/>
                  </a:lnTo>
                  <a:lnTo>
                    <a:pt x="651" y="543"/>
                  </a:lnTo>
                  <a:lnTo>
                    <a:pt x="653" y="555"/>
                  </a:lnTo>
                  <a:lnTo>
                    <a:pt x="655" y="563"/>
                  </a:lnTo>
                  <a:lnTo>
                    <a:pt x="660" y="571"/>
                  </a:lnTo>
                  <a:lnTo>
                    <a:pt x="665" y="577"/>
                  </a:lnTo>
                  <a:lnTo>
                    <a:pt x="668" y="582"/>
                  </a:lnTo>
                  <a:lnTo>
                    <a:pt x="668" y="585"/>
                  </a:lnTo>
                  <a:lnTo>
                    <a:pt x="666" y="586"/>
                  </a:lnTo>
                  <a:lnTo>
                    <a:pt x="665" y="589"/>
                  </a:lnTo>
                  <a:lnTo>
                    <a:pt x="665" y="610"/>
                  </a:lnTo>
                  <a:lnTo>
                    <a:pt x="664" y="625"/>
                  </a:lnTo>
                  <a:lnTo>
                    <a:pt x="666" y="630"/>
                  </a:lnTo>
                  <a:lnTo>
                    <a:pt x="666" y="633"/>
                  </a:lnTo>
                  <a:lnTo>
                    <a:pt x="664" y="643"/>
                  </a:lnTo>
                  <a:lnTo>
                    <a:pt x="658" y="650"/>
                  </a:lnTo>
                  <a:lnTo>
                    <a:pt x="650" y="656"/>
                  </a:lnTo>
                  <a:lnTo>
                    <a:pt x="640" y="663"/>
                  </a:lnTo>
                  <a:lnTo>
                    <a:pt x="629" y="667"/>
                  </a:lnTo>
                  <a:lnTo>
                    <a:pt x="620" y="673"/>
                  </a:lnTo>
                  <a:lnTo>
                    <a:pt x="612" y="679"/>
                  </a:lnTo>
                  <a:lnTo>
                    <a:pt x="609" y="688"/>
                  </a:lnTo>
                  <a:lnTo>
                    <a:pt x="605" y="689"/>
                  </a:lnTo>
                  <a:lnTo>
                    <a:pt x="602" y="692"/>
                  </a:lnTo>
                  <a:lnTo>
                    <a:pt x="599" y="694"/>
                  </a:lnTo>
                  <a:lnTo>
                    <a:pt x="597" y="698"/>
                  </a:lnTo>
                  <a:lnTo>
                    <a:pt x="596" y="700"/>
                  </a:lnTo>
                  <a:lnTo>
                    <a:pt x="597" y="707"/>
                  </a:lnTo>
                  <a:lnTo>
                    <a:pt x="602" y="713"/>
                  </a:lnTo>
                  <a:lnTo>
                    <a:pt x="606" y="719"/>
                  </a:lnTo>
                  <a:lnTo>
                    <a:pt x="607" y="727"/>
                  </a:lnTo>
                  <a:lnTo>
                    <a:pt x="607" y="736"/>
                  </a:lnTo>
                  <a:lnTo>
                    <a:pt x="606" y="745"/>
                  </a:lnTo>
                  <a:lnTo>
                    <a:pt x="605" y="751"/>
                  </a:lnTo>
                  <a:lnTo>
                    <a:pt x="604" y="752"/>
                  </a:lnTo>
                  <a:lnTo>
                    <a:pt x="601" y="753"/>
                  </a:lnTo>
                  <a:lnTo>
                    <a:pt x="592" y="753"/>
                  </a:lnTo>
                  <a:lnTo>
                    <a:pt x="581" y="762"/>
                  </a:lnTo>
                  <a:lnTo>
                    <a:pt x="572" y="773"/>
                  </a:lnTo>
                  <a:lnTo>
                    <a:pt x="575" y="775"/>
                  </a:lnTo>
                  <a:lnTo>
                    <a:pt x="577" y="777"/>
                  </a:lnTo>
                  <a:lnTo>
                    <a:pt x="579" y="780"/>
                  </a:lnTo>
                  <a:lnTo>
                    <a:pt x="579" y="782"/>
                  </a:lnTo>
                  <a:lnTo>
                    <a:pt x="576" y="792"/>
                  </a:lnTo>
                  <a:lnTo>
                    <a:pt x="569" y="801"/>
                  </a:lnTo>
                  <a:lnTo>
                    <a:pt x="562" y="807"/>
                  </a:lnTo>
                  <a:lnTo>
                    <a:pt x="556" y="816"/>
                  </a:lnTo>
                  <a:lnTo>
                    <a:pt x="546" y="834"/>
                  </a:lnTo>
                  <a:lnTo>
                    <a:pt x="537" y="846"/>
                  </a:lnTo>
                  <a:lnTo>
                    <a:pt x="527" y="856"/>
                  </a:lnTo>
                  <a:lnTo>
                    <a:pt x="515" y="867"/>
                  </a:lnTo>
                  <a:lnTo>
                    <a:pt x="511" y="868"/>
                  </a:lnTo>
                  <a:lnTo>
                    <a:pt x="505" y="868"/>
                  </a:lnTo>
                  <a:lnTo>
                    <a:pt x="501" y="869"/>
                  </a:lnTo>
                  <a:lnTo>
                    <a:pt x="498" y="869"/>
                  </a:lnTo>
                  <a:lnTo>
                    <a:pt x="497" y="870"/>
                  </a:lnTo>
                  <a:lnTo>
                    <a:pt x="496" y="873"/>
                  </a:lnTo>
                  <a:lnTo>
                    <a:pt x="492" y="874"/>
                  </a:lnTo>
                  <a:lnTo>
                    <a:pt x="487" y="877"/>
                  </a:lnTo>
                  <a:lnTo>
                    <a:pt x="482" y="877"/>
                  </a:lnTo>
                  <a:lnTo>
                    <a:pt x="479" y="875"/>
                  </a:lnTo>
                  <a:lnTo>
                    <a:pt x="477" y="873"/>
                  </a:lnTo>
                  <a:lnTo>
                    <a:pt x="474" y="872"/>
                  </a:lnTo>
                  <a:lnTo>
                    <a:pt x="472" y="872"/>
                  </a:lnTo>
                  <a:lnTo>
                    <a:pt x="461" y="874"/>
                  </a:lnTo>
                  <a:lnTo>
                    <a:pt x="441" y="882"/>
                  </a:lnTo>
                  <a:lnTo>
                    <a:pt x="429" y="884"/>
                  </a:lnTo>
                  <a:lnTo>
                    <a:pt x="422" y="882"/>
                  </a:lnTo>
                  <a:lnTo>
                    <a:pt x="417" y="877"/>
                  </a:lnTo>
                  <a:lnTo>
                    <a:pt x="414" y="877"/>
                  </a:lnTo>
                  <a:lnTo>
                    <a:pt x="413" y="878"/>
                  </a:lnTo>
                  <a:lnTo>
                    <a:pt x="410" y="867"/>
                  </a:lnTo>
                  <a:lnTo>
                    <a:pt x="405" y="858"/>
                  </a:lnTo>
                  <a:lnTo>
                    <a:pt x="408" y="855"/>
                  </a:lnTo>
                  <a:lnTo>
                    <a:pt x="410" y="850"/>
                  </a:lnTo>
                  <a:lnTo>
                    <a:pt x="410" y="846"/>
                  </a:lnTo>
                  <a:lnTo>
                    <a:pt x="409" y="841"/>
                  </a:lnTo>
                  <a:lnTo>
                    <a:pt x="404" y="834"/>
                  </a:lnTo>
                  <a:lnTo>
                    <a:pt x="400" y="829"/>
                  </a:lnTo>
                  <a:lnTo>
                    <a:pt x="397" y="825"/>
                  </a:lnTo>
                  <a:lnTo>
                    <a:pt x="379" y="795"/>
                  </a:lnTo>
                  <a:lnTo>
                    <a:pt x="372" y="778"/>
                  </a:lnTo>
                  <a:lnTo>
                    <a:pt x="367" y="760"/>
                  </a:lnTo>
                  <a:lnTo>
                    <a:pt x="364" y="739"/>
                  </a:lnTo>
                  <a:lnTo>
                    <a:pt x="364" y="726"/>
                  </a:lnTo>
                  <a:lnTo>
                    <a:pt x="362" y="723"/>
                  </a:lnTo>
                  <a:lnTo>
                    <a:pt x="360" y="721"/>
                  </a:lnTo>
                  <a:lnTo>
                    <a:pt x="355" y="716"/>
                  </a:lnTo>
                  <a:lnTo>
                    <a:pt x="346" y="702"/>
                  </a:lnTo>
                  <a:lnTo>
                    <a:pt x="340" y="687"/>
                  </a:lnTo>
                  <a:lnTo>
                    <a:pt x="335" y="672"/>
                  </a:lnTo>
                  <a:lnTo>
                    <a:pt x="333" y="654"/>
                  </a:lnTo>
                  <a:lnTo>
                    <a:pt x="334" y="641"/>
                  </a:lnTo>
                  <a:lnTo>
                    <a:pt x="339" y="631"/>
                  </a:lnTo>
                  <a:lnTo>
                    <a:pt x="345" y="623"/>
                  </a:lnTo>
                  <a:lnTo>
                    <a:pt x="352" y="615"/>
                  </a:lnTo>
                  <a:lnTo>
                    <a:pt x="357" y="607"/>
                  </a:lnTo>
                  <a:lnTo>
                    <a:pt x="358" y="597"/>
                  </a:lnTo>
                  <a:lnTo>
                    <a:pt x="357" y="589"/>
                  </a:lnTo>
                  <a:lnTo>
                    <a:pt x="354" y="581"/>
                  </a:lnTo>
                  <a:lnTo>
                    <a:pt x="353" y="573"/>
                  </a:lnTo>
                  <a:lnTo>
                    <a:pt x="350" y="560"/>
                  </a:lnTo>
                  <a:lnTo>
                    <a:pt x="346" y="548"/>
                  </a:lnTo>
                  <a:lnTo>
                    <a:pt x="343" y="539"/>
                  </a:lnTo>
                  <a:lnTo>
                    <a:pt x="340" y="532"/>
                  </a:lnTo>
                  <a:lnTo>
                    <a:pt x="339" y="523"/>
                  </a:lnTo>
                  <a:lnTo>
                    <a:pt x="335" y="516"/>
                  </a:lnTo>
                  <a:lnTo>
                    <a:pt x="328" y="507"/>
                  </a:lnTo>
                  <a:lnTo>
                    <a:pt x="319" y="499"/>
                  </a:lnTo>
                  <a:lnTo>
                    <a:pt x="310" y="489"/>
                  </a:lnTo>
                  <a:lnTo>
                    <a:pt x="304" y="480"/>
                  </a:lnTo>
                  <a:lnTo>
                    <a:pt x="301" y="469"/>
                  </a:lnTo>
                  <a:lnTo>
                    <a:pt x="301" y="467"/>
                  </a:lnTo>
                  <a:lnTo>
                    <a:pt x="303" y="463"/>
                  </a:lnTo>
                  <a:lnTo>
                    <a:pt x="305" y="459"/>
                  </a:lnTo>
                  <a:lnTo>
                    <a:pt x="308" y="456"/>
                  </a:lnTo>
                  <a:lnTo>
                    <a:pt x="309" y="454"/>
                  </a:lnTo>
                  <a:lnTo>
                    <a:pt x="311" y="453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11" y="448"/>
                  </a:lnTo>
                  <a:lnTo>
                    <a:pt x="311" y="440"/>
                  </a:lnTo>
                  <a:lnTo>
                    <a:pt x="313" y="431"/>
                  </a:lnTo>
                  <a:lnTo>
                    <a:pt x="315" y="426"/>
                  </a:lnTo>
                  <a:lnTo>
                    <a:pt x="311" y="419"/>
                  </a:lnTo>
                  <a:lnTo>
                    <a:pt x="306" y="414"/>
                  </a:lnTo>
                  <a:lnTo>
                    <a:pt x="299" y="410"/>
                  </a:lnTo>
                  <a:lnTo>
                    <a:pt x="290" y="409"/>
                  </a:lnTo>
                  <a:lnTo>
                    <a:pt x="272" y="409"/>
                  </a:lnTo>
                  <a:lnTo>
                    <a:pt x="266" y="406"/>
                  </a:lnTo>
                  <a:lnTo>
                    <a:pt x="256" y="394"/>
                  </a:lnTo>
                  <a:lnTo>
                    <a:pt x="250" y="387"/>
                  </a:lnTo>
                  <a:lnTo>
                    <a:pt x="241" y="385"/>
                  </a:lnTo>
                  <a:lnTo>
                    <a:pt x="226" y="386"/>
                  </a:lnTo>
                  <a:lnTo>
                    <a:pt x="214" y="390"/>
                  </a:lnTo>
                  <a:lnTo>
                    <a:pt x="201" y="395"/>
                  </a:lnTo>
                  <a:lnTo>
                    <a:pt x="186" y="400"/>
                  </a:lnTo>
                  <a:lnTo>
                    <a:pt x="180" y="406"/>
                  </a:lnTo>
                  <a:lnTo>
                    <a:pt x="176" y="406"/>
                  </a:lnTo>
                  <a:lnTo>
                    <a:pt x="168" y="405"/>
                  </a:lnTo>
                  <a:lnTo>
                    <a:pt x="160" y="401"/>
                  </a:lnTo>
                  <a:lnTo>
                    <a:pt x="151" y="400"/>
                  </a:lnTo>
                  <a:lnTo>
                    <a:pt x="141" y="401"/>
                  </a:lnTo>
                  <a:lnTo>
                    <a:pt x="132" y="405"/>
                  </a:lnTo>
                  <a:lnTo>
                    <a:pt x="123" y="407"/>
                  </a:lnTo>
                  <a:lnTo>
                    <a:pt x="113" y="409"/>
                  </a:lnTo>
                  <a:lnTo>
                    <a:pt x="109" y="409"/>
                  </a:lnTo>
                  <a:lnTo>
                    <a:pt x="102" y="406"/>
                  </a:lnTo>
                  <a:lnTo>
                    <a:pt x="101" y="405"/>
                  </a:lnTo>
                  <a:lnTo>
                    <a:pt x="91" y="397"/>
                  </a:lnTo>
                  <a:lnTo>
                    <a:pt x="65" y="380"/>
                  </a:lnTo>
                  <a:lnTo>
                    <a:pt x="57" y="370"/>
                  </a:lnTo>
                  <a:lnTo>
                    <a:pt x="50" y="358"/>
                  </a:lnTo>
                  <a:lnTo>
                    <a:pt x="44" y="348"/>
                  </a:lnTo>
                  <a:lnTo>
                    <a:pt x="37" y="339"/>
                  </a:lnTo>
                  <a:lnTo>
                    <a:pt x="33" y="337"/>
                  </a:lnTo>
                  <a:lnTo>
                    <a:pt x="27" y="332"/>
                  </a:lnTo>
                  <a:lnTo>
                    <a:pt x="19" y="326"/>
                  </a:lnTo>
                  <a:lnTo>
                    <a:pt x="14" y="321"/>
                  </a:lnTo>
                  <a:lnTo>
                    <a:pt x="12" y="317"/>
                  </a:lnTo>
                  <a:lnTo>
                    <a:pt x="6" y="312"/>
                  </a:lnTo>
                  <a:lnTo>
                    <a:pt x="8" y="312"/>
                  </a:lnTo>
                  <a:lnTo>
                    <a:pt x="8" y="308"/>
                  </a:lnTo>
                  <a:lnTo>
                    <a:pt x="6" y="304"/>
                  </a:lnTo>
                  <a:lnTo>
                    <a:pt x="6" y="298"/>
                  </a:lnTo>
                  <a:lnTo>
                    <a:pt x="5" y="294"/>
                  </a:lnTo>
                  <a:lnTo>
                    <a:pt x="3" y="289"/>
                  </a:lnTo>
                  <a:lnTo>
                    <a:pt x="0" y="285"/>
                  </a:lnTo>
                  <a:lnTo>
                    <a:pt x="6" y="279"/>
                  </a:lnTo>
                  <a:lnTo>
                    <a:pt x="12" y="269"/>
                  </a:lnTo>
                  <a:lnTo>
                    <a:pt x="15" y="258"/>
                  </a:lnTo>
                  <a:lnTo>
                    <a:pt x="17" y="248"/>
                  </a:lnTo>
                  <a:lnTo>
                    <a:pt x="14" y="231"/>
                  </a:lnTo>
                  <a:lnTo>
                    <a:pt x="12" y="217"/>
                  </a:lnTo>
                  <a:lnTo>
                    <a:pt x="9" y="202"/>
                  </a:lnTo>
                  <a:lnTo>
                    <a:pt x="10" y="199"/>
                  </a:lnTo>
                  <a:lnTo>
                    <a:pt x="12" y="196"/>
                  </a:lnTo>
                  <a:lnTo>
                    <a:pt x="14" y="192"/>
                  </a:lnTo>
                  <a:lnTo>
                    <a:pt x="17" y="190"/>
                  </a:lnTo>
                  <a:lnTo>
                    <a:pt x="19" y="186"/>
                  </a:lnTo>
                  <a:lnTo>
                    <a:pt x="20" y="184"/>
                  </a:lnTo>
                  <a:lnTo>
                    <a:pt x="28" y="166"/>
                  </a:lnTo>
                  <a:lnTo>
                    <a:pt x="38" y="148"/>
                  </a:lnTo>
                  <a:lnTo>
                    <a:pt x="48" y="132"/>
                  </a:lnTo>
                  <a:lnTo>
                    <a:pt x="53" y="128"/>
                  </a:lnTo>
                  <a:lnTo>
                    <a:pt x="65" y="123"/>
                  </a:lnTo>
                  <a:lnTo>
                    <a:pt x="70" y="121"/>
                  </a:lnTo>
                  <a:lnTo>
                    <a:pt x="74" y="118"/>
                  </a:lnTo>
                  <a:lnTo>
                    <a:pt x="79" y="114"/>
                  </a:lnTo>
                  <a:lnTo>
                    <a:pt x="87" y="107"/>
                  </a:lnTo>
                  <a:lnTo>
                    <a:pt x="89" y="103"/>
                  </a:lnTo>
                  <a:lnTo>
                    <a:pt x="92" y="93"/>
                  </a:lnTo>
                  <a:lnTo>
                    <a:pt x="92" y="85"/>
                  </a:lnTo>
                  <a:lnTo>
                    <a:pt x="93" y="78"/>
                  </a:lnTo>
                  <a:lnTo>
                    <a:pt x="97" y="70"/>
                  </a:lnTo>
                  <a:lnTo>
                    <a:pt x="113" y="51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32" y="29"/>
                  </a:lnTo>
                  <a:lnTo>
                    <a:pt x="133" y="26"/>
                  </a:lnTo>
                  <a:lnTo>
                    <a:pt x="138" y="21"/>
                  </a:lnTo>
                  <a:lnTo>
                    <a:pt x="155" y="29"/>
                  </a:lnTo>
                  <a:lnTo>
                    <a:pt x="173" y="31"/>
                  </a:lnTo>
                  <a:lnTo>
                    <a:pt x="177" y="31"/>
                  </a:lnTo>
                  <a:lnTo>
                    <a:pt x="181" y="29"/>
                  </a:lnTo>
                  <a:lnTo>
                    <a:pt x="183" y="28"/>
                  </a:lnTo>
                  <a:lnTo>
                    <a:pt x="186" y="25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9" y="11"/>
                  </a:lnTo>
                  <a:lnTo>
                    <a:pt x="236" y="6"/>
                  </a:lnTo>
                  <a:lnTo>
                    <a:pt x="252" y="5"/>
                  </a:lnTo>
                  <a:lnTo>
                    <a:pt x="256" y="5"/>
                  </a:lnTo>
                  <a:lnTo>
                    <a:pt x="260" y="6"/>
                  </a:lnTo>
                  <a:lnTo>
                    <a:pt x="264" y="9"/>
                  </a:lnTo>
                  <a:lnTo>
                    <a:pt x="266" y="9"/>
                  </a:lnTo>
                  <a:lnTo>
                    <a:pt x="270" y="7"/>
                  </a:lnTo>
                  <a:lnTo>
                    <a:pt x="272" y="6"/>
                  </a:lnTo>
                  <a:lnTo>
                    <a:pt x="284" y="2"/>
                  </a:lnTo>
                  <a:lnTo>
                    <a:pt x="288" y="2"/>
                  </a:lnTo>
                  <a:lnTo>
                    <a:pt x="290" y="4"/>
                  </a:lnTo>
                  <a:lnTo>
                    <a:pt x="293" y="6"/>
                  </a:lnTo>
                  <a:lnTo>
                    <a:pt x="299" y="6"/>
                  </a:lnTo>
                  <a:lnTo>
                    <a:pt x="301" y="5"/>
                  </a:lnTo>
                  <a:lnTo>
                    <a:pt x="303" y="4"/>
                  </a:lnTo>
                  <a:lnTo>
                    <a:pt x="305" y="2"/>
                  </a:lnTo>
                  <a:lnTo>
                    <a:pt x="306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227">
              <a:extLst>
                <a:ext uri="{FF2B5EF4-FFF2-40B4-BE49-F238E27FC236}">
                  <a16:creationId xmlns:a16="http://schemas.microsoft.com/office/drawing/2014/main" id="{CDABF7B2-A6A8-D540-97B1-56BF0A7D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9436" y="4828724"/>
              <a:ext cx="24870" cy="1658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" name="Group 1110">
              <a:extLst>
                <a:ext uri="{FF2B5EF4-FFF2-40B4-BE49-F238E27FC236}">
                  <a16:creationId xmlns:a16="http://schemas.microsoft.com/office/drawing/2014/main" id="{E31B3BDB-5640-A340-81B3-2B425D629CB0}"/>
                </a:ext>
              </a:extLst>
            </p:cNvPr>
            <p:cNvGrpSpPr/>
            <p:nvPr/>
          </p:nvGrpSpPr>
          <p:grpSpPr>
            <a:xfrm>
              <a:off x="3823545" y="4144788"/>
              <a:ext cx="1121241" cy="1809322"/>
              <a:chOff x="3823545" y="4144788"/>
              <a:chExt cx="1121241" cy="1809322"/>
            </a:xfrm>
            <a:grpFill/>
          </p:grpSpPr>
          <p:sp>
            <p:nvSpPr>
              <p:cNvPr id="289" name="Freeform 1228">
                <a:extLst>
                  <a:ext uri="{FF2B5EF4-FFF2-40B4-BE49-F238E27FC236}">
                    <a16:creationId xmlns:a16="http://schemas.microsoft.com/office/drawing/2014/main" id="{E76B30B1-B488-594E-8EF2-7446A2579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083" y="4184165"/>
                <a:ext cx="16580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lnTo>
                      <a:pt x="8" y="0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230">
                <a:extLst>
                  <a:ext uri="{FF2B5EF4-FFF2-40B4-BE49-F238E27FC236}">
                    <a16:creationId xmlns:a16="http://schemas.microsoft.com/office/drawing/2014/main" id="{B362458B-C20A-F64E-9A44-2CF9D104D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638" y="5527167"/>
                <a:ext cx="18653" cy="497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24">
                    <a:moveTo>
                      <a:pt x="4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231">
                <a:extLst>
                  <a:ext uri="{FF2B5EF4-FFF2-40B4-BE49-F238E27FC236}">
                    <a16:creationId xmlns:a16="http://schemas.microsoft.com/office/drawing/2014/main" id="{70BE102A-721C-5345-AB23-80D56633A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545" y="4144788"/>
                <a:ext cx="1121241" cy="1809322"/>
              </a:xfrm>
              <a:custGeom>
                <a:avLst/>
                <a:gdLst/>
                <a:ahLst/>
                <a:cxnLst>
                  <a:cxn ang="0">
                    <a:pos x="110" y="23"/>
                  </a:cxn>
                  <a:cxn ang="0">
                    <a:pos x="120" y="28"/>
                  </a:cxn>
                  <a:cxn ang="0">
                    <a:pos x="134" y="9"/>
                  </a:cxn>
                  <a:cxn ang="0">
                    <a:pos x="146" y="13"/>
                  </a:cxn>
                  <a:cxn ang="0">
                    <a:pos x="182" y="24"/>
                  </a:cxn>
                  <a:cxn ang="0">
                    <a:pos x="218" y="19"/>
                  </a:cxn>
                  <a:cxn ang="0">
                    <a:pos x="233" y="33"/>
                  </a:cxn>
                  <a:cxn ang="0">
                    <a:pos x="261" y="54"/>
                  </a:cxn>
                  <a:cxn ang="0">
                    <a:pos x="324" y="81"/>
                  </a:cxn>
                  <a:cxn ang="0">
                    <a:pos x="356" y="112"/>
                  </a:cxn>
                  <a:cxn ang="0">
                    <a:pos x="348" y="152"/>
                  </a:cxn>
                  <a:cxn ang="0">
                    <a:pos x="376" y="166"/>
                  </a:cxn>
                  <a:cxn ang="0">
                    <a:pos x="427" y="165"/>
                  </a:cxn>
                  <a:cxn ang="0">
                    <a:pos x="452" y="176"/>
                  </a:cxn>
                  <a:cxn ang="0">
                    <a:pos x="516" y="203"/>
                  </a:cxn>
                  <a:cxn ang="0">
                    <a:pos x="513" y="278"/>
                  </a:cxn>
                  <a:cxn ang="0">
                    <a:pos x="494" y="326"/>
                  </a:cxn>
                  <a:cxn ang="0">
                    <a:pos x="484" y="366"/>
                  </a:cxn>
                  <a:cxn ang="0">
                    <a:pos x="465" y="403"/>
                  </a:cxn>
                  <a:cxn ang="0">
                    <a:pos x="424" y="421"/>
                  </a:cxn>
                  <a:cxn ang="0">
                    <a:pos x="370" y="492"/>
                  </a:cxn>
                  <a:cxn ang="0">
                    <a:pos x="322" y="564"/>
                  </a:cxn>
                  <a:cxn ang="0">
                    <a:pos x="275" y="564"/>
                  </a:cxn>
                  <a:cxn ang="0">
                    <a:pos x="281" y="588"/>
                  </a:cxn>
                  <a:cxn ang="0">
                    <a:pos x="267" y="620"/>
                  </a:cxn>
                  <a:cxn ang="0">
                    <a:pos x="222" y="643"/>
                  </a:cxn>
                  <a:cxn ang="0">
                    <a:pos x="197" y="652"/>
                  </a:cxn>
                  <a:cxn ang="0">
                    <a:pos x="198" y="673"/>
                  </a:cxn>
                  <a:cxn ang="0">
                    <a:pos x="201" y="679"/>
                  </a:cxn>
                  <a:cxn ang="0">
                    <a:pos x="189" y="698"/>
                  </a:cxn>
                  <a:cxn ang="0">
                    <a:pos x="164" y="727"/>
                  </a:cxn>
                  <a:cxn ang="0">
                    <a:pos x="173" y="764"/>
                  </a:cxn>
                  <a:cxn ang="0">
                    <a:pos x="149" y="789"/>
                  </a:cxn>
                  <a:cxn ang="0">
                    <a:pos x="161" y="844"/>
                  </a:cxn>
                  <a:cxn ang="0">
                    <a:pos x="158" y="873"/>
                  </a:cxn>
                  <a:cxn ang="0">
                    <a:pos x="122" y="857"/>
                  </a:cxn>
                  <a:cxn ang="0">
                    <a:pos x="82" y="830"/>
                  </a:cxn>
                  <a:cxn ang="0">
                    <a:pos x="89" y="814"/>
                  </a:cxn>
                  <a:cxn ang="0">
                    <a:pos x="73" y="770"/>
                  </a:cxn>
                  <a:cxn ang="0">
                    <a:pos x="77" y="733"/>
                  </a:cxn>
                  <a:cxn ang="0">
                    <a:pos x="85" y="727"/>
                  </a:cxn>
                  <a:cxn ang="0">
                    <a:pos x="94" y="668"/>
                  </a:cxn>
                  <a:cxn ang="0">
                    <a:pos x="93" y="635"/>
                  </a:cxn>
                  <a:cxn ang="0">
                    <a:pos x="92" y="619"/>
                  </a:cxn>
                  <a:cxn ang="0">
                    <a:pos x="109" y="575"/>
                  </a:cxn>
                  <a:cxn ang="0">
                    <a:pos x="124" y="469"/>
                  </a:cxn>
                  <a:cxn ang="0">
                    <a:pos x="132" y="400"/>
                  </a:cxn>
                  <a:cxn ang="0">
                    <a:pos x="103" y="345"/>
                  </a:cxn>
                  <a:cxn ang="0">
                    <a:pos x="58" y="305"/>
                  </a:cxn>
                  <a:cxn ang="0">
                    <a:pos x="25" y="239"/>
                  </a:cxn>
                  <a:cxn ang="0">
                    <a:pos x="4" y="214"/>
                  </a:cxn>
                  <a:cxn ang="0">
                    <a:pos x="16" y="175"/>
                  </a:cxn>
                  <a:cxn ang="0">
                    <a:pos x="13" y="145"/>
                  </a:cxn>
                  <a:cxn ang="0">
                    <a:pos x="33" y="115"/>
                  </a:cxn>
                  <a:cxn ang="0">
                    <a:pos x="45" y="94"/>
                  </a:cxn>
                  <a:cxn ang="0">
                    <a:pos x="43" y="66"/>
                  </a:cxn>
                  <a:cxn ang="0">
                    <a:pos x="50" y="48"/>
                  </a:cxn>
                  <a:cxn ang="0">
                    <a:pos x="63" y="34"/>
                  </a:cxn>
                  <a:cxn ang="0">
                    <a:pos x="105" y="6"/>
                  </a:cxn>
                </a:cxnLst>
                <a:rect l="0" t="0" r="r" b="b"/>
                <a:pathLst>
                  <a:path w="541" h="873">
                    <a:moveTo>
                      <a:pt x="112" y="0"/>
                    </a:moveTo>
                    <a:lnTo>
                      <a:pt x="115" y="0"/>
                    </a:lnTo>
                    <a:lnTo>
                      <a:pt x="117" y="3"/>
                    </a:lnTo>
                    <a:lnTo>
                      <a:pt x="118" y="4"/>
                    </a:lnTo>
                    <a:lnTo>
                      <a:pt x="118" y="6"/>
                    </a:lnTo>
                    <a:lnTo>
                      <a:pt x="115" y="9"/>
                    </a:lnTo>
                    <a:lnTo>
                      <a:pt x="114" y="9"/>
                    </a:lnTo>
                    <a:lnTo>
                      <a:pt x="112" y="19"/>
                    </a:lnTo>
                    <a:lnTo>
                      <a:pt x="110" y="23"/>
                    </a:lnTo>
                    <a:lnTo>
                      <a:pt x="110" y="29"/>
                    </a:lnTo>
                    <a:lnTo>
                      <a:pt x="112" y="32"/>
                    </a:lnTo>
                    <a:lnTo>
                      <a:pt x="113" y="35"/>
                    </a:lnTo>
                    <a:lnTo>
                      <a:pt x="114" y="37"/>
                    </a:lnTo>
                    <a:lnTo>
                      <a:pt x="117" y="38"/>
                    </a:lnTo>
                    <a:lnTo>
                      <a:pt x="118" y="38"/>
                    </a:lnTo>
                    <a:lnTo>
                      <a:pt x="119" y="35"/>
                    </a:lnTo>
                    <a:lnTo>
                      <a:pt x="120" y="34"/>
                    </a:lnTo>
                    <a:lnTo>
                      <a:pt x="120" y="28"/>
                    </a:lnTo>
                    <a:lnTo>
                      <a:pt x="118" y="25"/>
                    </a:lnTo>
                    <a:lnTo>
                      <a:pt x="117" y="23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23" y="13"/>
                    </a:lnTo>
                    <a:lnTo>
                      <a:pt x="124" y="13"/>
                    </a:lnTo>
                    <a:lnTo>
                      <a:pt x="127" y="11"/>
                    </a:lnTo>
                    <a:lnTo>
                      <a:pt x="135" y="11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2" y="8"/>
                    </a:lnTo>
                    <a:lnTo>
                      <a:pt x="129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37" y="6"/>
                    </a:lnTo>
                    <a:lnTo>
                      <a:pt x="142" y="11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52" y="14"/>
                    </a:lnTo>
                    <a:lnTo>
                      <a:pt x="152" y="16"/>
                    </a:lnTo>
                    <a:lnTo>
                      <a:pt x="153" y="19"/>
                    </a:lnTo>
                    <a:lnTo>
                      <a:pt x="156" y="20"/>
                    </a:lnTo>
                    <a:lnTo>
                      <a:pt x="157" y="21"/>
                    </a:lnTo>
                    <a:lnTo>
                      <a:pt x="179" y="21"/>
                    </a:lnTo>
                    <a:lnTo>
                      <a:pt x="179" y="23"/>
                    </a:lnTo>
                    <a:lnTo>
                      <a:pt x="182" y="24"/>
                    </a:lnTo>
                    <a:lnTo>
                      <a:pt x="183" y="25"/>
                    </a:lnTo>
                    <a:lnTo>
                      <a:pt x="194" y="25"/>
                    </a:lnTo>
                    <a:lnTo>
                      <a:pt x="199" y="20"/>
                    </a:lnTo>
                    <a:lnTo>
                      <a:pt x="201" y="20"/>
                    </a:lnTo>
                    <a:lnTo>
                      <a:pt x="203" y="19"/>
                    </a:lnTo>
                    <a:lnTo>
                      <a:pt x="206" y="19"/>
                    </a:lnTo>
                    <a:lnTo>
                      <a:pt x="208" y="18"/>
                    </a:lnTo>
                    <a:lnTo>
                      <a:pt x="216" y="18"/>
                    </a:lnTo>
                    <a:lnTo>
                      <a:pt x="218" y="19"/>
                    </a:lnTo>
                    <a:lnTo>
                      <a:pt x="221" y="19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6" y="23"/>
                    </a:lnTo>
                    <a:lnTo>
                      <a:pt x="217" y="25"/>
                    </a:lnTo>
                    <a:lnTo>
                      <a:pt x="220" y="28"/>
                    </a:lnTo>
                    <a:lnTo>
                      <a:pt x="227" y="30"/>
                    </a:lnTo>
                    <a:lnTo>
                      <a:pt x="230" y="32"/>
                    </a:lnTo>
                    <a:lnTo>
                      <a:pt x="233" y="33"/>
                    </a:lnTo>
                    <a:lnTo>
                      <a:pt x="236" y="34"/>
                    </a:lnTo>
                    <a:lnTo>
                      <a:pt x="237" y="35"/>
                    </a:lnTo>
                    <a:lnTo>
                      <a:pt x="237" y="40"/>
                    </a:lnTo>
                    <a:lnTo>
                      <a:pt x="238" y="43"/>
                    </a:lnTo>
                    <a:lnTo>
                      <a:pt x="238" y="45"/>
                    </a:lnTo>
                    <a:lnTo>
                      <a:pt x="250" y="45"/>
                    </a:lnTo>
                    <a:lnTo>
                      <a:pt x="253" y="48"/>
                    </a:lnTo>
                    <a:lnTo>
                      <a:pt x="258" y="53"/>
                    </a:lnTo>
                    <a:lnTo>
                      <a:pt x="261" y="54"/>
                    </a:lnTo>
                    <a:lnTo>
                      <a:pt x="266" y="62"/>
                    </a:lnTo>
                    <a:lnTo>
                      <a:pt x="268" y="63"/>
                    </a:lnTo>
                    <a:lnTo>
                      <a:pt x="272" y="64"/>
                    </a:lnTo>
                    <a:lnTo>
                      <a:pt x="276" y="69"/>
                    </a:lnTo>
                    <a:lnTo>
                      <a:pt x="281" y="73"/>
                    </a:lnTo>
                    <a:lnTo>
                      <a:pt x="304" y="77"/>
                    </a:lnTo>
                    <a:lnTo>
                      <a:pt x="314" y="77"/>
                    </a:lnTo>
                    <a:lnTo>
                      <a:pt x="316" y="78"/>
                    </a:lnTo>
                    <a:lnTo>
                      <a:pt x="324" y="81"/>
                    </a:lnTo>
                    <a:lnTo>
                      <a:pt x="327" y="81"/>
                    </a:lnTo>
                    <a:lnTo>
                      <a:pt x="327" y="82"/>
                    </a:lnTo>
                    <a:lnTo>
                      <a:pt x="330" y="82"/>
                    </a:lnTo>
                    <a:lnTo>
                      <a:pt x="335" y="84"/>
                    </a:lnTo>
                    <a:lnTo>
                      <a:pt x="340" y="89"/>
                    </a:lnTo>
                    <a:lnTo>
                      <a:pt x="346" y="94"/>
                    </a:lnTo>
                    <a:lnTo>
                      <a:pt x="351" y="97"/>
                    </a:lnTo>
                    <a:lnTo>
                      <a:pt x="353" y="105"/>
                    </a:lnTo>
                    <a:lnTo>
                      <a:pt x="356" y="112"/>
                    </a:lnTo>
                    <a:lnTo>
                      <a:pt x="359" y="120"/>
                    </a:lnTo>
                    <a:lnTo>
                      <a:pt x="363" y="123"/>
                    </a:lnTo>
                    <a:lnTo>
                      <a:pt x="364" y="123"/>
                    </a:lnTo>
                    <a:lnTo>
                      <a:pt x="366" y="126"/>
                    </a:lnTo>
                    <a:lnTo>
                      <a:pt x="366" y="127"/>
                    </a:lnTo>
                    <a:lnTo>
                      <a:pt x="361" y="133"/>
                    </a:lnTo>
                    <a:lnTo>
                      <a:pt x="355" y="138"/>
                    </a:lnTo>
                    <a:lnTo>
                      <a:pt x="350" y="145"/>
                    </a:lnTo>
                    <a:lnTo>
                      <a:pt x="348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4" y="156"/>
                    </a:lnTo>
                    <a:lnTo>
                      <a:pt x="358" y="159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0" y="167"/>
                    </a:lnTo>
                    <a:lnTo>
                      <a:pt x="373" y="170"/>
                    </a:lnTo>
                    <a:lnTo>
                      <a:pt x="376" y="166"/>
                    </a:lnTo>
                    <a:lnTo>
                      <a:pt x="381" y="159"/>
                    </a:lnTo>
                    <a:lnTo>
                      <a:pt x="389" y="151"/>
                    </a:lnTo>
                    <a:lnTo>
                      <a:pt x="393" y="151"/>
                    </a:lnTo>
                    <a:lnTo>
                      <a:pt x="399" y="152"/>
                    </a:lnTo>
                    <a:lnTo>
                      <a:pt x="406" y="155"/>
                    </a:lnTo>
                    <a:lnTo>
                      <a:pt x="422" y="162"/>
                    </a:lnTo>
                    <a:lnTo>
                      <a:pt x="423" y="162"/>
                    </a:lnTo>
                    <a:lnTo>
                      <a:pt x="425" y="164"/>
                    </a:lnTo>
                    <a:lnTo>
                      <a:pt x="427" y="165"/>
                    </a:lnTo>
                    <a:lnTo>
                      <a:pt x="427" y="166"/>
                    </a:lnTo>
                    <a:lnTo>
                      <a:pt x="428" y="170"/>
                    </a:lnTo>
                    <a:lnTo>
                      <a:pt x="428" y="176"/>
                    </a:lnTo>
                    <a:lnTo>
                      <a:pt x="430" y="176"/>
                    </a:lnTo>
                    <a:lnTo>
                      <a:pt x="435" y="174"/>
                    </a:lnTo>
                    <a:lnTo>
                      <a:pt x="438" y="171"/>
                    </a:lnTo>
                    <a:lnTo>
                      <a:pt x="444" y="171"/>
                    </a:lnTo>
                    <a:lnTo>
                      <a:pt x="447" y="174"/>
                    </a:lnTo>
                    <a:lnTo>
                      <a:pt x="452" y="176"/>
                    </a:lnTo>
                    <a:lnTo>
                      <a:pt x="454" y="179"/>
                    </a:lnTo>
                    <a:lnTo>
                      <a:pt x="458" y="179"/>
                    </a:lnTo>
                    <a:lnTo>
                      <a:pt x="473" y="176"/>
                    </a:lnTo>
                    <a:lnTo>
                      <a:pt x="484" y="180"/>
                    </a:lnTo>
                    <a:lnTo>
                      <a:pt x="493" y="182"/>
                    </a:lnTo>
                    <a:lnTo>
                      <a:pt x="497" y="188"/>
                    </a:lnTo>
                    <a:lnTo>
                      <a:pt x="503" y="194"/>
                    </a:lnTo>
                    <a:lnTo>
                      <a:pt x="509" y="199"/>
                    </a:lnTo>
                    <a:lnTo>
                      <a:pt x="516" y="203"/>
                    </a:lnTo>
                    <a:lnTo>
                      <a:pt x="531" y="203"/>
                    </a:lnTo>
                    <a:lnTo>
                      <a:pt x="537" y="206"/>
                    </a:lnTo>
                    <a:lnTo>
                      <a:pt x="539" y="214"/>
                    </a:lnTo>
                    <a:lnTo>
                      <a:pt x="541" y="223"/>
                    </a:lnTo>
                    <a:lnTo>
                      <a:pt x="539" y="238"/>
                    </a:lnTo>
                    <a:lnTo>
                      <a:pt x="534" y="250"/>
                    </a:lnTo>
                    <a:lnTo>
                      <a:pt x="528" y="259"/>
                    </a:lnTo>
                    <a:lnTo>
                      <a:pt x="521" y="268"/>
                    </a:lnTo>
                    <a:lnTo>
                      <a:pt x="513" y="278"/>
                    </a:lnTo>
                    <a:lnTo>
                      <a:pt x="508" y="283"/>
                    </a:lnTo>
                    <a:lnTo>
                      <a:pt x="507" y="286"/>
                    </a:lnTo>
                    <a:lnTo>
                      <a:pt x="501" y="292"/>
                    </a:lnTo>
                    <a:lnTo>
                      <a:pt x="497" y="294"/>
                    </a:lnTo>
                    <a:lnTo>
                      <a:pt x="494" y="297"/>
                    </a:lnTo>
                    <a:lnTo>
                      <a:pt x="492" y="303"/>
                    </a:lnTo>
                    <a:lnTo>
                      <a:pt x="492" y="310"/>
                    </a:lnTo>
                    <a:lnTo>
                      <a:pt x="493" y="318"/>
                    </a:lnTo>
                    <a:lnTo>
                      <a:pt x="494" y="326"/>
                    </a:lnTo>
                    <a:lnTo>
                      <a:pt x="494" y="331"/>
                    </a:lnTo>
                    <a:lnTo>
                      <a:pt x="492" y="336"/>
                    </a:lnTo>
                    <a:lnTo>
                      <a:pt x="491" y="341"/>
                    </a:lnTo>
                    <a:lnTo>
                      <a:pt x="491" y="347"/>
                    </a:lnTo>
                    <a:lnTo>
                      <a:pt x="489" y="349"/>
                    </a:lnTo>
                    <a:lnTo>
                      <a:pt x="489" y="350"/>
                    </a:lnTo>
                    <a:lnTo>
                      <a:pt x="487" y="352"/>
                    </a:lnTo>
                    <a:lnTo>
                      <a:pt x="484" y="360"/>
                    </a:lnTo>
                    <a:lnTo>
                      <a:pt x="484" y="366"/>
                    </a:lnTo>
                    <a:lnTo>
                      <a:pt x="483" y="370"/>
                    </a:lnTo>
                    <a:lnTo>
                      <a:pt x="483" y="372"/>
                    </a:lnTo>
                    <a:lnTo>
                      <a:pt x="482" y="374"/>
                    </a:lnTo>
                    <a:lnTo>
                      <a:pt x="477" y="381"/>
                    </a:lnTo>
                    <a:lnTo>
                      <a:pt x="473" y="388"/>
                    </a:lnTo>
                    <a:lnTo>
                      <a:pt x="468" y="395"/>
                    </a:lnTo>
                    <a:lnTo>
                      <a:pt x="467" y="398"/>
                    </a:lnTo>
                    <a:lnTo>
                      <a:pt x="467" y="400"/>
                    </a:lnTo>
                    <a:lnTo>
                      <a:pt x="465" y="403"/>
                    </a:lnTo>
                    <a:lnTo>
                      <a:pt x="465" y="404"/>
                    </a:lnTo>
                    <a:lnTo>
                      <a:pt x="463" y="406"/>
                    </a:lnTo>
                    <a:lnTo>
                      <a:pt x="460" y="410"/>
                    </a:lnTo>
                    <a:lnTo>
                      <a:pt x="457" y="413"/>
                    </a:lnTo>
                    <a:lnTo>
                      <a:pt x="452" y="414"/>
                    </a:lnTo>
                    <a:lnTo>
                      <a:pt x="448" y="415"/>
                    </a:lnTo>
                    <a:lnTo>
                      <a:pt x="438" y="415"/>
                    </a:lnTo>
                    <a:lnTo>
                      <a:pt x="428" y="418"/>
                    </a:lnTo>
                    <a:lnTo>
                      <a:pt x="424" y="421"/>
                    </a:lnTo>
                    <a:lnTo>
                      <a:pt x="417" y="427"/>
                    </a:lnTo>
                    <a:lnTo>
                      <a:pt x="409" y="429"/>
                    </a:lnTo>
                    <a:lnTo>
                      <a:pt x="403" y="430"/>
                    </a:lnTo>
                    <a:lnTo>
                      <a:pt x="391" y="442"/>
                    </a:lnTo>
                    <a:lnTo>
                      <a:pt x="384" y="445"/>
                    </a:lnTo>
                    <a:lnTo>
                      <a:pt x="381" y="449"/>
                    </a:lnTo>
                    <a:lnTo>
                      <a:pt x="380" y="452"/>
                    </a:lnTo>
                    <a:lnTo>
                      <a:pt x="380" y="483"/>
                    </a:lnTo>
                    <a:lnTo>
                      <a:pt x="370" y="492"/>
                    </a:lnTo>
                    <a:lnTo>
                      <a:pt x="364" y="503"/>
                    </a:lnTo>
                    <a:lnTo>
                      <a:pt x="363" y="507"/>
                    </a:lnTo>
                    <a:lnTo>
                      <a:pt x="360" y="512"/>
                    </a:lnTo>
                    <a:lnTo>
                      <a:pt x="358" y="516"/>
                    </a:lnTo>
                    <a:lnTo>
                      <a:pt x="350" y="525"/>
                    </a:lnTo>
                    <a:lnTo>
                      <a:pt x="336" y="538"/>
                    </a:lnTo>
                    <a:lnTo>
                      <a:pt x="331" y="547"/>
                    </a:lnTo>
                    <a:lnTo>
                      <a:pt x="327" y="555"/>
                    </a:lnTo>
                    <a:lnTo>
                      <a:pt x="322" y="564"/>
                    </a:lnTo>
                    <a:lnTo>
                      <a:pt x="316" y="569"/>
                    </a:lnTo>
                    <a:lnTo>
                      <a:pt x="306" y="571"/>
                    </a:lnTo>
                    <a:lnTo>
                      <a:pt x="301" y="571"/>
                    </a:lnTo>
                    <a:lnTo>
                      <a:pt x="297" y="570"/>
                    </a:lnTo>
                    <a:lnTo>
                      <a:pt x="292" y="569"/>
                    </a:lnTo>
                    <a:lnTo>
                      <a:pt x="290" y="567"/>
                    </a:lnTo>
                    <a:lnTo>
                      <a:pt x="287" y="567"/>
                    </a:lnTo>
                    <a:lnTo>
                      <a:pt x="282" y="566"/>
                    </a:lnTo>
                    <a:lnTo>
                      <a:pt x="275" y="564"/>
                    </a:lnTo>
                    <a:lnTo>
                      <a:pt x="270" y="562"/>
                    </a:lnTo>
                    <a:lnTo>
                      <a:pt x="267" y="565"/>
                    </a:lnTo>
                    <a:lnTo>
                      <a:pt x="271" y="569"/>
                    </a:lnTo>
                    <a:lnTo>
                      <a:pt x="273" y="570"/>
                    </a:lnTo>
                    <a:lnTo>
                      <a:pt x="275" y="571"/>
                    </a:lnTo>
                    <a:lnTo>
                      <a:pt x="277" y="579"/>
                    </a:lnTo>
                    <a:lnTo>
                      <a:pt x="279" y="584"/>
                    </a:lnTo>
                    <a:lnTo>
                      <a:pt x="280" y="586"/>
                    </a:lnTo>
                    <a:lnTo>
                      <a:pt x="281" y="588"/>
                    </a:lnTo>
                    <a:lnTo>
                      <a:pt x="284" y="589"/>
                    </a:lnTo>
                    <a:lnTo>
                      <a:pt x="285" y="590"/>
                    </a:lnTo>
                    <a:lnTo>
                      <a:pt x="287" y="591"/>
                    </a:lnTo>
                    <a:lnTo>
                      <a:pt x="287" y="599"/>
                    </a:lnTo>
                    <a:lnTo>
                      <a:pt x="285" y="604"/>
                    </a:lnTo>
                    <a:lnTo>
                      <a:pt x="282" y="608"/>
                    </a:lnTo>
                    <a:lnTo>
                      <a:pt x="277" y="613"/>
                    </a:lnTo>
                    <a:lnTo>
                      <a:pt x="275" y="616"/>
                    </a:lnTo>
                    <a:lnTo>
                      <a:pt x="267" y="620"/>
                    </a:lnTo>
                    <a:lnTo>
                      <a:pt x="258" y="623"/>
                    </a:lnTo>
                    <a:lnTo>
                      <a:pt x="248" y="624"/>
                    </a:lnTo>
                    <a:lnTo>
                      <a:pt x="242" y="625"/>
                    </a:lnTo>
                    <a:lnTo>
                      <a:pt x="236" y="624"/>
                    </a:lnTo>
                    <a:lnTo>
                      <a:pt x="230" y="624"/>
                    </a:lnTo>
                    <a:lnTo>
                      <a:pt x="226" y="625"/>
                    </a:lnTo>
                    <a:lnTo>
                      <a:pt x="223" y="630"/>
                    </a:lnTo>
                    <a:lnTo>
                      <a:pt x="222" y="637"/>
                    </a:lnTo>
                    <a:lnTo>
                      <a:pt x="222" y="643"/>
                    </a:lnTo>
                    <a:lnTo>
                      <a:pt x="221" y="649"/>
                    </a:lnTo>
                    <a:lnTo>
                      <a:pt x="221" y="653"/>
                    </a:lnTo>
                    <a:lnTo>
                      <a:pt x="217" y="657"/>
                    </a:lnTo>
                    <a:lnTo>
                      <a:pt x="215" y="658"/>
                    </a:lnTo>
                    <a:lnTo>
                      <a:pt x="208" y="658"/>
                    </a:lnTo>
                    <a:lnTo>
                      <a:pt x="206" y="657"/>
                    </a:lnTo>
                    <a:lnTo>
                      <a:pt x="202" y="655"/>
                    </a:lnTo>
                    <a:lnTo>
                      <a:pt x="199" y="653"/>
                    </a:lnTo>
                    <a:lnTo>
                      <a:pt x="197" y="652"/>
                    </a:lnTo>
                    <a:lnTo>
                      <a:pt x="192" y="652"/>
                    </a:lnTo>
                    <a:lnTo>
                      <a:pt x="191" y="654"/>
                    </a:lnTo>
                    <a:lnTo>
                      <a:pt x="189" y="655"/>
                    </a:lnTo>
                    <a:lnTo>
                      <a:pt x="189" y="660"/>
                    </a:lnTo>
                    <a:lnTo>
                      <a:pt x="191" y="664"/>
                    </a:lnTo>
                    <a:lnTo>
                      <a:pt x="192" y="667"/>
                    </a:lnTo>
                    <a:lnTo>
                      <a:pt x="194" y="671"/>
                    </a:lnTo>
                    <a:lnTo>
                      <a:pt x="196" y="672"/>
                    </a:lnTo>
                    <a:lnTo>
                      <a:pt x="198" y="673"/>
                    </a:lnTo>
                    <a:lnTo>
                      <a:pt x="199" y="673"/>
                    </a:lnTo>
                    <a:lnTo>
                      <a:pt x="202" y="672"/>
                    </a:lnTo>
                    <a:lnTo>
                      <a:pt x="203" y="671"/>
                    </a:lnTo>
                    <a:lnTo>
                      <a:pt x="204" y="671"/>
                    </a:lnTo>
                    <a:lnTo>
                      <a:pt x="207" y="673"/>
                    </a:lnTo>
                    <a:lnTo>
                      <a:pt x="207" y="676"/>
                    </a:lnTo>
                    <a:lnTo>
                      <a:pt x="206" y="678"/>
                    </a:lnTo>
                    <a:lnTo>
                      <a:pt x="204" y="679"/>
                    </a:lnTo>
                    <a:lnTo>
                      <a:pt x="201" y="679"/>
                    </a:lnTo>
                    <a:lnTo>
                      <a:pt x="198" y="678"/>
                    </a:lnTo>
                    <a:lnTo>
                      <a:pt x="196" y="676"/>
                    </a:lnTo>
                    <a:lnTo>
                      <a:pt x="193" y="676"/>
                    </a:lnTo>
                    <a:lnTo>
                      <a:pt x="193" y="678"/>
                    </a:lnTo>
                    <a:lnTo>
                      <a:pt x="194" y="681"/>
                    </a:lnTo>
                    <a:lnTo>
                      <a:pt x="196" y="682"/>
                    </a:lnTo>
                    <a:lnTo>
                      <a:pt x="197" y="682"/>
                    </a:lnTo>
                    <a:lnTo>
                      <a:pt x="192" y="689"/>
                    </a:lnTo>
                    <a:lnTo>
                      <a:pt x="189" y="698"/>
                    </a:lnTo>
                    <a:lnTo>
                      <a:pt x="188" y="707"/>
                    </a:lnTo>
                    <a:lnTo>
                      <a:pt x="187" y="710"/>
                    </a:lnTo>
                    <a:lnTo>
                      <a:pt x="186" y="711"/>
                    </a:lnTo>
                    <a:lnTo>
                      <a:pt x="183" y="712"/>
                    </a:lnTo>
                    <a:lnTo>
                      <a:pt x="177" y="712"/>
                    </a:lnTo>
                    <a:lnTo>
                      <a:pt x="173" y="713"/>
                    </a:lnTo>
                    <a:lnTo>
                      <a:pt x="169" y="716"/>
                    </a:lnTo>
                    <a:lnTo>
                      <a:pt x="167" y="720"/>
                    </a:lnTo>
                    <a:lnTo>
                      <a:pt x="164" y="727"/>
                    </a:lnTo>
                    <a:lnTo>
                      <a:pt x="167" y="735"/>
                    </a:lnTo>
                    <a:lnTo>
                      <a:pt x="171" y="738"/>
                    </a:lnTo>
                    <a:lnTo>
                      <a:pt x="177" y="741"/>
                    </a:lnTo>
                    <a:lnTo>
                      <a:pt x="181" y="743"/>
                    </a:lnTo>
                    <a:lnTo>
                      <a:pt x="183" y="750"/>
                    </a:lnTo>
                    <a:lnTo>
                      <a:pt x="183" y="754"/>
                    </a:lnTo>
                    <a:lnTo>
                      <a:pt x="181" y="757"/>
                    </a:lnTo>
                    <a:lnTo>
                      <a:pt x="176" y="762"/>
                    </a:lnTo>
                    <a:lnTo>
                      <a:pt x="173" y="764"/>
                    </a:lnTo>
                    <a:lnTo>
                      <a:pt x="169" y="765"/>
                    </a:lnTo>
                    <a:lnTo>
                      <a:pt x="164" y="770"/>
                    </a:lnTo>
                    <a:lnTo>
                      <a:pt x="164" y="774"/>
                    </a:lnTo>
                    <a:lnTo>
                      <a:pt x="162" y="781"/>
                    </a:lnTo>
                    <a:lnTo>
                      <a:pt x="161" y="784"/>
                    </a:lnTo>
                    <a:lnTo>
                      <a:pt x="156" y="786"/>
                    </a:lnTo>
                    <a:lnTo>
                      <a:pt x="153" y="786"/>
                    </a:lnTo>
                    <a:lnTo>
                      <a:pt x="152" y="788"/>
                    </a:lnTo>
                    <a:lnTo>
                      <a:pt x="149" y="789"/>
                    </a:lnTo>
                    <a:lnTo>
                      <a:pt x="144" y="796"/>
                    </a:lnTo>
                    <a:lnTo>
                      <a:pt x="143" y="801"/>
                    </a:lnTo>
                    <a:lnTo>
                      <a:pt x="143" y="810"/>
                    </a:lnTo>
                    <a:lnTo>
                      <a:pt x="144" y="814"/>
                    </a:lnTo>
                    <a:lnTo>
                      <a:pt x="147" y="815"/>
                    </a:lnTo>
                    <a:lnTo>
                      <a:pt x="153" y="821"/>
                    </a:lnTo>
                    <a:lnTo>
                      <a:pt x="156" y="830"/>
                    </a:lnTo>
                    <a:lnTo>
                      <a:pt x="158" y="838"/>
                    </a:lnTo>
                    <a:lnTo>
                      <a:pt x="161" y="844"/>
                    </a:lnTo>
                    <a:lnTo>
                      <a:pt x="171" y="852"/>
                    </a:lnTo>
                    <a:lnTo>
                      <a:pt x="181" y="857"/>
                    </a:lnTo>
                    <a:lnTo>
                      <a:pt x="192" y="863"/>
                    </a:lnTo>
                    <a:lnTo>
                      <a:pt x="189" y="864"/>
                    </a:lnTo>
                    <a:lnTo>
                      <a:pt x="186" y="864"/>
                    </a:lnTo>
                    <a:lnTo>
                      <a:pt x="171" y="869"/>
                    </a:lnTo>
                    <a:lnTo>
                      <a:pt x="166" y="872"/>
                    </a:lnTo>
                    <a:lnTo>
                      <a:pt x="161" y="872"/>
                    </a:lnTo>
                    <a:lnTo>
                      <a:pt x="158" y="873"/>
                    </a:lnTo>
                    <a:lnTo>
                      <a:pt x="142" y="873"/>
                    </a:lnTo>
                    <a:lnTo>
                      <a:pt x="140" y="872"/>
                    </a:lnTo>
                    <a:lnTo>
                      <a:pt x="138" y="867"/>
                    </a:lnTo>
                    <a:lnTo>
                      <a:pt x="137" y="865"/>
                    </a:lnTo>
                    <a:lnTo>
                      <a:pt x="137" y="863"/>
                    </a:lnTo>
                    <a:lnTo>
                      <a:pt x="135" y="862"/>
                    </a:lnTo>
                    <a:lnTo>
                      <a:pt x="130" y="859"/>
                    </a:lnTo>
                    <a:lnTo>
                      <a:pt x="127" y="859"/>
                    </a:lnTo>
                    <a:lnTo>
                      <a:pt x="122" y="857"/>
                    </a:lnTo>
                    <a:lnTo>
                      <a:pt x="118" y="853"/>
                    </a:lnTo>
                    <a:lnTo>
                      <a:pt x="118" y="850"/>
                    </a:lnTo>
                    <a:lnTo>
                      <a:pt x="108" y="850"/>
                    </a:lnTo>
                    <a:lnTo>
                      <a:pt x="107" y="849"/>
                    </a:lnTo>
                    <a:lnTo>
                      <a:pt x="105" y="847"/>
                    </a:lnTo>
                    <a:lnTo>
                      <a:pt x="105" y="845"/>
                    </a:lnTo>
                    <a:lnTo>
                      <a:pt x="97" y="844"/>
                    </a:lnTo>
                    <a:lnTo>
                      <a:pt x="90" y="839"/>
                    </a:lnTo>
                    <a:lnTo>
                      <a:pt x="82" y="830"/>
                    </a:lnTo>
                    <a:lnTo>
                      <a:pt x="82" y="829"/>
                    </a:lnTo>
                    <a:lnTo>
                      <a:pt x="84" y="828"/>
                    </a:lnTo>
                    <a:lnTo>
                      <a:pt x="87" y="825"/>
                    </a:lnTo>
                    <a:lnTo>
                      <a:pt x="89" y="824"/>
                    </a:lnTo>
                    <a:lnTo>
                      <a:pt x="89" y="823"/>
                    </a:lnTo>
                    <a:lnTo>
                      <a:pt x="88" y="823"/>
                    </a:lnTo>
                    <a:lnTo>
                      <a:pt x="88" y="821"/>
                    </a:lnTo>
                    <a:lnTo>
                      <a:pt x="87" y="821"/>
                    </a:lnTo>
                    <a:lnTo>
                      <a:pt x="89" y="814"/>
                    </a:lnTo>
                    <a:lnTo>
                      <a:pt x="89" y="811"/>
                    </a:lnTo>
                    <a:lnTo>
                      <a:pt x="88" y="809"/>
                    </a:lnTo>
                    <a:lnTo>
                      <a:pt x="83" y="806"/>
                    </a:lnTo>
                    <a:lnTo>
                      <a:pt x="82" y="804"/>
                    </a:lnTo>
                    <a:lnTo>
                      <a:pt x="79" y="803"/>
                    </a:lnTo>
                    <a:lnTo>
                      <a:pt x="78" y="800"/>
                    </a:lnTo>
                    <a:lnTo>
                      <a:pt x="78" y="791"/>
                    </a:lnTo>
                    <a:lnTo>
                      <a:pt x="77" y="781"/>
                    </a:lnTo>
                    <a:lnTo>
                      <a:pt x="73" y="770"/>
                    </a:lnTo>
                    <a:lnTo>
                      <a:pt x="71" y="761"/>
                    </a:lnTo>
                    <a:lnTo>
                      <a:pt x="74" y="756"/>
                    </a:lnTo>
                    <a:lnTo>
                      <a:pt x="77" y="754"/>
                    </a:lnTo>
                    <a:lnTo>
                      <a:pt x="79" y="750"/>
                    </a:lnTo>
                    <a:lnTo>
                      <a:pt x="82" y="745"/>
                    </a:lnTo>
                    <a:lnTo>
                      <a:pt x="82" y="742"/>
                    </a:lnTo>
                    <a:lnTo>
                      <a:pt x="80" y="740"/>
                    </a:lnTo>
                    <a:lnTo>
                      <a:pt x="78" y="737"/>
                    </a:lnTo>
                    <a:lnTo>
                      <a:pt x="77" y="733"/>
                    </a:lnTo>
                    <a:lnTo>
                      <a:pt x="75" y="731"/>
                    </a:lnTo>
                    <a:lnTo>
                      <a:pt x="75" y="727"/>
                    </a:lnTo>
                    <a:lnTo>
                      <a:pt x="77" y="727"/>
                    </a:lnTo>
                    <a:lnTo>
                      <a:pt x="77" y="726"/>
                    </a:lnTo>
                    <a:lnTo>
                      <a:pt x="78" y="723"/>
                    </a:lnTo>
                    <a:lnTo>
                      <a:pt x="79" y="722"/>
                    </a:lnTo>
                    <a:lnTo>
                      <a:pt x="83" y="722"/>
                    </a:lnTo>
                    <a:lnTo>
                      <a:pt x="85" y="725"/>
                    </a:lnTo>
                    <a:lnTo>
                      <a:pt x="85" y="727"/>
                    </a:lnTo>
                    <a:lnTo>
                      <a:pt x="88" y="730"/>
                    </a:lnTo>
                    <a:lnTo>
                      <a:pt x="90" y="730"/>
                    </a:lnTo>
                    <a:lnTo>
                      <a:pt x="104" y="669"/>
                    </a:lnTo>
                    <a:lnTo>
                      <a:pt x="104" y="663"/>
                    </a:lnTo>
                    <a:lnTo>
                      <a:pt x="100" y="663"/>
                    </a:lnTo>
                    <a:lnTo>
                      <a:pt x="99" y="664"/>
                    </a:lnTo>
                    <a:lnTo>
                      <a:pt x="97" y="665"/>
                    </a:lnTo>
                    <a:lnTo>
                      <a:pt x="95" y="668"/>
                    </a:lnTo>
                    <a:lnTo>
                      <a:pt x="94" y="668"/>
                    </a:lnTo>
                    <a:lnTo>
                      <a:pt x="93" y="667"/>
                    </a:lnTo>
                    <a:lnTo>
                      <a:pt x="90" y="665"/>
                    </a:lnTo>
                    <a:lnTo>
                      <a:pt x="89" y="663"/>
                    </a:lnTo>
                    <a:lnTo>
                      <a:pt x="89" y="659"/>
                    </a:lnTo>
                    <a:lnTo>
                      <a:pt x="88" y="657"/>
                    </a:lnTo>
                    <a:lnTo>
                      <a:pt x="88" y="649"/>
                    </a:lnTo>
                    <a:lnTo>
                      <a:pt x="89" y="645"/>
                    </a:lnTo>
                    <a:lnTo>
                      <a:pt x="90" y="643"/>
                    </a:lnTo>
                    <a:lnTo>
                      <a:pt x="93" y="635"/>
                    </a:lnTo>
                    <a:lnTo>
                      <a:pt x="95" y="635"/>
                    </a:lnTo>
                    <a:lnTo>
                      <a:pt x="97" y="634"/>
                    </a:lnTo>
                    <a:lnTo>
                      <a:pt x="97" y="632"/>
                    </a:lnTo>
                    <a:lnTo>
                      <a:pt x="95" y="629"/>
                    </a:lnTo>
                    <a:lnTo>
                      <a:pt x="94" y="628"/>
                    </a:lnTo>
                    <a:lnTo>
                      <a:pt x="94" y="627"/>
                    </a:lnTo>
                    <a:lnTo>
                      <a:pt x="93" y="625"/>
                    </a:lnTo>
                    <a:lnTo>
                      <a:pt x="93" y="621"/>
                    </a:lnTo>
                    <a:lnTo>
                      <a:pt x="92" y="619"/>
                    </a:lnTo>
                    <a:lnTo>
                      <a:pt x="92" y="614"/>
                    </a:lnTo>
                    <a:lnTo>
                      <a:pt x="93" y="605"/>
                    </a:lnTo>
                    <a:lnTo>
                      <a:pt x="98" y="596"/>
                    </a:lnTo>
                    <a:lnTo>
                      <a:pt x="102" y="590"/>
                    </a:lnTo>
                    <a:lnTo>
                      <a:pt x="105" y="579"/>
                    </a:lnTo>
                    <a:lnTo>
                      <a:pt x="107" y="577"/>
                    </a:lnTo>
                    <a:lnTo>
                      <a:pt x="108" y="577"/>
                    </a:lnTo>
                    <a:lnTo>
                      <a:pt x="109" y="576"/>
                    </a:lnTo>
                    <a:lnTo>
                      <a:pt x="109" y="575"/>
                    </a:lnTo>
                    <a:lnTo>
                      <a:pt x="113" y="562"/>
                    </a:lnTo>
                    <a:lnTo>
                      <a:pt x="115" y="550"/>
                    </a:lnTo>
                    <a:lnTo>
                      <a:pt x="114" y="518"/>
                    </a:lnTo>
                    <a:lnTo>
                      <a:pt x="113" y="515"/>
                    </a:lnTo>
                    <a:lnTo>
                      <a:pt x="117" y="503"/>
                    </a:lnTo>
                    <a:lnTo>
                      <a:pt x="117" y="499"/>
                    </a:lnTo>
                    <a:lnTo>
                      <a:pt x="118" y="488"/>
                    </a:lnTo>
                    <a:lnTo>
                      <a:pt x="120" y="478"/>
                    </a:lnTo>
                    <a:lnTo>
                      <a:pt x="124" y="469"/>
                    </a:lnTo>
                    <a:lnTo>
                      <a:pt x="125" y="459"/>
                    </a:lnTo>
                    <a:lnTo>
                      <a:pt x="125" y="453"/>
                    </a:lnTo>
                    <a:lnTo>
                      <a:pt x="128" y="448"/>
                    </a:lnTo>
                    <a:lnTo>
                      <a:pt x="128" y="444"/>
                    </a:lnTo>
                    <a:lnTo>
                      <a:pt x="129" y="442"/>
                    </a:lnTo>
                    <a:lnTo>
                      <a:pt x="129" y="424"/>
                    </a:lnTo>
                    <a:lnTo>
                      <a:pt x="130" y="416"/>
                    </a:lnTo>
                    <a:lnTo>
                      <a:pt x="130" y="408"/>
                    </a:lnTo>
                    <a:lnTo>
                      <a:pt x="132" y="400"/>
                    </a:lnTo>
                    <a:lnTo>
                      <a:pt x="132" y="394"/>
                    </a:lnTo>
                    <a:lnTo>
                      <a:pt x="130" y="384"/>
                    </a:lnTo>
                    <a:lnTo>
                      <a:pt x="130" y="374"/>
                    </a:lnTo>
                    <a:lnTo>
                      <a:pt x="129" y="367"/>
                    </a:lnTo>
                    <a:lnTo>
                      <a:pt x="125" y="361"/>
                    </a:lnTo>
                    <a:lnTo>
                      <a:pt x="122" y="356"/>
                    </a:lnTo>
                    <a:lnTo>
                      <a:pt x="112" y="349"/>
                    </a:lnTo>
                    <a:lnTo>
                      <a:pt x="108" y="347"/>
                    </a:lnTo>
                    <a:lnTo>
                      <a:pt x="103" y="345"/>
                    </a:lnTo>
                    <a:lnTo>
                      <a:pt x="99" y="343"/>
                    </a:lnTo>
                    <a:lnTo>
                      <a:pt x="97" y="342"/>
                    </a:lnTo>
                    <a:lnTo>
                      <a:pt x="90" y="336"/>
                    </a:lnTo>
                    <a:lnTo>
                      <a:pt x="88" y="335"/>
                    </a:lnTo>
                    <a:lnTo>
                      <a:pt x="84" y="333"/>
                    </a:lnTo>
                    <a:lnTo>
                      <a:pt x="74" y="330"/>
                    </a:lnTo>
                    <a:lnTo>
                      <a:pt x="59" y="317"/>
                    </a:lnTo>
                    <a:lnTo>
                      <a:pt x="58" y="315"/>
                    </a:lnTo>
                    <a:lnTo>
                      <a:pt x="58" y="305"/>
                    </a:lnTo>
                    <a:lnTo>
                      <a:pt x="56" y="301"/>
                    </a:lnTo>
                    <a:lnTo>
                      <a:pt x="55" y="298"/>
                    </a:lnTo>
                    <a:lnTo>
                      <a:pt x="54" y="294"/>
                    </a:lnTo>
                    <a:lnTo>
                      <a:pt x="51" y="292"/>
                    </a:lnTo>
                    <a:lnTo>
                      <a:pt x="50" y="288"/>
                    </a:lnTo>
                    <a:lnTo>
                      <a:pt x="35" y="263"/>
                    </a:lnTo>
                    <a:lnTo>
                      <a:pt x="31" y="250"/>
                    </a:lnTo>
                    <a:lnTo>
                      <a:pt x="26" y="240"/>
                    </a:lnTo>
                    <a:lnTo>
                      <a:pt x="25" y="239"/>
                    </a:lnTo>
                    <a:lnTo>
                      <a:pt x="24" y="239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19" y="234"/>
                    </a:lnTo>
                    <a:lnTo>
                      <a:pt x="16" y="227"/>
                    </a:lnTo>
                    <a:lnTo>
                      <a:pt x="14" y="224"/>
                    </a:lnTo>
                    <a:lnTo>
                      <a:pt x="11" y="224"/>
                    </a:lnTo>
                    <a:lnTo>
                      <a:pt x="10" y="223"/>
                    </a:lnTo>
                    <a:lnTo>
                      <a:pt x="4" y="214"/>
                    </a:lnTo>
                    <a:lnTo>
                      <a:pt x="0" y="203"/>
                    </a:lnTo>
                    <a:lnTo>
                      <a:pt x="1" y="198"/>
                    </a:lnTo>
                    <a:lnTo>
                      <a:pt x="2" y="194"/>
                    </a:lnTo>
                    <a:lnTo>
                      <a:pt x="7" y="186"/>
                    </a:lnTo>
                    <a:lnTo>
                      <a:pt x="10" y="184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8" y="176"/>
                    </a:lnTo>
                    <a:lnTo>
                      <a:pt x="16" y="175"/>
                    </a:lnTo>
                    <a:lnTo>
                      <a:pt x="14" y="175"/>
                    </a:lnTo>
                    <a:lnTo>
                      <a:pt x="13" y="176"/>
                    </a:lnTo>
                    <a:lnTo>
                      <a:pt x="9" y="176"/>
                    </a:lnTo>
                    <a:lnTo>
                      <a:pt x="7" y="175"/>
                    </a:lnTo>
                    <a:lnTo>
                      <a:pt x="5" y="170"/>
                    </a:lnTo>
                    <a:lnTo>
                      <a:pt x="5" y="162"/>
                    </a:lnTo>
                    <a:lnTo>
                      <a:pt x="6" y="157"/>
                    </a:lnTo>
                    <a:lnTo>
                      <a:pt x="11" y="150"/>
                    </a:lnTo>
                    <a:lnTo>
                      <a:pt x="13" y="145"/>
                    </a:lnTo>
                    <a:lnTo>
                      <a:pt x="13" y="136"/>
                    </a:lnTo>
                    <a:lnTo>
                      <a:pt x="18" y="135"/>
                    </a:lnTo>
                    <a:lnTo>
                      <a:pt x="20" y="133"/>
                    </a:lnTo>
                    <a:lnTo>
                      <a:pt x="24" y="131"/>
                    </a:lnTo>
                    <a:lnTo>
                      <a:pt x="25" y="128"/>
                    </a:lnTo>
                    <a:lnTo>
                      <a:pt x="28" y="125"/>
                    </a:lnTo>
                    <a:lnTo>
                      <a:pt x="29" y="121"/>
                    </a:lnTo>
                    <a:lnTo>
                      <a:pt x="30" y="118"/>
                    </a:lnTo>
                    <a:lnTo>
                      <a:pt x="33" y="115"/>
                    </a:lnTo>
                    <a:lnTo>
                      <a:pt x="35" y="113"/>
                    </a:lnTo>
                    <a:lnTo>
                      <a:pt x="39" y="111"/>
                    </a:lnTo>
                    <a:lnTo>
                      <a:pt x="44" y="108"/>
                    </a:lnTo>
                    <a:lnTo>
                      <a:pt x="46" y="106"/>
                    </a:lnTo>
                    <a:lnTo>
                      <a:pt x="48" y="102"/>
                    </a:lnTo>
                    <a:lnTo>
                      <a:pt x="45" y="101"/>
                    </a:lnTo>
                    <a:lnTo>
                      <a:pt x="44" y="98"/>
                    </a:lnTo>
                    <a:lnTo>
                      <a:pt x="44" y="97"/>
                    </a:lnTo>
                    <a:lnTo>
                      <a:pt x="45" y="94"/>
                    </a:lnTo>
                    <a:lnTo>
                      <a:pt x="45" y="89"/>
                    </a:lnTo>
                    <a:lnTo>
                      <a:pt x="44" y="88"/>
                    </a:lnTo>
                    <a:lnTo>
                      <a:pt x="43" y="86"/>
                    </a:lnTo>
                    <a:lnTo>
                      <a:pt x="43" y="79"/>
                    </a:lnTo>
                    <a:lnTo>
                      <a:pt x="44" y="78"/>
                    </a:lnTo>
                    <a:lnTo>
                      <a:pt x="45" y="76"/>
                    </a:lnTo>
                    <a:lnTo>
                      <a:pt x="45" y="69"/>
                    </a:lnTo>
                    <a:lnTo>
                      <a:pt x="44" y="68"/>
                    </a:lnTo>
                    <a:lnTo>
                      <a:pt x="43" y="66"/>
                    </a:lnTo>
                    <a:lnTo>
                      <a:pt x="40" y="64"/>
                    </a:lnTo>
                    <a:lnTo>
                      <a:pt x="39" y="63"/>
                    </a:lnTo>
                    <a:lnTo>
                      <a:pt x="38" y="60"/>
                    </a:lnTo>
                    <a:lnTo>
                      <a:pt x="38" y="55"/>
                    </a:lnTo>
                    <a:lnTo>
                      <a:pt x="40" y="53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3" y="47"/>
                    </a:lnTo>
                    <a:lnTo>
                      <a:pt x="53" y="44"/>
                    </a:lnTo>
                    <a:lnTo>
                      <a:pt x="55" y="42"/>
                    </a:lnTo>
                    <a:lnTo>
                      <a:pt x="55" y="39"/>
                    </a:lnTo>
                    <a:lnTo>
                      <a:pt x="58" y="38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3" y="34"/>
                    </a:lnTo>
                    <a:lnTo>
                      <a:pt x="64" y="32"/>
                    </a:lnTo>
                    <a:lnTo>
                      <a:pt x="64" y="28"/>
                    </a:lnTo>
                    <a:lnTo>
                      <a:pt x="65" y="25"/>
                    </a:lnTo>
                    <a:lnTo>
                      <a:pt x="68" y="21"/>
                    </a:lnTo>
                    <a:lnTo>
                      <a:pt x="73" y="16"/>
                    </a:lnTo>
                    <a:lnTo>
                      <a:pt x="77" y="15"/>
                    </a:lnTo>
                    <a:lnTo>
                      <a:pt x="89" y="11"/>
                    </a:lnTo>
                    <a:lnTo>
                      <a:pt x="103" y="8"/>
                    </a:lnTo>
                    <a:lnTo>
                      <a:pt x="105" y="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3" name="Group 1109">
              <a:extLst>
                <a:ext uri="{FF2B5EF4-FFF2-40B4-BE49-F238E27FC236}">
                  <a16:creationId xmlns:a16="http://schemas.microsoft.com/office/drawing/2014/main" id="{9E3A5F02-520D-C54D-83B2-826CDFBC29FE}"/>
                </a:ext>
              </a:extLst>
            </p:cNvPr>
            <p:cNvGrpSpPr/>
            <p:nvPr/>
          </p:nvGrpSpPr>
          <p:grpSpPr>
            <a:xfrm>
              <a:off x="1751012" y="1676400"/>
              <a:ext cx="3720198" cy="2808284"/>
              <a:chOff x="1751012" y="1676400"/>
              <a:chExt cx="3720198" cy="2808284"/>
            </a:xfrm>
            <a:grpFill/>
          </p:grpSpPr>
          <p:sp>
            <p:nvSpPr>
              <p:cNvPr id="224" name="Freeform 1229">
                <a:extLst>
                  <a:ext uri="{FF2B5EF4-FFF2-40B4-BE49-F238E27FC236}">
                    <a16:creationId xmlns:a16="http://schemas.microsoft.com/office/drawing/2014/main" id="{5204A52B-58E2-B24A-B7B8-C1D9912BD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222" y="4439088"/>
                <a:ext cx="60104" cy="4559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4" y="3"/>
                  </a:cxn>
                  <a:cxn ang="0">
                    <a:pos x="16" y="4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2" y="7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9" y="8"/>
                  </a:cxn>
                  <a:cxn ang="0">
                    <a:pos x="29" y="10"/>
                  </a:cxn>
                  <a:cxn ang="0">
                    <a:pos x="27" y="13"/>
                  </a:cxn>
                  <a:cxn ang="0">
                    <a:pos x="25" y="17"/>
                  </a:cxn>
                  <a:cxn ang="0">
                    <a:pos x="22" y="19"/>
                  </a:cxn>
                  <a:cxn ang="0">
                    <a:pos x="17" y="22"/>
                  </a:cxn>
                  <a:cxn ang="0">
                    <a:pos x="15" y="22"/>
                  </a:cxn>
                  <a:cxn ang="0">
                    <a:pos x="11" y="20"/>
                  </a:cxn>
                  <a:cxn ang="0">
                    <a:pos x="7" y="18"/>
                  </a:cxn>
                  <a:cxn ang="0">
                    <a:pos x="5" y="17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29" h="22">
                    <a:moveTo>
                      <a:pt x="9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7" y="13"/>
                    </a:lnTo>
                    <a:lnTo>
                      <a:pt x="25" y="17"/>
                    </a:lnTo>
                    <a:lnTo>
                      <a:pt x="22" y="19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233">
                <a:extLst>
                  <a:ext uri="{FF2B5EF4-FFF2-40B4-BE49-F238E27FC236}">
                    <a16:creationId xmlns:a16="http://schemas.microsoft.com/office/drawing/2014/main" id="{338286F3-EBA7-1E4A-A67F-7E5D1DC80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1781" y="2528212"/>
                <a:ext cx="244559" cy="1119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4"/>
                  </a:cxn>
                  <a:cxn ang="0">
                    <a:pos x="21" y="10"/>
                  </a:cxn>
                  <a:cxn ang="0">
                    <a:pos x="25" y="14"/>
                  </a:cxn>
                  <a:cxn ang="0">
                    <a:pos x="33" y="13"/>
                  </a:cxn>
                  <a:cxn ang="0">
                    <a:pos x="34" y="7"/>
                  </a:cxn>
                  <a:cxn ang="0">
                    <a:pos x="40" y="10"/>
                  </a:cxn>
                  <a:cxn ang="0">
                    <a:pos x="54" y="10"/>
                  </a:cxn>
                  <a:cxn ang="0">
                    <a:pos x="55" y="7"/>
                  </a:cxn>
                  <a:cxn ang="0">
                    <a:pos x="65" y="8"/>
                  </a:cxn>
                  <a:cxn ang="0">
                    <a:pos x="74" y="7"/>
                  </a:cxn>
                  <a:cxn ang="0">
                    <a:pos x="79" y="5"/>
                  </a:cxn>
                  <a:cxn ang="0">
                    <a:pos x="81" y="4"/>
                  </a:cxn>
                  <a:cxn ang="0">
                    <a:pos x="84" y="0"/>
                  </a:cxn>
                  <a:cxn ang="0">
                    <a:pos x="87" y="2"/>
                  </a:cxn>
                  <a:cxn ang="0">
                    <a:pos x="88" y="3"/>
                  </a:cxn>
                  <a:cxn ang="0">
                    <a:pos x="92" y="5"/>
                  </a:cxn>
                  <a:cxn ang="0">
                    <a:pos x="98" y="7"/>
                  </a:cxn>
                  <a:cxn ang="0">
                    <a:pos x="105" y="4"/>
                  </a:cxn>
                  <a:cxn ang="0">
                    <a:pos x="103" y="8"/>
                  </a:cxn>
                  <a:cxn ang="0">
                    <a:pos x="108" y="17"/>
                  </a:cxn>
                  <a:cxn ang="0">
                    <a:pos x="117" y="23"/>
                  </a:cxn>
                  <a:cxn ang="0">
                    <a:pos x="117" y="29"/>
                  </a:cxn>
                  <a:cxn ang="0">
                    <a:pos x="110" y="35"/>
                  </a:cxn>
                  <a:cxn ang="0">
                    <a:pos x="99" y="44"/>
                  </a:cxn>
                  <a:cxn ang="0">
                    <a:pos x="80" y="52"/>
                  </a:cxn>
                  <a:cxn ang="0">
                    <a:pos x="54" y="53"/>
                  </a:cxn>
                  <a:cxn ang="0">
                    <a:pos x="30" y="47"/>
                  </a:cxn>
                  <a:cxn ang="0">
                    <a:pos x="24" y="43"/>
                  </a:cxn>
                  <a:cxn ang="0">
                    <a:pos x="18" y="39"/>
                  </a:cxn>
                  <a:cxn ang="0">
                    <a:pos x="14" y="38"/>
                  </a:cxn>
                  <a:cxn ang="0">
                    <a:pos x="16" y="33"/>
                  </a:cxn>
                  <a:cxn ang="0">
                    <a:pos x="18" y="28"/>
                  </a:cxn>
                  <a:cxn ang="0">
                    <a:pos x="15" y="24"/>
                  </a:cxn>
                  <a:cxn ang="0">
                    <a:pos x="9" y="25"/>
                  </a:cxn>
                  <a:cxn ang="0">
                    <a:pos x="1" y="23"/>
                  </a:cxn>
                  <a:cxn ang="0">
                    <a:pos x="23" y="19"/>
                  </a:cxn>
                  <a:cxn ang="0">
                    <a:pos x="15" y="15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12" y="2"/>
                  </a:cxn>
                </a:cxnLst>
                <a:rect l="0" t="0" r="r" b="b"/>
                <a:pathLst>
                  <a:path w="118" h="54">
                    <a:moveTo>
                      <a:pt x="14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30" y="14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7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9" y="8"/>
                    </a:lnTo>
                    <a:lnTo>
                      <a:pt x="54" y="10"/>
                    </a:lnTo>
                    <a:lnTo>
                      <a:pt x="55" y="12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65" y="8"/>
                    </a:lnTo>
                    <a:lnTo>
                      <a:pt x="70" y="8"/>
                    </a:lnTo>
                    <a:lnTo>
                      <a:pt x="74" y="7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81" y="7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0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2" y="5"/>
                    </a:lnTo>
                    <a:lnTo>
                      <a:pt x="93" y="7"/>
                    </a:lnTo>
                    <a:lnTo>
                      <a:pt x="98" y="7"/>
                    </a:lnTo>
                    <a:lnTo>
                      <a:pt x="103" y="4"/>
                    </a:lnTo>
                    <a:lnTo>
                      <a:pt x="105" y="4"/>
                    </a:lnTo>
                    <a:lnTo>
                      <a:pt x="104" y="5"/>
                    </a:lnTo>
                    <a:lnTo>
                      <a:pt x="103" y="8"/>
                    </a:lnTo>
                    <a:lnTo>
                      <a:pt x="104" y="13"/>
                    </a:lnTo>
                    <a:lnTo>
                      <a:pt x="108" y="17"/>
                    </a:lnTo>
                    <a:lnTo>
                      <a:pt x="113" y="19"/>
                    </a:lnTo>
                    <a:lnTo>
                      <a:pt x="117" y="23"/>
                    </a:lnTo>
                    <a:lnTo>
                      <a:pt x="118" y="28"/>
                    </a:lnTo>
                    <a:lnTo>
                      <a:pt x="117" y="29"/>
                    </a:lnTo>
                    <a:lnTo>
                      <a:pt x="114" y="33"/>
                    </a:lnTo>
                    <a:lnTo>
                      <a:pt x="110" y="35"/>
                    </a:lnTo>
                    <a:lnTo>
                      <a:pt x="107" y="39"/>
                    </a:lnTo>
                    <a:lnTo>
                      <a:pt x="99" y="44"/>
                    </a:lnTo>
                    <a:lnTo>
                      <a:pt x="89" y="48"/>
                    </a:lnTo>
                    <a:lnTo>
                      <a:pt x="80" y="52"/>
                    </a:lnTo>
                    <a:lnTo>
                      <a:pt x="68" y="54"/>
                    </a:lnTo>
                    <a:lnTo>
                      <a:pt x="54" y="53"/>
                    </a:lnTo>
                    <a:lnTo>
                      <a:pt x="41" y="51"/>
                    </a:lnTo>
                    <a:lnTo>
                      <a:pt x="30" y="47"/>
                    </a:lnTo>
                    <a:lnTo>
                      <a:pt x="28" y="46"/>
                    </a:lnTo>
                    <a:lnTo>
                      <a:pt x="24" y="43"/>
                    </a:lnTo>
                    <a:lnTo>
                      <a:pt x="21" y="42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6" y="33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1" y="23"/>
                    </a:lnTo>
                    <a:lnTo>
                      <a:pt x="12" y="22"/>
                    </a:lnTo>
                    <a:lnTo>
                      <a:pt x="23" y="19"/>
                    </a:lnTo>
                    <a:lnTo>
                      <a:pt x="20" y="17"/>
                    </a:lnTo>
                    <a:lnTo>
                      <a:pt x="15" y="15"/>
                    </a:lnTo>
                    <a:lnTo>
                      <a:pt x="7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234">
                <a:extLst>
                  <a:ext uri="{FF2B5EF4-FFF2-40B4-BE49-F238E27FC236}">
                    <a16:creationId xmlns:a16="http://schemas.microsoft.com/office/drawing/2014/main" id="{9D1152DE-E1AF-004F-A848-719FAA63E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644" y="3873285"/>
                <a:ext cx="248704" cy="8704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5" y="2"/>
                  </a:cxn>
                  <a:cxn ang="0">
                    <a:pos x="63" y="9"/>
                  </a:cxn>
                  <a:cxn ang="0">
                    <a:pos x="73" y="10"/>
                  </a:cxn>
                  <a:cxn ang="0">
                    <a:pos x="75" y="10"/>
                  </a:cxn>
                  <a:cxn ang="0">
                    <a:pos x="76" y="13"/>
                  </a:cxn>
                  <a:cxn ang="0">
                    <a:pos x="79" y="14"/>
                  </a:cxn>
                  <a:cxn ang="0">
                    <a:pos x="80" y="15"/>
                  </a:cxn>
                  <a:cxn ang="0">
                    <a:pos x="90" y="23"/>
                  </a:cxn>
                  <a:cxn ang="0">
                    <a:pos x="105" y="25"/>
                  </a:cxn>
                  <a:cxn ang="0">
                    <a:pos x="105" y="28"/>
                  </a:cxn>
                  <a:cxn ang="0">
                    <a:pos x="111" y="29"/>
                  </a:cxn>
                  <a:cxn ang="0">
                    <a:pos x="114" y="30"/>
                  </a:cxn>
                  <a:cxn ang="0">
                    <a:pos x="117" y="33"/>
                  </a:cxn>
                  <a:cxn ang="0">
                    <a:pos x="118" y="36"/>
                  </a:cxn>
                  <a:cxn ang="0">
                    <a:pos x="120" y="37"/>
                  </a:cxn>
                  <a:cxn ang="0">
                    <a:pos x="118" y="39"/>
                  </a:cxn>
                  <a:cxn ang="0">
                    <a:pos x="115" y="41"/>
                  </a:cxn>
                  <a:cxn ang="0">
                    <a:pos x="111" y="42"/>
                  </a:cxn>
                  <a:cxn ang="0">
                    <a:pos x="105" y="42"/>
                  </a:cxn>
                  <a:cxn ang="0">
                    <a:pos x="93" y="41"/>
                  </a:cxn>
                  <a:cxn ang="0">
                    <a:pos x="81" y="39"/>
                  </a:cxn>
                  <a:cxn ang="0">
                    <a:pos x="81" y="37"/>
                  </a:cxn>
                  <a:cxn ang="0">
                    <a:pos x="83" y="37"/>
                  </a:cxn>
                  <a:cxn ang="0">
                    <a:pos x="85" y="34"/>
                  </a:cxn>
                  <a:cxn ang="0">
                    <a:pos x="85" y="33"/>
                  </a:cxn>
                  <a:cxn ang="0">
                    <a:pos x="83" y="32"/>
                  </a:cxn>
                  <a:cxn ang="0">
                    <a:pos x="79" y="30"/>
                  </a:cxn>
                  <a:cxn ang="0">
                    <a:pos x="76" y="30"/>
                  </a:cxn>
                  <a:cxn ang="0">
                    <a:pos x="74" y="29"/>
                  </a:cxn>
                  <a:cxn ang="0">
                    <a:pos x="71" y="24"/>
                  </a:cxn>
                  <a:cxn ang="0">
                    <a:pos x="70" y="24"/>
                  </a:cxn>
                  <a:cxn ang="0">
                    <a:pos x="69" y="23"/>
                  </a:cxn>
                  <a:cxn ang="0">
                    <a:pos x="69" y="22"/>
                  </a:cxn>
                  <a:cxn ang="0">
                    <a:pos x="68" y="22"/>
                  </a:cxn>
                  <a:cxn ang="0">
                    <a:pos x="68" y="20"/>
                  </a:cxn>
                  <a:cxn ang="0">
                    <a:pos x="59" y="20"/>
                  </a:cxn>
                  <a:cxn ang="0">
                    <a:pos x="55" y="19"/>
                  </a:cxn>
                  <a:cxn ang="0">
                    <a:pos x="47" y="15"/>
                  </a:cxn>
                  <a:cxn ang="0">
                    <a:pos x="44" y="14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17" y="9"/>
                  </a:cxn>
                  <a:cxn ang="0">
                    <a:pos x="10" y="14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5" y="10"/>
                  </a:cxn>
                  <a:cxn ang="0">
                    <a:pos x="12" y="5"/>
                  </a:cxn>
                  <a:cxn ang="0">
                    <a:pos x="21" y="2"/>
                  </a:cxn>
                  <a:cxn ang="0">
                    <a:pos x="32" y="0"/>
                  </a:cxn>
                </a:cxnLst>
                <a:rect l="0" t="0" r="r" b="b"/>
                <a:pathLst>
                  <a:path w="120" h="42">
                    <a:moveTo>
                      <a:pt x="32" y="0"/>
                    </a:moveTo>
                    <a:lnTo>
                      <a:pt x="45" y="2"/>
                    </a:lnTo>
                    <a:lnTo>
                      <a:pt x="63" y="9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6" y="13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90" y="23"/>
                    </a:lnTo>
                    <a:lnTo>
                      <a:pt x="105" y="25"/>
                    </a:lnTo>
                    <a:lnTo>
                      <a:pt x="105" y="28"/>
                    </a:lnTo>
                    <a:lnTo>
                      <a:pt x="111" y="29"/>
                    </a:lnTo>
                    <a:lnTo>
                      <a:pt x="114" y="30"/>
                    </a:lnTo>
                    <a:lnTo>
                      <a:pt x="117" y="33"/>
                    </a:lnTo>
                    <a:lnTo>
                      <a:pt x="118" y="36"/>
                    </a:lnTo>
                    <a:lnTo>
                      <a:pt x="120" y="37"/>
                    </a:lnTo>
                    <a:lnTo>
                      <a:pt x="118" y="39"/>
                    </a:lnTo>
                    <a:lnTo>
                      <a:pt x="115" y="41"/>
                    </a:lnTo>
                    <a:lnTo>
                      <a:pt x="111" y="42"/>
                    </a:lnTo>
                    <a:lnTo>
                      <a:pt x="105" y="42"/>
                    </a:lnTo>
                    <a:lnTo>
                      <a:pt x="93" y="41"/>
                    </a:lnTo>
                    <a:lnTo>
                      <a:pt x="81" y="39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4" y="29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59" y="20"/>
                    </a:lnTo>
                    <a:lnTo>
                      <a:pt x="55" y="19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17" y="9"/>
                    </a:lnTo>
                    <a:lnTo>
                      <a:pt x="10" y="14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5" y="10"/>
                    </a:lnTo>
                    <a:lnTo>
                      <a:pt x="12" y="5"/>
                    </a:lnTo>
                    <a:lnTo>
                      <a:pt x="21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235">
                <a:extLst>
                  <a:ext uri="{FF2B5EF4-FFF2-40B4-BE49-F238E27FC236}">
                    <a16:creationId xmlns:a16="http://schemas.microsoft.com/office/drawing/2014/main" id="{E38DD717-17A3-D54E-A8BE-8EACA3754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805" y="3904374"/>
                <a:ext cx="12435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236">
                <a:extLst>
                  <a:ext uri="{FF2B5EF4-FFF2-40B4-BE49-F238E27FC236}">
                    <a16:creationId xmlns:a16="http://schemas.microsoft.com/office/drawing/2014/main" id="{2D3AD7FA-509B-C54C-99AE-B63B2148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157" y="3991420"/>
                <a:ext cx="41451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20" y="5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10" y="9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20" h="9">
                    <a:moveTo>
                      <a:pt x="3" y="0"/>
                    </a:moveTo>
                    <a:lnTo>
                      <a:pt x="9" y="0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1237">
                <a:extLst>
                  <a:ext uri="{FF2B5EF4-FFF2-40B4-BE49-F238E27FC236}">
                    <a16:creationId xmlns:a16="http://schemas.microsoft.com/office/drawing/2014/main" id="{6604494E-EE77-E647-BEDF-846885493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441" y="3989347"/>
                <a:ext cx="37306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7" y="6"/>
                  </a:cxn>
                  <a:cxn ang="0">
                    <a:pos x="14" y="7"/>
                  </a:cxn>
                  <a:cxn ang="0">
                    <a:pos x="8" y="7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8" h="7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238">
                <a:extLst>
                  <a:ext uri="{FF2B5EF4-FFF2-40B4-BE49-F238E27FC236}">
                    <a16:creationId xmlns:a16="http://schemas.microsoft.com/office/drawing/2014/main" id="{9722F29B-8D62-D340-9C51-8945AD14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493" y="3954115"/>
                <a:ext cx="143005" cy="5803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31" y="3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45" y="3"/>
                  </a:cxn>
                  <a:cxn ang="0">
                    <a:pos x="55" y="8"/>
                  </a:cxn>
                  <a:cxn ang="0">
                    <a:pos x="60" y="12"/>
                  </a:cxn>
                  <a:cxn ang="0">
                    <a:pos x="57" y="10"/>
                  </a:cxn>
                  <a:cxn ang="0">
                    <a:pos x="62" y="14"/>
                  </a:cxn>
                  <a:cxn ang="0">
                    <a:pos x="69" y="19"/>
                  </a:cxn>
                  <a:cxn ang="0">
                    <a:pos x="53" y="19"/>
                  </a:cxn>
                  <a:cxn ang="0">
                    <a:pos x="48" y="22"/>
                  </a:cxn>
                  <a:cxn ang="0">
                    <a:pos x="43" y="22"/>
                  </a:cxn>
                  <a:cxn ang="0">
                    <a:pos x="43" y="20"/>
                  </a:cxn>
                  <a:cxn ang="0">
                    <a:pos x="40" y="20"/>
                  </a:cxn>
                  <a:cxn ang="0">
                    <a:pos x="37" y="23"/>
                  </a:cxn>
                  <a:cxn ang="0">
                    <a:pos x="36" y="25"/>
                  </a:cxn>
                  <a:cxn ang="0">
                    <a:pos x="33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8" y="24"/>
                  </a:cxn>
                  <a:cxn ang="0">
                    <a:pos x="28" y="23"/>
                  </a:cxn>
                  <a:cxn ang="0">
                    <a:pos x="27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17" y="10"/>
                  </a:cxn>
                  <a:cxn ang="0">
                    <a:pos x="17" y="8"/>
                  </a:cxn>
                  <a:cxn ang="0">
                    <a:pos x="15" y="8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3" y="0"/>
                  </a:cxn>
                </a:cxnLst>
                <a:rect l="0" t="0" r="r" b="b"/>
                <a:pathLst>
                  <a:path w="69" h="28">
                    <a:moveTo>
                      <a:pt x="13" y="0"/>
                    </a:moveTo>
                    <a:lnTo>
                      <a:pt x="17" y="0"/>
                    </a:lnTo>
                    <a:lnTo>
                      <a:pt x="22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5" y="3"/>
                    </a:lnTo>
                    <a:lnTo>
                      <a:pt x="55" y="8"/>
                    </a:lnTo>
                    <a:lnTo>
                      <a:pt x="60" y="12"/>
                    </a:lnTo>
                    <a:lnTo>
                      <a:pt x="57" y="10"/>
                    </a:lnTo>
                    <a:lnTo>
                      <a:pt x="62" y="14"/>
                    </a:lnTo>
                    <a:lnTo>
                      <a:pt x="69" y="19"/>
                    </a:lnTo>
                    <a:lnTo>
                      <a:pt x="53" y="19"/>
                    </a:lnTo>
                    <a:lnTo>
                      <a:pt x="48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7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239">
                <a:extLst>
                  <a:ext uri="{FF2B5EF4-FFF2-40B4-BE49-F238E27FC236}">
                    <a16:creationId xmlns:a16="http://schemas.microsoft.com/office/drawing/2014/main" id="{A7EA250F-4131-AA4D-9379-5F4FD0234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940" y="3827690"/>
                <a:ext cx="1243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240">
                <a:extLst>
                  <a:ext uri="{FF2B5EF4-FFF2-40B4-BE49-F238E27FC236}">
                    <a16:creationId xmlns:a16="http://schemas.microsoft.com/office/drawing/2014/main" id="{C522B9A1-3D9F-9D4E-9862-4495C145C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576" y="3780022"/>
                <a:ext cx="20725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0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241">
                <a:extLst>
                  <a:ext uri="{FF2B5EF4-FFF2-40B4-BE49-F238E27FC236}">
                    <a16:creationId xmlns:a16="http://schemas.microsoft.com/office/drawing/2014/main" id="{A8EB64F6-38D8-5743-80A1-2382456F5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810" y="3788312"/>
                <a:ext cx="6218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242">
                <a:extLst>
                  <a:ext uri="{FF2B5EF4-FFF2-40B4-BE49-F238E27FC236}">
                    <a16:creationId xmlns:a16="http://schemas.microsoft.com/office/drawing/2014/main" id="{3B8E62B6-5BF5-C74F-93DB-ED652A78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856" y="3914736"/>
                <a:ext cx="14508" cy="1450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1243">
                <a:extLst>
                  <a:ext uri="{FF2B5EF4-FFF2-40B4-BE49-F238E27FC236}">
                    <a16:creationId xmlns:a16="http://schemas.microsoft.com/office/drawing/2014/main" id="{35CCB767-8DAD-F547-95D4-7F4B9749F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2" y="2310595"/>
                <a:ext cx="2683931" cy="1962690"/>
              </a:xfrm>
              <a:custGeom>
                <a:avLst/>
                <a:gdLst/>
                <a:ahLst/>
                <a:cxnLst>
                  <a:cxn ang="0">
                    <a:pos x="890" y="63"/>
                  </a:cxn>
                  <a:cxn ang="0">
                    <a:pos x="930" y="93"/>
                  </a:cxn>
                  <a:cxn ang="0">
                    <a:pos x="991" y="68"/>
                  </a:cxn>
                  <a:cxn ang="0">
                    <a:pos x="960" y="114"/>
                  </a:cxn>
                  <a:cxn ang="0">
                    <a:pos x="915" y="127"/>
                  </a:cxn>
                  <a:cxn ang="0">
                    <a:pos x="867" y="161"/>
                  </a:cxn>
                  <a:cxn ang="0">
                    <a:pos x="852" y="249"/>
                  </a:cxn>
                  <a:cxn ang="0">
                    <a:pos x="989" y="347"/>
                  </a:cxn>
                  <a:cxn ang="0">
                    <a:pos x="1049" y="293"/>
                  </a:cxn>
                  <a:cxn ang="0">
                    <a:pos x="1034" y="196"/>
                  </a:cxn>
                  <a:cxn ang="0">
                    <a:pos x="1132" y="213"/>
                  </a:cxn>
                  <a:cxn ang="0">
                    <a:pos x="1193" y="225"/>
                  </a:cxn>
                  <a:cxn ang="0">
                    <a:pos x="1242" y="296"/>
                  </a:cxn>
                  <a:cxn ang="0">
                    <a:pos x="1287" y="330"/>
                  </a:cxn>
                  <a:cxn ang="0">
                    <a:pos x="1167" y="395"/>
                  </a:cxn>
                  <a:cxn ang="0">
                    <a:pos x="1189" y="430"/>
                  </a:cxn>
                  <a:cxn ang="0">
                    <a:pos x="1179" y="484"/>
                  </a:cxn>
                  <a:cxn ang="0">
                    <a:pos x="1163" y="471"/>
                  </a:cxn>
                  <a:cxn ang="0">
                    <a:pos x="1089" y="523"/>
                  </a:cxn>
                  <a:cxn ang="0">
                    <a:pos x="1069" y="548"/>
                  </a:cxn>
                  <a:cxn ang="0">
                    <a:pos x="1059" y="573"/>
                  </a:cxn>
                  <a:cxn ang="0">
                    <a:pos x="1048" y="610"/>
                  </a:cxn>
                  <a:cxn ang="0">
                    <a:pos x="1011" y="724"/>
                  </a:cxn>
                  <a:cxn ang="0">
                    <a:pos x="957" y="671"/>
                  </a:cxn>
                  <a:cxn ang="0">
                    <a:pos x="896" y="680"/>
                  </a:cxn>
                  <a:cxn ang="0">
                    <a:pos x="811" y="714"/>
                  </a:cxn>
                  <a:cxn ang="0">
                    <a:pos x="838" y="810"/>
                  </a:cxn>
                  <a:cxn ang="0">
                    <a:pos x="917" y="774"/>
                  </a:cxn>
                  <a:cxn ang="0">
                    <a:pos x="936" y="845"/>
                  </a:cxn>
                  <a:cxn ang="0">
                    <a:pos x="1019" y="919"/>
                  </a:cxn>
                  <a:cxn ang="0">
                    <a:pos x="1011" y="937"/>
                  </a:cxn>
                  <a:cxn ang="0">
                    <a:pos x="962" y="915"/>
                  </a:cxn>
                  <a:cxn ang="0">
                    <a:pos x="887" y="866"/>
                  </a:cxn>
                  <a:cxn ang="0">
                    <a:pos x="778" y="830"/>
                  </a:cxn>
                  <a:cxn ang="0">
                    <a:pos x="724" y="784"/>
                  </a:cxn>
                  <a:cxn ang="0">
                    <a:pos x="659" y="696"/>
                  </a:cxn>
                  <a:cxn ang="0">
                    <a:pos x="634" y="690"/>
                  </a:cxn>
                  <a:cxn ang="0">
                    <a:pos x="662" y="752"/>
                  </a:cxn>
                  <a:cxn ang="0">
                    <a:pos x="610" y="685"/>
                  </a:cxn>
                  <a:cxn ang="0">
                    <a:pos x="524" y="573"/>
                  </a:cxn>
                  <a:cxn ang="0">
                    <a:pos x="502" y="418"/>
                  </a:cxn>
                  <a:cxn ang="0">
                    <a:pos x="481" y="386"/>
                  </a:cxn>
                  <a:cxn ang="0">
                    <a:pos x="428" y="315"/>
                  </a:cxn>
                  <a:cxn ang="0">
                    <a:pos x="388" y="273"/>
                  </a:cxn>
                  <a:cxn ang="0">
                    <a:pos x="348" y="257"/>
                  </a:cxn>
                  <a:cxn ang="0">
                    <a:pos x="201" y="239"/>
                  </a:cxn>
                  <a:cxn ang="0">
                    <a:pos x="154" y="263"/>
                  </a:cxn>
                  <a:cxn ang="0">
                    <a:pos x="46" y="317"/>
                  </a:cxn>
                  <a:cxn ang="0">
                    <a:pos x="112" y="254"/>
                  </a:cxn>
                  <a:cxn ang="0">
                    <a:pos x="61" y="232"/>
                  </a:cxn>
                  <a:cxn ang="0">
                    <a:pos x="60" y="174"/>
                  </a:cxn>
                  <a:cxn ang="0">
                    <a:pos x="16" y="149"/>
                  </a:cxn>
                  <a:cxn ang="0">
                    <a:pos x="36" y="86"/>
                  </a:cxn>
                  <a:cxn ang="0">
                    <a:pos x="114" y="20"/>
                  </a:cxn>
                  <a:cxn ang="0">
                    <a:pos x="217" y="30"/>
                  </a:cxn>
                  <a:cxn ang="0">
                    <a:pos x="364" y="63"/>
                  </a:cxn>
                  <a:cxn ang="0">
                    <a:pos x="435" y="36"/>
                  </a:cxn>
                  <a:cxn ang="0">
                    <a:pos x="503" y="49"/>
                  </a:cxn>
                  <a:cxn ang="0">
                    <a:pos x="602" y="80"/>
                  </a:cxn>
                  <a:cxn ang="0">
                    <a:pos x="685" y="81"/>
                  </a:cxn>
                  <a:cxn ang="0">
                    <a:pos x="724" y="75"/>
                  </a:cxn>
                  <a:cxn ang="0">
                    <a:pos x="843" y="74"/>
                  </a:cxn>
                  <a:cxn ang="0">
                    <a:pos x="823" y="20"/>
                  </a:cxn>
                </a:cxnLst>
                <a:rect l="0" t="0" r="r" b="b"/>
                <a:pathLst>
                  <a:path w="1295" h="947">
                    <a:moveTo>
                      <a:pt x="833" y="0"/>
                    </a:moveTo>
                    <a:lnTo>
                      <a:pt x="837" y="0"/>
                    </a:lnTo>
                    <a:lnTo>
                      <a:pt x="848" y="1"/>
                    </a:lnTo>
                    <a:lnTo>
                      <a:pt x="856" y="5"/>
                    </a:lnTo>
                    <a:lnTo>
                      <a:pt x="861" y="11"/>
                    </a:lnTo>
                    <a:lnTo>
                      <a:pt x="862" y="20"/>
                    </a:lnTo>
                    <a:lnTo>
                      <a:pt x="863" y="22"/>
                    </a:lnTo>
                    <a:lnTo>
                      <a:pt x="867" y="26"/>
                    </a:lnTo>
                    <a:lnTo>
                      <a:pt x="872" y="29"/>
                    </a:lnTo>
                    <a:lnTo>
                      <a:pt x="875" y="34"/>
                    </a:lnTo>
                    <a:lnTo>
                      <a:pt x="872" y="39"/>
                    </a:lnTo>
                    <a:lnTo>
                      <a:pt x="869" y="41"/>
                    </a:lnTo>
                    <a:lnTo>
                      <a:pt x="864" y="44"/>
                    </a:lnTo>
                    <a:lnTo>
                      <a:pt x="868" y="46"/>
                    </a:lnTo>
                    <a:lnTo>
                      <a:pt x="875" y="47"/>
                    </a:lnTo>
                    <a:lnTo>
                      <a:pt x="880" y="47"/>
                    </a:lnTo>
                    <a:lnTo>
                      <a:pt x="885" y="50"/>
                    </a:lnTo>
                    <a:lnTo>
                      <a:pt x="882" y="52"/>
                    </a:lnTo>
                    <a:lnTo>
                      <a:pt x="881" y="55"/>
                    </a:lnTo>
                    <a:lnTo>
                      <a:pt x="885" y="57"/>
                    </a:lnTo>
                    <a:lnTo>
                      <a:pt x="890" y="63"/>
                    </a:lnTo>
                    <a:lnTo>
                      <a:pt x="890" y="70"/>
                    </a:lnTo>
                    <a:lnTo>
                      <a:pt x="893" y="70"/>
                    </a:lnTo>
                    <a:lnTo>
                      <a:pt x="897" y="66"/>
                    </a:lnTo>
                    <a:lnTo>
                      <a:pt x="897" y="64"/>
                    </a:lnTo>
                    <a:lnTo>
                      <a:pt x="898" y="61"/>
                    </a:lnTo>
                    <a:lnTo>
                      <a:pt x="898" y="59"/>
                    </a:lnTo>
                    <a:lnTo>
                      <a:pt x="901" y="54"/>
                    </a:lnTo>
                    <a:lnTo>
                      <a:pt x="903" y="52"/>
                    </a:lnTo>
                    <a:lnTo>
                      <a:pt x="906" y="52"/>
                    </a:lnTo>
                    <a:lnTo>
                      <a:pt x="911" y="55"/>
                    </a:lnTo>
                    <a:lnTo>
                      <a:pt x="918" y="63"/>
                    </a:lnTo>
                    <a:lnTo>
                      <a:pt x="921" y="68"/>
                    </a:lnTo>
                    <a:lnTo>
                      <a:pt x="921" y="70"/>
                    </a:lnTo>
                    <a:lnTo>
                      <a:pt x="920" y="71"/>
                    </a:lnTo>
                    <a:lnTo>
                      <a:pt x="917" y="73"/>
                    </a:lnTo>
                    <a:lnTo>
                      <a:pt x="915" y="75"/>
                    </a:lnTo>
                    <a:lnTo>
                      <a:pt x="915" y="78"/>
                    </a:lnTo>
                    <a:lnTo>
                      <a:pt x="916" y="81"/>
                    </a:lnTo>
                    <a:lnTo>
                      <a:pt x="920" y="86"/>
                    </a:lnTo>
                    <a:lnTo>
                      <a:pt x="925" y="91"/>
                    </a:lnTo>
                    <a:lnTo>
                      <a:pt x="930" y="93"/>
                    </a:lnTo>
                    <a:lnTo>
                      <a:pt x="936" y="89"/>
                    </a:lnTo>
                    <a:lnTo>
                      <a:pt x="940" y="83"/>
                    </a:lnTo>
                    <a:lnTo>
                      <a:pt x="941" y="75"/>
                    </a:lnTo>
                    <a:lnTo>
                      <a:pt x="944" y="69"/>
                    </a:lnTo>
                    <a:lnTo>
                      <a:pt x="945" y="68"/>
                    </a:lnTo>
                    <a:lnTo>
                      <a:pt x="952" y="64"/>
                    </a:lnTo>
                    <a:lnTo>
                      <a:pt x="955" y="61"/>
                    </a:lnTo>
                    <a:lnTo>
                      <a:pt x="954" y="59"/>
                    </a:lnTo>
                    <a:lnTo>
                      <a:pt x="952" y="57"/>
                    </a:lnTo>
                    <a:lnTo>
                      <a:pt x="949" y="50"/>
                    </a:lnTo>
                    <a:lnTo>
                      <a:pt x="949" y="47"/>
                    </a:lnTo>
                    <a:lnTo>
                      <a:pt x="952" y="44"/>
                    </a:lnTo>
                    <a:lnTo>
                      <a:pt x="956" y="42"/>
                    </a:lnTo>
                    <a:lnTo>
                      <a:pt x="959" y="42"/>
                    </a:lnTo>
                    <a:lnTo>
                      <a:pt x="969" y="45"/>
                    </a:lnTo>
                    <a:lnTo>
                      <a:pt x="977" y="46"/>
                    </a:lnTo>
                    <a:lnTo>
                      <a:pt x="982" y="49"/>
                    </a:lnTo>
                    <a:lnTo>
                      <a:pt x="990" y="54"/>
                    </a:lnTo>
                    <a:lnTo>
                      <a:pt x="996" y="55"/>
                    </a:lnTo>
                    <a:lnTo>
                      <a:pt x="996" y="65"/>
                    </a:lnTo>
                    <a:lnTo>
                      <a:pt x="991" y="68"/>
                    </a:lnTo>
                    <a:lnTo>
                      <a:pt x="989" y="70"/>
                    </a:lnTo>
                    <a:lnTo>
                      <a:pt x="987" y="73"/>
                    </a:lnTo>
                    <a:lnTo>
                      <a:pt x="987" y="78"/>
                    </a:lnTo>
                    <a:lnTo>
                      <a:pt x="989" y="79"/>
                    </a:lnTo>
                    <a:lnTo>
                      <a:pt x="989" y="80"/>
                    </a:lnTo>
                    <a:lnTo>
                      <a:pt x="990" y="81"/>
                    </a:lnTo>
                    <a:lnTo>
                      <a:pt x="991" y="84"/>
                    </a:lnTo>
                    <a:lnTo>
                      <a:pt x="992" y="85"/>
                    </a:lnTo>
                    <a:lnTo>
                      <a:pt x="995" y="86"/>
                    </a:lnTo>
                    <a:lnTo>
                      <a:pt x="996" y="89"/>
                    </a:lnTo>
                    <a:lnTo>
                      <a:pt x="997" y="90"/>
                    </a:lnTo>
                    <a:lnTo>
                      <a:pt x="995" y="95"/>
                    </a:lnTo>
                    <a:lnTo>
                      <a:pt x="990" y="102"/>
                    </a:lnTo>
                    <a:lnTo>
                      <a:pt x="984" y="107"/>
                    </a:lnTo>
                    <a:lnTo>
                      <a:pt x="977" y="110"/>
                    </a:lnTo>
                    <a:lnTo>
                      <a:pt x="974" y="110"/>
                    </a:lnTo>
                    <a:lnTo>
                      <a:pt x="970" y="107"/>
                    </a:lnTo>
                    <a:lnTo>
                      <a:pt x="969" y="107"/>
                    </a:lnTo>
                    <a:lnTo>
                      <a:pt x="969" y="112"/>
                    </a:lnTo>
                    <a:lnTo>
                      <a:pt x="965" y="112"/>
                    </a:lnTo>
                    <a:lnTo>
                      <a:pt x="960" y="114"/>
                    </a:lnTo>
                    <a:lnTo>
                      <a:pt x="959" y="115"/>
                    </a:lnTo>
                    <a:lnTo>
                      <a:pt x="954" y="115"/>
                    </a:lnTo>
                    <a:lnTo>
                      <a:pt x="951" y="114"/>
                    </a:lnTo>
                    <a:lnTo>
                      <a:pt x="950" y="112"/>
                    </a:lnTo>
                    <a:lnTo>
                      <a:pt x="947" y="110"/>
                    </a:lnTo>
                    <a:lnTo>
                      <a:pt x="945" y="108"/>
                    </a:lnTo>
                    <a:lnTo>
                      <a:pt x="942" y="107"/>
                    </a:lnTo>
                    <a:lnTo>
                      <a:pt x="937" y="107"/>
                    </a:lnTo>
                    <a:lnTo>
                      <a:pt x="937" y="108"/>
                    </a:lnTo>
                    <a:lnTo>
                      <a:pt x="938" y="110"/>
                    </a:lnTo>
                    <a:lnTo>
                      <a:pt x="938" y="112"/>
                    </a:lnTo>
                    <a:lnTo>
                      <a:pt x="940" y="114"/>
                    </a:lnTo>
                    <a:lnTo>
                      <a:pt x="941" y="115"/>
                    </a:lnTo>
                    <a:lnTo>
                      <a:pt x="941" y="117"/>
                    </a:lnTo>
                    <a:lnTo>
                      <a:pt x="940" y="118"/>
                    </a:lnTo>
                    <a:lnTo>
                      <a:pt x="938" y="120"/>
                    </a:lnTo>
                    <a:lnTo>
                      <a:pt x="936" y="123"/>
                    </a:lnTo>
                    <a:lnTo>
                      <a:pt x="928" y="128"/>
                    </a:lnTo>
                    <a:lnTo>
                      <a:pt x="925" y="129"/>
                    </a:lnTo>
                    <a:lnTo>
                      <a:pt x="922" y="129"/>
                    </a:lnTo>
                    <a:lnTo>
                      <a:pt x="915" y="127"/>
                    </a:lnTo>
                    <a:lnTo>
                      <a:pt x="907" y="122"/>
                    </a:lnTo>
                    <a:lnTo>
                      <a:pt x="905" y="120"/>
                    </a:lnTo>
                    <a:lnTo>
                      <a:pt x="897" y="120"/>
                    </a:lnTo>
                    <a:lnTo>
                      <a:pt x="903" y="127"/>
                    </a:lnTo>
                    <a:lnTo>
                      <a:pt x="911" y="130"/>
                    </a:lnTo>
                    <a:lnTo>
                      <a:pt x="931" y="133"/>
                    </a:lnTo>
                    <a:lnTo>
                      <a:pt x="931" y="139"/>
                    </a:lnTo>
                    <a:lnTo>
                      <a:pt x="925" y="146"/>
                    </a:lnTo>
                    <a:lnTo>
                      <a:pt x="917" y="152"/>
                    </a:lnTo>
                    <a:lnTo>
                      <a:pt x="910" y="154"/>
                    </a:lnTo>
                    <a:lnTo>
                      <a:pt x="898" y="154"/>
                    </a:lnTo>
                    <a:lnTo>
                      <a:pt x="897" y="156"/>
                    </a:lnTo>
                    <a:lnTo>
                      <a:pt x="897" y="162"/>
                    </a:lnTo>
                    <a:lnTo>
                      <a:pt x="896" y="163"/>
                    </a:lnTo>
                    <a:lnTo>
                      <a:pt x="892" y="163"/>
                    </a:lnTo>
                    <a:lnTo>
                      <a:pt x="881" y="159"/>
                    </a:lnTo>
                    <a:lnTo>
                      <a:pt x="873" y="158"/>
                    </a:lnTo>
                    <a:lnTo>
                      <a:pt x="869" y="158"/>
                    </a:lnTo>
                    <a:lnTo>
                      <a:pt x="868" y="159"/>
                    </a:lnTo>
                    <a:lnTo>
                      <a:pt x="868" y="161"/>
                    </a:lnTo>
                    <a:lnTo>
                      <a:pt x="867" y="161"/>
                    </a:lnTo>
                    <a:lnTo>
                      <a:pt x="873" y="162"/>
                    </a:lnTo>
                    <a:lnTo>
                      <a:pt x="886" y="167"/>
                    </a:lnTo>
                    <a:lnTo>
                      <a:pt x="888" y="171"/>
                    </a:lnTo>
                    <a:lnTo>
                      <a:pt x="888" y="173"/>
                    </a:lnTo>
                    <a:lnTo>
                      <a:pt x="886" y="176"/>
                    </a:lnTo>
                    <a:lnTo>
                      <a:pt x="885" y="176"/>
                    </a:lnTo>
                    <a:lnTo>
                      <a:pt x="882" y="177"/>
                    </a:lnTo>
                    <a:lnTo>
                      <a:pt x="872" y="177"/>
                    </a:lnTo>
                    <a:lnTo>
                      <a:pt x="869" y="178"/>
                    </a:lnTo>
                    <a:lnTo>
                      <a:pt x="866" y="182"/>
                    </a:lnTo>
                    <a:lnTo>
                      <a:pt x="862" y="188"/>
                    </a:lnTo>
                    <a:lnTo>
                      <a:pt x="859" y="195"/>
                    </a:lnTo>
                    <a:lnTo>
                      <a:pt x="856" y="198"/>
                    </a:lnTo>
                    <a:lnTo>
                      <a:pt x="848" y="208"/>
                    </a:lnTo>
                    <a:lnTo>
                      <a:pt x="843" y="220"/>
                    </a:lnTo>
                    <a:lnTo>
                      <a:pt x="842" y="235"/>
                    </a:lnTo>
                    <a:lnTo>
                      <a:pt x="842" y="252"/>
                    </a:lnTo>
                    <a:lnTo>
                      <a:pt x="844" y="252"/>
                    </a:lnTo>
                    <a:lnTo>
                      <a:pt x="847" y="250"/>
                    </a:lnTo>
                    <a:lnTo>
                      <a:pt x="849" y="249"/>
                    </a:lnTo>
                    <a:lnTo>
                      <a:pt x="852" y="249"/>
                    </a:lnTo>
                    <a:lnTo>
                      <a:pt x="858" y="252"/>
                    </a:lnTo>
                    <a:lnTo>
                      <a:pt x="863" y="261"/>
                    </a:lnTo>
                    <a:lnTo>
                      <a:pt x="866" y="273"/>
                    </a:lnTo>
                    <a:lnTo>
                      <a:pt x="867" y="281"/>
                    </a:lnTo>
                    <a:lnTo>
                      <a:pt x="871" y="280"/>
                    </a:lnTo>
                    <a:lnTo>
                      <a:pt x="876" y="278"/>
                    </a:lnTo>
                    <a:lnTo>
                      <a:pt x="880" y="276"/>
                    </a:lnTo>
                    <a:lnTo>
                      <a:pt x="882" y="275"/>
                    </a:lnTo>
                    <a:lnTo>
                      <a:pt x="886" y="275"/>
                    </a:lnTo>
                    <a:lnTo>
                      <a:pt x="888" y="278"/>
                    </a:lnTo>
                    <a:lnTo>
                      <a:pt x="896" y="280"/>
                    </a:lnTo>
                    <a:lnTo>
                      <a:pt x="898" y="283"/>
                    </a:lnTo>
                    <a:lnTo>
                      <a:pt x="901" y="283"/>
                    </a:lnTo>
                    <a:lnTo>
                      <a:pt x="918" y="290"/>
                    </a:lnTo>
                    <a:lnTo>
                      <a:pt x="935" y="298"/>
                    </a:lnTo>
                    <a:lnTo>
                      <a:pt x="951" y="308"/>
                    </a:lnTo>
                    <a:lnTo>
                      <a:pt x="977" y="308"/>
                    </a:lnTo>
                    <a:lnTo>
                      <a:pt x="984" y="314"/>
                    </a:lnTo>
                    <a:lnTo>
                      <a:pt x="986" y="320"/>
                    </a:lnTo>
                    <a:lnTo>
                      <a:pt x="986" y="338"/>
                    </a:lnTo>
                    <a:lnTo>
                      <a:pt x="989" y="347"/>
                    </a:lnTo>
                    <a:lnTo>
                      <a:pt x="995" y="356"/>
                    </a:lnTo>
                    <a:lnTo>
                      <a:pt x="1002" y="364"/>
                    </a:lnTo>
                    <a:lnTo>
                      <a:pt x="1011" y="371"/>
                    </a:lnTo>
                    <a:lnTo>
                      <a:pt x="1013" y="372"/>
                    </a:lnTo>
                    <a:lnTo>
                      <a:pt x="1015" y="371"/>
                    </a:lnTo>
                    <a:lnTo>
                      <a:pt x="1016" y="369"/>
                    </a:lnTo>
                    <a:lnTo>
                      <a:pt x="1019" y="368"/>
                    </a:lnTo>
                    <a:lnTo>
                      <a:pt x="1020" y="367"/>
                    </a:lnTo>
                    <a:lnTo>
                      <a:pt x="1023" y="366"/>
                    </a:lnTo>
                    <a:lnTo>
                      <a:pt x="1024" y="363"/>
                    </a:lnTo>
                    <a:lnTo>
                      <a:pt x="1029" y="358"/>
                    </a:lnTo>
                    <a:lnTo>
                      <a:pt x="1030" y="356"/>
                    </a:lnTo>
                    <a:lnTo>
                      <a:pt x="1028" y="351"/>
                    </a:lnTo>
                    <a:lnTo>
                      <a:pt x="1028" y="342"/>
                    </a:lnTo>
                    <a:lnTo>
                      <a:pt x="1025" y="334"/>
                    </a:lnTo>
                    <a:lnTo>
                      <a:pt x="1023" y="325"/>
                    </a:lnTo>
                    <a:lnTo>
                      <a:pt x="1016" y="320"/>
                    </a:lnTo>
                    <a:lnTo>
                      <a:pt x="1023" y="318"/>
                    </a:lnTo>
                    <a:lnTo>
                      <a:pt x="1040" y="305"/>
                    </a:lnTo>
                    <a:lnTo>
                      <a:pt x="1046" y="298"/>
                    </a:lnTo>
                    <a:lnTo>
                      <a:pt x="1049" y="293"/>
                    </a:lnTo>
                    <a:lnTo>
                      <a:pt x="1048" y="279"/>
                    </a:lnTo>
                    <a:lnTo>
                      <a:pt x="1043" y="269"/>
                    </a:lnTo>
                    <a:lnTo>
                      <a:pt x="1038" y="261"/>
                    </a:lnTo>
                    <a:lnTo>
                      <a:pt x="1031" y="254"/>
                    </a:lnTo>
                    <a:lnTo>
                      <a:pt x="1025" y="245"/>
                    </a:lnTo>
                    <a:lnTo>
                      <a:pt x="1035" y="240"/>
                    </a:lnTo>
                    <a:lnTo>
                      <a:pt x="1038" y="237"/>
                    </a:lnTo>
                    <a:lnTo>
                      <a:pt x="1039" y="235"/>
                    </a:lnTo>
                    <a:lnTo>
                      <a:pt x="1040" y="231"/>
                    </a:lnTo>
                    <a:lnTo>
                      <a:pt x="1040" y="225"/>
                    </a:lnTo>
                    <a:lnTo>
                      <a:pt x="1038" y="222"/>
                    </a:lnTo>
                    <a:lnTo>
                      <a:pt x="1036" y="220"/>
                    </a:lnTo>
                    <a:lnTo>
                      <a:pt x="1034" y="217"/>
                    </a:lnTo>
                    <a:lnTo>
                      <a:pt x="1031" y="212"/>
                    </a:lnTo>
                    <a:lnTo>
                      <a:pt x="1031" y="210"/>
                    </a:lnTo>
                    <a:lnTo>
                      <a:pt x="1033" y="208"/>
                    </a:lnTo>
                    <a:lnTo>
                      <a:pt x="1036" y="206"/>
                    </a:lnTo>
                    <a:lnTo>
                      <a:pt x="1038" y="203"/>
                    </a:lnTo>
                    <a:lnTo>
                      <a:pt x="1038" y="200"/>
                    </a:lnTo>
                    <a:lnTo>
                      <a:pt x="1036" y="197"/>
                    </a:lnTo>
                    <a:lnTo>
                      <a:pt x="1034" y="196"/>
                    </a:lnTo>
                    <a:lnTo>
                      <a:pt x="1033" y="193"/>
                    </a:lnTo>
                    <a:lnTo>
                      <a:pt x="1031" y="192"/>
                    </a:lnTo>
                    <a:lnTo>
                      <a:pt x="1031" y="187"/>
                    </a:lnTo>
                    <a:lnTo>
                      <a:pt x="1033" y="185"/>
                    </a:lnTo>
                    <a:lnTo>
                      <a:pt x="1040" y="181"/>
                    </a:lnTo>
                    <a:lnTo>
                      <a:pt x="1043" y="181"/>
                    </a:lnTo>
                    <a:lnTo>
                      <a:pt x="1054" y="182"/>
                    </a:lnTo>
                    <a:lnTo>
                      <a:pt x="1063" y="186"/>
                    </a:lnTo>
                    <a:lnTo>
                      <a:pt x="1074" y="187"/>
                    </a:lnTo>
                    <a:lnTo>
                      <a:pt x="1077" y="187"/>
                    </a:lnTo>
                    <a:lnTo>
                      <a:pt x="1082" y="185"/>
                    </a:lnTo>
                    <a:lnTo>
                      <a:pt x="1083" y="183"/>
                    </a:lnTo>
                    <a:lnTo>
                      <a:pt x="1085" y="183"/>
                    </a:lnTo>
                    <a:lnTo>
                      <a:pt x="1093" y="186"/>
                    </a:lnTo>
                    <a:lnTo>
                      <a:pt x="1103" y="196"/>
                    </a:lnTo>
                    <a:lnTo>
                      <a:pt x="1110" y="198"/>
                    </a:lnTo>
                    <a:lnTo>
                      <a:pt x="1112" y="205"/>
                    </a:lnTo>
                    <a:lnTo>
                      <a:pt x="1115" y="207"/>
                    </a:lnTo>
                    <a:lnTo>
                      <a:pt x="1122" y="210"/>
                    </a:lnTo>
                    <a:lnTo>
                      <a:pt x="1127" y="211"/>
                    </a:lnTo>
                    <a:lnTo>
                      <a:pt x="1132" y="213"/>
                    </a:lnTo>
                    <a:lnTo>
                      <a:pt x="1134" y="217"/>
                    </a:lnTo>
                    <a:lnTo>
                      <a:pt x="1135" y="226"/>
                    </a:lnTo>
                    <a:lnTo>
                      <a:pt x="1138" y="235"/>
                    </a:lnTo>
                    <a:lnTo>
                      <a:pt x="1140" y="242"/>
                    </a:lnTo>
                    <a:lnTo>
                      <a:pt x="1146" y="246"/>
                    </a:lnTo>
                    <a:lnTo>
                      <a:pt x="1147" y="246"/>
                    </a:lnTo>
                    <a:lnTo>
                      <a:pt x="1148" y="247"/>
                    </a:lnTo>
                    <a:lnTo>
                      <a:pt x="1149" y="250"/>
                    </a:lnTo>
                    <a:lnTo>
                      <a:pt x="1153" y="254"/>
                    </a:lnTo>
                    <a:lnTo>
                      <a:pt x="1156" y="255"/>
                    </a:lnTo>
                    <a:lnTo>
                      <a:pt x="1158" y="255"/>
                    </a:lnTo>
                    <a:lnTo>
                      <a:pt x="1166" y="252"/>
                    </a:lnTo>
                    <a:lnTo>
                      <a:pt x="1173" y="246"/>
                    </a:lnTo>
                    <a:lnTo>
                      <a:pt x="1179" y="240"/>
                    </a:lnTo>
                    <a:lnTo>
                      <a:pt x="1182" y="234"/>
                    </a:lnTo>
                    <a:lnTo>
                      <a:pt x="1183" y="230"/>
                    </a:lnTo>
                    <a:lnTo>
                      <a:pt x="1184" y="227"/>
                    </a:lnTo>
                    <a:lnTo>
                      <a:pt x="1187" y="225"/>
                    </a:lnTo>
                    <a:lnTo>
                      <a:pt x="1189" y="224"/>
                    </a:lnTo>
                    <a:lnTo>
                      <a:pt x="1191" y="222"/>
                    </a:lnTo>
                    <a:lnTo>
                      <a:pt x="1193" y="225"/>
                    </a:lnTo>
                    <a:lnTo>
                      <a:pt x="1196" y="226"/>
                    </a:lnTo>
                    <a:lnTo>
                      <a:pt x="1197" y="227"/>
                    </a:lnTo>
                    <a:lnTo>
                      <a:pt x="1198" y="227"/>
                    </a:lnTo>
                    <a:lnTo>
                      <a:pt x="1202" y="235"/>
                    </a:lnTo>
                    <a:lnTo>
                      <a:pt x="1207" y="240"/>
                    </a:lnTo>
                    <a:lnTo>
                      <a:pt x="1212" y="244"/>
                    </a:lnTo>
                    <a:lnTo>
                      <a:pt x="1212" y="256"/>
                    </a:lnTo>
                    <a:lnTo>
                      <a:pt x="1215" y="260"/>
                    </a:lnTo>
                    <a:lnTo>
                      <a:pt x="1217" y="263"/>
                    </a:lnTo>
                    <a:lnTo>
                      <a:pt x="1221" y="265"/>
                    </a:lnTo>
                    <a:lnTo>
                      <a:pt x="1226" y="268"/>
                    </a:lnTo>
                    <a:lnTo>
                      <a:pt x="1226" y="270"/>
                    </a:lnTo>
                    <a:lnTo>
                      <a:pt x="1228" y="275"/>
                    </a:lnTo>
                    <a:lnTo>
                      <a:pt x="1228" y="279"/>
                    </a:lnTo>
                    <a:lnTo>
                      <a:pt x="1227" y="281"/>
                    </a:lnTo>
                    <a:lnTo>
                      <a:pt x="1225" y="284"/>
                    </a:lnTo>
                    <a:lnTo>
                      <a:pt x="1222" y="285"/>
                    </a:lnTo>
                    <a:lnTo>
                      <a:pt x="1227" y="290"/>
                    </a:lnTo>
                    <a:lnTo>
                      <a:pt x="1235" y="294"/>
                    </a:lnTo>
                    <a:lnTo>
                      <a:pt x="1242" y="295"/>
                    </a:lnTo>
                    <a:lnTo>
                      <a:pt x="1242" y="296"/>
                    </a:lnTo>
                    <a:lnTo>
                      <a:pt x="1245" y="304"/>
                    </a:lnTo>
                    <a:lnTo>
                      <a:pt x="1250" y="309"/>
                    </a:lnTo>
                    <a:lnTo>
                      <a:pt x="1257" y="313"/>
                    </a:lnTo>
                    <a:lnTo>
                      <a:pt x="1265" y="314"/>
                    </a:lnTo>
                    <a:lnTo>
                      <a:pt x="1272" y="314"/>
                    </a:lnTo>
                    <a:lnTo>
                      <a:pt x="1272" y="315"/>
                    </a:lnTo>
                    <a:lnTo>
                      <a:pt x="1273" y="315"/>
                    </a:lnTo>
                    <a:lnTo>
                      <a:pt x="1276" y="317"/>
                    </a:lnTo>
                    <a:lnTo>
                      <a:pt x="1276" y="318"/>
                    </a:lnTo>
                    <a:lnTo>
                      <a:pt x="1271" y="323"/>
                    </a:lnTo>
                    <a:lnTo>
                      <a:pt x="1261" y="328"/>
                    </a:lnTo>
                    <a:lnTo>
                      <a:pt x="1251" y="330"/>
                    </a:lnTo>
                    <a:lnTo>
                      <a:pt x="1242" y="334"/>
                    </a:lnTo>
                    <a:lnTo>
                      <a:pt x="1243" y="334"/>
                    </a:lnTo>
                    <a:lnTo>
                      <a:pt x="1246" y="335"/>
                    </a:lnTo>
                    <a:lnTo>
                      <a:pt x="1247" y="335"/>
                    </a:lnTo>
                    <a:lnTo>
                      <a:pt x="1256" y="334"/>
                    </a:lnTo>
                    <a:lnTo>
                      <a:pt x="1276" y="327"/>
                    </a:lnTo>
                    <a:lnTo>
                      <a:pt x="1285" y="323"/>
                    </a:lnTo>
                    <a:lnTo>
                      <a:pt x="1285" y="328"/>
                    </a:lnTo>
                    <a:lnTo>
                      <a:pt x="1287" y="330"/>
                    </a:lnTo>
                    <a:lnTo>
                      <a:pt x="1287" y="334"/>
                    </a:lnTo>
                    <a:lnTo>
                      <a:pt x="1289" y="334"/>
                    </a:lnTo>
                    <a:lnTo>
                      <a:pt x="1292" y="340"/>
                    </a:lnTo>
                    <a:lnTo>
                      <a:pt x="1294" y="346"/>
                    </a:lnTo>
                    <a:lnTo>
                      <a:pt x="1295" y="354"/>
                    </a:lnTo>
                    <a:lnTo>
                      <a:pt x="1292" y="359"/>
                    </a:lnTo>
                    <a:lnTo>
                      <a:pt x="1286" y="364"/>
                    </a:lnTo>
                    <a:lnTo>
                      <a:pt x="1277" y="367"/>
                    </a:lnTo>
                    <a:lnTo>
                      <a:pt x="1262" y="372"/>
                    </a:lnTo>
                    <a:lnTo>
                      <a:pt x="1257" y="376"/>
                    </a:lnTo>
                    <a:lnTo>
                      <a:pt x="1248" y="385"/>
                    </a:lnTo>
                    <a:lnTo>
                      <a:pt x="1238" y="387"/>
                    </a:lnTo>
                    <a:lnTo>
                      <a:pt x="1227" y="387"/>
                    </a:lnTo>
                    <a:lnTo>
                      <a:pt x="1213" y="386"/>
                    </a:lnTo>
                    <a:lnTo>
                      <a:pt x="1203" y="386"/>
                    </a:lnTo>
                    <a:lnTo>
                      <a:pt x="1193" y="385"/>
                    </a:lnTo>
                    <a:lnTo>
                      <a:pt x="1184" y="385"/>
                    </a:lnTo>
                    <a:lnTo>
                      <a:pt x="1173" y="387"/>
                    </a:lnTo>
                    <a:lnTo>
                      <a:pt x="1168" y="390"/>
                    </a:lnTo>
                    <a:lnTo>
                      <a:pt x="1167" y="391"/>
                    </a:lnTo>
                    <a:lnTo>
                      <a:pt x="1167" y="395"/>
                    </a:lnTo>
                    <a:lnTo>
                      <a:pt x="1166" y="397"/>
                    </a:lnTo>
                    <a:lnTo>
                      <a:pt x="1163" y="400"/>
                    </a:lnTo>
                    <a:lnTo>
                      <a:pt x="1157" y="405"/>
                    </a:lnTo>
                    <a:lnTo>
                      <a:pt x="1151" y="407"/>
                    </a:lnTo>
                    <a:lnTo>
                      <a:pt x="1146" y="410"/>
                    </a:lnTo>
                    <a:lnTo>
                      <a:pt x="1140" y="416"/>
                    </a:lnTo>
                    <a:lnTo>
                      <a:pt x="1149" y="413"/>
                    </a:lnTo>
                    <a:lnTo>
                      <a:pt x="1157" y="408"/>
                    </a:lnTo>
                    <a:lnTo>
                      <a:pt x="1167" y="403"/>
                    </a:lnTo>
                    <a:lnTo>
                      <a:pt x="1178" y="401"/>
                    </a:lnTo>
                    <a:lnTo>
                      <a:pt x="1192" y="401"/>
                    </a:lnTo>
                    <a:lnTo>
                      <a:pt x="1197" y="403"/>
                    </a:lnTo>
                    <a:lnTo>
                      <a:pt x="1199" y="407"/>
                    </a:lnTo>
                    <a:lnTo>
                      <a:pt x="1199" y="410"/>
                    </a:lnTo>
                    <a:lnTo>
                      <a:pt x="1194" y="415"/>
                    </a:lnTo>
                    <a:lnTo>
                      <a:pt x="1184" y="420"/>
                    </a:lnTo>
                    <a:lnTo>
                      <a:pt x="1183" y="421"/>
                    </a:lnTo>
                    <a:lnTo>
                      <a:pt x="1187" y="421"/>
                    </a:lnTo>
                    <a:lnTo>
                      <a:pt x="1191" y="422"/>
                    </a:lnTo>
                    <a:lnTo>
                      <a:pt x="1193" y="422"/>
                    </a:lnTo>
                    <a:lnTo>
                      <a:pt x="1189" y="430"/>
                    </a:lnTo>
                    <a:lnTo>
                      <a:pt x="1189" y="432"/>
                    </a:lnTo>
                    <a:lnTo>
                      <a:pt x="1192" y="440"/>
                    </a:lnTo>
                    <a:lnTo>
                      <a:pt x="1199" y="446"/>
                    </a:lnTo>
                    <a:lnTo>
                      <a:pt x="1209" y="451"/>
                    </a:lnTo>
                    <a:lnTo>
                      <a:pt x="1220" y="454"/>
                    </a:lnTo>
                    <a:lnTo>
                      <a:pt x="1226" y="454"/>
                    </a:lnTo>
                    <a:lnTo>
                      <a:pt x="1228" y="455"/>
                    </a:lnTo>
                    <a:lnTo>
                      <a:pt x="1230" y="455"/>
                    </a:lnTo>
                    <a:lnTo>
                      <a:pt x="1232" y="457"/>
                    </a:lnTo>
                    <a:lnTo>
                      <a:pt x="1232" y="459"/>
                    </a:lnTo>
                    <a:lnTo>
                      <a:pt x="1230" y="461"/>
                    </a:lnTo>
                    <a:lnTo>
                      <a:pt x="1222" y="465"/>
                    </a:lnTo>
                    <a:lnTo>
                      <a:pt x="1213" y="469"/>
                    </a:lnTo>
                    <a:lnTo>
                      <a:pt x="1198" y="474"/>
                    </a:lnTo>
                    <a:lnTo>
                      <a:pt x="1193" y="479"/>
                    </a:lnTo>
                    <a:lnTo>
                      <a:pt x="1189" y="481"/>
                    </a:lnTo>
                    <a:lnTo>
                      <a:pt x="1187" y="484"/>
                    </a:lnTo>
                    <a:lnTo>
                      <a:pt x="1184" y="485"/>
                    </a:lnTo>
                    <a:lnTo>
                      <a:pt x="1183" y="486"/>
                    </a:lnTo>
                    <a:lnTo>
                      <a:pt x="1182" y="485"/>
                    </a:lnTo>
                    <a:lnTo>
                      <a:pt x="1179" y="484"/>
                    </a:lnTo>
                    <a:lnTo>
                      <a:pt x="1178" y="481"/>
                    </a:lnTo>
                    <a:lnTo>
                      <a:pt x="1176" y="479"/>
                    </a:lnTo>
                    <a:lnTo>
                      <a:pt x="1176" y="476"/>
                    </a:lnTo>
                    <a:lnTo>
                      <a:pt x="1178" y="470"/>
                    </a:lnTo>
                    <a:lnTo>
                      <a:pt x="1183" y="465"/>
                    </a:lnTo>
                    <a:lnTo>
                      <a:pt x="1192" y="461"/>
                    </a:lnTo>
                    <a:lnTo>
                      <a:pt x="1199" y="460"/>
                    </a:lnTo>
                    <a:lnTo>
                      <a:pt x="1196" y="460"/>
                    </a:lnTo>
                    <a:lnTo>
                      <a:pt x="1193" y="457"/>
                    </a:lnTo>
                    <a:lnTo>
                      <a:pt x="1193" y="454"/>
                    </a:lnTo>
                    <a:lnTo>
                      <a:pt x="1191" y="454"/>
                    </a:lnTo>
                    <a:lnTo>
                      <a:pt x="1188" y="455"/>
                    </a:lnTo>
                    <a:lnTo>
                      <a:pt x="1187" y="457"/>
                    </a:lnTo>
                    <a:lnTo>
                      <a:pt x="1183" y="461"/>
                    </a:lnTo>
                    <a:lnTo>
                      <a:pt x="1181" y="462"/>
                    </a:lnTo>
                    <a:lnTo>
                      <a:pt x="1163" y="462"/>
                    </a:lnTo>
                    <a:lnTo>
                      <a:pt x="1163" y="465"/>
                    </a:lnTo>
                    <a:lnTo>
                      <a:pt x="1164" y="466"/>
                    </a:lnTo>
                    <a:lnTo>
                      <a:pt x="1164" y="468"/>
                    </a:lnTo>
                    <a:lnTo>
                      <a:pt x="1166" y="468"/>
                    </a:lnTo>
                    <a:lnTo>
                      <a:pt x="1163" y="471"/>
                    </a:lnTo>
                    <a:lnTo>
                      <a:pt x="1159" y="473"/>
                    </a:lnTo>
                    <a:lnTo>
                      <a:pt x="1156" y="475"/>
                    </a:lnTo>
                    <a:lnTo>
                      <a:pt x="1149" y="475"/>
                    </a:lnTo>
                    <a:lnTo>
                      <a:pt x="1148" y="474"/>
                    </a:lnTo>
                    <a:lnTo>
                      <a:pt x="1144" y="474"/>
                    </a:lnTo>
                    <a:lnTo>
                      <a:pt x="1143" y="475"/>
                    </a:lnTo>
                    <a:lnTo>
                      <a:pt x="1130" y="485"/>
                    </a:lnTo>
                    <a:lnTo>
                      <a:pt x="1125" y="491"/>
                    </a:lnTo>
                    <a:lnTo>
                      <a:pt x="1123" y="501"/>
                    </a:lnTo>
                    <a:lnTo>
                      <a:pt x="1123" y="503"/>
                    </a:lnTo>
                    <a:lnTo>
                      <a:pt x="1124" y="505"/>
                    </a:lnTo>
                    <a:lnTo>
                      <a:pt x="1124" y="509"/>
                    </a:lnTo>
                    <a:lnTo>
                      <a:pt x="1128" y="513"/>
                    </a:lnTo>
                    <a:lnTo>
                      <a:pt x="1129" y="513"/>
                    </a:lnTo>
                    <a:lnTo>
                      <a:pt x="1133" y="509"/>
                    </a:lnTo>
                    <a:lnTo>
                      <a:pt x="1133" y="513"/>
                    </a:lnTo>
                    <a:lnTo>
                      <a:pt x="1129" y="514"/>
                    </a:lnTo>
                    <a:lnTo>
                      <a:pt x="1119" y="514"/>
                    </a:lnTo>
                    <a:lnTo>
                      <a:pt x="1110" y="518"/>
                    </a:lnTo>
                    <a:lnTo>
                      <a:pt x="1099" y="519"/>
                    </a:lnTo>
                    <a:lnTo>
                      <a:pt x="1089" y="523"/>
                    </a:lnTo>
                    <a:lnTo>
                      <a:pt x="1095" y="523"/>
                    </a:lnTo>
                    <a:lnTo>
                      <a:pt x="1098" y="522"/>
                    </a:lnTo>
                    <a:lnTo>
                      <a:pt x="1100" y="522"/>
                    </a:lnTo>
                    <a:lnTo>
                      <a:pt x="1103" y="523"/>
                    </a:lnTo>
                    <a:lnTo>
                      <a:pt x="1098" y="524"/>
                    </a:lnTo>
                    <a:lnTo>
                      <a:pt x="1084" y="524"/>
                    </a:lnTo>
                    <a:lnTo>
                      <a:pt x="1082" y="527"/>
                    </a:lnTo>
                    <a:lnTo>
                      <a:pt x="1082" y="528"/>
                    </a:lnTo>
                    <a:lnTo>
                      <a:pt x="1083" y="530"/>
                    </a:lnTo>
                    <a:lnTo>
                      <a:pt x="1085" y="532"/>
                    </a:lnTo>
                    <a:lnTo>
                      <a:pt x="1085" y="534"/>
                    </a:lnTo>
                    <a:lnTo>
                      <a:pt x="1084" y="537"/>
                    </a:lnTo>
                    <a:lnTo>
                      <a:pt x="1082" y="540"/>
                    </a:lnTo>
                    <a:lnTo>
                      <a:pt x="1079" y="543"/>
                    </a:lnTo>
                    <a:lnTo>
                      <a:pt x="1078" y="547"/>
                    </a:lnTo>
                    <a:lnTo>
                      <a:pt x="1075" y="548"/>
                    </a:lnTo>
                    <a:lnTo>
                      <a:pt x="1074" y="549"/>
                    </a:lnTo>
                    <a:lnTo>
                      <a:pt x="1073" y="549"/>
                    </a:lnTo>
                    <a:lnTo>
                      <a:pt x="1073" y="548"/>
                    </a:lnTo>
                    <a:lnTo>
                      <a:pt x="1071" y="547"/>
                    </a:lnTo>
                    <a:lnTo>
                      <a:pt x="1069" y="548"/>
                    </a:lnTo>
                    <a:lnTo>
                      <a:pt x="1070" y="551"/>
                    </a:lnTo>
                    <a:lnTo>
                      <a:pt x="1071" y="552"/>
                    </a:lnTo>
                    <a:lnTo>
                      <a:pt x="1073" y="554"/>
                    </a:lnTo>
                    <a:lnTo>
                      <a:pt x="1073" y="557"/>
                    </a:lnTo>
                    <a:lnTo>
                      <a:pt x="1070" y="562"/>
                    </a:lnTo>
                    <a:lnTo>
                      <a:pt x="1069" y="566"/>
                    </a:lnTo>
                    <a:lnTo>
                      <a:pt x="1066" y="571"/>
                    </a:lnTo>
                    <a:lnTo>
                      <a:pt x="1064" y="573"/>
                    </a:lnTo>
                    <a:lnTo>
                      <a:pt x="1063" y="573"/>
                    </a:lnTo>
                    <a:lnTo>
                      <a:pt x="1063" y="572"/>
                    </a:lnTo>
                    <a:lnTo>
                      <a:pt x="1061" y="571"/>
                    </a:lnTo>
                    <a:lnTo>
                      <a:pt x="1061" y="563"/>
                    </a:lnTo>
                    <a:lnTo>
                      <a:pt x="1059" y="558"/>
                    </a:lnTo>
                    <a:lnTo>
                      <a:pt x="1058" y="554"/>
                    </a:lnTo>
                    <a:lnTo>
                      <a:pt x="1058" y="552"/>
                    </a:lnTo>
                    <a:lnTo>
                      <a:pt x="1056" y="554"/>
                    </a:lnTo>
                    <a:lnTo>
                      <a:pt x="1056" y="561"/>
                    </a:lnTo>
                    <a:lnTo>
                      <a:pt x="1058" y="563"/>
                    </a:lnTo>
                    <a:lnTo>
                      <a:pt x="1058" y="566"/>
                    </a:lnTo>
                    <a:lnTo>
                      <a:pt x="1059" y="569"/>
                    </a:lnTo>
                    <a:lnTo>
                      <a:pt x="1059" y="573"/>
                    </a:lnTo>
                    <a:lnTo>
                      <a:pt x="1058" y="574"/>
                    </a:lnTo>
                    <a:lnTo>
                      <a:pt x="1058" y="577"/>
                    </a:lnTo>
                    <a:lnTo>
                      <a:pt x="1059" y="578"/>
                    </a:lnTo>
                    <a:lnTo>
                      <a:pt x="1061" y="578"/>
                    </a:lnTo>
                    <a:lnTo>
                      <a:pt x="1061" y="585"/>
                    </a:lnTo>
                    <a:lnTo>
                      <a:pt x="1060" y="586"/>
                    </a:lnTo>
                    <a:lnTo>
                      <a:pt x="1058" y="587"/>
                    </a:lnTo>
                    <a:lnTo>
                      <a:pt x="1056" y="587"/>
                    </a:lnTo>
                    <a:lnTo>
                      <a:pt x="1058" y="590"/>
                    </a:lnTo>
                    <a:lnTo>
                      <a:pt x="1060" y="591"/>
                    </a:lnTo>
                    <a:lnTo>
                      <a:pt x="1063" y="591"/>
                    </a:lnTo>
                    <a:lnTo>
                      <a:pt x="1061" y="593"/>
                    </a:lnTo>
                    <a:lnTo>
                      <a:pt x="1060" y="595"/>
                    </a:lnTo>
                    <a:lnTo>
                      <a:pt x="1056" y="595"/>
                    </a:lnTo>
                    <a:lnTo>
                      <a:pt x="1056" y="598"/>
                    </a:lnTo>
                    <a:lnTo>
                      <a:pt x="1060" y="601"/>
                    </a:lnTo>
                    <a:lnTo>
                      <a:pt x="1058" y="603"/>
                    </a:lnTo>
                    <a:lnTo>
                      <a:pt x="1056" y="606"/>
                    </a:lnTo>
                    <a:lnTo>
                      <a:pt x="1053" y="606"/>
                    </a:lnTo>
                    <a:lnTo>
                      <a:pt x="1050" y="607"/>
                    </a:lnTo>
                    <a:lnTo>
                      <a:pt x="1048" y="610"/>
                    </a:lnTo>
                    <a:lnTo>
                      <a:pt x="1045" y="610"/>
                    </a:lnTo>
                    <a:lnTo>
                      <a:pt x="1043" y="611"/>
                    </a:lnTo>
                    <a:lnTo>
                      <a:pt x="1041" y="612"/>
                    </a:lnTo>
                    <a:lnTo>
                      <a:pt x="1040" y="615"/>
                    </a:lnTo>
                    <a:lnTo>
                      <a:pt x="1039" y="616"/>
                    </a:lnTo>
                    <a:lnTo>
                      <a:pt x="1040" y="616"/>
                    </a:lnTo>
                    <a:lnTo>
                      <a:pt x="1030" y="621"/>
                    </a:lnTo>
                    <a:lnTo>
                      <a:pt x="1020" y="627"/>
                    </a:lnTo>
                    <a:lnTo>
                      <a:pt x="1011" y="634"/>
                    </a:lnTo>
                    <a:lnTo>
                      <a:pt x="1004" y="641"/>
                    </a:lnTo>
                    <a:lnTo>
                      <a:pt x="999" y="651"/>
                    </a:lnTo>
                    <a:lnTo>
                      <a:pt x="996" y="665"/>
                    </a:lnTo>
                    <a:lnTo>
                      <a:pt x="997" y="673"/>
                    </a:lnTo>
                    <a:lnTo>
                      <a:pt x="1001" y="680"/>
                    </a:lnTo>
                    <a:lnTo>
                      <a:pt x="1006" y="686"/>
                    </a:lnTo>
                    <a:lnTo>
                      <a:pt x="1007" y="695"/>
                    </a:lnTo>
                    <a:lnTo>
                      <a:pt x="1007" y="696"/>
                    </a:lnTo>
                    <a:lnTo>
                      <a:pt x="1010" y="704"/>
                    </a:lnTo>
                    <a:lnTo>
                      <a:pt x="1013" y="708"/>
                    </a:lnTo>
                    <a:lnTo>
                      <a:pt x="1013" y="720"/>
                    </a:lnTo>
                    <a:lnTo>
                      <a:pt x="1011" y="724"/>
                    </a:lnTo>
                    <a:lnTo>
                      <a:pt x="1009" y="727"/>
                    </a:lnTo>
                    <a:lnTo>
                      <a:pt x="1007" y="729"/>
                    </a:lnTo>
                    <a:lnTo>
                      <a:pt x="1001" y="729"/>
                    </a:lnTo>
                    <a:lnTo>
                      <a:pt x="999" y="728"/>
                    </a:lnTo>
                    <a:lnTo>
                      <a:pt x="997" y="725"/>
                    </a:lnTo>
                    <a:lnTo>
                      <a:pt x="997" y="723"/>
                    </a:lnTo>
                    <a:lnTo>
                      <a:pt x="996" y="722"/>
                    </a:lnTo>
                    <a:lnTo>
                      <a:pt x="996" y="719"/>
                    </a:lnTo>
                    <a:lnTo>
                      <a:pt x="994" y="715"/>
                    </a:lnTo>
                    <a:lnTo>
                      <a:pt x="990" y="713"/>
                    </a:lnTo>
                    <a:lnTo>
                      <a:pt x="985" y="708"/>
                    </a:lnTo>
                    <a:lnTo>
                      <a:pt x="981" y="696"/>
                    </a:lnTo>
                    <a:lnTo>
                      <a:pt x="980" y="689"/>
                    </a:lnTo>
                    <a:lnTo>
                      <a:pt x="979" y="680"/>
                    </a:lnTo>
                    <a:lnTo>
                      <a:pt x="976" y="674"/>
                    </a:lnTo>
                    <a:lnTo>
                      <a:pt x="971" y="669"/>
                    </a:lnTo>
                    <a:lnTo>
                      <a:pt x="964" y="666"/>
                    </a:lnTo>
                    <a:lnTo>
                      <a:pt x="961" y="666"/>
                    </a:lnTo>
                    <a:lnTo>
                      <a:pt x="960" y="668"/>
                    </a:lnTo>
                    <a:lnTo>
                      <a:pt x="959" y="670"/>
                    </a:lnTo>
                    <a:lnTo>
                      <a:pt x="957" y="671"/>
                    </a:lnTo>
                    <a:lnTo>
                      <a:pt x="955" y="671"/>
                    </a:lnTo>
                    <a:lnTo>
                      <a:pt x="950" y="670"/>
                    </a:lnTo>
                    <a:lnTo>
                      <a:pt x="945" y="666"/>
                    </a:lnTo>
                    <a:lnTo>
                      <a:pt x="940" y="664"/>
                    </a:lnTo>
                    <a:lnTo>
                      <a:pt x="933" y="662"/>
                    </a:lnTo>
                    <a:lnTo>
                      <a:pt x="930" y="662"/>
                    </a:lnTo>
                    <a:lnTo>
                      <a:pt x="928" y="664"/>
                    </a:lnTo>
                    <a:lnTo>
                      <a:pt x="926" y="665"/>
                    </a:lnTo>
                    <a:lnTo>
                      <a:pt x="925" y="666"/>
                    </a:lnTo>
                    <a:lnTo>
                      <a:pt x="923" y="666"/>
                    </a:lnTo>
                    <a:lnTo>
                      <a:pt x="921" y="664"/>
                    </a:lnTo>
                    <a:lnTo>
                      <a:pt x="921" y="662"/>
                    </a:lnTo>
                    <a:lnTo>
                      <a:pt x="910" y="664"/>
                    </a:lnTo>
                    <a:lnTo>
                      <a:pt x="898" y="666"/>
                    </a:lnTo>
                    <a:lnTo>
                      <a:pt x="901" y="668"/>
                    </a:lnTo>
                    <a:lnTo>
                      <a:pt x="903" y="668"/>
                    </a:lnTo>
                    <a:lnTo>
                      <a:pt x="905" y="666"/>
                    </a:lnTo>
                    <a:lnTo>
                      <a:pt x="902" y="671"/>
                    </a:lnTo>
                    <a:lnTo>
                      <a:pt x="902" y="676"/>
                    </a:lnTo>
                    <a:lnTo>
                      <a:pt x="905" y="679"/>
                    </a:lnTo>
                    <a:lnTo>
                      <a:pt x="896" y="680"/>
                    </a:lnTo>
                    <a:lnTo>
                      <a:pt x="888" y="676"/>
                    </a:lnTo>
                    <a:lnTo>
                      <a:pt x="882" y="673"/>
                    </a:lnTo>
                    <a:lnTo>
                      <a:pt x="876" y="670"/>
                    </a:lnTo>
                    <a:lnTo>
                      <a:pt x="875" y="670"/>
                    </a:lnTo>
                    <a:lnTo>
                      <a:pt x="872" y="671"/>
                    </a:lnTo>
                    <a:lnTo>
                      <a:pt x="871" y="674"/>
                    </a:lnTo>
                    <a:lnTo>
                      <a:pt x="867" y="674"/>
                    </a:lnTo>
                    <a:lnTo>
                      <a:pt x="864" y="673"/>
                    </a:lnTo>
                    <a:lnTo>
                      <a:pt x="863" y="671"/>
                    </a:lnTo>
                    <a:lnTo>
                      <a:pt x="861" y="670"/>
                    </a:lnTo>
                    <a:lnTo>
                      <a:pt x="858" y="670"/>
                    </a:lnTo>
                    <a:lnTo>
                      <a:pt x="851" y="671"/>
                    </a:lnTo>
                    <a:lnTo>
                      <a:pt x="844" y="675"/>
                    </a:lnTo>
                    <a:lnTo>
                      <a:pt x="839" y="680"/>
                    </a:lnTo>
                    <a:lnTo>
                      <a:pt x="836" y="685"/>
                    </a:lnTo>
                    <a:lnTo>
                      <a:pt x="833" y="686"/>
                    </a:lnTo>
                    <a:lnTo>
                      <a:pt x="824" y="686"/>
                    </a:lnTo>
                    <a:lnTo>
                      <a:pt x="817" y="693"/>
                    </a:lnTo>
                    <a:lnTo>
                      <a:pt x="812" y="701"/>
                    </a:lnTo>
                    <a:lnTo>
                      <a:pt x="811" y="713"/>
                    </a:lnTo>
                    <a:lnTo>
                      <a:pt x="811" y="714"/>
                    </a:lnTo>
                    <a:lnTo>
                      <a:pt x="813" y="717"/>
                    </a:lnTo>
                    <a:lnTo>
                      <a:pt x="813" y="718"/>
                    </a:lnTo>
                    <a:lnTo>
                      <a:pt x="812" y="718"/>
                    </a:lnTo>
                    <a:lnTo>
                      <a:pt x="813" y="722"/>
                    </a:lnTo>
                    <a:lnTo>
                      <a:pt x="813" y="729"/>
                    </a:lnTo>
                    <a:lnTo>
                      <a:pt x="812" y="733"/>
                    </a:lnTo>
                    <a:lnTo>
                      <a:pt x="811" y="738"/>
                    </a:lnTo>
                    <a:lnTo>
                      <a:pt x="809" y="742"/>
                    </a:lnTo>
                    <a:lnTo>
                      <a:pt x="809" y="767"/>
                    </a:lnTo>
                    <a:lnTo>
                      <a:pt x="811" y="768"/>
                    </a:lnTo>
                    <a:lnTo>
                      <a:pt x="812" y="771"/>
                    </a:lnTo>
                    <a:lnTo>
                      <a:pt x="813" y="772"/>
                    </a:lnTo>
                    <a:lnTo>
                      <a:pt x="813" y="779"/>
                    </a:lnTo>
                    <a:lnTo>
                      <a:pt x="816" y="784"/>
                    </a:lnTo>
                    <a:lnTo>
                      <a:pt x="818" y="788"/>
                    </a:lnTo>
                    <a:lnTo>
                      <a:pt x="823" y="793"/>
                    </a:lnTo>
                    <a:lnTo>
                      <a:pt x="826" y="797"/>
                    </a:lnTo>
                    <a:lnTo>
                      <a:pt x="831" y="802"/>
                    </a:lnTo>
                    <a:lnTo>
                      <a:pt x="832" y="806"/>
                    </a:lnTo>
                    <a:lnTo>
                      <a:pt x="834" y="807"/>
                    </a:lnTo>
                    <a:lnTo>
                      <a:pt x="838" y="810"/>
                    </a:lnTo>
                    <a:lnTo>
                      <a:pt x="842" y="811"/>
                    </a:lnTo>
                    <a:lnTo>
                      <a:pt x="844" y="812"/>
                    </a:lnTo>
                    <a:lnTo>
                      <a:pt x="846" y="813"/>
                    </a:lnTo>
                    <a:lnTo>
                      <a:pt x="847" y="816"/>
                    </a:lnTo>
                    <a:lnTo>
                      <a:pt x="848" y="816"/>
                    </a:lnTo>
                    <a:lnTo>
                      <a:pt x="871" y="811"/>
                    </a:lnTo>
                    <a:lnTo>
                      <a:pt x="873" y="811"/>
                    </a:lnTo>
                    <a:lnTo>
                      <a:pt x="876" y="812"/>
                    </a:lnTo>
                    <a:lnTo>
                      <a:pt x="877" y="813"/>
                    </a:lnTo>
                    <a:lnTo>
                      <a:pt x="881" y="813"/>
                    </a:lnTo>
                    <a:lnTo>
                      <a:pt x="882" y="811"/>
                    </a:lnTo>
                    <a:lnTo>
                      <a:pt x="883" y="810"/>
                    </a:lnTo>
                    <a:lnTo>
                      <a:pt x="883" y="807"/>
                    </a:lnTo>
                    <a:lnTo>
                      <a:pt x="885" y="806"/>
                    </a:lnTo>
                    <a:lnTo>
                      <a:pt x="886" y="803"/>
                    </a:lnTo>
                    <a:lnTo>
                      <a:pt x="888" y="800"/>
                    </a:lnTo>
                    <a:lnTo>
                      <a:pt x="891" y="797"/>
                    </a:lnTo>
                    <a:lnTo>
                      <a:pt x="896" y="782"/>
                    </a:lnTo>
                    <a:lnTo>
                      <a:pt x="901" y="778"/>
                    </a:lnTo>
                    <a:lnTo>
                      <a:pt x="908" y="776"/>
                    </a:lnTo>
                    <a:lnTo>
                      <a:pt x="917" y="774"/>
                    </a:lnTo>
                    <a:lnTo>
                      <a:pt x="923" y="774"/>
                    </a:lnTo>
                    <a:lnTo>
                      <a:pt x="925" y="776"/>
                    </a:lnTo>
                    <a:lnTo>
                      <a:pt x="935" y="776"/>
                    </a:lnTo>
                    <a:lnTo>
                      <a:pt x="935" y="779"/>
                    </a:lnTo>
                    <a:lnTo>
                      <a:pt x="932" y="786"/>
                    </a:lnTo>
                    <a:lnTo>
                      <a:pt x="927" y="801"/>
                    </a:lnTo>
                    <a:lnTo>
                      <a:pt x="927" y="805"/>
                    </a:lnTo>
                    <a:lnTo>
                      <a:pt x="926" y="808"/>
                    </a:lnTo>
                    <a:lnTo>
                      <a:pt x="925" y="811"/>
                    </a:lnTo>
                    <a:lnTo>
                      <a:pt x="923" y="815"/>
                    </a:lnTo>
                    <a:lnTo>
                      <a:pt x="923" y="811"/>
                    </a:lnTo>
                    <a:lnTo>
                      <a:pt x="920" y="811"/>
                    </a:lnTo>
                    <a:lnTo>
                      <a:pt x="920" y="834"/>
                    </a:lnTo>
                    <a:lnTo>
                      <a:pt x="917" y="835"/>
                    </a:lnTo>
                    <a:lnTo>
                      <a:pt x="916" y="836"/>
                    </a:lnTo>
                    <a:lnTo>
                      <a:pt x="913" y="837"/>
                    </a:lnTo>
                    <a:lnTo>
                      <a:pt x="912" y="839"/>
                    </a:lnTo>
                    <a:lnTo>
                      <a:pt x="912" y="842"/>
                    </a:lnTo>
                    <a:lnTo>
                      <a:pt x="913" y="844"/>
                    </a:lnTo>
                    <a:lnTo>
                      <a:pt x="916" y="845"/>
                    </a:lnTo>
                    <a:lnTo>
                      <a:pt x="936" y="845"/>
                    </a:lnTo>
                    <a:lnTo>
                      <a:pt x="956" y="844"/>
                    </a:lnTo>
                    <a:lnTo>
                      <a:pt x="961" y="844"/>
                    </a:lnTo>
                    <a:lnTo>
                      <a:pt x="964" y="845"/>
                    </a:lnTo>
                    <a:lnTo>
                      <a:pt x="967" y="847"/>
                    </a:lnTo>
                    <a:lnTo>
                      <a:pt x="975" y="851"/>
                    </a:lnTo>
                    <a:lnTo>
                      <a:pt x="975" y="869"/>
                    </a:lnTo>
                    <a:lnTo>
                      <a:pt x="974" y="873"/>
                    </a:lnTo>
                    <a:lnTo>
                      <a:pt x="972" y="875"/>
                    </a:lnTo>
                    <a:lnTo>
                      <a:pt x="972" y="900"/>
                    </a:lnTo>
                    <a:lnTo>
                      <a:pt x="975" y="908"/>
                    </a:lnTo>
                    <a:lnTo>
                      <a:pt x="977" y="910"/>
                    </a:lnTo>
                    <a:lnTo>
                      <a:pt x="981" y="913"/>
                    </a:lnTo>
                    <a:lnTo>
                      <a:pt x="984" y="914"/>
                    </a:lnTo>
                    <a:lnTo>
                      <a:pt x="987" y="917"/>
                    </a:lnTo>
                    <a:lnTo>
                      <a:pt x="990" y="918"/>
                    </a:lnTo>
                    <a:lnTo>
                      <a:pt x="992" y="923"/>
                    </a:lnTo>
                    <a:lnTo>
                      <a:pt x="996" y="927"/>
                    </a:lnTo>
                    <a:lnTo>
                      <a:pt x="999" y="927"/>
                    </a:lnTo>
                    <a:lnTo>
                      <a:pt x="1006" y="925"/>
                    </a:lnTo>
                    <a:lnTo>
                      <a:pt x="1013" y="923"/>
                    </a:lnTo>
                    <a:lnTo>
                      <a:pt x="1019" y="919"/>
                    </a:lnTo>
                    <a:lnTo>
                      <a:pt x="1025" y="918"/>
                    </a:lnTo>
                    <a:lnTo>
                      <a:pt x="1033" y="919"/>
                    </a:lnTo>
                    <a:lnTo>
                      <a:pt x="1038" y="923"/>
                    </a:lnTo>
                    <a:lnTo>
                      <a:pt x="1043" y="928"/>
                    </a:lnTo>
                    <a:lnTo>
                      <a:pt x="1048" y="932"/>
                    </a:lnTo>
                    <a:lnTo>
                      <a:pt x="1046" y="932"/>
                    </a:lnTo>
                    <a:lnTo>
                      <a:pt x="1045" y="934"/>
                    </a:lnTo>
                    <a:lnTo>
                      <a:pt x="1039" y="940"/>
                    </a:lnTo>
                    <a:lnTo>
                      <a:pt x="1036" y="940"/>
                    </a:lnTo>
                    <a:lnTo>
                      <a:pt x="1035" y="939"/>
                    </a:lnTo>
                    <a:lnTo>
                      <a:pt x="1033" y="939"/>
                    </a:lnTo>
                    <a:lnTo>
                      <a:pt x="1033" y="937"/>
                    </a:lnTo>
                    <a:lnTo>
                      <a:pt x="1035" y="934"/>
                    </a:lnTo>
                    <a:lnTo>
                      <a:pt x="1033" y="933"/>
                    </a:lnTo>
                    <a:lnTo>
                      <a:pt x="1029" y="929"/>
                    </a:lnTo>
                    <a:lnTo>
                      <a:pt x="1028" y="927"/>
                    </a:lnTo>
                    <a:lnTo>
                      <a:pt x="1024" y="927"/>
                    </a:lnTo>
                    <a:lnTo>
                      <a:pt x="1021" y="928"/>
                    </a:lnTo>
                    <a:lnTo>
                      <a:pt x="1019" y="930"/>
                    </a:lnTo>
                    <a:lnTo>
                      <a:pt x="1016" y="932"/>
                    </a:lnTo>
                    <a:lnTo>
                      <a:pt x="1011" y="937"/>
                    </a:lnTo>
                    <a:lnTo>
                      <a:pt x="1011" y="938"/>
                    </a:lnTo>
                    <a:lnTo>
                      <a:pt x="1014" y="940"/>
                    </a:lnTo>
                    <a:lnTo>
                      <a:pt x="1011" y="945"/>
                    </a:lnTo>
                    <a:lnTo>
                      <a:pt x="1010" y="947"/>
                    </a:lnTo>
                    <a:lnTo>
                      <a:pt x="1007" y="947"/>
                    </a:lnTo>
                    <a:lnTo>
                      <a:pt x="1004" y="945"/>
                    </a:lnTo>
                    <a:lnTo>
                      <a:pt x="1001" y="944"/>
                    </a:lnTo>
                    <a:lnTo>
                      <a:pt x="999" y="940"/>
                    </a:lnTo>
                    <a:lnTo>
                      <a:pt x="994" y="935"/>
                    </a:lnTo>
                    <a:lnTo>
                      <a:pt x="991" y="934"/>
                    </a:lnTo>
                    <a:lnTo>
                      <a:pt x="986" y="934"/>
                    </a:lnTo>
                    <a:lnTo>
                      <a:pt x="985" y="935"/>
                    </a:lnTo>
                    <a:lnTo>
                      <a:pt x="982" y="935"/>
                    </a:lnTo>
                    <a:lnTo>
                      <a:pt x="980" y="933"/>
                    </a:lnTo>
                    <a:lnTo>
                      <a:pt x="975" y="930"/>
                    </a:lnTo>
                    <a:lnTo>
                      <a:pt x="974" y="928"/>
                    </a:lnTo>
                    <a:lnTo>
                      <a:pt x="974" y="927"/>
                    </a:lnTo>
                    <a:lnTo>
                      <a:pt x="972" y="924"/>
                    </a:lnTo>
                    <a:lnTo>
                      <a:pt x="967" y="919"/>
                    </a:lnTo>
                    <a:lnTo>
                      <a:pt x="965" y="918"/>
                    </a:lnTo>
                    <a:lnTo>
                      <a:pt x="962" y="915"/>
                    </a:lnTo>
                    <a:lnTo>
                      <a:pt x="957" y="913"/>
                    </a:lnTo>
                    <a:lnTo>
                      <a:pt x="956" y="914"/>
                    </a:lnTo>
                    <a:lnTo>
                      <a:pt x="956" y="917"/>
                    </a:lnTo>
                    <a:lnTo>
                      <a:pt x="954" y="917"/>
                    </a:lnTo>
                    <a:lnTo>
                      <a:pt x="951" y="914"/>
                    </a:lnTo>
                    <a:lnTo>
                      <a:pt x="950" y="912"/>
                    </a:lnTo>
                    <a:lnTo>
                      <a:pt x="950" y="904"/>
                    </a:lnTo>
                    <a:lnTo>
                      <a:pt x="946" y="896"/>
                    </a:lnTo>
                    <a:lnTo>
                      <a:pt x="937" y="888"/>
                    </a:lnTo>
                    <a:lnTo>
                      <a:pt x="931" y="883"/>
                    </a:lnTo>
                    <a:lnTo>
                      <a:pt x="927" y="874"/>
                    </a:lnTo>
                    <a:lnTo>
                      <a:pt x="923" y="874"/>
                    </a:lnTo>
                    <a:lnTo>
                      <a:pt x="921" y="875"/>
                    </a:lnTo>
                    <a:lnTo>
                      <a:pt x="920" y="876"/>
                    </a:lnTo>
                    <a:lnTo>
                      <a:pt x="913" y="876"/>
                    </a:lnTo>
                    <a:lnTo>
                      <a:pt x="910" y="874"/>
                    </a:lnTo>
                    <a:lnTo>
                      <a:pt x="907" y="873"/>
                    </a:lnTo>
                    <a:lnTo>
                      <a:pt x="903" y="870"/>
                    </a:lnTo>
                    <a:lnTo>
                      <a:pt x="901" y="869"/>
                    </a:lnTo>
                    <a:lnTo>
                      <a:pt x="893" y="866"/>
                    </a:lnTo>
                    <a:lnTo>
                      <a:pt x="887" y="866"/>
                    </a:lnTo>
                    <a:lnTo>
                      <a:pt x="880" y="864"/>
                    </a:lnTo>
                    <a:lnTo>
                      <a:pt x="871" y="859"/>
                    </a:lnTo>
                    <a:lnTo>
                      <a:pt x="866" y="852"/>
                    </a:lnTo>
                    <a:lnTo>
                      <a:pt x="861" y="847"/>
                    </a:lnTo>
                    <a:lnTo>
                      <a:pt x="853" y="842"/>
                    </a:lnTo>
                    <a:lnTo>
                      <a:pt x="851" y="842"/>
                    </a:lnTo>
                    <a:lnTo>
                      <a:pt x="846" y="840"/>
                    </a:lnTo>
                    <a:lnTo>
                      <a:pt x="839" y="840"/>
                    </a:lnTo>
                    <a:lnTo>
                      <a:pt x="837" y="842"/>
                    </a:lnTo>
                    <a:lnTo>
                      <a:pt x="834" y="844"/>
                    </a:lnTo>
                    <a:lnTo>
                      <a:pt x="831" y="847"/>
                    </a:lnTo>
                    <a:lnTo>
                      <a:pt x="824" y="847"/>
                    </a:lnTo>
                    <a:lnTo>
                      <a:pt x="822" y="846"/>
                    </a:lnTo>
                    <a:lnTo>
                      <a:pt x="819" y="844"/>
                    </a:lnTo>
                    <a:lnTo>
                      <a:pt x="809" y="844"/>
                    </a:lnTo>
                    <a:lnTo>
                      <a:pt x="804" y="842"/>
                    </a:lnTo>
                    <a:lnTo>
                      <a:pt x="798" y="839"/>
                    </a:lnTo>
                    <a:lnTo>
                      <a:pt x="792" y="834"/>
                    </a:lnTo>
                    <a:lnTo>
                      <a:pt x="787" y="831"/>
                    </a:lnTo>
                    <a:lnTo>
                      <a:pt x="780" y="831"/>
                    </a:lnTo>
                    <a:lnTo>
                      <a:pt x="778" y="830"/>
                    </a:lnTo>
                    <a:lnTo>
                      <a:pt x="775" y="830"/>
                    </a:lnTo>
                    <a:lnTo>
                      <a:pt x="772" y="829"/>
                    </a:lnTo>
                    <a:lnTo>
                      <a:pt x="769" y="827"/>
                    </a:lnTo>
                    <a:lnTo>
                      <a:pt x="768" y="825"/>
                    </a:lnTo>
                    <a:lnTo>
                      <a:pt x="765" y="822"/>
                    </a:lnTo>
                    <a:lnTo>
                      <a:pt x="758" y="820"/>
                    </a:lnTo>
                    <a:lnTo>
                      <a:pt x="755" y="820"/>
                    </a:lnTo>
                    <a:lnTo>
                      <a:pt x="753" y="818"/>
                    </a:lnTo>
                    <a:lnTo>
                      <a:pt x="749" y="817"/>
                    </a:lnTo>
                    <a:lnTo>
                      <a:pt x="744" y="815"/>
                    </a:lnTo>
                    <a:lnTo>
                      <a:pt x="742" y="812"/>
                    </a:lnTo>
                    <a:lnTo>
                      <a:pt x="738" y="810"/>
                    </a:lnTo>
                    <a:lnTo>
                      <a:pt x="733" y="808"/>
                    </a:lnTo>
                    <a:lnTo>
                      <a:pt x="729" y="806"/>
                    </a:lnTo>
                    <a:lnTo>
                      <a:pt x="726" y="803"/>
                    </a:lnTo>
                    <a:lnTo>
                      <a:pt x="725" y="801"/>
                    </a:lnTo>
                    <a:lnTo>
                      <a:pt x="720" y="798"/>
                    </a:lnTo>
                    <a:lnTo>
                      <a:pt x="719" y="796"/>
                    </a:lnTo>
                    <a:lnTo>
                      <a:pt x="719" y="791"/>
                    </a:lnTo>
                    <a:lnTo>
                      <a:pt x="720" y="788"/>
                    </a:lnTo>
                    <a:lnTo>
                      <a:pt x="724" y="784"/>
                    </a:lnTo>
                    <a:lnTo>
                      <a:pt x="724" y="778"/>
                    </a:lnTo>
                    <a:lnTo>
                      <a:pt x="723" y="777"/>
                    </a:lnTo>
                    <a:lnTo>
                      <a:pt x="721" y="774"/>
                    </a:lnTo>
                    <a:lnTo>
                      <a:pt x="719" y="772"/>
                    </a:lnTo>
                    <a:lnTo>
                      <a:pt x="713" y="758"/>
                    </a:lnTo>
                    <a:lnTo>
                      <a:pt x="703" y="747"/>
                    </a:lnTo>
                    <a:lnTo>
                      <a:pt x="691" y="737"/>
                    </a:lnTo>
                    <a:lnTo>
                      <a:pt x="684" y="732"/>
                    </a:lnTo>
                    <a:lnTo>
                      <a:pt x="681" y="729"/>
                    </a:lnTo>
                    <a:lnTo>
                      <a:pt x="678" y="727"/>
                    </a:lnTo>
                    <a:lnTo>
                      <a:pt x="676" y="724"/>
                    </a:lnTo>
                    <a:lnTo>
                      <a:pt x="675" y="723"/>
                    </a:lnTo>
                    <a:lnTo>
                      <a:pt x="675" y="715"/>
                    </a:lnTo>
                    <a:lnTo>
                      <a:pt x="674" y="713"/>
                    </a:lnTo>
                    <a:lnTo>
                      <a:pt x="671" y="710"/>
                    </a:lnTo>
                    <a:lnTo>
                      <a:pt x="669" y="709"/>
                    </a:lnTo>
                    <a:lnTo>
                      <a:pt x="665" y="707"/>
                    </a:lnTo>
                    <a:lnTo>
                      <a:pt x="662" y="705"/>
                    </a:lnTo>
                    <a:lnTo>
                      <a:pt x="661" y="703"/>
                    </a:lnTo>
                    <a:lnTo>
                      <a:pt x="659" y="700"/>
                    </a:lnTo>
                    <a:lnTo>
                      <a:pt x="659" y="696"/>
                    </a:lnTo>
                    <a:lnTo>
                      <a:pt x="654" y="696"/>
                    </a:lnTo>
                    <a:lnTo>
                      <a:pt x="640" y="683"/>
                    </a:lnTo>
                    <a:lnTo>
                      <a:pt x="637" y="678"/>
                    </a:lnTo>
                    <a:lnTo>
                      <a:pt x="636" y="674"/>
                    </a:lnTo>
                    <a:lnTo>
                      <a:pt x="632" y="666"/>
                    </a:lnTo>
                    <a:lnTo>
                      <a:pt x="630" y="659"/>
                    </a:lnTo>
                    <a:lnTo>
                      <a:pt x="630" y="656"/>
                    </a:lnTo>
                    <a:lnTo>
                      <a:pt x="629" y="654"/>
                    </a:lnTo>
                    <a:lnTo>
                      <a:pt x="619" y="651"/>
                    </a:lnTo>
                    <a:lnTo>
                      <a:pt x="614" y="649"/>
                    </a:lnTo>
                    <a:lnTo>
                      <a:pt x="610" y="646"/>
                    </a:lnTo>
                    <a:lnTo>
                      <a:pt x="609" y="647"/>
                    </a:lnTo>
                    <a:lnTo>
                      <a:pt x="609" y="651"/>
                    </a:lnTo>
                    <a:lnTo>
                      <a:pt x="610" y="659"/>
                    </a:lnTo>
                    <a:lnTo>
                      <a:pt x="612" y="665"/>
                    </a:lnTo>
                    <a:lnTo>
                      <a:pt x="617" y="675"/>
                    </a:lnTo>
                    <a:lnTo>
                      <a:pt x="620" y="678"/>
                    </a:lnTo>
                    <a:lnTo>
                      <a:pt x="622" y="679"/>
                    </a:lnTo>
                    <a:lnTo>
                      <a:pt x="626" y="680"/>
                    </a:lnTo>
                    <a:lnTo>
                      <a:pt x="629" y="683"/>
                    </a:lnTo>
                    <a:lnTo>
                      <a:pt x="634" y="690"/>
                    </a:lnTo>
                    <a:lnTo>
                      <a:pt x="635" y="694"/>
                    </a:lnTo>
                    <a:lnTo>
                      <a:pt x="636" y="699"/>
                    </a:lnTo>
                    <a:lnTo>
                      <a:pt x="641" y="708"/>
                    </a:lnTo>
                    <a:lnTo>
                      <a:pt x="646" y="714"/>
                    </a:lnTo>
                    <a:lnTo>
                      <a:pt x="650" y="722"/>
                    </a:lnTo>
                    <a:lnTo>
                      <a:pt x="654" y="732"/>
                    </a:lnTo>
                    <a:lnTo>
                      <a:pt x="657" y="740"/>
                    </a:lnTo>
                    <a:lnTo>
                      <a:pt x="664" y="747"/>
                    </a:lnTo>
                    <a:lnTo>
                      <a:pt x="665" y="745"/>
                    </a:lnTo>
                    <a:lnTo>
                      <a:pt x="666" y="747"/>
                    </a:lnTo>
                    <a:lnTo>
                      <a:pt x="669" y="748"/>
                    </a:lnTo>
                    <a:lnTo>
                      <a:pt x="670" y="749"/>
                    </a:lnTo>
                    <a:lnTo>
                      <a:pt x="671" y="752"/>
                    </a:lnTo>
                    <a:lnTo>
                      <a:pt x="671" y="756"/>
                    </a:lnTo>
                    <a:lnTo>
                      <a:pt x="670" y="757"/>
                    </a:lnTo>
                    <a:lnTo>
                      <a:pt x="670" y="759"/>
                    </a:lnTo>
                    <a:lnTo>
                      <a:pt x="669" y="759"/>
                    </a:lnTo>
                    <a:lnTo>
                      <a:pt x="666" y="757"/>
                    </a:lnTo>
                    <a:lnTo>
                      <a:pt x="664" y="756"/>
                    </a:lnTo>
                    <a:lnTo>
                      <a:pt x="662" y="753"/>
                    </a:lnTo>
                    <a:lnTo>
                      <a:pt x="662" y="752"/>
                    </a:lnTo>
                    <a:lnTo>
                      <a:pt x="659" y="751"/>
                    </a:lnTo>
                    <a:lnTo>
                      <a:pt x="656" y="749"/>
                    </a:lnTo>
                    <a:lnTo>
                      <a:pt x="654" y="747"/>
                    </a:lnTo>
                    <a:lnTo>
                      <a:pt x="651" y="743"/>
                    </a:lnTo>
                    <a:lnTo>
                      <a:pt x="649" y="740"/>
                    </a:lnTo>
                    <a:lnTo>
                      <a:pt x="646" y="739"/>
                    </a:lnTo>
                    <a:lnTo>
                      <a:pt x="642" y="735"/>
                    </a:lnTo>
                    <a:lnTo>
                      <a:pt x="642" y="724"/>
                    </a:lnTo>
                    <a:lnTo>
                      <a:pt x="639" y="722"/>
                    </a:lnTo>
                    <a:lnTo>
                      <a:pt x="634" y="714"/>
                    </a:lnTo>
                    <a:lnTo>
                      <a:pt x="630" y="712"/>
                    </a:lnTo>
                    <a:lnTo>
                      <a:pt x="627" y="709"/>
                    </a:lnTo>
                    <a:lnTo>
                      <a:pt x="624" y="708"/>
                    </a:lnTo>
                    <a:lnTo>
                      <a:pt x="621" y="705"/>
                    </a:lnTo>
                    <a:lnTo>
                      <a:pt x="617" y="704"/>
                    </a:lnTo>
                    <a:lnTo>
                      <a:pt x="615" y="703"/>
                    </a:lnTo>
                    <a:lnTo>
                      <a:pt x="612" y="700"/>
                    </a:lnTo>
                    <a:lnTo>
                      <a:pt x="620" y="700"/>
                    </a:lnTo>
                    <a:lnTo>
                      <a:pt x="621" y="699"/>
                    </a:lnTo>
                    <a:lnTo>
                      <a:pt x="620" y="698"/>
                    </a:lnTo>
                    <a:lnTo>
                      <a:pt x="610" y="685"/>
                    </a:lnTo>
                    <a:lnTo>
                      <a:pt x="598" y="674"/>
                    </a:lnTo>
                    <a:lnTo>
                      <a:pt x="596" y="669"/>
                    </a:lnTo>
                    <a:lnTo>
                      <a:pt x="596" y="665"/>
                    </a:lnTo>
                    <a:lnTo>
                      <a:pt x="595" y="661"/>
                    </a:lnTo>
                    <a:lnTo>
                      <a:pt x="595" y="659"/>
                    </a:lnTo>
                    <a:lnTo>
                      <a:pt x="593" y="656"/>
                    </a:lnTo>
                    <a:lnTo>
                      <a:pt x="588" y="649"/>
                    </a:lnTo>
                    <a:lnTo>
                      <a:pt x="587" y="646"/>
                    </a:lnTo>
                    <a:lnTo>
                      <a:pt x="585" y="642"/>
                    </a:lnTo>
                    <a:lnTo>
                      <a:pt x="583" y="637"/>
                    </a:lnTo>
                    <a:lnTo>
                      <a:pt x="583" y="634"/>
                    </a:lnTo>
                    <a:lnTo>
                      <a:pt x="576" y="626"/>
                    </a:lnTo>
                    <a:lnTo>
                      <a:pt x="566" y="618"/>
                    </a:lnTo>
                    <a:lnTo>
                      <a:pt x="555" y="612"/>
                    </a:lnTo>
                    <a:lnTo>
                      <a:pt x="542" y="607"/>
                    </a:lnTo>
                    <a:lnTo>
                      <a:pt x="541" y="606"/>
                    </a:lnTo>
                    <a:lnTo>
                      <a:pt x="540" y="603"/>
                    </a:lnTo>
                    <a:lnTo>
                      <a:pt x="540" y="598"/>
                    </a:lnTo>
                    <a:lnTo>
                      <a:pt x="534" y="590"/>
                    </a:lnTo>
                    <a:lnTo>
                      <a:pt x="528" y="582"/>
                    </a:lnTo>
                    <a:lnTo>
                      <a:pt x="524" y="573"/>
                    </a:lnTo>
                    <a:lnTo>
                      <a:pt x="524" y="563"/>
                    </a:lnTo>
                    <a:lnTo>
                      <a:pt x="518" y="559"/>
                    </a:lnTo>
                    <a:lnTo>
                      <a:pt x="506" y="542"/>
                    </a:lnTo>
                    <a:lnTo>
                      <a:pt x="499" y="532"/>
                    </a:lnTo>
                    <a:lnTo>
                      <a:pt x="498" y="529"/>
                    </a:lnTo>
                    <a:lnTo>
                      <a:pt x="499" y="528"/>
                    </a:lnTo>
                    <a:lnTo>
                      <a:pt x="501" y="525"/>
                    </a:lnTo>
                    <a:lnTo>
                      <a:pt x="503" y="523"/>
                    </a:lnTo>
                    <a:lnTo>
                      <a:pt x="502" y="513"/>
                    </a:lnTo>
                    <a:lnTo>
                      <a:pt x="501" y="500"/>
                    </a:lnTo>
                    <a:lnTo>
                      <a:pt x="499" y="489"/>
                    </a:lnTo>
                    <a:lnTo>
                      <a:pt x="498" y="481"/>
                    </a:lnTo>
                    <a:lnTo>
                      <a:pt x="501" y="473"/>
                    </a:lnTo>
                    <a:lnTo>
                      <a:pt x="506" y="452"/>
                    </a:lnTo>
                    <a:lnTo>
                      <a:pt x="507" y="444"/>
                    </a:lnTo>
                    <a:lnTo>
                      <a:pt x="506" y="437"/>
                    </a:lnTo>
                    <a:lnTo>
                      <a:pt x="497" y="429"/>
                    </a:lnTo>
                    <a:lnTo>
                      <a:pt x="496" y="422"/>
                    </a:lnTo>
                    <a:lnTo>
                      <a:pt x="498" y="420"/>
                    </a:lnTo>
                    <a:lnTo>
                      <a:pt x="501" y="418"/>
                    </a:lnTo>
                    <a:lnTo>
                      <a:pt x="502" y="418"/>
                    </a:lnTo>
                    <a:lnTo>
                      <a:pt x="509" y="421"/>
                    </a:lnTo>
                    <a:lnTo>
                      <a:pt x="514" y="426"/>
                    </a:lnTo>
                    <a:lnTo>
                      <a:pt x="517" y="421"/>
                    </a:lnTo>
                    <a:lnTo>
                      <a:pt x="519" y="417"/>
                    </a:lnTo>
                    <a:lnTo>
                      <a:pt x="519" y="412"/>
                    </a:lnTo>
                    <a:lnTo>
                      <a:pt x="516" y="408"/>
                    </a:lnTo>
                    <a:lnTo>
                      <a:pt x="514" y="406"/>
                    </a:lnTo>
                    <a:lnTo>
                      <a:pt x="513" y="405"/>
                    </a:lnTo>
                    <a:lnTo>
                      <a:pt x="512" y="405"/>
                    </a:lnTo>
                    <a:lnTo>
                      <a:pt x="511" y="403"/>
                    </a:lnTo>
                    <a:lnTo>
                      <a:pt x="508" y="402"/>
                    </a:lnTo>
                    <a:lnTo>
                      <a:pt x="504" y="401"/>
                    </a:lnTo>
                    <a:lnTo>
                      <a:pt x="501" y="398"/>
                    </a:lnTo>
                    <a:lnTo>
                      <a:pt x="496" y="396"/>
                    </a:lnTo>
                    <a:lnTo>
                      <a:pt x="494" y="395"/>
                    </a:lnTo>
                    <a:lnTo>
                      <a:pt x="493" y="391"/>
                    </a:lnTo>
                    <a:lnTo>
                      <a:pt x="491" y="390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3" y="386"/>
                    </a:lnTo>
                    <a:lnTo>
                      <a:pt x="481" y="386"/>
                    </a:lnTo>
                    <a:lnTo>
                      <a:pt x="478" y="385"/>
                    </a:lnTo>
                    <a:lnTo>
                      <a:pt x="477" y="383"/>
                    </a:lnTo>
                    <a:lnTo>
                      <a:pt x="476" y="381"/>
                    </a:lnTo>
                    <a:lnTo>
                      <a:pt x="467" y="378"/>
                    </a:lnTo>
                    <a:lnTo>
                      <a:pt x="463" y="374"/>
                    </a:lnTo>
                    <a:lnTo>
                      <a:pt x="459" y="367"/>
                    </a:lnTo>
                    <a:lnTo>
                      <a:pt x="458" y="361"/>
                    </a:lnTo>
                    <a:lnTo>
                      <a:pt x="455" y="358"/>
                    </a:lnTo>
                    <a:lnTo>
                      <a:pt x="450" y="356"/>
                    </a:lnTo>
                    <a:lnTo>
                      <a:pt x="449" y="354"/>
                    </a:lnTo>
                    <a:lnTo>
                      <a:pt x="447" y="353"/>
                    </a:lnTo>
                    <a:lnTo>
                      <a:pt x="445" y="351"/>
                    </a:lnTo>
                    <a:lnTo>
                      <a:pt x="444" y="349"/>
                    </a:lnTo>
                    <a:lnTo>
                      <a:pt x="444" y="343"/>
                    </a:lnTo>
                    <a:lnTo>
                      <a:pt x="443" y="340"/>
                    </a:lnTo>
                    <a:lnTo>
                      <a:pt x="438" y="338"/>
                    </a:lnTo>
                    <a:lnTo>
                      <a:pt x="437" y="338"/>
                    </a:lnTo>
                    <a:lnTo>
                      <a:pt x="432" y="335"/>
                    </a:lnTo>
                    <a:lnTo>
                      <a:pt x="429" y="330"/>
                    </a:lnTo>
                    <a:lnTo>
                      <a:pt x="429" y="318"/>
                    </a:lnTo>
                    <a:lnTo>
                      <a:pt x="428" y="315"/>
                    </a:lnTo>
                    <a:lnTo>
                      <a:pt x="427" y="314"/>
                    </a:lnTo>
                    <a:lnTo>
                      <a:pt x="427" y="313"/>
                    </a:lnTo>
                    <a:lnTo>
                      <a:pt x="425" y="313"/>
                    </a:lnTo>
                    <a:lnTo>
                      <a:pt x="424" y="314"/>
                    </a:lnTo>
                    <a:lnTo>
                      <a:pt x="419" y="314"/>
                    </a:lnTo>
                    <a:lnTo>
                      <a:pt x="415" y="312"/>
                    </a:lnTo>
                    <a:lnTo>
                      <a:pt x="413" y="309"/>
                    </a:lnTo>
                    <a:lnTo>
                      <a:pt x="409" y="307"/>
                    </a:lnTo>
                    <a:lnTo>
                      <a:pt x="407" y="301"/>
                    </a:lnTo>
                    <a:lnTo>
                      <a:pt x="407" y="293"/>
                    </a:lnTo>
                    <a:lnTo>
                      <a:pt x="405" y="290"/>
                    </a:lnTo>
                    <a:lnTo>
                      <a:pt x="403" y="290"/>
                    </a:lnTo>
                    <a:lnTo>
                      <a:pt x="400" y="289"/>
                    </a:lnTo>
                    <a:lnTo>
                      <a:pt x="390" y="289"/>
                    </a:lnTo>
                    <a:lnTo>
                      <a:pt x="388" y="286"/>
                    </a:lnTo>
                    <a:lnTo>
                      <a:pt x="386" y="284"/>
                    </a:lnTo>
                    <a:lnTo>
                      <a:pt x="386" y="283"/>
                    </a:lnTo>
                    <a:lnTo>
                      <a:pt x="393" y="276"/>
                    </a:lnTo>
                    <a:lnTo>
                      <a:pt x="393" y="271"/>
                    </a:lnTo>
                    <a:lnTo>
                      <a:pt x="390" y="271"/>
                    </a:lnTo>
                    <a:lnTo>
                      <a:pt x="388" y="273"/>
                    </a:lnTo>
                    <a:lnTo>
                      <a:pt x="384" y="276"/>
                    </a:lnTo>
                    <a:lnTo>
                      <a:pt x="380" y="276"/>
                    </a:lnTo>
                    <a:lnTo>
                      <a:pt x="379" y="275"/>
                    </a:lnTo>
                    <a:lnTo>
                      <a:pt x="376" y="274"/>
                    </a:lnTo>
                    <a:lnTo>
                      <a:pt x="375" y="271"/>
                    </a:lnTo>
                    <a:lnTo>
                      <a:pt x="375" y="266"/>
                    </a:lnTo>
                    <a:lnTo>
                      <a:pt x="376" y="265"/>
                    </a:lnTo>
                    <a:lnTo>
                      <a:pt x="378" y="263"/>
                    </a:lnTo>
                    <a:lnTo>
                      <a:pt x="379" y="261"/>
                    </a:lnTo>
                    <a:lnTo>
                      <a:pt x="376" y="259"/>
                    </a:lnTo>
                    <a:lnTo>
                      <a:pt x="375" y="259"/>
                    </a:lnTo>
                    <a:lnTo>
                      <a:pt x="374" y="257"/>
                    </a:lnTo>
                    <a:lnTo>
                      <a:pt x="373" y="259"/>
                    </a:lnTo>
                    <a:lnTo>
                      <a:pt x="369" y="259"/>
                    </a:lnTo>
                    <a:lnTo>
                      <a:pt x="365" y="257"/>
                    </a:lnTo>
                    <a:lnTo>
                      <a:pt x="360" y="252"/>
                    </a:lnTo>
                    <a:lnTo>
                      <a:pt x="358" y="257"/>
                    </a:lnTo>
                    <a:lnTo>
                      <a:pt x="356" y="259"/>
                    </a:lnTo>
                    <a:lnTo>
                      <a:pt x="354" y="260"/>
                    </a:lnTo>
                    <a:lnTo>
                      <a:pt x="350" y="259"/>
                    </a:lnTo>
                    <a:lnTo>
                      <a:pt x="348" y="257"/>
                    </a:lnTo>
                    <a:lnTo>
                      <a:pt x="344" y="255"/>
                    </a:lnTo>
                    <a:lnTo>
                      <a:pt x="339" y="250"/>
                    </a:lnTo>
                    <a:lnTo>
                      <a:pt x="338" y="247"/>
                    </a:lnTo>
                    <a:lnTo>
                      <a:pt x="335" y="245"/>
                    </a:lnTo>
                    <a:lnTo>
                      <a:pt x="322" y="240"/>
                    </a:lnTo>
                    <a:lnTo>
                      <a:pt x="311" y="235"/>
                    </a:lnTo>
                    <a:lnTo>
                      <a:pt x="299" y="230"/>
                    </a:lnTo>
                    <a:lnTo>
                      <a:pt x="276" y="230"/>
                    </a:lnTo>
                    <a:lnTo>
                      <a:pt x="265" y="227"/>
                    </a:lnTo>
                    <a:lnTo>
                      <a:pt x="255" y="224"/>
                    </a:lnTo>
                    <a:lnTo>
                      <a:pt x="245" y="218"/>
                    </a:lnTo>
                    <a:lnTo>
                      <a:pt x="237" y="210"/>
                    </a:lnTo>
                    <a:lnTo>
                      <a:pt x="233" y="211"/>
                    </a:lnTo>
                    <a:lnTo>
                      <a:pt x="228" y="212"/>
                    </a:lnTo>
                    <a:lnTo>
                      <a:pt x="225" y="215"/>
                    </a:lnTo>
                    <a:lnTo>
                      <a:pt x="221" y="216"/>
                    </a:lnTo>
                    <a:lnTo>
                      <a:pt x="222" y="218"/>
                    </a:lnTo>
                    <a:lnTo>
                      <a:pt x="225" y="222"/>
                    </a:lnTo>
                    <a:lnTo>
                      <a:pt x="220" y="227"/>
                    </a:lnTo>
                    <a:lnTo>
                      <a:pt x="211" y="234"/>
                    </a:lnTo>
                    <a:lnTo>
                      <a:pt x="201" y="239"/>
                    </a:lnTo>
                    <a:lnTo>
                      <a:pt x="192" y="244"/>
                    </a:lnTo>
                    <a:lnTo>
                      <a:pt x="184" y="245"/>
                    </a:lnTo>
                    <a:lnTo>
                      <a:pt x="183" y="245"/>
                    </a:lnTo>
                    <a:lnTo>
                      <a:pt x="181" y="242"/>
                    </a:lnTo>
                    <a:lnTo>
                      <a:pt x="181" y="240"/>
                    </a:lnTo>
                    <a:lnTo>
                      <a:pt x="182" y="239"/>
                    </a:lnTo>
                    <a:lnTo>
                      <a:pt x="183" y="239"/>
                    </a:lnTo>
                    <a:lnTo>
                      <a:pt x="183" y="234"/>
                    </a:lnTo>
                    <a:lnTo>
                      <a:pt x="186" y="225"/>
                    </a:lnTo>
                    <a:lnTo>
                      <a:pt x="191" y="218"/>
                    </a:lnTo>
                    <a:lnTo>
                      <a:pt x="201" y="213"/>
                    </a:lnTo>
                    <a:lnTo>
                      <a:pt x="201" y="210"/>
                    </a:lnTo>
                    <a:lnTo>
                      <a:pt x="197" y="210"/>
                    </a:lnTo>
                    <a:lnTo>
                      <a:pt x="189" y="212"/>
                    </a:lnTo>
                    <a:lnTo>
                      <a:pt x="179" y="218"/>
                    </a:lnTo>
                    <a:lnTo>
                      <a:pt x="169" y="227"/>
                    </a:lnTo>
                    <a:lnTo>
                      <a:pt x="162" y="237"/>
                    </a:lnTo>
                    <a:lnTo>
                      <a:pt x="159" y="246"/>
                    </a:lnTo>
                    <a:lnTo>
                      <a:pt x="159" y="252"/>
                    </a:lnTo>
                    <a:lnTo>
                      <a:pt x="157" y="260"/>
                    </a:lnTo>
                    <a:lnTo>
                      <a:pt x="154" y="263"/>
                    </a:lnTo>
                    <a:lnTo>
                      <a:pt x="151" y="265"/>
                    </a:lnTo>
                    <a:lnTo>
                      <a:pt x="146" y="266"/>
                    </a:lnTo>
                    <a:lnTo>
                      <a:pt x="142" y="268"/>
                    </a:lnTo>
                    <a:lnTo>
                      <a:pt x="138" y="270"/>
                    </a:lnTo>
                    <a:lnTo>
                      <a:pt x="136" y="273"/>
                    </a:lnTo>
                    <a:lnTo>
                      <a:pt x="134" y="275"/>
                    </a:lnTo>
                    <a:lnTo>
                      <a:pt x="132" y="279"/>
                    </a:lnTo>
                    <a:lnTo>
                      <a:pt x="123" y="285"/>
                    </a:lnTo>
                    <a:lnTo>
                      <a:pt x="114" y="290"/>
                    </a:lnTo>
                    <a:lnTo>
                      <a:pt x="97" y="303"/>
                    </a:lnTo>
                    <a:lnTo>
                      <a:pt x="85" y="307"/>
                    </a:lnTo>
                    <a:lnTo>
                      <a:pt x="73" y="309"/>
                    </a:lnTo>
                    <a:lnTo>
                      <a:pt x="64" y="312"/>
                    </a:lnTo>
                    <a:lnTo>
                      <a:pt x="58" y="317"/>
                    </a:lnTo>
                    <a:lnTo>
                      <a:pt x="50" y="322"/>
                    </a:lnTo>
                    <a:lnTo>
                      <a:pt x="43" y="324"/>
                    </a:lnTo>
                    <a:lnTo>
                      <a:pt x="33" y="324"/>
                    </a:lnTo>
                    <a:lnTo>
                      <a:pt x="38" y="319"/>
                    </a:lnTo>
                    <a:lnTo>
                      <a:pt x="40" y="318"/>
                    </a:lnTo>
                    <a:lnTo>
                      <a:pt x="43" y="318"/>
                    </a:lnTo>
                    <a:lnTo>
                      <a:pt x="46" y="317"/>
                    </a:lnTo>
                    <a:lnTo>
                      <a:pt x="49" y="317"/>
                    </a:lnTo>
                    <a:lnTo>
                      <a:pt x="51" y="315"/>
                    </a:lnTo>
                    <a:lnTo>
                      <a:pt x="55" y="312"/>
                    </a:lnTo>
                    <a:lnTo>
                      <a:pt x="58" y="308"/>
                    </a:lnTo>
                    <a:lnTo>
                      <a:pt x="61" y="304"/>
                    </a:lnTo>
                    <a:lnTo>
                      <a:pt x="65" y="301"/>
                    </a:lnTo>
                    <a:lnTo>
                      <a:pt x="68" y="300"/>
                    </a:lnTo>
                    <a:lnTo>
                      <a:pt x="72" y="300"/>
                    </a:lnTo>
                    <a:lnTo>
                      <a:pt x="74" y="299"/>
                    </a:lnTo>
                    <a:lnTo>
                      <a:pt x="80" y="299"/>
                    </a:lnTo>
                    <a:lnTo>
                      <a:pt x="84" y="295"/>
                    </a:lnTo>
                    <a:lnTo>
                      <a:pt x="94" y="288"/>
                    </a:lnTo>
                    <a:lnTo>
                      <a:pt x="117" y="273"/>
                    </a:lnTo>
                    <a:lnTo>
                      <a:pt x="123" y="268"/>
                    </a:lnTo>
                    <a:lnTo>
                      <a:pt x="130" y="255"/>
                    </a:lnTo>
                    <a:lnTo>
                      <a:pt x="137" y="249"/>
                    </a:lnTo>
                    <a:lnTo>
                      <a:pt x="130" y="249"/>
                    </a:lnTo>
                    <a:lnTo>
                      <a:pt x="127" y="250"/>
                    </a:lnTo>
                    <a:lnTo>
                      <a:pt x="123" y="252"/>
                    </a:lnTo>
                    <a:lnTo>
                      <a:pt x="119" y="254"/>
                    </a:lnTo>
                    <a:lnTo>
                      <a:pt x="112" y="254"/>
                    </a:lnTo>
                    <a:lnTo>
                      <a:pt x="109" y="252"/>
                    </a:lnTo>
                    <a:lnTo>
                      <a:pt x="107" y="252"/>
                    </a:lnTo>
                    <a:lnTo>
                      <a:pt x="104" y="251"/>
                    </a:lnTo>
                    <a:lnTo>
                      <a:pt x="103" y="254"/>
                    </a:lnTo>
                    <a:lnTo>
                      <a:pt x="102" y="255"/>
                    </a:lnTo>
                    <a:lnTo>
                      <a:pt x="102" y="257"/>
                    </a:lnTo>
                    <a:lnTo>
                      <a:pt x="94" y="254"/>
                    </a:lnTo>
                    <a:lnTo>
                      <a:pt x="88" y="251"/>
                    </a:lnTo>
                    <a:lnTo>
                      <a:pt x="82" y="246"/>
                    </a:lnTo>
                    <a:lnTo>
                      <a:pt x="82" y="252"/>
                    </a:lnTo>
                    <a:lnTo>
                      <a:pt x="75" y="252"/>
                    </a:lnTo>
                    <a:lnTo>
                      <a:pt x="73" y="254"/>
                    </a:lnTo>
                    <a:lnTo>
                      <a:pt x="72" y="256"/>
                    </a:lnTo>
                    <a:lnTo>
                      <a:pt x="70" y="256"/>
                    </a:lnTo>
                    <a:lnTo>
                      <a:pt x="68" y="254"/>
                    </a:lnTo>
                    <a:lnTo>
                      <a:pt x="67" y="251"/>
                    </a:lnTo>
                    <a:lnTo>
                      <a:pt x="67" y="235"/>
                    </a:lnTo>
                    <a:lnTo>
                      <a:pt x="65" y="232"/>
                    </a:lnTo>
                    <a:lnTo>
                      <a:pt x="64" y="231"/>
                    </a:lnTo>
                    <a:lnTo>
                      <a:pt x="63" y="231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5" y="239"/>
                    </a:lnTo>
                    <a:lnTo>
                      <a:pt x="50" y="237"/>
                    </a:lnTo>
                    <a:lnTo>
                      <a:pt x="44" y="234"/>
                    </a:lnTo>
                    <a:lnTo>
                      <a:pt x="36" y="229"/>
                    </a:lnTo>
                    <a:lnTo>
                      <a:pt x="28" y="220"/>
                    </a:lnTo>
                    <a:lnTo>
                      <a:pt x="30" y="220"/>
                    </a:lnTo>
                    <a:lnTo>
                      <a:pt x="31" y="218"/>
                    </a:lnTo>
                    <a:lnTo>
                      <a:pt x="34" y="218"/>
                    </a:lnTo>
                    <a:lnTo>
                      <a:pt x="31" y="215"/>
                    </a:lnTo>
                    <a:lnTo>
                      <a:pt x="26" y="210"/>
                    </a:lnTo>
                    <a:lnTo>
                      <a:pt x="23" y="207"/>
                    </a:lnTo>
                    <a:lnTo>
                      <a:pt x="20" y="206"/>
                    </a:lnTo>
                    <a:lnTo>
                      <a:pt x="18" y="201"/>
                    </a:lnTo>
                    <a:lnTo>
                      <a:pt x="21" y="192"/>
                    </a:lnTo>
                    <a:lnTo>
                      <a:pt x="29" y="185"/>
                    </a:lnTo>
                    <a:lnTo>
                      <a:pt x="39" y="179"/>
                    </a:lnTo>
                    <a:lnTo>
                      <a:pt x="48" y="178"/>
                    </a:lnTo>
                    <a:lnTo>
                      <a:pt x="53" y="177"/>
                    </a:lnTo>
                    <a:lnTo>
                      <a:pt x="60" y="174"/>
                    </a:lnTo>
                    <a:lnTo>
                      <a:pt x="69" y="169"/>
                    </a:lnTo>
                    <a:lnTo>
                      <a:pt x="77" y="166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8" y="158"/>
                    </a:lnTo>
                    <a:lnTo>
                      <a:pt x="75" y="157"/>
                    </a:lnTo>
                    <a:lnTo>
                      <a:pt x="74" y="154"/>
                    </a:lnTo>
                    <a:lnTo>
                      <a:pt x="73" y="153"/>
                    </a:lnTo>
                    <a:lnTo>
                      <a:pt x="73" y="152"/>
                    </a:lnTo>
                    <a:lnTo>
                      <a:pt x="74" y="151"/>
                    </a:lnTo>
                    <a:lnTo>
                      <a:pt x="78" y="151"/>
                    </a:lnTo>
                    <a:lnTo>
                      <a:pt x="79" y="152"/>
                    </a:lnTo>
                    <a:lnTo>
                      <a:pt x="79" y="146"/>
                    </a:lnTo>
                    <a:lnTo>
                      <a:pt x="70" y="146"/>
                    </a:lnTo>
                    <a:lnTo>
                      <a:pt x="68" y="148"/>
                    </a:lnTo>
                    <a:lnTo>
                      <a:pt x="63" y="151"/>
                    </a:lnTo>
                    <a:lnTo>
                      <a:pt x="59" y="153"/>
                    </a:lnTo>
                    <a:lnTo>
                      <a:pt x="50" y="153"/>
                    </a:lnTo>
                    <a:lnTo>
                      <a:pt x="46" y="152"/>
                    </a:lnTo>
                    <a:lnTo>
                      <a:pt x="41" y="149"/>
                    </a:lnTo>
                    <a:lnTo>
                      <a:pt x="16" y="149"/>
                    </a:lnTo>
                    <a:lnTo>
                      <a:pt x="16" y="147"/>
                    </a:lnTo>
                    <a:lnTo>
                      <a:pt x="15" y="144"/>
                    </a:lnTo>
                    <a:lnTo>
                      <a:pt x="11" y="140"/>
                    </a:lnTo>
                    <a:lnTo>
                      <a:pt x="11" y="135"/>
                    </a:lnTo>
                    <a:lnTo>
                      <a:pt x="13" y="134"/>
                    </a:lnTo>
                    <a:lnTo>
                      <a:pt x="9" y="134"/>
                    </a:lnTo>
                    <a:lnTo>
                      <a:pt x="5" y="133"/>
                    </a:lnTo>
                    <a:lnTo>
                      <a:pt x="0" y="128"/>
                    </a:lnTo>
                    <a:lnTo>
                      <a:pt x="11" y="122"/>
                    </a:lnTo>
                    <a:lnTo>
                      <a:pt x="25" y="117"/>
                    </a:lnTo>
                    <a:lnTo>
                      <a:pt x="36" y="110"/>
                    </a:lnTo>
                    <a:lnTo>
                      <a:pt x="44" y="110"/>
                    </a:lnTo>
                    <a:lnTo>
                      <a:pt x="44" y="114"/>
                    </a:lnTo>
                    <a:lnTo>
                      <a:pt x="46" y="119"/>
                    </a:lnTo>
                    <a:lnTo>
                      <a:pt x="70" y="119"/>
                    </a:lnTo>
                    <a:lnTo>
                      <a:pt x="67" y="112"/>
                    </a:lnTo>
                    <a:lnTo>
                      <a:pt x="61" y="107"/>
                    </a:lnTo>
                    <a:lnTo>
                      <a:pt x="54" y="104"/>
                    </a:lnTo>
                    <a:lnTo>
                      <a:pt x="46" y="100"/>
                    </a:lnTo>
                    <a:lnTo>
                      <a:pt x="44" y="98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29" y="81"/>
                    </a:lnTo>
                    <a:lnTo>
                      <a:pt x="21" y="79"/>
                    </a:lnTo>
                    <a:lnTo>
                      <a:pt x="15" y="78"/>
                    </a:lnTo>
                    <a:lnTo>
                      <a:pt x="13" y="75"/>
                    </a:lnTo>
                    <a:lnTo>
                      <a:pt x="13" y="74"/>
                    </a:lnTo>
                    <a:lnTo>
                      <a:pt x="14" y="73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9" y="63"/>
                    </a:lnTo>
                    <a:lnTo>
                      <a:pt x="40" y="63"/>
                    </a:lnTo>
                    <a:lnTo>
                      <a:pt x="55" y="47"/>
                    </a:lnTo>
                    <a:lnTo>
                      <a:pt x="73" y="34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9" y="24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4" y="20"/>
                    </a:lnTo>
                    <a:lnTo>
                      <a:pt x="119" y="15"/>
                    </a:lnTo>
                    <a:lnTo>
                      <a:pt x="122" y="13"/>
                    </a:lnTo>
                    <a:lnTo>
                      <a:pt x="125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4" y="16"/>
                    </a:lnTo>
                    <a:lnTo>
                      <a:pt x="138" y="18"/>
                    </a:lnTo>
                    <a:lnTo>
                      <a:pt x="136" y="21"/>
                    </a:lnTo>
                    <a:lnTo>
                      <a:pt x="136" y="22"/>
                    </a:lnTo>
                    <a:lnTo>
                      <a:pt x="134" y="24"/>
                    </a:lnTo>
                    <a:lnTo>
                      <a:pt x="137" y="24"/>
                    </a:lnTo>
                    <a:lnTo>
                      <a:pt x="142" y="21"/>
                    </a:lnTo>
                    <a:lnTo>
                      <a:pt x="144" y="18"/>
                    </a:lnTo>
                    <a:lnTo>
                      <a:pt x="148" y="20"/>
                    </a:lnTo>
                    <a:lnTo>
                      <a:pt x="149" y="20"/>
                    </a:lnTo>
                    <a:lnTo>
                      <a:pt x="154" y="22"/>
                    </a:lnTo>
                    <a:lnTo>
                      <a:pt x="174" y="22"/>
                    </a:lnTo>
                    <a:lnTo>
                      <a:pt x="178" y="25"/>
                    </a:lnTo>
                    <a:lnTo>
                      <a:pt x="182" y="29"/>
                    </a:lnTo>
                    <a:lnTo>
                      <a:pt x="186" y="30"/>
                    </a:lnTo>
                    <a:lnTo>
                      <a:pt x="217" y="30"/>
                    </a:lnTo>
                    <a:lnTo>
                      <a:pt x="226" y="35"/>
                    </a:lnTo>
                    <a:lnTo>
                      <a:pt x="238" y="39"/>
                    </a:lnTo>
                    <a:lnTo>
                      <a:pt x="252" y="41"/>
                    </a:lnTo>
                    <a:lnTo>
                      <a:pt x="267" y="41"/>
                    </a:lnTo>
                    <a:lnTo>
                      <a:pt x="279" y="37"/>
                    </a:lnTo>
                    <a:lnTo>
                      <a:pt x="282" y="37"/>
                    </a:lnTo>
                    <a:lnTo>
                      <a:pt x="292" y="39"/>
                    </a:lnTo>
                    <a:lnTo>
                      <a:pt x="300" y="42"/>
                    </a:lnTo>
                    <a:lnTo>
                      <a:pt x="309" y="46"/>
                    </a:lnTo>
                    <a:lnTo>
                      <a:pt x="309" y="45"/>
                    </a:lnTo>
                    <a:lnTo>
                      <a:pt x="310" y="46"/>
                    </a:lnTo>
                    <a:lnTo>
                      <a:pt x="312" y="46"/>
                    </a:lnTo>
                    <a:lnTo>
                      <a:pt x="314" y="45"/>
                    </a:lnTo>
                    <a:lnTo>
                      <a:pt x="314" y="46"/>
                    </a:lnTo>
                    <a:lnTo>
                      <a:pt x="315" y="47"/>
                    </a:lnTo>
                    <a:lnTo>
                      <a:pt x="317" y="49"/>
                    </a:lnTo>
                    <a:lnTo>
                      <a:pt x="319" y="50"/>
                    </a:lnTo>
                    <a:lnTo>
                      <a:pt x="319" y="51"/>
                    </a:lnTo>
                    <a:lnTo>
                      <a:pt x="335" y="59"/>
                    </a:lnTo>
                    <a:lnTo>
                      <a:pt x="351" y="61"/>
                    </a:lnTo>
                    <a:lnTo>
                      <a:pt x="364" y="63"/>
                    </a:lnTo>
                    <a:lnTo>
                      <a:pt x="364" y="61"/>
                    </a:lnTo>
                    <a:lnTo>
                      <a:pt x="361" y="59"/>
                    </a:lnTo>
                    <a:lnTo>
                      <a:pt x="361" y="56"/>
                    </a:lnTo>
                    <a:lnTo>
                      <a:pt x="366" y="54"/>
                    </a:lnTo>
                    <a:lnTo>
                      <a:pt x="370" y="52"/>
                    </a:lnTo>
                    <a:lnTo>
                      <a:pt x="378" y="52"/>
                    </a:lnTo>
                    <a:lnTo>
                      <a:pt x="378" y="51"/>
                    </a:lnTo>
                    <a:lnTo>
                      <a:pt x="379" y="50"/>
                    </a:lnTo>
                    <a:lnTo>
                      <a:pt x="379" y="49"/>
                    </a:lnTo>
                    <a:lnTo>
                      <a:pt x="380" y="47"/>
                    </a:lnTo>
                    <a:lnTo>
                      <a:pt x="380" y="46"/>
                    </a:lnTo>
                    <a:lnTo>
                      <a:pt x="384" y="46"/>
                    </a:lnTo>
                    <a:lnTo>
                      <a:pt x="386" y="47"/>
                    </a:lnTo>
                    <a:lnTo>
                      <a:pt x="389" y="50"/>
                    </a:lnTo>
                    <a:lnTo>
                      <a:pt x="393" y="50"/>
                    </a:lnTo>
                    <a:lnTo>
                      <a:pt x="395" y="49"/>
                    </a:lnTo>
                    <a:lnTo>
                      <a:pt x="399" y="47"/>
                    </a:lnTo>
                    <a:lnTo>
                      <a:pt x="407" y="44"/>
                    </a:lnTo>
                    <a:lnTo>
                      <a:pt x="417" y="41"/>
                    </a:lnTo>
                    <a:lnTo>
                      <a:pt x="425" y="39"/>
                    </a:lnTo>
                    <a:lnTo>
                      <a:pt x="435" y="36"/>
                    </a:lnTo>
                    <a:lnTo>
                      <a:pt x="438" y="41"/>
                    </a:lnTo>
                    <a:lnTo>
                      <a:pt x="440" y="42"/>
                    </a:lnTo>
                    <a:lnTo>
                      <a:pt x="445" y="42"/>
                    </a:lnTo>
                    <a:lnTo>
                      <a:pt x="449" y="39"/>
                    </a:lnTo>
                    <a:lnTo>
                      <a:pt x="452" y="34"/>
                    </a:lnTo>
                    <a:lnTo>
                      <a:pt x="453" y="32"/>
                    </a:lnTo>
                    <a:lnTo>
                      <a:pt x="454" y="30"/>
                    </a:lnTo>
                    <a:lnTo>
                      <a:pt x="457" y="30"/>
                    </a:lnTo>
                    <a:lnTo>
                      <a:pt x="463" y="36"/>
                    </a:lnTo>
                    <a:lnTo>
                      <a:pt x="468" y="42"/>
                    </a:lnTo>
                    <a:lnTo>
                      <a:pt x="473" y="46"/>
                    </a:lnTo>
                    <a:lnTo>
                      <a:pt x="478" y="49"/>
                    </a:lnTo>
                    <a:lnTo>
                      <a:pt x="481" y="49"/>
                    </a:lnTo>
                    <a:lnTo>
                      <a:pt x="483" y="47"/>
                    </a:lnTo>
                    <a:lnTo>
                      <a:pt x="484" y="45"/>
                    </a:lnTo>
                    <a:lnTo>
                      <a:pt x="491" y="39"/>
                    </a:lnTo>
                    <a:lnTo>
                      <a:pt x="494" y="37"/>
                    </a:lnTo>
                    <a:lnTo>
                      <a:pt x="494" y="40"/>
                    </a:lnTo>
                    <a:lnTo>
                      <a:pt x="497" y="42"/>
                    </a:lnTo>
                    <a:lnTo>
                      <a:pt x="498" y="46"/>
                    </a:lnTo>
                    <a:lnTo>
                      <a:pt x="503" y="49"/>
                    </a:lnTo>
                    <a:lnTo>
                      <a:pt x="507" y="49"/>
                    </a:lnTo>
                    <a:lnTo>
                      <a:pt x="511" y="47"/>
                    </a:lnTo>
                    <a:lnTo>
                      <a:pt x="513" y="45"/>
                    </a:lnTo>
                    <a:lnTo>
                      <a:pt x="517" y="44"/>
                    </a:lnTo>
                    <a:lnTo>
                      <a:pt x="521" y="44"/>
                    </a:lnTo>
                    <a:lnTo>
                      <a:pt x="534" y="46"/>
                    </a:lnTo>
                    <a:lnTo>
                      <a:pt x="546" y="51"/>
                    </a:lnTo>
                    <a:lnTo>
                      <a:pt x="558" y="56"/>
                    </a:lnTo>
                    <a:lnTo>
                      <a:pt x="570" y="60"/>
                    </a:lnTo>
                    <a:lnTo>
                      <a:pt x="583" y="61"/>
                    </a:lnTo>
                    <a:lnTo>
                      <a:pt x="595" y="60"/>
                    </a:lnTo>
                    <a:lnTo>
                      <a:pt x="601" y="60"/>
                    </a:lnTo>
                    <a:lnTo>
                      <a:pt x="605" y="63"/>
                    </a:lnTo>
                    <a:lnTo>
                      <a:pt x="610" y="66"/>
                    </a:lnTo>
                    <a:lnTo>
                      <a:pt x="615" y="74"/>
                    </a:lnTo>
                    <a:lnTo>
                      <a:pt x="614" y="74"/>
                    </a:lnTo>
                    <a:lnTo>
                      <a:pt x="611" y="75"/>
                    </a:lnTo>
                    <a:lnTo>
                      <a:pt x="604" y="75"/>
                    </a:lnTo>
                    <a:lnTo>
                      <a:pt x="601" y="78"/>
                    </a:lnTo>
                    <a:lnTo>
                      <a:pt x="601" y="79"/>
                    </a:lnTo>
                    <a:lnTo>
                      <a:pt x="602" y="80"/>
                    </a:lnTo>
                    <a:lnTo>
                      <a:pt x="602" y="81"/>
                    </a:lnTo>
                    <a:lnTo>
                      <a:pt x="607" y="84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31" y="81"/>
                    </a:lnTo>
                    <a:lnTo>
                      <a:pt x="639" y="80"/>
                    </a:lnTo>
                    <a:lnTo>
                      <a:pt x="665" y="80"/>
                    </a:lnTo>
                    <a:lnTo>
                      <a:pt x="671" y="84"/>
                    </a:lnTo>
                    <a:lnTo>
                      <a:pt x="674" y="85"/>
                    </a:lnTo>
                    <a:lnTo>
                      <a:pt x="676" y="88"/>
                    </a:lnTo>
                    <a:lnTo>
                      <a:pt x="678" y="90"/>
                    </a:lnTo>
                    <a:lnTo>
                      <a:pt x="680" y="93"/>
                    </a:lnTo>
                    <a:lnTo>
                      <a:pt x="683" y="94"/>
                    </a:lnTo>
                    <a:lnTo>
                      <a:pt x="685" y="96"/>
                    </a:lnTo>
                    <a:lnTo>
                      <a:pt x="689" y="96"/>
                    </a:lnTo>
                    <a:lnTo>
                      <a:pt x="688" y="95"/>
                    </a:lnTo>
                    <a:lnTo>
                      <a:pt x="688" y="93"/>
                    </a:lnTo>
                    <a:lnTo>
                      <a:pt x="686" y="90"/>
                    </a:lnTo>
                    <a:lnTo>
                      <a:pt x="686" y="89"/>
                    </a:lnTo>
                    <a:lnTo>
                      <a:pt x="685" y="86"/>
                    </a:lnTo>
                    <a:lnTo>
                      <a:pt x="685" y="81"/>
                    </a:lnTo>
                    <a:lnTo>
                      <a:pt x="689" y="78"/>
                    </a:lnTo>
                    <a:lnTo>
                      <a:pt x="691" y="78"/>
                    </a:lnTo>
                    <a:lnTo>
                      <a:pt x="694" y="76"/>
                    </a:lnTo>
                    <a:lnTo>
                      <a:pt x="699" y="76"/>
                    </a:lnTo>
                    <a:lnTo>
                      <a:pt x="701" y="75"/>
                    </a:lnTo>
                    <a:lnTo>
                      <a:pt x="703" y="74"/>
                    </a:lnTo>
                    <a:lnTo>
                      <a:pt x="704" y="71"/>
                    </a:lnTo>
                    <a:lnTo>
                      <a:pt x="704" y="69"/>
                    </a:lnTo>
                    <a:lnTo>
                      <a:pt x="698" y="71"/>
                    </a:lnTo>
                    <a:lnTo>
                      <a:pt x="690" y="74"/>
                    </a:lnTo>
                    <a:lnTo>
                      <a:pt x="683" y="75"/>
                    </a:lnTo>
                    <a:lnTo>
                      <a:pt x="680" y="75"/>
                    </a:lnTo>
                    <a:lnTo>
                      <a:pt x="678" y="73"/>
                    </a:lnTo>
                    <a:lnTo>
                      <a:pt x="678" y="70"/>
                    </a:lnTo>
                    <a:lnTo>
                      <a:pt x="680" y="66"/>
                    </a:lnTo>
                    <a:lnTo>
                      <a:pt x="686" y="63"/>
                    </a:lnTo>
                    <a:lnTo>
                      <a:pt x="695" y="61"/>
                    </a:lnTo>
                    <a:lnTo>
                      <a:pt x="703" y="60"/>
                    </a:lnTo>
                    <a:lnTo>
                      <a:pt x="709" y="59"/>
                    </a:lnTo>
                    <a:lnTo>
                      <a:pt x="714" y="68"/>
                    </a:lnTo>
                    <a:lnTo>
                      <a:pt x="724" y="75"/>
                    </a:lnTo>
                    <a:lnTo>
                      <a:pt x="735" y="80"/>
                    </a:lnTo>
                    <a:lnTo>
                      <a:pt x="748" y="83"/>
                    </a:lnTo>
                    <a:lnTo>
                      <a:pt x="762" y="84"/>
                    </a:lnTo>
                    <a:lnTo>
                      <a:pt x="797" y="84"/>
                    </a:lnTo>
                    <a:lnTo>
                      <a:pt x="797" y="79"/>
                    </a:lnTo>
                    <a:lnTo>
                      <a:pt x="798" y="75"/>
                    </a:lnTo>
                    <a:lnTo>
                      <a:pt x="803" y="70"/>
                    </a:lnTo>
                    <a:lnTo>
                      <a:pt x="811" y="70"/>
                    </a:lnTo>
                    <a:lnTo>
                      <a:pt x="814" y="71"/>
                    </a:lnTo>
                    <a:lnTo>
                      <a:pt x="817" y="73"/>
                    </a:lnTo>
                    <a:lnTo>
                      <a:pt x="821" y="74"/>
                    </a:lnTo>
                    <a:lnTo>
                      <a:pt x="823" y="74"/>
                    </a:lnTo>
                    <a:lnTo>
                      <a:pt x="826" y="76"/>
                    </a:lnTo>
                    <a:lnTo>
                      <a:pt x="826" y="81"/>
                    </a:lnTo>
                    <a:lnTo>
                      <a:pt x="824" y="83"/>
                    </a:lnTo>
                    <a:lnTo>
                      <a:pt x="824" y="89"/>
                    </a:lnTo>
                    <a:lnTo>
                      <a:pt x="826" y="89"/>
                    </a:lnTo>
                    <a:lnTo>
                      <a:pt x="828" y="90"/>
                    </a:lnTo>
                    <a:lnTo>
                      <a:pt x="831" y="89"/>
                    </a:lnTo>
                    <a:lnTo>
                      <a:pt x="833" y="81"/>
                    </a:lnTo>
                    <a:lnTo>
                      <a:pt x="843" y="74"/>
                    </a:lnTo>
                    <a:lnTo>
                      <a:pt x="849" y="71"/>
                    </a:lnTo>
                    <a:lnTo>
                      <a:pt x="852" y="68"/>
                    </a:lnTo>
                    <a:lnTo>
                      <a:pt x="852" y="61"/>
                    </a:lnTo>
                    <a:lnTo>
                      <a:pt x="844" y="65"/>
                    </a:lnTo>
                    <a:lnTo>
                      <a:pt x="844" y="64"/>
                    </a:lnTo>
                    <a:lnTo>
                      <a:pt x="846" y="63"/>
                    </a:lnTo>
                    <a:lnTo>
                      <a:pt x="846" y="56"/>
                    </a:lnTo>
                    <a:lnTo>
                      <a:pt x="847" y="54"/>
                    </a:lnTo>
                    <a:lnTo>
                      <a:pt x="847" y="52"/>
                    </a:lnTo>
                    <a:lnTo>
                      <a:pt x="844" y="47"/>
                    </a:lnTo>
                    <a:lnTo>
                      <a:pt x="839" y="45"/>
                    </a:lnTo>
                    <a:lnTo>
                      <a:pt x="833" y="42"/>
                    </a:lnTo>
                    <a:lnTo>
                      <a:pt x="827" y="41"/>
                    </a:lnTo>
                    <a:lnTo>
                      <a:pt x="822" y="39"/>
                    </a:lnTo>
                    <a:lnTo>
                      <a:pt x="819" y="34"/>
                    </a:lnTo>
                    <a:lnTo>
                      <a:pt x="819" y="31"/>
                    </a:lnTo>
                    <a:lnTo>
                      <a:pt x="821" y="30"/>
                    </a:lnTo>
                    <a:lnTo>
                      <a:pt x="823" y="29"/>
                    </a:lnTo>
                    <a:lnTo>
                      <a:pt x="824" y="26"/>
                    </a:lnTo>
                    <a:lnTo>
                      <a:pt x="824" y="21"/>
                    </a:lnTo>
                    <a:lnTo>
                      <a:pt x="823" y="20"/>
                    </a:lnTo>
                    <a:lnTo>
                      <a:pt x="822" y="17"/>
                    </a:lnTo>
                    <a:lnTo>
                      <a:pt x="822" y="12"/>
                    </a:lnTo>
                    <a:lnTo>
                      <a:pt x="823" y="11"/>
                    </a:lnTo>
                    <a:lnTo>
                      <a:pt x="826" y="10"/>
                    </a:lnTo>
                    <a:lnTo>
                      <a:pt x="828" y="10"/>
                    </a:lnTo>
                    <a:lnTo>
                      <a:pt x="831" y="8"/>
                    </a:lnTo>
                    <a:lnTo>
                      <a:pt x="833" y="8"/>
                    </a:lnTo>
                    <a:lnTo>
                      <a:pt x="833" y="5"/>
                    </a:lnTo>
                    <a:lnTo>
                      <a:pt x="832" y="2"/>
                    </a:lnTo>
                    <a:lnTo>
                      <a:pt x="832" y="1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244">
                <a:extLst>
                  <a:ext uri="{FF2B5EF4-FFF2-40B4-BE49-F238E27FC236}">
                    <a16:creationId xmlns:a16="http://schemas.microsoft.com/office/drawing/2014/main" id="{BF09EE30-72D0-DC4D-81FA-4368C91A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300" y="2917848"/>
                <a:ext cx="41451" cy="518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2" y="6"/>
                  </a:cxn>
                  <a:cxn ang="0">
                    <a:pos x="19" y="16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19" y="25"/>
                  </a:cxn>
                  <a:cxn ang="0">
                    <a:pos x="17" y="25"/>
                  </a:cxn>
                  <a:cxn ang="0">
                    <a:pos x="15" y="24"/>
                  </a:cxn>
                  <a:cxn ang="0">
                    <a:pos x="13" y="22"/>
                  </a:cxn>
                  <a:cxn ang="0">
                    <a:pos x="12" y="20"/>
                  </a:cxn>
                  <a:cxn ang="0">
                    <a:pos x="9" y="17"/>
                  </a:cxn>
                  <a:cxn ang="0">
                    <a:pos x="9" y="7"/>
                  </a:cxn>
                  <a:cxn ang="0">
                    <a:pos x="6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20" h="25">
                    <a:moveTo>
                      <a:pt x="3" y="0"/>
                    </a:moveTo>
                    <a:lnTo>
                      <a:pt x="10" y="0"/>
                    </a:lnTo>
                    <a:lnTo>
                      <a:pt x="12" y="6"/>
                    </a:lnTo>
                    <a:lnTo>
                      <a:pt x="19" y="16"/>
                    </a:lnTo>
                    <a:lnTo>
                      <a:pt x="20" y="21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9" y="17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1245">
                <a:extLst>
                  <a:ext uri="{FF2B5EF4-FFF2-40B4-BE49-F238E27FC236}">
                    <a16:creationId xmlns:a16="http://schemas.microsoft.com/office/drawing/2014/main" id="{44444CEF-5E2D-8846-9588-449F7AD5E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52" y="2849454"/>
                <a:ext cx="39379" cy="683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14" y="10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0"/>
                  </a:cxn>
                  <a:cxn ang="0">
                    <a:pos x="17" y="33"/>
                  </a:cxn>
                  <a:cxn ang="0">
                    <a:pos x="12" y="25"/>
                  </a:cxn>
                  <a:cxn ang="0">
                    <a:pos x="11" y="21"/>
                  </a:cxn>
                  <a:cxn ang="0">
                    <a:pos x="11" y="16"/>
                  </a:cxn>
                  <a:cxn ang="0">
                    <a:pos x="6" y="15"/>
                  </a:cxn>
                  <a:cxn ang="0">
                    <a:pos x="4" y="11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9" h="33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19" y="30"/>
                    </a:lnTo>
                    <a:lnTo>
                      <a:pt x="17" y="33"/>
                    </a:lnTo>
                    <a:lnTo>
                      <a:pt x="12" y="25"/>
                    </a:lnTo>
                    <a:lnTo>
                      <a:pt x="11" y="21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1246">
                <a:extLst>
                  <a:ext uri="{FF2B5EF4-FFF2-40B4-BE49-F238E27FC236}">
                    <a16:creationId xmlns:a16="http://schemas.microsoft.com/office/drawing/2014/main" id="{97875C4F-B5D4-EF46-AC81-D1A90A31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341" y="2215259"/>
                <a:ext cx="443522" cy="232124"/>
              </a:xfrm>
              <a:custGeom>
                <a:avLst/>
                <a:gdLst/>
                <a:ahLst/>
                <a:cxnLst>
                  <a:cxn ang="0">
                    <a:pos x="163" y="2"/>
                  </a:cxn>
                  <a:cxn ang="0">
                    <a:pos x="170" y="9"/>
                  </a:cxn>
                  <a:cxn ang="0">
                    <a:pos x="164" y="19"/>
                  </a:cxn>
                  <a:cxn ang="0">
                    <a:pos x="164" y="36"/>
                  </a:cxn>
                  <a:cxn ang="0">
                    <a:pos x="175" y="64"/>
                  </a:cxn>
                  <a:cxn ang="0">
                    <a:pos x="207" y="82"/>
                  </a:cxn>
                  <a:cxn ang="0">
                    <a:pos x="208" y="88"/>
                  </a:cxn>
                  <a:cxn ang="0">
                    <a:pos x="192" y="91"/>
                  </a:cxn>
                  <a:cxn ang="0">
                    <a:pos x="196" y="96"/>
                  </a:cxn>
                  <a:cxn ang="0">
                    <a:pos x="203" y="102"/>
                  </a:cxn>
                  <a:cxn ang="0">
                    <a:pos x="179" y="109"/>
                  </a:cxn>
                  <a:cxn ang="0">
                    <a:pos x="154" y="98"/>
                  </a:cxn>
                  <a:cxn ang="0">
                    <a:pos x="142" y="98"/>
                  </a:cxn>
                  <a:cxn ang="0">
                    <a:pos x="135" y="105"/>
                  </a:cxn>
                  <a:cxn ang="0">
                    <a:pos x="106" y="112"/>
                  </a:cxn>
                  <a:cxn ang="0">
                    <a:pos x="65" y="106"/>
                  </a:cxn>
                  <a:cxn ang="0">
                    <a:pos x="55" y="100"/>
                  </a:cxn>
                  <a:cxn ang="0">
                    <a:pos x="30" y="96"/>
                  </a:cxn>
                  <a:cxn ang="0">
                    <a:pos x="31" y="80"/>
                  </a:cxn>
                  <a:cxn ang="0">
                    <a:pos x="74" y="76"/>
                  </a:cxn>
                  <a:cxn ang="0">
                    <a:pos x="19" y="72"/>
                  </a:cxn>
                  <a:cxn ang="0">
                    <a:pos x="11" y="62"/>
                  </a:cxn>
                  <a:cxn ang="0">
                    <a:pos x="17" y="58"/>
                  </a:cxn>
                  <a:cxn ang="0">
                    <a:pos x="27" y="56"/>
                  </a:cxn>
                  <a:cxn ang="0">
                    <a:pos x="5" y="52"/>
                  </a:cxn>
                  <a:cxn ang="0">
                    <a:pos x="0" y="47"/>
                  </a:cxn>
                  <a:cxn ang="0">
                    <a:pos x="20" y="22"/>
                  </a:cxn>
                  <a:cxn ang="0">
                    <a:pos x="53" y="13"/>
                  </a:cxn>
                  <a:cxn ang="0">
                    <a:pos x="56" y="18"/>
                  </a:cxn>
                  <a:cxn ang="0">
                    <a:pos x="59" y="25"/>
                  </a:cxn>
                  <a:cxn ang="0">
                    <a:pos x="63" y="23"/>
                  </a:cxn>
                  <a:cxn ang="0">
                    <a:pos x="76" y="19"/>
                  </a:cxn>
                  <a:cxn ang="0">
                    <a:pos x="86" y="25"/>
                  </a:cxn>
                  <a:cxn ang="0">
                    <a:pos x="95" y="31"/>
                  </a:cxn>
                  <a:cxn ang="0">
                    <a:pos x="100" y="22"/>
                  </a:cxn>
                  <a:cxn ang="0">
                    <a:pos x="118" y="25"/>
                  </a:cxn>
                  <a:cxn ang="0">
                    <a:pos x="124" y="44"/>
                  </a:cxn>
                  <a:cxn ang="0">
                    <a:pos x="132" y="48"/>
                  </a:cxn>
                  <a:cxn ang="0">
                    <a:pos x="134" y="44"/>
                  </a:cxn>
                  <a:cxn ang="0">
                    <a:pos x="127" y="22"/>
                  </a:cxn>
                  <a:cxn ang="0">
                    <a:pos x="128" y="13"/>
                  </a:cxn>
                  <a:cxn ang="0">
                    <a:pos x="139" y="13"/>
                  </a:cxn>
                  <a:cxn ang="0">
                    <a:pos x="144" y="7"/>
                  </a:cxn>
                  <a:cxn ang="0">
                    <a:pos x="150" y="0"/>
                  </a:cxn>
                </a:cxnLst>
                <a:rect l="0" t="0" r="r" b="b"/>
                <a:pathLst>
                  <a:path w="214" h="112">
                    <a:moveTo>
                      <a:pt x="150" y="0"/>
                    </a:moveTo>
                    <a:lnTo>
                      <a:pt x="159" y="0"/>
                    </a:lnTo>
                    <a:lnTo>
                      <a:pt x="163" y="2"/>
                    </a:lnTo>
                    <a:lnTo>
                      <a:pt x="168" y="4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68" y="14"/>
                    </a:lnTo>
                    <a:lnTo>
                      <a:pt x="165" y="17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2" y="23"/>
                    </a:lnTo>
                    <a:lnTo>
                      <a:pt x="164" y="36"/>
                    </a:lnTo>
                    <a:lnTo>
                      <a:pt x="169" y="47"/>
                    </a:lnTo>
                    <a:lnTo>
                      <a:pt x="172" y="57"/>
                    </a:lnTo>
                    <a:lnTo>
                      <a:pt x="175" y="64"/>
                    </a:lnTo>
                    <a:lnTo>
                      <a:pt x="184" y="71"/>
                    </a:lnTo>
                    <a:lnTo>
                      <a:pt x="196" y="77"/>
                    </a:lnTo>
                    <a:lnTo>
                      <a:pt x="207" y="82"/>
                    </a:lnTo>
                    <a:lnTo>
                      <a:pt x="214" y="86"/>
                    </a:lnTo>
                    <a:lnTo>
                      <a:pt x="211" y="87"/>
                    </a:lnTo>
                    <a:lnTo>
                      <a:pt x="208" y="88"/>
                    </a:lnTo>
                    <a:lnTo>
                      <a:pt x="196" y="88"/>
                    </a:lnTo>
                    <a:lnTo>
                      <a:pt x="193" y="90"/>
                    </a:lnTo>
                    <a:lnTo>
                      <a:pt x="192" y="91"/>
                    </a:lnTo>
                    <a:lnTo>
                      <a:pt x="192" y="93"/>
                    </a:lnTo>
                    <a:lnTo>
                      <a:pt x="193" y="95"/>
                    </a:lnTo>
                    <a:lnTo>
                      <a:pt x="196" y="96"/>
                    </a:lnTo>
                    <a:lnTo>
                      <a:pt x="198" y="96"/>
                    </a:lnTo>
                    <a:lnTo>
                      <a:pt x="201" y="101"/>
                    </a:lnTo>
                    <a:lnTo>
                      <a:pt x="203" y="102"/>
                    </a:lnTo>
                    <a:lnTo>
                      <a:pt x="199" y="106"/>
                    </a:lnTo>
                    <a:lnTo>
                      <a:pt x="193" y="109"/>
                    </a:lnTo>
                    <a:lnTo>
                      <a:pt x="179" y="109"/>
                    </a:lnTo>
                    <a:lnTo>
                      <a:pt x="169" y="107"/>
                    </a:lnTo>
                    <a:lnTo>
                      <a:pt x="160" y="102"/>
                    </a:lnTo>
                    <a:lnTo>
                      <a:pt x="154" y="98"/>
                    </a:lnTo>
                    <a:lnTo>
                      <a:pt x="147" y="97"/>
                    </a:lnTo>
                    <a:lnTo>
                      <a:pt x="144" y="97"/>
                    </a:lnTo>
                    <a:lnTo>
                      <a:pt x="142" y="98"/>
                    </a:lnTo>
                    <a:lnTo>
                      <a:pt x="139" y="101"/>
                    </a:lnTo>
                    <a:lnTo>
                      <a:pt x="138" y="103"/>
                    </a:lnTo>
                    <a:lnTo>
                      <a:pt x="135" y="105"/>
                    </a:lnTo>
                    <a:lnTo>
                      <a:pt x="125" y="107"/>
                    </a:lnTo>
                    <a:lnTo>
                      <a:pt x="115" y="109"/>
                    </a:lnTo>
                    <a:lnTo>
                      <a:pt x="106" y="112"/>
                    </a:lnTo>
                    <a:lnTo>
                      <a:pt x="68" y="112"/>
                    </a:lnTo>
                    <a:lnTo>
                      <a:pt x="65" y="110"/>
                    </a:lnTo>
                    <a:lnTo>
                      <a:pt x="65" y="106"/>
                    </a:lnTo>
                    <a:lnTo>
                      <a:pt x="64" y="103"/>
                    </a:lnTo>
                    <a:lnTo>
                      <a:pt x="63" y="102"/>
                    </a:lnTo>
                    <a:lnTo>
                      <a:pt x="55" y="100"/>
                    </a:lnTo>
                    <a:lnTo>
                      <a:pt x="40" y="100"/>
                    </a:lnTo>
                    <a:lnTo>
                      <a:pt x="35" y="98"/>
                    </a:lnTo>
                    <a:lnTo>
                      <a:pt x="30" y="96"/>
                    </a:lnTo>
                    <a:lnTo>
                      <a:pt x="26" y="93"/>
                    </a:lnTo>
                    <a:lnTo>
                      <a:pt x="21" y="86"/>
                    </a:lnTo>
                    <a:lnTo>
                      <a:pt x="31" y="80"/>
                    </a:lnTo>
                    <a:lnTo>
                      <a:pt x="44" y="77"/>
                    </a:lnTo>
                    <a:lnTo>
                      <a:pt x="60" y="76"/>
                    </a:lnTo>
                    <a:lnTo>
                      <a:pt x="74" y="76"/>
                    </a:lnTo>
                    <a:lnTo>
                      <a:pt x="71" y="75"/>
                    </a:lnTo>
                    <a:lnTo>
                      <a:pt x="64" y="72"/>
                    </a:lnTo>
                    <a:lnTo>
                      <a:pt x="19" y="72"/>
                    </a:lnTo>
                    <a:lnTo>
                      <a:pt x="14" y="70"/>
                    </a:lnTo>
                    <a:lnTo>
                      <a:pt x="11" y="64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0" y="57"/>
                    </a:lnTo>
                    <a:lnTo>
                      <a:pt x="25" y="57"/>
                    </a:lnTo>
                    <a:lnTo>
                      <a:pt x="27" y="56"/>
                    </a:lnTo>
                    <a:lnTo>
                      <a:pt x="10" y="56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2" y="51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2" y="37"/>
                    </a:lnTo>
                    <a:lnTo>
                      <a:pt x="10" y="29"/>
                    </a:lnTo>
                    <a:lnTo>
                      <a:pt x="20" y="22"/>
                    </a:lnTo>
                    <a:lnTo>
                      <a:pt x="32" y="17"/>
                    </a:lnTo>
                    <a:lnTo>
                      <a:pt x="44" y="14"/>
                    </a:lnTo>
                    <a:lnTo>
                      <a:pt x="53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6" y="18"/>
                    </a:lnTo>
                    <a:lnTo>
                      <a:pt x="58" y="20"/>
                    </a:lnTo>
                    <a:lnTo>
                      <a:pt x="58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5" y="22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80" y="20"/>
                    </a:lnTo>
                    <a:lnTo>
                      <a:pt x="84" y="23"/>
                    </a:lnTo>
                    <a:lnTo>
                      <a:pt x="86" y="25"/>
                    </a:lnTo>
                    <a:lnTo>
                      <a:pt x="88" y="28"/>
                    </a:lnTo>
                    <a:lnTo>
                      <a:pt x="90" y="32"/>
                    </a:lnTo>
                    <a:lnTo>
                      <a:pt x="95" y="31"/>
                    </a:lnTo>
                    <a:lnTo>
                      <a:pt x="101" y="29"/>
                    </a:lnTo>
                    <a:lnTo>
                      <a:pt x="101" y="24"/>
                    </a:lnTo>
                    <a:lnTo>
                      <a:pt x="100" y="22"/>
                    </a:lnTo>
                    <a:lnTo>
                      <a:pt x="109" y="22"/>
                    </a:lnTo>
                    <a:lnTo>
                      <a:pt x="114" y="23"/>
                    </a:lnTo>
                    <a:lnTo>
                      <a:pt x="118" y="25"/>
                    </a:lnTo>
                    <a:lnTo>
                      <a:pt x="123" y="33"/>
                    </a:lnTo>
                    <a:lnTo>
                      <a:pt x="124" y="36"/>
                    </a:lnTo>
                    <a:lnTo>
                      <a:pt x="124" y="44"/>
                    </a:lnTo>
                    <a:lnTo>
                      <a:pt x="125" y="47"/>
                    </a:lnTo>
                    <a:lnTo>
                      <a:pt x="127" y="48"/>
                    </a:lnTo>
                    <a:lnTo>
                      <a:pt x="132" y="48"/>
                    </a:lnTo>
                    <a:lnTo>
                      <a:pt x="133" y="47"/>
                    </a:lnTo>
                    <a:lnTo>
                      <a:pt x="133" y="46"/>
                    </a:lnTo>
                    <a:lnTo>
                      <a:pt x="134" y="44"/>
                    </a:lnTo>
                    <a:lnTo>
                      <a:pt x="132" y="38"/>
                    </a:lnTo>
                    <a:lnTo>
                      <a:pt x="129" y="31"/>
                    </a:lnTo>
                    <a:lnTo>
                      <a:pt x="127" y="22"/>
                    </a:lnTo>
                    <a:lnTo>
                      <a:pt x="125" y="17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8" y="12"/>
                    </a:lnTo>
                    <a:lnTo>
                      <a:pt x="139" y="13"/>
                    </a:lnTo>
                    <a:lnTo>
                      <a:pt x="142" y="13"/>
                    </a:lnTo>
                    <a:lnTo>
                      <a:pt x="144" y="12"/>
                    </a:lnTo>
                    <a:lnTo>
                      <a:pt x="144" y="7"/>
                    </a:lnTo>
                    <a:lnTo>
                      <a:pt x="145" y="4"/>
                    </a:lnTo>
                    <a:lnTo>
                      <a:pt x="148" y="2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1247">
                <a:extLst>
                  <a:ext uri="{FF2B5EF4-FFF2-40B4-BE49-F238E27FC236}">
                    <a16:creationId xmlns:a16="http://schemas.microsoft.com/office/drawing/2014/main" id="{93047E24-793E-5D4F-950D-727CF4ECC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83" y="2180026"/>
                <a:ext cx="246632" cy="16165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3" y="4"/>
                  </a:cxn>
                  <a:cxn ang="0">
                    <a:pos x="69" y="7"/>
                  </a:cxn>
                  <a:cxn ang="0">
                    <a:pos x="77" y="9"/>
                  </a:cxn>
                  <a:cxn ang="0">
                    <a:pos x="79" y="10"/>
                  </a:cxn>
                  <a:cxn ang="0">
                    <a:pos x="82" y="10"/>
                  </a:cxn>
                  <a:cxn ang="0">
                    <a:pos x="84" y="9"/>
                  </a:cxn>
                  <a:cxn ang="0">
                    <a:pos x="88" y="7"/>
                  </a:cxn>
                  <a:cxn ang="0">
                    <a:pos x="90" y="7"/>
                  </a:cxn>
                  <a:cxn ang="0">
                    <a:pos x="99" y="9"/>
                  </a:cxn>
                  <a:cxn ang="0">
                    <a:pos x="108" y="12"/>
                  </a:cxn>
                  <a:cxn ang="0">
                    <a:pos x="115" y="19"/>
                  </a:cxn>
                  <a:cxn ang="0">
                    <a:pos x="119" y="25"/>
                  </a:cxn>
                  <a:cxn ang="0">
                    <a:pos x="115" y="29"/>
                  </a:cxn>
                  <a:cxn ang="0">
                    <a:pos x="108" y="31"/>
                  </a:cxn>
                  <a:cxn ang="0">
                    <a:pos x="99" y="32"/>
                  </a:cxn>
                  <a:cxn ang="0">
                    <a:pos x="93" y="34"/>
                  </a:cxn>
                  <a:cxn ang="0">
                    <a:pos x="83" y="39"/>
                  </a:cxn>
                  <a:cxn ang="0">
                    <a:pos x="73" y="48"/>
                  </a:cxn>
                  <a:cxn ang="0">
                    <a:pos x="65" y="56"/>
                  </a:cxn>
                  <a:cxn ang="0">
                    <a:pos x="63" y="65"/>
                  </a:cxn>
                  <a:cxn ang="0">
                    <a:pos x="60" y="68"/>
                  </a:cxn>
                  <a:cxn ang="0">
                    <a:pos x="53" y="70"/>
                  </a:cxn>
                  <a:cxn ang="0">
                    <a:pos x="44" y="74"/>
                  </a:cxn>
                  <a:cxn ang="0">
                    <a:pos x="36" y="76"/>
                  </a:cxn>
                  <a:cxn ang="0">
                    <a:pos x="31" y="78"/>
                  </a:cxn>
                  <a:cxn ang="0">
                    <a:pos x="30" y="78"/>
                  </a:cxn>
                  <a:cxn ang="0">
                    <a:pos x="26" y="74"/>
                  </a:cxn>
                  <a:cxn ang="0">
                    <a:pos x="25" y="74"/>
                  </a:cxn>
                  <a:cxn ang="0">
                    <a:pos x="21" y="70"/>
                  </a:cxn>
                  <a:cxn ang="0">
                    <a:pos x="20" y="68"/>
                  </a:cxn>
                  <a:cxn ang="0">
                    <a:pos x="18" y="65"/>
                  </a:cxn>
                  <a:cxn ang="0">
                    <a:pos x="15" y="64"/>
                  </a:cxn>
                  <a:cxn ang="0">
                    <a:pos x="11" y="63"/>
                  </a:cxn>
                  <a:cxn ang="0">
                    <a:pos x="9" y="61"/>
                  </a:cxn>
                  <a:cxn ang="0">
                    <a:pos x="5" y="61"/>
                  </a:cxn>
                  <a:cxn ang="0">
                    <a:pos x="3" y="60"/>
                  </a:cxn>
                  <a:cxn ang="0">
                    <a:pos x="0" y="58"/>
                  </a:cxn>
                  <a:cxn ang="0">
                    <a:pos x="3" y="48"/>
                  </a:cxn>
                  <a:cxn ang="0">
                    <a:pos x="10" y="37"/>
                  </a:cxn>
                  <a:cxn ang="0">
                    <a:pos x="16" y="29"/>
                  </a:cxn>
                  <a:cxn ang="0">
                    <a:pos x="20" y="19"/>
                  </a:cxn>
                  <a:cxn ang="0">
                    <a:pos x="20" y="16"/>
                  </a:cxn>
                  <a:cxn ang="0">
                    <a:pos x="19" y="14"/>
                  </a:cxn>
                  <a:cxn ang="0">
                    <a:pos x="16" y="10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23" y="2"/>
                  </a:cxn>
                  <a:cxn ang="0">
                    <a:pos x="30" y="2"/>
                  </a:cxn>
                  <a:cxn ang="0">
                    <a:pos x="39" y="4"/>
                  </a:cxn>
                  <a:cxn ang="0">
                    <a:pos x="41" y="4"/>
                  </a:cxn>
                  <a:cxn ang="0">
                    <a:pos x="46" y="1"/>
                  </a:cxn>
                  <a:cxn ang="0">
                    <a:pos x="49" y="1"/>
                  </a:cxn>
                  <a:cxn ang="0">
                    <a:pos x="51" y="0"/>
                  </a:cxn>
                </a:cxnLst>
                <a:rect l="0" t="0" r="r" b="b"/>
                <a:pathLst>
                  <a:path w="119" h="78">
                    <a:moveTo>
                      <a:pt x="51" y="0"/>
                    </a:moveTo>
                    <a:lnTo>
                      <a:pt x="63" y="4"/>
                    </a:lnTo>
                    <a:lnTo>
                      <a:pt x="69" y="7"/>
                    </a:lnTo>
                    <a:lnTo>
                      <a:pt x="77" y="9"/>
                    </a:lnTo>
                    <a:lnTo>
                      <a:pt x="79" y="10"/>
                    </a:lnTo>
                    <a:lnTo>
                      <a:pt x="82" y="10"/>
                    </a:lnTo>
                    <a:lnTo>
                      <a:pt x="84" y="9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9" y="9"/>
                    </a:lnTo>
                    <a:lnTo>
                      <a:pt x="108" y="12"/>
                    </a:lnTo>
                    <a:lnTo>
                      <a:pt x="115" y="19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08" y="31"/>
                    </a:lnTo>
                    <a:lnTo>
                      <a:pt x="99" y="32"/>
                    </a:lnTo>
                    <a:lnTo>
                      <a:pt x="93" y="34"/>
                    </a:lnTo>
                    <a:lnTo>
                      <a:pt x="83" y="39"/>
                    </a:lnTo>
                    <a:lnTo>
                      <a:pt x="73" y="48"/>
                    </a:lnTo>
                    <a:lnTo>
                      <a:pt x="65" y="56"/>
                    </a:lnTo>
                    <a:lnTo>
                      <a:pt x="63" y="65"/>
                    </a:lnTo>
                    <a:lnTo>
                      <a:pt x="60" y="68"/>
                    </a:lnTo>
                    <a:lnTo>
                      <a:pt x="53" y="70"/>
                    </a:lnTo>
                    <a:lnTo>
                      <a:pt x="44" y="74"/>
                    </a:lnTo>
                    <a:lnTo>
                      <a:pt x="36" y="76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1" y="70"/>
                    </a:lnTo>
                    <a:lnTo>
                      <a:pt x="20" y="68"/>
                    </a:lnTo>
                    <a:lnTo>
                      <a:pt x="18" y="65"/>
                    </a:lnTo>
                    <a:lnTo>
                      <a:pt x="15" y="64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0" y="58"/>
                    </a:lnTo>
                    <a:lnTo>
                      <a:pt x="3" y="48"/>
                    </a:lnTo>
                    <a:lnTo>
                      <a:pt x="10" y="37"/>
                    </a:lnTo>
                    <a:lnTo>
                      <a:pt x="16" y="29"/>
                    </a:lnTo>
                    <a:lnTo>
                      <a:pt x="20" y="19"/>
                    </a:lnTo>
                    <a:lnTo>
                      <a:pt x="20" y="16"/>
                    </a:lnTo>
                    <a:lnTo>
                      <a:pt x="19" y="14"/>
                    </a:lnTo>
                    <a:lnTo>
                      <a:pt x="16" y="10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1248">
                <a:extLst>
                  <a:ext uri="{FF2B5EF4-FFF2-40B4-BE49-F238E27FC236}">
                    <a16:creationId xmlns:a16="http://schemas.microsoft.com/office/drawing/2014/main" id="{D2F63A67-23EC-674F-A3C8-60B1BB587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501" y="2063964"/>
                <a:ext cx="296373" cy="124352"/>
              </a:xfrm>
              <a:custGeom>
                <a:avLst/>
                <a:gdLst/>
                <a:ahLst/>
                <a:cxnLst>
                  <a:cxn ang="0">
                    <a:pos x="107" y="3"/>
                  </a:cxn>
                  <a:cxn ang="0">
                    <a:pos x="108" y="12"/>
                  </a:cxn>
                  <a:cxn ang="0">
                    <a:pos x="112" y="18"/>
                  </a:cxn>
                  <a:cxn ang="0">
                    <a:pos x="123" y="23"/>
                  </a:cxn>
                  <a:cxn ang="0">
                    <a:pos x="127" y="22"/>
                  </a:cxn>
                  <a:cxn ang="0">
                    <a:pos x="131" y="18"/>
                  </a:cxn>
                  <a:cxn ang="0">
                    <a:pos x="137" y="19"/>
                  </a:cxn>
                  <a:cxn ang="0">
                    <a:pos x="142" y="24"/>
                  </a:cxn>
                  <a:cxn ang="0">
                    <a:pos x="143" y="31"/>
                  </a:cxn>
                  <a:cxn ang="0">
                    <a:pos x="139" y="38"/>
                  </a:cxn>
                  <a:cxn ang="0">
                    <a:pos x="133" y="43"/>
                  </a:cxn>
                  <a:cxn ang="0">
                    <a:pos x="129" y="47"/>
                  </a:cxn>
                  <a:cxn ang="0">
                    <a:pos x="101" y="48"/>
                  </a:cxn>
                  <a:cxn ang="0">
                    <a:pos x="85" y="51"/>
                  </a:cxn>
                  <a:cxn ang="0">
                    <a:pos x="75" y="53"/>
                  </a:cxn>
                  <a:cxn ang="0">
                    <a:pos x="49" y="60"/>
                  </a:cxn>
                  <a:cxn ang="0">
                    <a:pos x="43" y="58"/>
                  </a:cxn>
                  <a:cxn ang="0">
                    <a:pos x="39" y="54"/>
                  </a:cxn>
                  <a:cxn ang="0">
                    <a:pos x="38" y="51"/>
                  </a:cxn>
                  <a:cxn ang="0">
                    <a:pos x="42" y="48"/>
                  </a:cxn>
                  <a:cxn ang="0">
                    <a:pos x="43" y="42"/>
                  </a:cxn>
                  <a:cxn ang="0">
                    <a:pos x="40" y="41"/>
                  </a:cxn>
                  <a:cxn ang="0">
                    <a:pos x="38" y="44"/>
                  </a:cxn>
                  <a:cxn ang="0">
                    <a:pos x="21" y="47"/>
                  </a:cxn>
                  <a:cxn ang="0">
                    <a:pos x="9" y="44"/>
                  </a:cxn>
                  <a:cxn ang="0">
                    <a:pos x="0" y="41"/>
                  </a:cxn>
                  <a:cxn ang="0">
                    <a:pos x="1" y="36"/>
                  </a:cxn>
                  <a:cxn ang="0">
                    <a:pos x="0" y="32"/>
                  </a:cxn>
                  <a:cxn ang="0">
                    <a:pos x="5" y="31"/>
                  </a:cxn>
                  <a:cxn ang="0">
                    <a:pos x="9" y="28"/>
                  </a:cxn>
                  <a:cxn ang="0">
                    <a:pos x="11" y="27"/>
                  </a:cxn>
                  <a:cxn ang="0">
                    <a:pos x="16" y="21"/>
                  </a:cxn>
                  <a:cxn ang="0">
                    <a:pos x="18" y="17"/>
                  </a:cxn>
                  <a:cxn ang="0">
                    <a:pos x="25" y="15"/>
                  </a:cxn>
                  <a:cxn ang="0">
                    <a:pos x="21" y="13"/>
                  </a:cxn>
                  <a:cxn ang="0">
                    <a:pos x="37" y="10"/>
                  </a:cxn>
                  <a:cxn ang="0">
                    <a:pos x="40" y="13"/>
                  </a:cxn>
                  <a:cxn ang="0">
                    <a:pos x="42" y="17"/>
                  </a:cxn>
                  <a:cxn ang="0">
                    <a:pos x="60" y="19"/>
                  </a:cxn>
                  <a:cxn ang="0">
                    <a:pos x="90" y="32"/>
                  </a:cxn>
                  <a:cxn ang="0">
                    <a:pos x="97" y="31"/>
                  </a:cxn>
                  <a:cxn ang="0">
                    <a:pos x="99" y="27"/>
                  </a:cxn>
                  <a:cxn ang="0">
                    <a:pos x="90" y="26"/>
                  </a:cxn>
                  <a:cxn ang="0">
                    <a:pos x="94" y="24"/>
                  </a:cxn>
                  <a:cxn ang="0">
                    <a:pos x="95" y="19"/>
                  </a:cxn>
                  <a:cxn ang="0">
                    <a:pos x="90" y="18"/>
                  </a:cxn>
                  <a:cxn ang="0">
                    <a:pos x="87" y="15"/>
                  </a:cxn>
                  <a:cxn ang="0">
                    <a:pos x="88" y="8"/>
                  </a:cxn>
                  <a:cxn ang="0">
                    <a:pos x="94" y="3"/>
                  </a:cxn>
                </a:cxnLst>
                <a:rect l="0" t="0" r="r" b="b"/>
                <a:pathLst>
                  <a:path w="143" h="60">
                    <a:moveTo>
                      <a:pt x="99" y="0"/>
                    </a:moveTo>
                    <a:lnTo>
                      <a:pt x="107" y="3"/>
                    </a:lnTo>
                    <a:lnTo>
                      <a:pt x="107" y="8"/>
                    </a:lnTo>
                    <a:lnTo>
                      <a:pt x="108" y="12"/>
                    </a:lnTo>
                    <a:lnTo>
                      <a:pt x="109" y="14"/>
                    </a:lnTo>
                    <a:lnTo>
                      <a:pt x="112" y="18"/>
                    </a:lnTo>
                    <a:lnTo>
                      <a:pt x="116" y="21"/>
                    </a:lnTo>
                    <a:lnTo>
                      <a:pt x="123" y="23"/>
                    </a:lnTo>
                    <a:lnTo>
                      <a:pt x="126" y="23"/>
                    </a:lnTo>
                    <a:lnTo>
                      <a:pt x="127" y="22"/>
                    </a:lnTo>
                    <a:lnTo>
                      <a:pt x="128" y="19"/>
                    </a:lnTo>
                    <a:lnTo>
                      <a:pt x="131" y="18"/>
                    </a:lnTo>
                    <a:lnTo>
                      <a:pt x="133" y="18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2" y="24"/>
                    </a:lnTo>
                    <a:lnTo>
                      <a:pt x="143" y="28"/>
                    </a:lnTo>
                    <a:lnTo>
                      <a:pt x="143" y="31"/>
                    </a:lnTo>
                    <a:lnTo>
                      <a:pt x="141" y="34"/>
                    </a:lnTo>
                    <a:lnTo>
                      <a:pt x="139" y="38"/>
                    </a:lnTo>
                    <a:lnTo>
                      <a:pt x="137" y="41"/>
                    </a:lnTo>
                    <a:lnTo>
                      <a:pt x="133" y="43"/>
                    </a:lnTo>
                    <a:lnTo>
                      <a:pt x="132" y="46"/>
                    </a:lnTo>
                    <a:lnTo>
                      <a:pt x="129" y="47"/>
                    </a:lnTo>
                    <a:lnTo>
                      <a:pt x="103" y="47"/>
                    </a:lnTo>
                    <a:lnTo>
                      <a:pt x="101" y="48"/>
                    </a:lnTo>
                    <a:lnTo>
                      <a:pt x="94" y="49"/>
                    </a:lnTo>
                    <a:lnTo>
                      <a:pt x="85" y="51"/>
                    </a:lnTo>
                    <a:lnTo>
                      <a:pt x="79" y="52"/>
                    </a:lnTo>
                    <a:lnTo>
                      <a:pt x="75" y="53"/>
                    </a:lnTo>
                    <a:lnTo>
                      <a:pt x="63" y="58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3" y="58"/>
                    </a:lnTo>
                    <a:lnTo>
                      <a:pt x="40" y="57"/>
                    </a:lnTo>
                    <a:lnTo>
                      <a:pt x="39" y="54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39" y="49"/>
                    </a:lnTo>
                    <a:lnTo>
                      <a:pt x="42" y="48"/>
                    </a:lnTo>
                    <a:lnTo>
                      <a:pt x="49" y="48"/>
                    </a:lnTo>
                    <a:lnTo>
                      <a:pt x="43" y="42"/>
                    </a:lnTo>
                    <a:lnTo>
                      <a:pt x="43" y="39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29" y="46"/>
                    </a:lnTo>
                    <a:lnTo>
                      <a:pt x="21" y="47"/>
                    </a:lnTo>
                    <a:lnTo>
                      <a:pt x="16" y="47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9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1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0" y="15"/>
                    </a:lnTo>
                    <a:lnTo>
                      <a:pt x="25" y="15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40" y="13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52" y="17"/>
                    </a:lnTo>
                    <a:lnTo>
                      <a:pt x="60" y="19"/>
                    </a:lnTo>
                    <a:lnTo>
                      <a:pt x="78" y="29"/>
                    </a:lnTo>
                    <a:lnTo>
                      <a:pt x="90" y="32"/>
                    </a:lnTo>
                    <a:lnTo>
                      <a:pt x="94" y="32"/>
                    </a:lnTo>
                    <a:lnTo>
                      <a:pt x="97" y="31"/>
                    </a:lnTo>
                    <a:lnTo>
                      <a:pt x="98" y="29"/>
                    </a:lnTo>
                    <a:lnTo>
                      <a:pt x="99" y="27"/>
                    </a:lnTo>
                    <a:lnTo>
                      <a:pt x="92" y="27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5" y="19"/>
                    </a:lnTo>
                    <a:lnTo>
                      <a:pt x="93" y="18"/>
                    </a:lnTo>
                    <a:lnTo>
                      <a:pt x="90" y="18"/>
                    </a:lnTo>
                    <a:lnTo>
                      <a:pt x="88" y="17"/>
                    </a:lnTo>
                    <a:lnTo>
                      <a:pt x="87" y="15"/>
                    </a:lnTo>
                    <a:lnTo>
                      <a:pt x="85" y="13"/>
                    </a:lnTo>
                    <a:lnTo>
                      <a:pt x="88" y="8"/>
                    </a:lnTo>
                    <a:lnTo>
                      <a:pt x="90" y="5"/>
                    </a:lnTo>
                    <a:lnTo>
                      <a:pt x="94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249">
                <a:extLst>
                  <a:ext uri="{FF2B5EF4-FFF2-40B4-BE49-F238E27FC236}">
                    <a16:creationId xmlns:a16="http://schemas.microsoft.com/office/drawing/2014/main" id="{B7E95607-7AC3-4E45-9740-22E18832A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050" y="2107487"/>
                <a:ext cx="39379" cy="3108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0"/>
                  </a:cxn>
                  <a:cxn ang="0">
                    <a:pos x="16" y="7"/>
                  </a:cxn>
                  <a:cxn ang="0">
                    <a:pos x="14" y="11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19" h="15">
                    <a:moveTo>
                      <a:pt x="16" y="0"/>
                    </a:moveTo>
                    <a:lnTo>
                      <a:pt x="19" y="0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14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1250">
                <a:extLst>
                  <a:ext uri="{FF2B5EF4-FFF2-40B4-BE49-F238E27FC236}">
                    <a16:creationId xmlns:a16="http://schemas.microsoft.com/office/drawing/2014/main" id="{F5F4884C-F496-A74B-862C-B4A4C787D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822" y="2063964"/>
                <a:ext cx="31089" cy="10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1251">
                <a:extLst>
                  <a:ext uri="{FF2B5EF4-FFF2-40B4-BE49-F238E27FC236}">
                    <a16:creationId xmlns:a16="http://schemas.microsoft.com/office/drawing/2014/main" id="{C10C835F-FE0A-E64F-8837-96EE7E6E3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149" y="2032876"/>
                <a:ext cx="167876" cy="870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9" y="2"/>
                  </a:cxn>
                  <a:cxn ang="0">
                    <a:pos x="81" y="4"/>
                  </a:cxn>
                  <a:cxn ang="0">
                    <a:pos x="81" y="7"/>
                  </a:cxn>
                  <a:cxn ang="0">
                    <a:pos x="80" y="8"/>
                  </a:cxn>
                  <a:cxn ang="0">
                    <a:pos x="75" y="10"/>
                  </a:cxn>
                  <a:cxn ang="0">
                    <a:pos x="78" y="15"/>
                  </a:cxn>
                  <a:cxn ang="0">
                    <a:pos x="79" y="17"/>
                  </a:cxn>
                  <a:cxn ang="0">
                    <a:pos x="79" y="19"/>
                  </a:cxn>
                  <a:cxn ang="0">
                    <a:pos x="61" y="32"/>
                  </a:cxn>
                  <a:cxn ang="0">
                    <a:pos x="59" y="32"/>
                  </a:cxn>
                  <a:cxn ang="0">
                    <a:pos x="58" y="30"/>
                  </a:cxn>
                  <a:cxn ang="0">
                    <a:pos x="55" y="25"/>
                  </a:cxn>
                  <a:cxn ang="0">
                    <a:pos x="54" y="24"/>
                  </a:cxn>
                  <a:cxn ang="0">
                    <a:pos x="53" y="22"/>
                  </a:cxn>
                  <a:cxn ang="0">
                    <a:pos x="51" y="20"/>
                  </a:cxn>
                  <a:cxn ang="0">
                    <a:pos x="50" y="24"/>
                  </a:cxn>
                  <a:cxn ang="0">
                    <a:pos x="45" y="32"/>
                  </a:cxn>
                  <a:cxn ang="0">
                    <a:pos x="41" y="33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5" y="39"/>
                  </a:cxn>
                  <a:cxn ang="0">
                    <a:pos x="33" y="41"/>
                  </a:cxn>
                  <a:cxn ang="0">
                    <a:pos x="29" y="42"/>
                  </a:cxn>
                  <a:cxn ang="0">
                    <a:pos x="26" y="41"/>
                  </a:cxn>
                  <a:cxn ang="0">
                    <a:pos x="25" y="39"/>
                  </a:cxn>
                  <a:cxn ang="0">
                    <a:pos x="22" y="38"/>
                  </a:cxn>
                  <a:cxn ang="0">
                    <a:pos x="22" y="36"/>
                  </a:cxn>
                  <a:cxn ang="0">
                    <a:pos x="20" y="37"/>
                  </a:cxn>
                  <a:cxn ang="0">
                    <a:pos x="15" y="37"/>
                  </a:cxn>
                  <a:cxn ang="0">
                    <a:pos x="14" y="36"/>
                  </a:cxn>
                  <a:cxn ang="0">
                    <a:pos x="10" y="36"/>
                  </a:cxn>
                  <a:cxn ang="0">
                    <a:pos x="7" y="37"/>
                  </a:cxn>
                  <a:cxn ang="0">
                    <a:pos x="6" y="39"/>
                  </a:cxn>
                  <a:cxn ang="0">
                    <a:pos x="4" y="39"/>
                  </a:cxn>
                  <a:cxn ang="0">
                    <a:pos x="2" y="38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2" y="30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9" y="25"/>
                  </a:cxn>
                  <a:cxn ang="0">
                    <a:pos x="28" y="18"/>
                  </a:cxn>
                  <a:cxn ang="0">
                    <a:pos x="38" y="8"/>
                  </a:cxn>
                  <a:cxn ang="0">
                    <a:pos x="43" y="4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5" y="2"/>
                  </a:cxn>
                  <a:cxn ang="0">
                    <a:pos x="73" y="0"/>
                  </a:cxn>
                </a:cxnLst>
                <a:rect l="0" t="0" r="r" b="b"/>
                <a:pathLst>
                  <a:path w="81" h="42">
                    <a:moveTo>
                      <a:pt x="73" y="0"/>
                    </a:moveTo>
                    <a:lnTo>
                      <a:pt x="79" y="2"/>
                    </a:lnTo>
                    <a:lnTo>
                      <a:pt x="81" y="4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5" y="10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8" y="30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2"/>
                    </a:lnTo>
                    <a:lnTo>
                      <a:pt x="51" y="20"/>
                    </a:lnTo>
                    <a:lnTo>
                      <a:pt x="50" y="24"/>
                    </a:lnTo>
                    <a:lnTo>
                      <a:pt x="45" y="32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7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29" y="42"/>
                    </a:lnTo>
                    <a:lnTo>
                      <a:pt x="26" y="41"/>
                    </a:lnTo>
                    <a:lnTo>
                      <a:pt x="25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0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7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6" y="28"/>
                    </a:lnTo>
                    <a:lnTo>
                      <a:pt x="9" y="25"/>
                    </a:lnTo>
                    <a:lnTo>
                      <a:pt x="28" y="18"/>
                    </a:lnTo>
                    <a:lnTo>
                      <a:pt x="38" y="8"/>
                    </a:lnTo>
                    <a:lnTo>
                      <a:pt x="43" y="4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5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252">
                <a:extLst>
                  <a:ext uri="{FF2B5EF4-FFF2-40B4-BE49-F238E27FC236}">
                    <a16:creationId xmlns:a16="http://schemas.microsoft.com/office/drawing/2014/main" id="{6F449AF8-8AE3-A24B-B096-FA6EDE180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983" y="1966555"/>
                <a:ext cx="97410" cy="3108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2" y="3"/>
                  </a:cxn>
                  <a:cxn ang="0">
                    <a:pos x="45" y="7"/>
                  </a:cxn>
                  <a:cxn ang="0">
                    <a:pos x="47" y="10"/>
                  </a:cxn>
                  <a:cxn ang="0">
                    <a:pos x="45" y="11"/>
                  </a:cxn>
                  <a:cxn ang="0">
                    <a:pos x="42" y="13"/>
                  </a:cxn>
                  <a:cxn ang="0">
                    <a:pos x="40" y="15"/>
                  </a:cxn>
                  <a:cxn ang="0">
                    <a:pos x="16" y="15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6" y="11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9" y="7"/>
                  </a:cxn>
                  <a:cxn ang="0">
                    <a:pos x="17" y="3"/>
                  </a:cxn>
                  <a:cxn ang="0">
                    <a:pos x="25" y="1"/>
                  </a:cxn>
                  <a:cxn ang="0">
                    <a:pos x="30" y="0"/>
                  </a:cxn>
                </a:cxnLst>
                <a:rect l="0" t="0" r="r" b="b"/>
                <a:pathLst>
                  <a:path w="47" h="15">
                    <a:moveTo>
                      <a:pt x="30" y="0"/>
                    </a:moveTo>
                    <a:lnTo>
                      <a:pt x="35" y="0"/>
                    </a:lnTo>
                    <a:lnTo>
                      <a:pt x="39" y="2"/>
                    </a:lnTo>
                    <a:lnTo>
                      <a:pt x="42" y="3"/>
                    </a:lnTo>
                    <a:lnTo>
                      <a:pt x="45" y="7"/>
                    </a:lnTo>
                    <a:lnTo>
                      <a:pt x="47" y="10"/>
                    </a:lnTo>
                    <a:lnTo>
                      <a:pt x="45" y="11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5" y="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1253">
                <a:extLst>
                  <a:ext uri="{FF2B5EF4-FFF2-40B4-BE49-F238E27FC236}">
                    <a16:creationId xmlns:a16="http://schemas.microsoft.com/office/drawing/2014/main" id="{E93A9ED6-EA06-2945-B77C-DEF83AA5D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056" y="1999715"/>
                <a:ext cx="84975" cy="4352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41" y="4"/>
                  </a:cxn>
                  <a:cxn ang="0">
                    <a:pos x="38" y="6"/>
                  </a:cxn>
                  <a:cxn ang="0">
                    <a:pos x="33" y="7"/>
                  </a:cxn>
                  <a:cxn ang="0">
                    <a:pos x="29" y="9"/>
                  </a:cxn>
                  <a:cxn ang="0">
                    <a:pos x="35" y="9"/>
                  </a:cxn>
                  <a:cxn ang="0">
                    <a:pos x="34" y="15"/>
                  </a:cxn>
                  <a:cxn ang="0">
                    <a:pos x="28" y="19"/>
                  </a:cxn>
                  <a:cxn ang="0">
                    <a:pos x="21" y="20"/>
                  </a:cxn>
                  <a:cxn ang="0">
                    <a:pos x="14" y="21"/>
                  </a:cxn>
                  <a:cxn ang="0">
                    <a:pos x="10" y="21"/>
                  </a:cxn>
                  <a:cxn ang="0">
                    <a:pos x="8" y="19"/>
                  </a:cxn>
                  <a:cxn ang="0">
                    <a:pos x="5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8" y="1"/>
                  </a:cxn>
                  <a:cxn ang="0">
                    <a:pos x="28" y="0"/>
                  </a:cxn>
                </a:cxnLst>
                <a:rect l="0" t="0" r="r" b="b"/>
                <a:pathLst>
                  <a:path w="41" h="21">
                    <a:moveTo>
                      <a:pt x="28" y="0"/>
                    </a:moveTo>
                    <a:lnTo>
                      <a:pt x="36" y="0"/>
                    </a:lnTo>
                    <a:lnTo>
                      <a:pt x="39" y="1"/>
                    </a:lnTo>
                    <a:lnTo>
                      <a:pt x="41" y="4"/>
                    </a:lnTo>
                    <a:lnTo>
                      <a:pt x="38" y="6"/>
                    </a:lnTo>
                    <a:lnTo>
                      <a:pt x="33" y="7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34" y="15"/>
                    </a:lnTo>
                    <a:lnTo>
                      <a:pt x="28" y="19"/>
                    </a:lnTo>
                    <a:lnTo>
                      <a:pt x="21" y="20"/>
                    </a:lnTo>
                    <a:lnTo>
                      <a:pt x="14" y="21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1254">
                <a:extLst>
                  <a:ext uri="{FF2B5EF4-FFF2-40B4-BE49-F238E27FC236}">
                    <a16:creationId xmlns:a16="http://schemas.microsoft.com/office/drawing/2014/main" id="{C581AC6E-541F-1E4E-AD54-D18231F1E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677" y="2003860"/>
                <a:ext cx="29015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3" y="8"/>
                  </a:cxn>
                  <a:cxn ang="0">
                    <a:pos x="12" y="11"/>
                  </a:cxn>
                  <a:cxn ang="0">
                    <a:pos x="10" y="12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255">
                <a:extLst>
                  <a:ext uri="{FF2B5EF4-FFF2-40B4-BE49-F238E27FC236}">
                    <a16:creationId xmlns:a16="http://schemas.microsoft.com/office/drawing/2014/main" id="{CE4D8087-6BE8-784A-BAB3-5ABCACC39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630" y="2219404"/>
                <a:ext cx="143005" cy="1119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5" y="0"/>
                  </a:cxn>
                  <a:cxn ang="0">
                    <a:pos x="56" y="1"/>
                  </a:cxn>
                  <a:cxn ang="0">
                    <a:pos x="59" y="2"/>
                  </a:cxn>
                  <a:cxn ang="0">
                    <a:pos x="59" y="3"/>
                  </a:cxn>
                  <a:cxn ang="0">
                    <a:pos x="58" y="7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50" y="15"/>
                  </a:cxn>
                  <a:cxn ang="0">
                    <a:pos x="47" y="16"/>
                  </a:cxn>
                  <a:cxn ang="0">
                    <a:pos x="45" y="18"/>
                  </a:cxn>
                  <a:cxn ang="0">
                    <a:pos x="47" y="18"/>
                  </a:cxn>
                  <a:cxn ang="0">
                    <a:pos x="50" y="17"/>
                  </a:cxn>
                  <a:cxn ang="0">
                    <a:pos x="53" y="17"/>
                  </a:cxn>
                  <a:cxn ang="0">
                    <a:pos x="55" y="16"/>
                  </a:cxn>
                  <a:cxn ang="0">
                    <a:pos x="58" y="17"/>
                  </a:cxn>
                  <a:cxn ang="0">
                    <a:pos x="59" y="17"/>
                  </a:cxn>
                  <a:cxn ang="0">
                    <a:pos x="60" y="18"/>
                  </a:cxn>
                  <a:cxn ang="0">
                    <a:pos x="60" y="22"/>
                  </a:cxn>
                  <a:cxn ang="0">
                    <a:pos x="59" y="22"/>
                  </a:cxn>
                  <a:cxn ang="0">
                    <a:pos x="59" y="25"/>
                  </a:cxn>
                  <a:cxn ang="0">
                    <a:pos x="61" y="25"/>
                  </a:cxn>
                  <a:cxn ang="0">
                    <a:pos x="64" y="26"/>
                  </a:cxn>
                  <a:cxn ang="0">
                    <a:pos x="66" y="26"/>
                  </a:cxn>
                  <a:cxn ang="0">
                    <a:pos x="69" y="27"/>
                  </a:cxn>
                  <a:cxn ang="0">
                    <a:pos x="68" y="37"/>
                  </a:cxn>
                  <a:cxn ang="0">
                    <a:pos x="65" y="42"/>
                  </a:cxn>
                  <a:cxn ang="0">
                    <a:pos x="63" y="45"/>
                  </a:cxn>
                  <a:cxn ang="0">
                    <a:pos x="59" y="46"/>
                  </a:cxn>
                  <a:cxn ang="0">
                    <a:pos x="53" y="47"/>
                  </a:cxn>
                  <a:cxn ang="0">
                    <a:pos x="50" y="49"/>
                  </a:cxn>
                  <a:cxn ang="0">
                    <a:pos x="49" y="50"/>
                  </a:cxn>
                  <a:cxn ang="0">
                    <a:pos x="47" y="52"/>
                  </a:cxn>
                  <a:cxn ang="0">
                    <a:pos x="46" y="54"/>
                  </a:cxn>
                  <a:cxn ang="0">
                    <a:pos x="41" y="54"/>
                  </a:cxn>
                  <a:cxn ang="0">
                    <a:pos x="39" y="52"/>
                  </a:cxn>
                  <a:cxn ang="0">
                    <a:pos x="37" y="51"/>
                  </a:cxn>
                  <a:cxn ang="0">
                    <a:pos x="36" y="49"/>
                  </a:cxn>
                  <a:cxn ang="0">
                    <a:pos x="35" y="47"/>
                  </a:cxn>
                  <a:cxn ang="0">
                    <a:pos x="24" y="40"/>
                  </a:cxn>
                  <a:cxn ang="0">
                    <a:pos x="11" y="34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9" y="21"/>
                  </a:cxn>
                  <a:cxn ang="0">
                    <a:pos x="12" y="22"/>
                  </a:cxn>
                  <a:cxn ang="0">
                    <a:pos x="17" y="23"/>
                  </a:cxn>
                  <a:cxn ang="0">
                    <a:pos x="24" y="23"/>
                  </a:cxn>
                  <a:cxn ang="0">
                    <a:pos x="24" y="12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4" y="3"/>
                  </a:cxn>
                  <a:cxn ang="0">
                    <a:pos x="21" y="0"/>
                  </a:cxn>
                </a:cxnLst>
                <a:rect l="0" t="0" r="r" b="b"/>
                <a:pathLst>
                  <a:path w="69" h="54">
                    <a:moveTo>
                      <a:pt x="21" y="0"/>
                    </a:moveTo>
                    <a:lnTo>
                      <a:pt x="55" y="0"/>
                    </a:lnTo>
                    <a:lnTo>
                      <a:pt x="56" y="1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8" y="7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5"/>
                    </a:lnTo>
                    <a:lnTo>
                      <a:pt x="47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7"/>
                    </a:lnTo>
                    <a:lnTo>
                      <a:pt x="53" y="17"/>
                    </a:lnTo>
                    <a:lnTo>
                      <a:pt x="55" y="16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9" y="27"/>
                    </a:lnTo>
                    <a:lnTo>
                      <a:pt x="68" y="37"/>
                    </a:lnTo>
                    <a:lnTo>
                      <a:pt x="65" y="42"/>
                    </a:lnTo>
                    <a:lnTo>
                      <a:pt x="63" y="45"/>
                    </a:lnTo>
                    <a:lnTo>
                      <a:pt x="59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7" y="52"/>
                    </a:lnTo>
                    <a:lnTo>
                      <a:pt x="46" y="54"/>
                    </a:lnTo>
                    <a:lnTo>
                      <a:pt x="41" y="54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6" y="49"/>
                    </a:lnTo>
                    <a:lnTo>
                      <a:pt x="35" y="47"/>
                    </a:lnTo>
                    <a:lnTo>
                      <a:pt x="24" y="40"/>
                    </a:lnTo>
                    <a:lnTo>
                      <a:pt x="11" y="3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9" y="21"/>
                    </a:lnTo>
                    <a:lnTo>
                      <a:pt x="12" y="22"/>
                    </a:lnTo>
                    <a:lnTo>
                      <a:pt x="17" y="23"/>
                    </a:lnTo>
                    <a:lnTo>
                      <a:pt x="24" y="23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1256">
                <a:extLst>
                  <a:ext uri="{FF2B5EF4-FFF2-40B4-BE49-F238E27FC236}">
                    <a16:creationId xmlns:a16="http://schemas.microsoft.com/office/drawing/2014/main" id="{88B780EC-2110-C349-8AE3-9D68C240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816" y="2074326"/>
                <a:ext cx="157513" cy="8082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2" y="4"/>
                  </a:cxn>
                  <a:cxn ang="0">
                    <a:pos x="62" y="5"/>
                  </a:cxn>
                  <a:cxn ang="0">
                    <a:pos x="66" y="2"/>
                  </a:cxn>
                  <a:cxn ang="0">
                    <a:pos x="75" y="4"/>
                  </a:cxn>
                  <a:cxn ang="0">
                    <a:pos x="76" y="12"/>
                  </a:cxn>
                  <a:cxn ang="0">
                    <a:pos x="74" y="38"/>
                  </a:cxn>
                  <a:cxn ang="0">
                    <a:pos x="66" y="39"/>
                  </a:cxn>
                  <a:cxn ang="0">
                    <a:pos x="44" y="38"/>
                  </a:cxn>
                  <a:cxn ang="0">
                    <a:pos x="45" y="34"/>
                  </a:cxn>
                  <a:cxn ang="0">
                    <a:pos x="46" y="31"/>
                  </a:cxn>
                  <a:cxn ang="0">
                    <a:pos x="47" y="28"/>
                  </a:cxn>
                  <a:cxn ang="0">
                    <a:pos x="51" y="26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2" y="22"/>
                  </a:cxn>
                  <a:cxn ang="0">
                    <a:pos x="32" y="24"/>
                  </a:cxn>
                  <a:cxn ang="0">
                    <a:pos x="21" y="26"/>
                  </a:cxn>
                  <a:cxn ang="0">
                    <a:pos x="17" y="23"/>
                  </a:cxn>
                  <a:cxn ang="0">
                    <a:pos x="11" y="22"/>
                  </a:cxn>
                  <a:cxn ang="0">
                    <a:pos x="5" y="17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35" y="19"/>
                  </a:cxn>
                  <a:cxn ang="0">
                    <a:pos x="26" y="1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9" y="7"/>
                  </a:cxn>
                  <a:cxn ang="0">
                    <a:pos x="36" y="4"/>
                  </a:cxn>
                  <a:cxn ang="0">
                    <a:pos x="37" y="0"/>
                  </a:cxn>
                </a:cxnLst>
                <a:rect l="0" t="0" r="r" b="b"/>
                <a:pathLst>
                  <a:path w="76" h="39">
                    <a:moveTo>
                      <a:pt x="37" y="0"/>
                    </a:moveTo>
                    <a:lnTo>
                      <a:pt x="46" y="0"/>
                    </a:lnTo>
                    <a:lnTo>
                      <a:pt x="49" y="2"/>
                    </a:lnTo>
                    <a:lnTo>
                      <a:pt x="52" y="4"/>
                    </a:lnTo>
                    <a:lnTo>
                      <a:pt x="56" y="5"/>
                    </a:lnTo>
                    <a:lnTo>
                      <a:pt x="62" y="5"/>
                    </a:lnTo>
                    <a:lnTo>
                      <a:pt x="64" y="3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5" y="4"/>
                    </a:lnTo>
                    <a:lnTo>
                      <a:pt x="76" y="7"/>
                    </a:lnTo>
                    <a:lnTo>
                      <a:pt x="76" y="12"/>
                    </a:lnTo>
                    <a:lnTo>
                      <a:pt x="72" y="31"/>
                    </a:lnTo>
                    <a:lnTo>
                      <a:pt x="74" y="38"/>
                    </a:lnTo>
                    <a:lnTo>
                      <a:pt x="70" y="38"/>
                    </a:lnTo>
                    <a:lnTo>
                      <a:pt x="66" y="39"/>
                    </a:lnTo>
                    <a:lnTo>
                      <a:pt x="45" y="39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5" y="34"/>
                    </a:lnTo>
                    <a:lnTo>
                      <a:pt x="47" y="33"/>
                    </a:lnTo>
                    <a:lnTo>
                      <a:pt x="46" y="31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50" y="27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4" y="23"/>
                    </a:lnTo>
                    <a:lnTo>
                      <a:pt x="32" y="24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1" y="22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4"/>
                    </a:lnTo>
                    <a:lnTo>
                      <a:pt x="29" y="19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32" y="8"/>
                    </a:lnTo>
                    <a:lnTo>
                      <a:pt x="37" y="10"/>
                    </a:lnTo>
                    <a:lnTo>
                      <a:pt x="42" y="14"/>
                    </a:lnTo>
                    <a:lnTo>
                      <a:pt x="49" y="16"/>
                    </a:lnTo>
                    <a:lnTo>
                      <a:pt x="49" y="7"/>
                    </a:lnTo>
                    <a:lnTo>
                      <a:pt x="41" y="7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1257">
                <a:extLst>
                  <a:ext uri="{FF2B5EF4-FFF2-40B4-BE49-F238E27FC236}">
                    <a16:creationId xmlns:a16="http://schemas.microsoft.com/office/drawing/2014/main" id="{E965A8C4-6F9A-1547-8611-6A581DAC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096" y="2397642"/>
                <a:ext cx="93265" cy="5595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26" y="3"/>
                  </a:cxn>
                  <a:cxn ang="0">
                    <a:pos x="34" y="8"/>
                  </a:cxn>
                  <a:cxn ang="0">
                    <a:pos x="41" y="15"/>
                  </a:cxn>
                  <a:cxn ang="0">
                    <a:pos x="45" y="21"/>
                  </a:cxn>
                  <a:cxn ang="0">
                    <a:pos x="42" y="23"/>
                  </a:cxn>
                  <a:cxn ang="0">
                    <a:pos x="35" y="27"/>
                  </a:cxn>
                  <a:cxn ang="0">
                    <a:pos x="20" y="23"/>
                  </a:cxn>
                  <a:cxn ang="0">
                    <a:pos x="11" y="21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2" y="8"/>
                  </a:cxn>
                  <a:cxn ang="0">
                    <a:pos x="12" y="7"/>
                  </a:cxn>
                  <a:cxn ang="0">
                    <a:pos x="15" y="2"/>
                  </a:cxn>
                  <a:cxn ang="0">
                    <a:pos x="17" y="0"/>
                  </a:cxn>
                </a:cxnLst>
                <a:rect l="0" t="0" r="r" b="b"/>
                <a:pathLst>
                  <a:path w="45" h="27">
                    <a:moveTo>
                      <a:pt x="17" y="0"/>
                    </a:moveTo>
                    <a:lnTo>
                      <a:pt x="20" y="0"/>
                    </a:lnTo>
                    <a:lnTo>
                      <a:pt x="26" y="3"/>
                    </a:lnTo>
                    <a:lnTo>
                      <a:pt x="34" y="8"/>
                    </a:lnTo>
                    <a:lnTo>
                      <a:pt x="41" y="15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35" y="27"/>
                    </a:lnTo>
                    <a:lnTo>
                      <a:pt x="20" y="23"/>
                    </a:lnTo>
                    <a:lnTo>
                      <a:pt x="11" y="21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8" y="13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5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258">
                <a:extLst>
                  <a:ext uri="{FF2B5EF4-FFF2-40B4-BE49-F238E27FC236}">
                    <a16:creationId xmlns:a16="http://schemas.microsoft.com/office/drawing/2014/main" id="{2472C5B7-B6DF-7246-BAE4-FE779D627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143" y="2198678"/>
                <a:ext cx="126425" cy="10155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34" y="1"/>
                  </a:cxn>
                  <a:cxn ang="0">
                    <a:pos x="47" y="3"/>
                  </a:cxn>
                  <a:cxn ang="0">
                    <a:pos x="61" y="5"/>
                  </a:cxn>
                  <a:cxn ang="0">
                    <a:pos x="61" y="11"/>
                  </a:cxn>
                  <a:cxn ang="0">
                    <a:pos x="58" y="12"/>
                  </a:cxn>
                  <a:cxn ang="0">
                    <a:pos x="56" y="15"/>
                  </a:cxn>
                  <a:cxn ang="0">
                    <a:pos x="53" y="16"/>
                  </a:cxn>
                  <a:cxn ang="0">
                    <a:pos x="49" y="22"/>
                  </a:cxn>
                  <a:cxn ang="0">
                    <a:pos x="44" y="27"/>
                  </a:cxn>
                  <a:cxn ang="0">
                    <a:pos x="38" y="31"/>
                  </a:cxn>
                  <a:cxn ang="0">
                    <a:pos x="30" y="32"/>
                  </a:cxn>
                  <a:cxn ang="0">
                    <a:pos x="27" y="32"/>
                  </a:cxn>
                  <a:cxn ang="0">
                    <a:pos x="25" y="31"/>
                  </a:cxn>
                  <a:cxn ang="0">
                    <a:pos x="20" y="31"/>
                  </a:cxn>
                  <a:cxn ang="0">
                    <a:pos x="20" y="33"/>
                  </a:cxn>
                  <a:cxn ang="0">
                    <a:pos x="19" y="36"/>
                  </a:cxn>
                  <a:cxn ang="0">
                    <a:pos x="24" y="36"/>
                  </a:cxn>
                  <a:cxn ang="0">
                    <a:pos x="23" y="40"/>
                  </a:cxn>
                  <a:cxn ang="0">
                    <a:pos x="22" y="42"/>
                  </a:cxn>
                  <a:cxn ang="0">
                    <a:pos x="15" y="49"/>
                  </a:cxn>
                  <a:cxn ang="0">
                    <a:pos x="7" y="49"/>
                  </a:cxn>
                  <a:cxn ang="0">
                    <a:pos x="7" y="37"/>
                  </a:cxn>
                  <a:cxn ang="0">
                    <a:pos x="3" y="31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7" y="0"/>
                  </a:cxn>
                </a:cxnLst>
                <a:rect l="0" t="0" r="r" b="b"/>
                <a:pathLst>
                  <a:path w="61" h="49">
                    <a:moveTo>
                      <a:pt x="17" y="0"/>
                    </a:moveTo>
                    <a:lnTo>
                      <a:pt x="20" y="0"/>
                    </a:lnTo>
                    <a:lnTo>
                      <a:pt x="34" y="1"/>
                    </a:lnTo>
                    <a:lnTo>
                      <a:pt x="47" y="3"/>
                    </a:lnTo>
                    <a:lnTo>
                      <a:pt x="61" y="5"/>
                    </a:lnTo>
                    <a:lnTo>
                      <a:pt x="61" y="11"/>
                    </a:lnTo>
                    <a:lnTo>
                      <a:pt x="58" y="12"/>
                    </a:lnTo>
                    <a:lnTo>
                      <a:pt x="56" y="15"/>
                    </a:lnTo>
                    <a:lnTo>
                      <a:pt x="53" y="16"/>
                    </a:lnTo>
                    <a:lnTo>
                      <a:pt x="49" y="22"/>
                    </a:lnTo>
                    <a:lnTo>
                      <a:pt x="44" y="27"/>
                    </a:lnTo>
                    <a:lnTo>
                      <a:pt x="38" y="31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25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24" y="36"/>
                    </a:lnTo>
                    <a:lnTo>
                      <a:pt x="23" y="40"/>
                    </a:lnTo>
                    <a:lnTo>
                      <a:pt x="22" y="42"/>
                    </a:lnTo>
                    <a:lnTo>
                      <a:pt x="15" y="49"/>
                    </a:lnTo>
                    <a:lnTo>
                      <a:pt x="7" y="49"/>
                    </a:lnTo>
                    <a:lnTo>
                      <a:pt x="7" y="37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259">
                <a:extLst>
                  <a:ext uri="{FF2B5EF4-FFF2-40B4-BE49-F238E27FC236}">
                    <a16:creationId xmlns:a16="http://schemas.microsoft.com/office/drawing/2014/main" id="{EFB28098-F310-1042-ACA6-F4D8DD549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366" y="2018369"/>
                <a:ext cx="41451" cy="33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0" y="5"/>
                  </a:cxn>
                  <a:cxn ang="0">
                    <a:pos x="15" y="9"/>
                  </a:cxn>
                  <a:cxn ang="0">
                    <a:pos x="20" y="11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6" y="16"/>
                  </a:cxn>
                  <a:cxn ang="0">
                    <a:pos x="11" y="16"/>
                  </a:cxn>
                  <a:cxn ang="0">
                    <a:pos x="10" y="14"/>
                  </a:cxn>
                  <a:cxn ang="0">
                    <a:pos x="6" y="11"/>
                  </a:cxn>
                  <a:cxn ang="0">
                    <a:pos x="3" y="9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lnTo>
                      <a:pt x="6" y="1"/>
                    </a:lnTo>
                    <a:lnTo>
                      <a:pt x="10" y="5"/>
                    </a:lnTo>
                    <a:lnTo>
                      <a:pt x="15" y="9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1260">
                <a:extLst>
                  <a:ext uri="{FF2B5EF4-FFF2-40B4-BE49-F238E27FC236}">
                    <a16:creationId xmlns:a16="http://schemas.microsoft.com/office/drawing/2014/main" id="{3535C746-D940-3344-BBC8-4DBA92F01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36" y="2132357"/>
                <a:ext cx="29015" cy="227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4" y="5"/>
                  </a:cxn>
                  <a:cxn ang="0">
                    <a:pos x="14" y="9"/>
                  </a:cxn>
                  <a:cxn ang="0">
                    <a:pos x="11" y="11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11" y="1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1261">
                <a:extLst>
                  <a:ext uri="{FF2B5EF4-FFF2-40B4-BE49-F238E27FC236}">
                    <a16:creationId xmlns:a16="http://schemas.microsoft.com/office/drawing/2014/main" id="{DF645EE2-E2A2-6848-9AA0-4C52B9348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729" y="1933394"/>
                <a:ext cx="155441" cy="849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22" y="4"/>
                  </a:cxn>
                  <a:cxn ang="0">
                    <a:pos x="26" y="8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5" y="4"/>
                  </a:cxn>
                  <a:cxn ang="0">
                    <a:pos x="40" y="4"/>
                  </a:cxn>
                  <a:cxn ang="0">
                    <a:pos x="44" y="8"/>
                  </a:cxn>
                  <a:cxn ang="0">
                    <a:pos x="45" y="11"/>
                  </a:cxn>
                  <a:cxn ang="0">
                    <a:pos x="46" y="12"/>
                  </a:cxn>
                  <a:cxn ang="0">
                    <a:pos x="47" y="14"/>
                  </a:cxn>
                  <a:cxn ang="0">
                    <a:pos x="50" y="14"/>
                  </a:cxn>
                  <a:cxn ang="0">
                    <a:pos x="51" y="12"/>
                  </a:cxn>
                  <a:cxn ang="0">
                    <a:pos x="54" y="11"/>
                  </a:cxn>
                  <a:cxn ang="0">
                    <a:pos x="55" y="11"/>
                  </a:cxn>
                  <a:cxn ang="0">
                    <a:pos x="59" y="12"/>
                  </a:cxn>
                  <a:cxn ang="0">
                    <a:pos x="61" y="13"/>
                  </a:cxn>
                  <a:cxn ang="0">
                    <a:pos x="67" y="19"/>
                  </a:cxn>
                  <a:cxn ang="0">
                    <a:pos x="65" y="22"/>
                  </a:cxn>
                  <a:cxn ang="0">
                    <a:pos x="64" y="24"/>
                  </a:cxn>
                  <a:cxn ang="0">
                    <a:pos x="66" y="26"/>
                  </a:cxn>
                  <a:cxn ang="0">
                    <a:pos x="69" y="28"/>
                  </a:cxn>
                  <a:cxn ang="0">
                    <a:pos x="72" y="29"/>
                  </a:cxn>
                  <a:cxn ang="0">
                    <a:pos x="75" y="34"/>
                  </a:cxn>
                  <a:cxn ang="0">
                    <a:pos x="75" y="37"/>
                  </a:cxn>
                  <a:cxn ang="0">
                    <a:pos x="74" y="38"/>
                  </a:cxn>
                  <a:cxn ang="0">
                    <a:pos x="71" y="39"/>
                  </a:cxn>
                  <a:cxn ang="0">
                    <a:pos x="70" y="41"/>
                  </a:cxn>
                  <a:cxn ang="0">
                    <a:pos x="64" y="41"/>
                  </a:cxn>
                  <a:cxn ang="0">
                    <a:pos x="54" y="31"/>
                  </a:cxn>
                  <a:cxn ang="0">
                    <a:pos x="45" y="31"/>
                  </a:cxn>
                  <a:cxn ang="0">
                    <a:pos x="40" y="29"/>
                  </a:cxn>
                  <a:cxn ang="0">
                    <a:pos x="36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7" y="26"/>
                  </a:cxn>
                  <a:cxn ang="0">
                    <a:pos x="23" y="26"/>
                  </a:cxn>
                  <a:cxn ang="0">
                    <a:pos x="21" y="27"/>
                  </a:cxn>
                  <a:cxn ang="0">
                    <a:pos x="11" y="27"/>
                  </a:cxn>
                  <a:cxn ang="0">
                    <a:pos x="8" y="26"/>
                  </a:cxn>
                  <a:cxn ang="0">
                    <a:pos x="6" y="23"/>
                  </a:cxn>
                  <a:cxn ang="0">
                    <a:pos x="8" y="21"/>
                  </a:cxn>
                  <a:cxn ang="0">
                    <a:pos x="12" y="21"/>
                  </a:cxn>
                  <a:cxn ang="0">
                    <a:pos x="15" y="19"/>
                  </a:cxn>
                  <a:cxn ang="0">
                    <a:pos x="18" y="19"/>
                  </a:cxn>
                  <a:cxn ang="0">
                    <a:pos x="17" y="18"/>
                  </a:cxn>
                  <a:cxn ang="0">
                    <a:pos x="17" y="16"/>
                  </a:cxn>
                  <a:cxn ang="0">
                    <a:pos x="18" y="14"/>
                  </a:cxn>
                  <a:cxn ang="0">
                    <a:pos x="13" y="14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6" y="2"/>
                  </a:cxn>
                  <a:cxn ang="0">
                    <a:pos x="10" y="0"/>
                  </a:cxn>
                </a:cxnLst>
                <a:rect l="0" t="0" r="r" b="b"/>
                <a:pathLst>
                  <a:path w="75" h="41">
                    <a:moveTo>
                      <a:pt x="10" y="0"/>
                    </a:moveTo>
                    <a:lnTo>
                      <a:pt x="17" y="0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5" y="4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1" y="12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7" y="19"/>
                    </a:lnTo>
                    <a:lnTo>
                      <a:pt x="65" y="22"/>
                    </a:lnTo>
                    <a:lnTo>
                      <a:pt x="64" y="24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2" y="29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4" y="38"/>
                    </a:lnTo>
                    <a:lnTo>
                      <a:pt x="71" y="39"/>
                    </a:lnTo>
                    <a:lnTo>
                      <a:pt x="70" y="41"/>
                    </a:lnTo>
                    <a:lnTo>
                      <a:pt x="64" y="41"/>
                    </a:lnTo>
                    <a:lnTo>
                      <a:pt x="54" y="31"/>
                    </a:lnTo>
                    <a:lnTo>
                      <a:pt x="45" y="31"/>
                    </a:lnTo>
                    <a:lnTo>
                      <a:pt x="40" y="29"/>
                    </a:lnTo>
                    <a:lnTo>
                      <a:pt x="36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7" y="26"/>
                    </a:lnTo>
                    <a:lnTo>
                      <a:pt x="23" y="26"/>
                    </a:lnTo>
                    <a:lnTo>
                      <a:pt x="21" y="27"/>
                    </a:lnTo>
                    <a:lnTo>
                      <a:pt x="11" y="27"/>
                    </a:lnTo>
                    <a:lnTo>
                      <a:pt x="8" y="26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1262">
                <a:extLst>
                  <a:ext uri="{FF2B5EF4-FFF2-40B4-BE49-F238E27FC236}">
                    <a16:creationId xmlns:a16="http://schemas.microsoft.com/office/drawing/2014/main" id="{4B7D46AB-F81C-E947-868D-5532F1A1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267" y="2003860"/>
                <a:ext cx="31089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15" h="7">
                    <a:moveTo>
                      <a:pt x="5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263">
                <a:extLst>
                  <a:ext uri="{FF2B5EF4-FFF2-40B4-BE49-F238E27FC236}">
                    <a16:creationId xmlns:a16="http://schemas.microsoft.com/office/drawing/2014/main" id="{2F4110D5-1916-3D44-8708-0642F6D16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272" y="2053601"/>
                <a:ext cx="412435" cy="13057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9" y="5"/>
                  </a:cxn>
                  <a:cxn ang="0">
                    <a:pos x="40" y="14"/>
                  </a:cxn>
                  <a:cxn ang="0">
                    <a:pos x="51" y="15"/>
                  </a:cxn>
                  <a:cxn ang="0">
                    <a:pos x="55" y="12"/>
                  </a:cxn>
                  <a:cxn ang="0">
                    <a:pos x="63" y="14"/>
                  </a:cxn>
                  <a:cxn ang="0">
                    <a:pos x="65" y="18"/>
                  </a:cxn>
                  <a:cxn ang="0">
                    <a:pos x="71" y="19"/>
                  </a:cxn>
                  <a:cxn ang="0">
                    <a:pos x="78" y="22"/>
                  </a:cxn>
                  <a:cxn ang="0">
                    <a:pos x="81" y="24"/>
                  </a:cxn>
                  <a:cxn ang="0">
                    <a:pos x="66" y="28"/>
                  </a:cxn>
                  <a:cxn ang="0">
                    <a:pos x="73" y="32"/>
                  </a:cxn>
                  <a:cxn ang="0">
                    <a:pos x="84" y="33"/>
                  </a:cxn>
                  <a:cxn ang="0">
                    <a:pos x="81" y="34"/>
                  </a:cxn>
                  <a:cxn ang="0">
                    <a:pos x="86" y="38"/>
                  </a:cxn>
                  <a:cxn ang="0">
                    <a:pos x="101" y="41"/>
                  </a:cxn>
                  <a:cxn ang="0">
                    <a:pos x="130" y="41"/>
                  </a:cxn>
                  <a:cxn ang="0">
                    <a:pos x="167" y="32"/>
                  </a:cxn>
                  <a:cxn ang="0">
                    <a:pos x="192" y="36"/>
                  </a:cxn>
                  <a:cxn ang="0">
                    <a:pos x="197" y="44"/>
                  </a:cxn>
                  <a:cxn ang="0">
                    <a:pos x="194" y="46"/>
                  </a:cxn>
                  <a:cxn ang="0">
                    <a:pos x="199" y="48"/>
                  </a:cxn>
                  <a:cxn ang="0">
                    <a:pos x="190" y="59"/>
                  </a:cxn>
                  <a:cxn ang="0">
                    <a:pos x="174" y="63"/>
                  </a:cxn>
                  <a:cxn ang="0">
                    <a:pos x="162" y="62"/>
                  </a:cxn>
                  <a:cxn ang="0">
                    <a:pos x="158" y="59"/>
                  </a:cxn>
                  <a:cxn ang="0">
                    <a:pos x="153" y="57"/>
                  </a:cxn>
                  <a:cxn ang="0">
                    <a:pos x="147" y="62"/>
                  </a:cxn>
                  <a:cxn ang="0">
                    <a:pos x="108" y="63"/>
                  </a:cxn>
                  <a:cxn ang="0">
                    <a:pos x="95" y="61"/>
                  </a:cxn>
                  <a:cxn ang="0">
                    <a:pos x="89" y="56"/>
                  </a:cxn>
                  <a:cxn ang="0">
                    <a:pos x="83" y="61"/>
                  </a:cxn>
                  <a:cxn ang="0">
                    <a:pos x="78" y="63"/>
                  </a:cxn>
                  <a:cxn ang="0">
                    <a:pos x="60" y="57"/>
                  </a:cxn>
                  <a:cxn ang="0">
                    <a:pos x="49" y="44"/>
                  </a:cxn>
                  <a:cxn ang="0">
                    <a:pos x="52" y="38"/>
                  </a:cxn>
                  <a:cxn ang="0">
                    <a:pos x="45" y="27"/>
                  </a:cxn>
                  <a:cxn ang="0">
                    <a:pos x="35" y="19"/>
                  </a:cxn>
                  <a:cxn ang="0">
                    <a:pos x="29" y="20"/>
                  </a:cxn>
                  <a:cxn ang="0">
                    <a:pos x="17" y="17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199" h="63">
                    <a:moveTo>
                      <a:pt x="7" y="0"/>
                    </a:moveTo>
                    <a:lnTo>
                      <a:pt x="12" y="0"/>
                    </a:lnTo>
                    <a:lnTo>
                      <a:pt x="21" y="2"/>
                    </a:lnTo>
                    <a:lnTo>
                      <a:pt x="29" y="5"/>
                    </a:lnTo>
                    <a:lnTo>
                      <a:pt x="34" y="10"/>
                    </a:lnTo>
                    <a:lnTo>
                      <a:pt x="40" y="14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5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4" y="20"/>
                    </a:lnTo>
                    <a:lnTo>
                      <a:pt x="78" y="22"/>
                    </a:lnTo>
                    <a:lnTo>
                      <a:pt x="80" y="23"/>
                    </a:lnTo>
                    <a:lnTo>
                      <a:pt x="81" y="24"/>
                    </a:lnTo>
                    <a:lnTo>
                      <a:pt x="65" y="24"/>
                    </a:lnTo>
                    <a:lnTo>
                      <a:pt x="66" y="28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3" y="34"/>
                    </a:lnTo>
                    <a:lnTo>
                      <a:pt x="81" y="34"/>
                    </a:lnTo>
                    <a:lnTo>
                      <a:pt x="81" y="38"/>
                    </a:lnTo>
                    <a:lnTo>
                      <a:pt x="86" y="38"/>
                    </a:lnTo>
                    <a:lnTo>
                      <a:pt x="88" y="37"/>
                    </a:lnTo>
                    <a:lnTo>
                      <a:pt x="101" y="41"/>
                    </a:lnTo>
                    <a:lnTo>
                      <a:pt x="115" y="42"/>
                    </a:lnTo>
                    <a:lnTo>
                      <a:pt x="130" y="41"/>
                    </a:lnTo>
                    <a:lnTo>
                      <a:pt x="153" y="33"/>
                    </a:lnTo>
                    <a:lnTo>
                      <a:pt x="167" y="32"/>
                    </a:lnTo>
                    <a:lnTo>
                      <a:pt x="180" y="33"/>
                    </a:lnTo>
                    <a:lnTo>
                      <a:pt x="192" y="36"/>
                    </a:lnTo>
                    <a:lnTo>
                      <a:pt x="199" y="43"/>
                    </a:lnTo>
                    <a:lnTo>
                      <a:pt x="197" y="44"/>
                    </a:lnTo>
                    <a:lnTo>
                      <a:pt x="196" y="44"/>
                    </a:lnTo>
                    <a:lnTo>
                      <a:pt x="194" y="46"/>
                    </a:lnTo>
                    <a:lnTo>
                      <a:pt x="194" y="48"/>
                    </a:lnTo>
                    <a:lnTo>
                      <a:pt x="199" y="48"/>
                    </a:lnTo>
                    <a:lnTo>
                      <a:pt x="197" y="56"/>
                    </a:lnTo>
                    <a:lnTo>
                      <a:pt x="190" y="59"/>
                    </a:lnTo>
                    <a:lnTo>
                      <a:pt x="183" y="62"/>
                    </a:lnTo>
                    <a:lnTo>
                      <a:pt x="174" y="63"/>
                    </a:lnTo>
                    <a:lnTo>
                      <a:pt x="165" y="63"/>
                    </a:lnTo>
                    <a:lnTo>
                      <a:pt x="162" y="62"/>
                    </a:lnTo>
                    <a:lnTo>
                      <a:pt x="159" y="61"/>
                    </a:lnTo>
                    <a:lnTo>
                      <a:pt x="158" y="59"/>
                    </a:lnTo>
                    <a:lnTo>
                      <a:pt x="157" y="57"/>
                    </a:lnTo>
                    <a:lnTo>
                      <a:pt x="153" y="57"/>
                    </a:lnTo>
                    <a:lnTo>
                      <a:pt x="149" y="61"/>
                    </a:lnTo>
                    <a:lnTo>
                      <a:pt x="147" y="62"/>
                    </a:lnTo>
                    <a:lnTo>
                      <a:pt x="114" y="62"/>
                    </a:lnTo>
                    <a:lnTo>
                      <a:pt x="108" y="63"/>
                    </a:lnTo>
                    <a:lnTo>
                      <a:pt x="100" y="62"/>
                    </a:lnTo>
                    <a:lnTo>
                      <a:pt x="95" y="61"/>
                    </a:lnTo>
                    <a:lnTo>
                      <a:pt x="94" y="56"/>
                    </a:lnTo>
                    <a:lnTo>
                      <a:pt x="89" y="56"/>
                    </a:lnTo>
                    <a:lnTo>
                      <a:pt x="85" y="59"/>
                    </a:lnTo>
                    <a:lnTo>
                      <a:pt x="83" y="61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69" y="61"/>
                    </a:lnTo>
                    <a:lnTo>
                      <a:pt x="60" y="57"/>
                    </a:lnTo>
                    <a:lnTo>
                      <a:pt x="52" y="51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45" y="27"/>
                    </a:lnTo>
                    <a:lnTo>
                      <a:pt x="37" y="17"/>
                    </a:lnTo>
                    <a:lnTo>
                      <a:pt x="35" y="19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17" y="17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1264">
                <a:extLst>
                  <a:ext uri="{FF2B5EF4-FFF2-40B4-BE49-F238E27FC236}">
                    <a16:creationId xmlns:a16="http://schemas.microsoft.com/office/drawing/2014/main" id="{278A6AB0-81EF-1544-A64B-36F3AB547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417" y="2124067"/>
                <a:ext cx="72539" cy="5595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0"/>
                  </a:cxn>
                  <a:cxn ang="0">
                    <a:pos x="33" y="8"/>
                  </a:cxn>
                  <a:cxn ang="0">
                    <a:pos x="34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4" y="22"/>
                  </a:cxn>
                  <a:cxn ang="0">
                    <a:pos x="33" y="24"/>
                  </a:cxn>
                  <a:cxn ang="0">
                    <a:pos x="30" y="25"/>
                  </a:cxn>
                  <a:cxn ang="0">
                    <a:pos x="27" y="27"/>
                  </a:cxn>
                  <a:cxn ang="0">
                    <a:pos x="23" y="25"/>
                  </a:cxn>
                  <a:cxn ang="0">
                    <a:pos x="17" y="23"/>
                  </a:cxn>
                  <a:cxn ang="0">
                    <a:pos x="9" y="19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14" y="0"/>
                  </a:cxn>
                </a:cxnLst>
                <a:rect l="0" t="0" r="r" b="b"/>
                <a:pathLst>
                  <a:path w="35" h="27">
                    <a:moveTo>
                      <a:pt x="14" y="0"/>
                    </a:moveTo>
                    <a:lnTo>
                      <a:pt x="22" y="0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4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3" y="24"/>
                    </a:lnTo>
                    <a:lnTo>
                      <a:pt x="30" y="25"/>
                    </a:lnTo>
                    <a:lnTo>
                      <a:pt x="27" y="27"/>
                    </a:lnTo>
                    <a:lnTo>
                      <a:pt x="23" y="25"/>
                    </a:lnTo>
                    <a:lnTo>
                      <a:pt x="17" y="23"/>
                    </a:lnTo>
                    <a:lnTo>
                      <a:pt x="9" y="19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265">
                <a:extLst>
                  <a:ext uri="{FF2B5EF4-FFF2-40B4-BE49-F238E27FC236}">
                    <a16:creationId xmlns:a16="http://schemas.microsoft.com/office/drawing/2014/main" id="{2D71A0E0-6F86-7D4B-B373-E576DD0C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08" y="2018369"/>
                <a:ext cx="68394" cy="207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3" y="0"/>
                  </a:cxn>
                  <a:cxn ang="0">
                    <a:pos x="33" y="7"/>
                  </a:cxn>
                  <a:cxn ang="0">
                    <a:pos x="31" y="9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16" y="9"/>
                  </a:cxn>
                  <a:cxn ang="0">
                    <a:pos x="9" y="6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8" y="2"/>
                  </a:cxn>
                  <a:cxn ang="0">
                    <a:pos x="18" y="0"/>
                  </a:cxn>
                </a:cxnLst>
                <a:rect l="0" t="0" r="r" b="b"/>
                <a:pathLst>
                  <a:path w="33" h="10">
                    <a:moveTo>
                      <a:pt x="18" y="0"/>
                    </a:moveTo>
                    <a:lnTo>
                      <a:pt x="33" y="0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29" y="10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8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1266">
                <a:extLst>
                  <a:ext uri="{FF2B5EF4-FFF2-40B4-BE49-F238E27FC236}">
                    <a16:creationId xmlns:a16="http://schemas.microsoft.com/office/drawing/2014/main" id="{E2A8B713-FACF-0948-9BE2-686905EAE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967" y="1956193"/>
                <a:ext cx="78756" cy="580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4" y="3"/>
                  </a:cxn>
                  <a:cxn ang="0">
                    <a:pos x="17" y="5"/>
                  </a:cxn>
                  <a:cxn ang="0">
                    <a:pos x="20" y="6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5" y="10"/>
                  </a:cxn>
                  <a:cxn ang="0">
                    <a:pos x="28" y="11"/>
                  </a:cxn>
                  <a:cxn ang="0">
                    <a:pos x="34" y="11"/>
                  </a:cxn>
                  <a:cxn ang="0">
                    <a:pos x="37" y="12"/>
                  </a:cxn>
                  <a:cxn ang="0">
                    <a:pos x="38" y="12"/>
                  </a:cxn>
                  <a:cxn ang="0">
                    <a:pos x="38" y="25"/>
                  </a:cxn>
                  <a:cxn ang="0">
                    <a:pos x="28" y="27"/>
                  </a:cxn>
                  <a:cxn ang="0">
                    <a:pos x="18" y="28"/>
                  </a:cxn>
                  <a:cxn ang="0">
                    <a:pos x="12" y="27"/>
                  </a:cxn>
                  <a:cxn ang="0">
                    <a:pos x="9" y="25"/>
                  </a:cxn>
                  <a:cxn ang="0">
                    <a:pos x="9" y="23"/>
                  </a:cxn>
                  <a:cxn ang="0">
                    <a:pos x="12" y="22"/>
                  </a:cxn>
                  <a:cxn ang="0">
                    <a:pos x="13" y="22"/>
                  </a:cxn>
                  <a:cxn ang="0">
                    <a:pos x="14" y="21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5" y="15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38" h="28">
                    <a:moveTo>
                      <a:pt x="7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25"/>
                    </a:lnTo>
                    <a:lnTo>
                      <a:pt x="28" y="27"/>
                    </a:lnTo>
                    <a:lnTo>
                      <a:pt x="18" y="28"/>
                    </a:lnTo>
                    <a:lnTo>
                      <a:pt x="12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267">
                <a:extLst>
                  <a:ext uri="{FF2B5EF4-FFF2-40B4-BE49-F238E27FC236}">
                    <a16:creationId xmlns:a16="http://schemas.microsoft.com/office/drawing/2014/main" id="{0A8CE8D4-1064-9C4D-BCF9-A6A6ACBAA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951" y="1898162"/>
                <a:ext cx="29015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9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268">
                <a:extLst>
                  <a:ext uri="{FF2B5EF4-FFF2-40B4-BE49-F238E27FC236}">
                    <a16:creationId xmlns:a16="http://schemas.microsoft.com/office/drawing/2014/main" id="{E0C6A557-7334-0140-A6AF-AD166A12D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925" y="1821477"/>
                <a:ext cx="259067" cy="17823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55" y="17"/>
                  </a:cxn>
                  <a:cxn ang="0">
                    <a:pos x="61" y="23"/>
                  </a:cxn>
                  <a:cxn ang="0">
                    <a:pos x="71" y="23"/>
                  </a:cxn>
                  <a:cxn ang="0">
                    <a:pos x="80" y="26"/>
                  </a:cxn>
                  <a:cxn ang="0">
                    <a:pos x="82" y="33"/>
                  </a:cxn>
                  <a:cxn ang="0">
                    <a:pos x="89" y="29"/>
                  </a:cxn>
                  <a:cxn ang="0">
                    <a:pos x="96" y="28"/>
                  </a:cxn>
                  <a:cxn ang="0">
                    <a:pos x="100" y="38"/>
                  </a:cxn>
                  <a:cxn ang="0">
                    <a:pos x="99" y="44"/>
                  </a:cxn>
                  <a:cxn ang="0">
                    <a:pos x="105" y="46"/>
                  </a:cxn>
                  <a:cxn ang="0">
                    <a:pos x="125" y="52"/>
                  </a:cxn>
                  <a:cxn ang="0">
                    <a:pos x="115" y="60"/>
                  </a:cxn>
                  <a:cxn ang="0">
                    <a:pos x="105" y="67"/>
                  </a:cxn>
                  <a:cxn ang="0">
                    <a:pos x="96" y="73"/>
                  </a:cxn>
                  <a:cxn ang="0">
                    <a:pos x="91" y="70"/>
                  </a:cxn>
                  <a:cxn ang="0">
                    <a:pos x="87" y="67"/>
                  </a:cxn>
                  <a:cxn ang="0">
                    <a:pos x="86" y="73"/>
                  </a:cxn>
                  <a:cxn ang="0">
                    <a:pos x="90" y="78"/>
                  </a:cxn>
                  <a:cxn ang="0">
                    <a:pos x="81" y="85"/>
                  </a:cxn>
                  <a:cxn ang="0">
                    <a:pos x="71" y="78"/>
                  </a:cxn>
                  <a:cxn ang="0">
                    <a:pos x="67" y="83"/>
                  </a:cxn>
                  <a:cxn ang="0">
                    <a:pos x="49" y="85"/>
                  </a:cxn>
                  <a:cxn ang="0">
                    <a:pos x="42" y="78"/>
                  </a:cxn>
                  <a:cxn ang="0">
                    <a:pos x="43" y="76"/>
                  </a:cxn>
                  <a:cxn ang="0">
                    <a:pos x="30" y="66"/>
                  </a:cxn>
                  <a:cxn ang="0">
                    <a:pos x="47" y="58"/>
                  </a:cxn>
                  <a:cxn ang="0">
                    <a:pos x="51" y="56"/>
                  </a:cxn>
                  <a:cxn ang="0">
                    <a:pos x="37" y="56"/>
                  </a:cxn>
                  <a:cxn ang="0">
                    <a:pos x="30" y="58"/>
                  </a:cxn>
                  <a:cxn ang="0">
                    <a:pos x="26" y="52"/>
                  </a:cxn>
                  <a:cxn ang="0">
                    <a:pos x="15" y="56"/>
                  </a:cxn>
                  <a:cxn ang="0">
                    <a:pos x="17" y="51"/>
                  </a:cxn>
                  <a:cxn ang="0">
                    <a:pos x="15" y="46"/>
                  </a:cxn>
                  <a:cxn ang="0">
                    <a:pos x="0" y="33"/>
                  </a:cxn>
                  <a:cxn ang="0">
                    <a:pos x="12" y="36"/>
                  </a:cxn>
                  <a:cxn ang="0">
                    <a:pos x="22" y="34"/>
                  </a:cxn>
                  <a:cxn ang="0">
                    <a:pos x="3" y="23"/>
                  </a:cxn>
                  <a:cxn ang="0">
                    <a:pos x="17" y="21"/>
                  </a:cxn>
                  <a:cxn ang="0">
                    <a:pos x="25" y="24"/>
                  </a:cxn>
                  <a:cxn ang="0">
                    <a:pos x="26" y="18"/>
                  </a:cxn>
                  <a:cxn ang="0">
                    <a:pos x="16" y="19"/>
                  </a:cxn>
                  <a:cxn ang="0">
                    <a:pos x="12" y="14"/>
                  </a:cxn>
                  <a:cxn ang="0">
                    <a:pos x="35" y="9"/>
                  </a:cxn>
                  <a:cxn ang="0">
                    <a:pos x="22" y="3"/>
                  </a:cxn>
                </a:cxnLst>
                <a:rect l="0" t="0" r="r" b="b"/>
                <a:pathLst>
                  <a:path w="125" h="86">
                    <a:moveTo>
                      <a:pt x="22" y="0"/>
                    </a:moveTo>
                    <a:lnTo>
                      <a:pt x="36" y="3"/>
                    </a:lnTo>
                    <a:lnTo>
                      <a:pt x="47" y="5"/>
                    </a:lnTo>
                    <a:lnTo>
                      <a:pt x="52" y="10"/>
                    </a:lnTo>
                    <a:lnTo>
                      <a:pt x="54" y="13"/>
                    </a:lnTo>
                    <a:lnTo>
                      <a:pt x="55" y="17"/>
                    </a:lnTo>
                    <a:lnTo>
                      <a:pt x="56" y="19"/>
                    </a:lnTo>
                    <a:lnTo>
                      <a:pt x="59" y="22"/>
                    </a:lnTo>
                    <a:lnTo>
                      <a:pt x="61" y="23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71" y="23"/>
                    </a:lnTo>
                    <a:lnTo>
                      <a:pt x="74" y="23"/>
                    </a:lnTo>
                    <a:lnTo>
                      <a:pt x="77" y="24"/>
                    </a:lnTo>
                    <a:lnTo>
                      <a:pt x="80" y="26"/>
                    </a:lnTo>
                    <a:lnTo>
                      <a:pt x="81" y="28"/>
                    </a:lnTo>
                    <a:lnTo>
                      <a:pt x="82" y="29"/>
                    </a:lnTo>
                    <a:lnTo>
                      <a:pt x="82" y="33"/>
                    </a:lnTo>
                    <a:lnTo>
                      <a:pt x="84" y="36"/>
                    </a:lnTo>
                    <a:lnTo>
                      <a:pt x="89" y="36"/>
                    </a:lnTo>
                    <a:lnTo>
                      <a:pt x="89" y="29"/>
                    </a:lnTo>
                    <a:lnTo>
                      <a:pt x="87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6" y="36"/>
                    </a:lnTo>
                    <a:lnTo>
                      <a:pt x="97" y="37"/>
                    </a:lnTo>
                    <a:lnTo>
                      <a:pt x="100" y="38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99" y="44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5" y="46"/>
                    </a:lnTo>
                    <a:lnTo>
                      <a:pt x="111" y="47"/>
                    </a:lnTo>
                    <a:lnTo>
                      <a:pt x="119" y="49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4" y="60"/>
                    </a:lnTo>
                    <a:lnTo>
                      <a:pt x="115" y="60"/>
                    </a:lnTo>
                    <a:lnTo>
                      <a:pt x="111" y="61"/>
                    </a:lnTo>
                    <a:lnTo>
                      <a:pt x="107" y="63"/>
                    </a:lnTo>
                    <a:lnTo>
                      <a:pt x="105" y="67"/>
                    </a:lnTo>
                    <a:lnTo>
                      <a:pt x="101" y="70"/>
                    </a:lnTo>
                    <a:lnTo>
                      <a:pt x="99" y="72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2"/>
                    </a:lnTo>
                    <a:lnTo>
                      <a:pt x="91" y="70"/>
                    </a:lnTo>
                    <a:lnTo>
                      <a:pt x="91" y="67"/>
                    </a:lnTo>
                    <a:lnTo>
                      <a:pt x="90" y="65"/>
                    </a:lnTo>
                    <a:lnTo>
                      <a:pt x="87" y="67"/>
                    </a:lnTo>
                    <a:lnTo>
                      <a:pt x="86" y="70"/>
                    </a:lnTo>
                    <a:lnTo>
                      <a:pt x="85" y="71"/>
                    </a:lnTo>
                    <a:lnTo>
                      <a:pt x="86" y="73"/>
                    </a:lnTo>
                    <a:lnTo>
                      <a:pt x="87" y="75"/>
                    </a:lnTo>
                    <a:lnTo>
                      <a:pt x="89" y="77"/>
                    </a:lnTo>
                    <a:lnTo>
                      <a:pt x="90" y="78"/>
                    </a:lnTo>
                    <a:lnTo>
                      <a:pt x="84" y="78"/>
                    </a:lnTo>
                    <a:lnTo>
                      <a:pt x="84" y="85"/>
                    </a:lnTo>
                    <a:lnTo>
                      <a:pt x="81" y="85"/>
                    </a:lnTo>
                    <a:lnTo>
                      <a:pt x="77" y="82"/>
                    </a:lnTo>
                    <a:lnTo>
                      <a:pt x="75" y="81"/>
                    </a:lnTo>
                    <a:lnTo>
                      <a:pt x="71" y="78"/>
                    </a:lnTo>
                    <a:lnTo>
                      <a:pt x="69" y="77"/>
                    </a:lnTo>
                    <a:lnTo>
                      <a:pt x="69" y="81"/>
                    </a:lnTo>
                    <a:lnTo>
                      <a:pt x="67" y="83"/>
                    </a:lnTo>
                    <a:lnTo>
                      <a:pt x="62" y="86"/>
                    </a:lnTo>
                    <a:lnTo>
                      <a:pt x="52" y="86"/>
                    </a:lnTo>
                    <a:lnTo>
                      <a:pt x="49" y="85"/>
                    </a:lnTo>
                    <a:lnTo>
                      <a:pt x="46" y="83"/>
                    </a:lnTo>
                    <a:lnTo>
                      <a:pt x="43" y="81"/>
                    </a:lnTo>
                    <a:lnTo>
                      <a:pt x="42" y="78"/>
                    </a:lnTo>
                    <a:lnTo>
                      <a:pt x="45" y="78"/>
                    </a:lnTo>
                    <a:lnTo>
                      <a:pt x="47" y="76"/>
                    </a:lnTo>
                    <a:lnTo>
                      <a:pt x="43" y="76"/>
                    </a:lnTo>
                    <a:lnTo>
                      <a:pt x="36" y="73"/>
                    </a:lnTo>
                    <a:lnTo>
                      <a:pt x="31" y="68"/>
                    </a:lnTo>
                    <a:lnTo>
                      <a:pt x="30" y="66"/>
                    </a:lnTo>
                    <a:lnTo>
                      <a:pt x="32" y="62"/>
                    </a:lnTo>
                    <a:lnTo>
                      <a:pt x="38" y="60"/>
                    </a:lnTo>
                    <a:lnTo>
                      <a:pt x="47" y="58"/>
                    </a:lnTo>
                    <a:lnTo>
                      <a:pt x="60" y="58"/>
                    </a:lnTo>
                    <a:lnTo>
                      <a:pt x="56" y="57"/>
                    </a:lnTo>
                    <a:lnTo>
                      <a:pt x="51" y="56"/>
                    </a:lnTo>
                    <a:lnTo>
                      <a:pt x="47" y="54"/>
                    </a:lnTo>
                    <a:lnTo>
                      <a:pt x="40" y="54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3" y="58"/>
                    </a:lnTo>
                    <a:lnTo>
                      <a:pt x="30" y="58"/>
                    </a:lnTo>
                    <a:lnTo>
                      <a:pt x="27" y="56"/>
                    </a:lnTo>
                    <a:lnTo>
                      <a:pt x="27" y="53"/>
                    </a:lnTo>
                    <a:lnTo>
                      <a:pt x="26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23" y="46"/>
                    </a:lnTo>
                    <a:lnTo>
                      <a:pt x="15" y="46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6" y="33"/>
                    </a:lnTo>
                    <a:lnTo>
                      <a:pt x="8" y="34"/>
                    </a:lnTo>
                    <a:lnTo>
                      <a:pt x="12" y="36"/>
                    </a:lnTo>
                    <a:lnTo>
                      <a:pt x="15" y="37"/>
                    </a:lnTo>
                    <a:lnTo>
                      <a:pt x="20" y="37"/>
                    </a:lnTo>
                    <a:lnTo>
                      <a:pt x="22" y="34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17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5" y="18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35" y="9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269">
                <a:extLst>
                  <a:ext uri="{FF2B5EF4-FFF2-40B4-BE49-F238E27FC236}">
                    <a16:creationId xmlns:a16="http://schemas.microsoft.com/office/drawing/2014/main" id="{3B5630F1-6874-704C-8C9A-ABD0DD92F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251" y="2559299"/>
                <a:ext cx="172021" cy="10777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5" y="4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4" y="8"/>
                  </a:cxn>
                  <a:cxn ang="0">
                    <a:pos x="40" y="14"/>
                  </a:cxn>
                  <a:cxn ang="0">
                    <a:pos x="48" y="17"/>
                  </a:cxn>
                  <a:cxn ang="0">
                    <a:pos x="57" y="19"/>
                  </a:cxn>
                  <a:cxn ang="0">
                    <a:pos x="63" y="24"/>
                  </a:cxn>
                  <a:cxn ang="0">
                    <a:pos x="63" y="27"/>
                  </a:cxn>
                  <a:cxn ang="0">
                    <a:pos x="64" y="29"/>
                  </a:cxn>
                  <a:cxn ang="0">
                    <a:pos x="64" y="31"/>
                  </a:cxn>
                  <a:cxn ang="0">
                    <a:pos x="65" y="32"/>
                  </a:cxn>
                  <a:cxn ang="0">
                    <a:pos x="69" y="34"/>
                  </a:cxn>
                  <a:cxn ang="0">
                    <a:pos x="72" y="34"/>
                  </a:cxn>
                  <a:cxn ang="0">
                    <a:pos x="75" y="36"/>
                  </a:cxn>
                  <a:cxn ang="0">
                    <a:pos x="78" y="37"/>
                  </a:cxn>
                  <a:cxn ang="0">
                    <a:pos x="80" y="37"/>
                  </a:cxn>
                  <a:cxn ang="0">
                    <a:pos x="83" y="39"/>
                  </a:cxn>
                  <a:cxn ang="0">
                    <a:pos x="79" y="42"/>
                  </a:cxn>
                  <a:cxn ang="0">
                    <a:pos x="75" y="43"/>
                  </a:cxn>
                  <a:cxn ang="0">
                    <a:pos x="73" y="44"/>
                  </a:cxn>
                  <a:cxn ang="0">
                    <a:pos x="58" y="44"/>
                  </a:cxn>
                  <a:cxn ang="0">
                    <a:pos x="55" y="43"/>
                  </a:cxn>
                  <a:cxn ang="0">
                    <a:pos x="54" y="41"/>
                  </a:cxn>
                  <a:cxn ang="0">
                    <a:pos x="49" y="38"/>
                  </a:cxn>
                  <a:cxn ang="0">
                    <a:pos x="47" y="36"/>
                  </a:cxn>
                  <a:cxn ang="0">
                    <a:pos x="44" y="34"/>
                  </a:cxn>
                  <a:cxn ang="0">
                    <a:pos x="43" y="34"/>
                  </a:cxn>
                  <a:cxn ang="0">
                    <a:pos x="40" y="42"/>
                  </a:cxn>
                  <a:cxn ang="0">
                    <a:pos x="37" y="44"/>
                  </a:cxn>
                  <a:cxn ang="0">
                    <a:pos x="34" y="47"/>
                  </a:cxn>
                  <a:cxn ang="0">
                    <a:pos x="30" y="49"/>
                  </a:cxn>
                  <a:cxn ang="0">
                    <a:pos x="24" y="49"/>
                  </a:cxn>
                  <a:cxn ang="0">
                    <a:pos x="22" y="52"/>
                  </a:cxn>
                  <a:cxn ang="0">
                    <a:pos x="18" y="52"/>
                  </a:cxn>
                  <a:cxn ang="0">
                    <a:pos x="17" y="51"/>
                  </a:cxn>
                  <a:cxn ang="0">
                    <a:pos x="17" y="47"/>
                  </a:cxn>
                  <a:cxn ang="0">
                    <a:pos x="18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1" y="39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6"/>
                  </a:cxn>
                  <a:cxn ang="0">
                    <a:pos x="9" y="34"/>
                  </a:cxn>
                  <a:cxn ang="0">
                    <a:pos x="10" y="33"/>
                  </a:cxn>
                  <a:cxn ang="0">
                    <a:pos x="10" y="18"/>
                  </a:cxn>
                  <a:cxn ang="0">
                    <a:pos x="13" y="10"/>
                  </a:cxn>
                  <a:cxn ang="0">
                    <a:pos x="17" y="4"/>
                  </a:cxn>
                  <a:cxn ang="0">
                    <a:pos x="24" y="0"/>
                  </a:cxn>
                </a:cxnLst>
                <a:rect l="0" t="0" r="r" b="b"/>
                <a:pathLst>
                  <a:path w="83" h="52">
                    <a:moveTo>
                      <a:pt x="24" y="0"/>
                    </a:moveTo>
                    <a:lnTo>
                      <a:pt x="25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4" y="8"/>
                    </a:lnTo>
                    <a:lnTo>
                      <a:pt x="40" y="14"/>
                    </a:lnTo>
                    <a:lnTo>
                      <a:pt x="48" y="17"/>
                    </a:lnTo>
                    <a:lnTo>
                      <a:pt x="57" y="19"/>
                    </a:lnTo>
                    <a:lnTo>
                      <a:pt x="63" y="24"/>
                    </a:lnTo>
                    <a:lnTo>
                      <a:pt x="63" y="27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5" y="32"/>
                    </a:lnTo>
                    <a:lnTo>
                      <a:pt x="69" y="34"/>
                    </a:lnTo>
                    <a:lnTo>
                      <a:pt x="72" y="34"/>
                    </a:lnTo>
                    <a:lnTo>
                      <a:pt x="75" y="36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3" y="39"/>
                    </a:lnTo>
                    <a:lnTo>
                      <a:pt x="79" y="42"/>
                    </a:lnTo>
                    <a:lnTo>
                      <a:pt x="75" y="43"/>
                    </a:lnTo>
                    <a:lnTo>
                      <a:pt x="73" y="44"/>
                    </a:lnTo>
                    <a:lnTo>
                      <a:pt x="58" y="44"/>
                    </a:lnTo>
                    <a:lnTo>
                      <a:pt x="55" y="43"/>
                    </a:lnTo>
                    <a:lnTo>
                      <a:pt x="54" y="41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4" y="47"/>
                    </a:lnTo>
                    <a:lnTo>
                      <a:pt x="30" y="49"/>
                    </a:lnTo>
                    <a:lnTo>
                      <a:pt x="24" y="49"/>
                    </a:lnTo>
                    <a:lnTo>
                      <a:pt x="22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0" y="18"/>
                    </a:lnTo>
                    <a:lnTo>
                      <a:pt x="13" y="10"/>
                    </a:lnTo>
                    <a:lnTo>
                      <a:pt x="17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270">
                <a:extLst>
                  <a:ext uri="{FF2B5EF4-FFF2-40B4-BE49-F238E27FC236}">
                    <a16:creationId xmlns:a16="http://schemas.microsoft.com/office/drawing/2014/main" id="{161B49E3-114B-4745-A341-EFB546196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37" y="2463963"/>
                <a:ext cx="53886" cy="414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1"/>
                  </a:cxn>
                  <a:cxn ang="0">
                    <a:pos x="24" y="5"/>
                  </a:cxn>
                  <a:cxn ang="0">
                    <a:pos x="26" y="11"/>
                  </a:cxn>
                  <a:cxn ang="0">
                    <a:pos x="24" y="16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26" h="20">
                    <a:moveTo>
                      <a:pt x="12" y="0"/>
                    </a:moveTo>
                    <a:lnTo>
                      <a:pt x="20" y="1"/>
                    </a:lnTo>
                    <a:lnTo>
                      <a:pt x="24" y="5"/>
                    </a:lnTo>
                    <a:lnTo>
                      <a:pt x="26" y="11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271">
                <a:extLst>
                  <a:ext uri="{FF2B5EF4-FFF2-40B4-BE49-F238E27FC236}">
                    <a16:creationId xmlns:a16="http://schemas.microsoft.com/office/drawing/2014/main" id="{B246DE04-8DFD-9A41-B2C6-7275A32BE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97" y="2671216"/>
                <a:ext cx="43524" cy="352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16" y="8"/>
                  </a:cxn>
                  <a:cxn ang="0">
                    <a:pos x="7" y="14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21" h="17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16" y="8"/>
                    </a:lnTo>
                    <a:lnTo>
                      <a:pt x="7" y="1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272">
                <a:extLst>
                  <a:ext uri="{FF2B5EF4-FFF2-40B4-BE49-F238E27FC236}">
                    <a16:creationId xmlns:a16="http://schemas.microsoft.com/office/drawing/2014/main" id="{0F159520-3DDD-6244-AD3D-5262441A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619" y="2219404"/>
                <a:ext cx="113990" cy="4559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15" y="1"/>
                  </a:cxn>
                  <a:cxn ang="0">
                    <a:pos x="20" y="1"/>
                  </a:cxn>
                  <a:cxn ang="0">
                    <a:pos x="28" y="2"/>
                  </a:cxn>
                  <a:cxn ang="0">
                    <a:pos x="38" y="5"/>
                  </a:cxn>
                  <a:cxn ang="0">
                    <a:pos x="48" y="10"/>
                  </a:cxn>
                  <a:cxn ang="0">
                    <a:pos x="55" y="15"/>
                  </a:cxn>
                  <a:cxn ang="0">
                    <a:pos x="53" y="20"/>
                  </a:cxn>
                  <a:cxn ang="0">
                    <a:pos x="50" y="21"/>
                  </a:cxn>
                  <a:cxn ang="0">
                    <a:pos x="44" y="21"/>
                  </a:cxn>
                  <a:cxn ang="0">
                    <a:pos x="39" y="18"/>
                  </a:cxn>
                  <a:cxn ang="0">
                    <a:pos x="33" y="18"/>
                  </a:cxn>
                  <a:cxn ang="0">
                    <a:pos x="29" y="20"/>
                  </a:cxn>
                  <a:cxn ang="0">
                    <a:pos x="25" y="22"/>
                  </a:cxn>
                  <a:cxn ang="0">
                    <a:pos x="15" y="22"/>
                  </a:cxn>
                  <a:cxn ang="0">
                    <a:pos x="12" y="21"/>
                  </a:cxn>
                  <a:cxn ang="0">
                    <a:pos x="9" y="18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55" h="22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8" y="2"/>
                    </a:lnTo>
                    <a:lnTo>
                      <a:pt x="38" y="5"/>
                    </a:lnTo>
                    <a:lnTo>
                      <a:pt x="48" y="10"/>
                    </a:lnTo>
                    <a:lnTo>
                      <a:pt x="55" y="15"/>
                    </a:lnTo>
                    <a:lnTo>
                      <a:pt x="53" y="20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9" y="18"/>
                    </a:lnTo>
                    <a:lnTo>
                      <a:pt x="33" y="18"/>
                    </a:lnTo>
                    <a:lnTo>
                      <a:pt x="29" y="20"/>
                    </a:lnTo>
                    <a:lnTo>
                      <a:pt x="25" y="22"/>
                    </a:lnTo>
                    <a:lnTo>
                      <a:pt x="15" y="22"/>
                    </a:lnTo>
                    <a:lnTo>
                      <a:pt x="12" y="21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273">
                <a:extLst>
                  <a:ext uri="{FF2B5EF4-FFF2-40B4-BE49-F238E27FC236}">
                    <a16:creationId xmlns:a16="http://schemas.microsoft.com/office/drawing/2014/main" id="{D0B52175-39F7-8A47-A457-5AE81DB8C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981" y="2698160"/>
                <a:ext cx="29015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2" y="8"/>
                  </a:cxn>
                  <a:cxn ang="0">
                    <a:pos x="10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274">
                <a:extLst>
                  <a:ext uri="{FF2B5EF4-FFF2-40B4-BE49-F238E27FC236}">
                    <a16:creationId xmlns:a16="http://schemas.microsoft.com/office/drawing/2014/main" id="{D6A445BE-9C23-6C4F-83D2-5B20C5C7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913" y="2466036"/>
                <a:ext cx="26944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0" y="6"/>
                  </a:cxn>
                  <a:cxn ang="0">
                    <a:pos x="9" y="8"/>
                  </a:cxn>
                  <a:cxn ang="0">
                    <a:pos x="4" y="8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3" h="8">
                    <a:moveTo>
                      <a:pt x="4" y="0"/>
                    </a:moveTo>
                    <a:lnTo>
                      <a:pt x="8" y="0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275">
                <a:extLst>
                  <a:ext uri="{FF2B5EF4-FFF2-40B4-BE49-F238E27FC236}">
                    <a16:creationId xmlns:a16="http://schemas.microsoft.com/office/drawing/2014/main" id="{07C05F0C-FC7B-4641-9922-2B6AD7CF7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996" y="2416295"/>
                <a:ext cx="20725" cy="207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10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276">
                <a:extLst>
                  <a:ext uri="{FF2B5EF4-FFF2-40B4-BE49-F238E27FC236}">
                    <a16:creationId xmlns:a16="http://schemas.microsoft.com/office/drawing/2014/main" id="{E4159723-CA8D-214D-BCED-8DF716A84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930" y="2215259"/>
                <a:ext cx="690154" cy="501553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6" y="14"/>
                  </a:cxn>
                  <a:cxn ang="0">
                    <a:pos x="42" y="29"/>
                  </a:cxn>
                  <a:cxn ang="0">
                    <a:pos x="54" y="33"/>
                  </a:cxn>
                  <a:cxn ang="0">
                    <a:pos x="61" y="10"/>
                  </a:cxn>
                  <a:cxn ang="0">
                    <a:pos x="109" y="20"/>
                  </a:cxn>
                  <a:cxn ang="0">
                    <a:pos x="111" y="36"/>
                  </a:cxn>
                  <a:cxn ang="0">
                    <a:pos x="130" y="36"/>
                  </a:cxn>
                  <a:cxn ang="0">
                    <a:pos x="154" y="27"/>
                  </a:cxn>
                  <a:cxn ang="0">
                    <a:pos x="190" y="49"/>
                  </a:cxn>
                  <a:cxn ang="0">
                    <a:pos x="223" y="61"/>
                  </a:cxn>
                  <a:cxn ang="0">
                    <a:pos x="262" y="78"/>
                  </a:cxn>
                  <a:cxn ang="0">
                    <a:pos x="267" y="90"/>
                  </a:cxn>
                  <a:cxn ang="0">
                    <a:pos x="272" y="96"/>
                  </a:cxn>
                  <a:cxn ang="0">
                    <a:pos x="261" y="107"/>
                  </a:cxn>
                  <a:cxn ang="0">
                    <a:pos x="286" y="124"/>
                  </a:cxn>
                  <a:cxn ang="0">
                    <a:pos x="298" y="140"/>
                  </a:cxn>
                  <a:cxn ang="0">
                    <a:pos x="313" y="139"/>
                  </a:cxn>
                  <a:cxn ang="0">
                    <a:pos x="330" y="145"/>
                  </a:cxn>
                  <a:cxn ang="0">
                    <a:pos x="326" y="160"/>
                  </a:cxn>
                  <a:cxn ang="0">
                    <a:pos x="312" y="170"/>
                  </a:cxn>
                  <a:cxn ang="0">
                    <a:pos x="307" y="181"/>
                  </a:cxn>
                  <a:cxn ang="0">
                    <a:pos x="274" y="156"/>
                  </a:cxn>
                  <a:cxn ang="0">
                    <a:pos x="258" y="159"/>
                  </a:cxn>
                  <a:cxn ang="0">
                    <a:pos x="264" y="165"/>
                  </a:cxn>
                  <a:cxn ang="0">
                    <a:pos x="266" y="174"/>
                  </a:cxn>
                  <a:cxn ang="0">
                    <a:pos x="278" y="186"/>
                  </a:cxn>
                  <a:cxn ang="0">
                    <a:pos x="293" y="193"/>
                  </a:cxn>
                  <a:cxn ang="0">
                    <a:pos x="296" y="202"/>
                  </a:cxn>
                  <a:cxn ang="0">
                    <a:pos x="296" y="222"/>
                  </a:cxn>
                  <a:cxn ang="0">
                    <a:pos x="261" y="212"/>
                  </a:cxn>
                  <a:cxn ang="0">
                    <a:pos x="279" y="237"/>
                  </a:cxn>
                  <a:cxn ang="0">
                    <a:pos x="273" y="241"/>
                  </a:cxn>
                  <a:cxn ang="0">
                    <a:pos x="242" y="227"/>
                  </a:cxn>
                  <a:cxn ang="0">
                    <a:pos x="213" y="214"/>
                  </a:cxn>
                  <a:cxn ang="0">
                    <a:pos x="176" y="194"/>
                  </a:cxn>
                  <a:cxn ang="0">
                    <a:pos x="155" y="198"/>
                  </a:cxn>
                  <a:cxn ang="0">
                    <a:pos x="140" y="192"/>
                  </a:cxn>
                  <a:cxn ang="0">
                    <a:pos x="145" y="179"/>
                  </a:cxn>
                  <a:cxn ang="0">
                    <a:pos x="183" y="173"/>
                  </a:cxn>
                  <a:cxn ang="0">
                    <a:pos x="183" y="159"/>
                  </a:cxn>
                  <a:cxn ang="0">
                    <a:pos x="203" y="142"/>
                  </a:cxn>
                  <a:cxn ang="0">
                    <a:pos x="187" y="114"/>
                  </a:cxn>
                  <a:cxn ang="0">
                    <a:pos x="163" y="110"/>
                  </a:cxn>
                  <a:cxn ang="0">
                    <a:pos x="154" y="106"/>
                  </a:cxn>
                  <a:cxn ang="0">
                    <a:pos x="164" y="101"/>
                  </a:cxn>
                  <a:cxn ang="0">
                    <a:pos x="129" y="81"/>
                  </a:cxn>
                  <a:cxn ang="0">
                    <a:pos x="115" y="93"/>
                  </a:cxn>
                  <a:cxn ang="0">
                    <a:pos x="45" y="82"/>
                  </a:cxn>
                  <a:cxn ang="0">
                    <a:pos x="15" y="71"/>
                  </a:cxn>
                  <a:cxn ang="0">
                    <a:pos x="22" y="64"/>
                  </a:cxn>
                  <a:cxn ang="0">
                    <a:pos x="7" y="56"/>
                  </a:cxn>
                  <a:cxn ang="0">
                    <a:pos x="0" y="37"/>
                  </a:cxn>
                  <a:cxn ang="0">
                    <a:pos x="10" y="23"/>
                  </a:cxn>
                </a:cxnLst>
                <a:rect l="0" t="0" r="r" b="b"/>
                <a:pathLst>
                  <a:path w="333" h="242">
                    <a:moveTo>
                      <a:pt x="42" y="0"/>
                    </a:moveTo>
                    <a:lnTo>
                      <a:pt x="43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2" y="9"/>
                    </a:lnTo>
                    <a:lnTo>
                      <a:pt x="46" y="14"/>
                    </a:lnTo>
                    <a:lnTo>
                      <a:pt x="41" y="19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43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54" y="38"/>
                    </a:lnTo>
                    <a:lnTo>
                      <a:pt x="54" y="33"/>
                    </a:lnTo>
                    <a:lnTo>
                      <a:pt x="51" y="31"/>
                    </a:lnTo>
                    <a:lnTo>
                      <a:pt x="50" y="28"/>
                    </a:lnTo>
                    <a:lnTo>
                      <a:pt x="50" y="24"/>
                    </a:lnTo>
                    <a:lnTo>
                      <a:pt x="52" y="17"/>
                    </a:lnTo>
                    <a:lnTo>
                      <a:pt x="61" y="10"/>
                    </a:lnTo>
                    <a:lnTo>
                      <a:pt x="71" y="7"/>
                    </a:lnTo>
                    <a:lnTo>
                      <a:pt x="94" y="4"/>
                    </a:lnTo>
                    <a:lnTo>
                      <a:pt x="100" y="7"/>
                    </a:lnTo>
                    <a:lnTo>
                      <a:pt x="105" y="12"/>
                    </a:lnTo>
                    <a:lnTo>
                      <a:pt x="109" y="20"/>
                    </a:lnTo>
                    <a:lnTo>
                      <a:pt x="110" y="28"/>
                    </a:lnTo>
                    <a:lnTo>
                      <a:pt x="110" y="31"/>
                    </a:lnTo>
                    <a:lnTo>
                      <a:pt x="109" y="32"/>
                    </a:lnTo>
                    <a:lnTo>
                      <a:pt x="109" y="36"/>
                    </a:lnTo>
                    <a:lnTo>
                      <a:pt x="111" y="36"/>
                    </a:lnTo>
                    <a:lnTo>
                      <a:pt x="115" y="32"/>
                    </a:lnTo>
                    <a:lnTo>
                      <a:pt x="120" y="32"/>
                    </a:lnTo>
                    <a:lnTo>
                      <a:pt x="123" y="33"/>
                    </a:lnTo>
                    <a:lnTo>
                      <a:pt x="125" y="36"/>
                    </a:lnTo>
                    <a:lnTo>
                      <a:pt x="130" y="36"/>
                    </a:lnTo>
                    <a:lnTo>
                      <a:pt x="136" y="29"/>
                    </a:lnTo>
                    <a:lnTo>
                      <a:pt x="139" y="28"/>
                    </a:lnTo>
                    <a:lnTo>
                      <a:pt x="141" y="25"/>
                    </a:lnTo>
                    <a:lnTo>
                      <a:pt x="144" y="25"/>
                    </a:lnTo>
                    <a:lnTo>
                      <a:pt x="154" y="27"/>
                    </a:lnTo>
                    <a:lnTo>
                      <a:pt x="165" y="28"/>
                    </a:lnTo>
                    <a:lnTo>
                      <a:pt x="174" y="32"/>
                    </a:lnTo>
                    <a:lnTo>
                      <a:pt x="180" y="38"/>
                    </a:lnTo>
                    <a:lnTo>
                      <a:pt x="184" y="44"/>
                    </a:lnTo>
                    <a:lnTo>
                      <a:pt x="190" y="49"/>
                    </a:lnTo>
                    <a:lnTo>
                      <a:pt x="199" y="52"/>
                    </a:lnTo>
                    <a:lnTo>
                      <a:pt x="214" y="52"/>
                    </a:lnTo>
                    <a:lnTo>
                      <a:pt x="222" y="56"/>
                    </a:lnTo>
                    <a:lnTo>
                      <a:pt x="223" y="58"/>
                    </a:lnTo>
                    <a:lnTo>
                      <a:pt x="223" y="61"/>
                    </a:lnTo>
                    <a:lnTo>
                      <a:pt x="233" y="64"/>
                    </a:lnTo>
                    <a:lnTo>
                      <a:pt x="240" y="70"/>
                    </a:lnTo>
                    <a:lnTo>
                      <a:pt x="251" y="72"/>
                    </a:lnTo>
                    <a:lnTo>
                      <a:pt x="251" y="78"/>
                    </a:lnTo>
                    <a:lnTo>
                      <a:pt x="262" y="78"/>
                    </a:lnTo>
                    <a:lnTo>
                      <a:pt x="264" y="80"/>
                    </a:lnTo>
                    <a:lnTo>
                      <a:pt x="266" y="82"/>
                    </a:lnTo>
                    <a:lnTo>
                      <a:pt x="268" y="85"/>
                    </a:lnTo>
                    <a:lnTo>
                      <a:pt x="269" y="88"/>
                    </a:lnTo>
                    <a:lnTo>
                      <a:pt x="267" y="90"/>
                    </a:lnTo>
                    <a:lnTo>
                      <a:pt x="263" y="90"/>
                    </a:lnTo>
                    <a:lnTo>
                      <a:pt x="256" y="93"/>
                    </a:lnTo>
                    <a:lnTo>
                      <a:pt x="259" y="95"/>
                    </a:lnTo>
                    <a:lnTo>
                      <a:pt x="269" y="95"/>
                    </a:lnTo>
                    <a:lnTo>
                      <a:pt x="272" y="96"/>
                    </a:lnTo>
                    <a:lnTo>
                      <a:pt x="273" y="98"/>
                    </a:lnTo>
                    <a:lnTo>
                      <a:pt x="269" y="100"/>
                    </a:lnTo>
                    <a:lnTo>
                      <a:pt x="267" y="102"/>
                    </a:lnTo>
                    <a:lnTo>
                      <a:pt x="264" y="103"/>
                    </a:lnTo>
                    <a:lnTo>
                      <a:pt x="261" y="107"/>
                    </a:lnTo>
                    <a:lnTo>
                      <a:pt x="268" y="111"/>
                    </a:lnTo>
                    <a:lnTo>
                      <a:pt x="272" y="111"/>
                    </a:lnTo>
                    <a:lnTo>
                      <a:pt x="274" y="117"/>
                    </a:lnTo>
                    <a:lnTo>
                      <a:pt x="278" y="121"/>
                    </a:lnTo>
                    <a:lnTo>
                      <a:pt x="286" y="124"/>
                    </a:lnTo>
                    <a:lnTo>
                      <a:pt x="292" y="125"/>
                    </a:lnTo>
                    <a:lnTo>
                      <a:pt x="293" y="129"/>
                    </a:lnTo>
                    <a:lnTo>
                      <a:pt x="293" y="132"/>
                    </a:lnTo>
                    <a:lnTo>
                      <a:pt x="296" y="137"/>
                    </a:lnTo>
                    <a:lnTo>
                      <a:pt x="298" y="140"/>
                    </a:lnTo>
                    <a:lnTo>
                      <a:pt x="304" y="140"/>
                    </a:lnTo>
                    <a:lnTo>
                      <a:pt x="308" y="139"/>
                    </a:lnTo>
                    <a:lnTo>
                      <a:pt x="309" y="137"/>
                    </a:lnTo>
                    <a:lnTo>
                      <a:pt x="312" y="137"/>
                    </a:lnTo>
                    <a:lnTo>
                      <a:pt x="313" y="139"/>
                    </a:lnTo>
                    <a:lnTo>
                      <a:pt x="314" y="141"/>
                    </a:lnTo>
                    <a:lnTo>
                      <a:pt x="317" y="142"/>
                    </a:lnTo>
                    <a:lnTo>
                      <a:pt x="318" y="144"/>
                    </a:lnTo>
                    <a:lnTo>
                      <a:pt x="326" y="144"/>
                    </a:lnTo>
                    <a:lnTo>
                      <a:pt x="330" y="145"/>
                    </a:lnTo>
                    <a:lnTo>
                      <a:pt x="332" y="146"/>
                    </a:lnTo>
                    <a:lnTo>
                      <a:pt x="333" y="149"/>
                    </a:lnTo>
                    <a:lnTo>
                      <a:pt x="333" y="155"/>
                    </a:lnTo>
                    <a:lnTo>
                      <a:pt x="331" y="158"/>
                    </a:lnTo>
                    <a:lnTo>
                      <a:pt x="326" y="160"/>
                    </a:lnTo>
                    <a:lnTo>
                      <a:pt x="321" y="160"/>
                    </a:lnTo>
                    <a:lnTo>
                      <a:pt x="321" y="166"/>
                    </a:lnTo>
                    <a:lnTo>
                      <a:pt x="318" y="169"/>
                    </a:lnTo>
                    <a:lnTo>
                      <a:pt x="316" y="170"/>
                    </a:lnTo>
                    <a:lnTo>
                      <a:pt x="312" y="170"/>
                    </a:lnTo>
                    <a:lnTo>
                      <a:pt x="312" y="173"/>
                    </a:lnTo>
                    <a:lnTo>
                      <a:pt x="311" y="176"/>
                    </a:lnTo>
                    <a:lnTo>
                      <a:pt x="311" y="179"/>
                    </a:lnTo>
                    <a:lnTo>
                      <a:pt x="309" y="180"/>
                    </a:lnTo>
                    <a:lnTo>
                      <a:pt x="307" y="181"/>
                    </a:lnTo>
                    <a:lnTo>
                      <a:pt x="298" y="179"/>
                    </a:lnTo>
                    <a:lnTo>
                      <a:pt x="292" y="174"/>
                    </a:lnTo>
                    <a:lnTo>
                      <a:pt x="286" y="168"/>
                    </a:lnTo>
                    <a:lnTo>
                      <a:pt x="281" y="161"/>
                    </a:lnTo>
                    <a:lnTo>
                      <a:pt x="274" y="156"/>
                    </a:lnTo>
                    <a:lnTo>
                      <a:pt x="266" y="154"/>
                    </a:lnTo>
                    <a:lnTo>
                      <a:pt x="264" y="154"/>
                    </a:lnTo>
                    <a:lnTo>
                      <a:pt x="262" y="156"/>
                    </a:lnTo>
                    <a:lnTo>
                      <a:pt x="259" y="158"/>
                    </a:lnTo>
                    <a:lnTo>
                      <a:pt x="258" y="159"/>
                    </a:lnTo>
                    <a:lnTo>
                      <a:pt x="261" y="160"/>
                    </a:lnTo>
                    <a:lnTo>
                      <a:pt x="264" y="160"/>
                    </a:lnTo>
                    <a:lnTo>
                      <a:pt x="266" y="159"/>
                    </a:lnTo>
                    <a:lnTo>
                      <a:pt x="266" y="164"/>
                    </a:lnTo>
                    <a:lnTo>
                      <a:pt x="264" y="165"/>
                    </a:lnTo>
                    <a:lnTo>
                      <a:pt x="262" y="165"/>
                    </a:lnTo>
                    <a:lnTo>
                      <a:pt x="261" y="164"/>
                    </a:lnTo>
                    <a:lnTo>
                      <a:pt x="261" y="170"/>
                    </a:lnTo>
                    <a:lnTo>
                      <a:pt x="266" y="170"/>
                    </a:lnTo>
                    <a:lnTo>
                      <a:pt x="266" y="174"/>
                    </a:lnTo>
                    <a:lnTo>
                      <a:pt x="268" y="178"/>
                    </a:lnTo>
                    <a:lnTo>
                      <a:pt x="269" y="180"/>
                    </a:lnTo>
                    <a:lnTo>
                      <a:pt x="272" y="184"/>
                    </a:lnTo>
                    <a:lnTo>
                      <a:pt x="274" y="185"/>
                    </a:lnTo>
                    <a:lnTo>
                      <a:pt x="278" y="186"/>
                    </a:lnTo>
                    <a:lnTo>
                      <a:pt x="284" y="186"/>
                    </a:lnTo>
                    <a:lnTo>
                      <a:pt x="284" y="188"/>
                    </a:lnTo>
                    <a:lnTo>
                      <a:pt x="286" y="190"/>
                    </a:lnTo>
                    <a:lnTo>
                      <a:pt x="293" y="190"/>
                    </a:lnTo>
                    <a:lnTo>
                      <a:pt x="293" y="193"/>
                    </a:lnTo>
                    <a:lnTo>
                      <a:pt x="292" y="195"/>
                    </a:lnTo>
                    <a:lnTo>
                      <a:pt x="292" y="197"/>
                    </a:lnTo>
                    <a:lnTo>
                      <a:pt x="293" y="198"/>
                    </a:lnTo>
                    <a:lnTo>
                      <a:pt x="293" y="199"/>
                    </a:lnTo>
                    <a:lnTo>
                      <a:pt x="296" y="202"/>
                    </a:lnTo>
                    <a:lnTo>
                      <a:pt x="297" y="204"/>
                    </a:lnTo>
                    <a:lnTo>
                      <a:pt x="298" y="205"/>
                    </a:lnTo>
                    <a:lnTo>
                      <a:pt x="299" y="208"/>
                    </a:lnTo>
                    <a:lnTo>
                      <a:pt x="299" y="210"/>
                    </a:lnTo>
                    <a:lnTo>
                      <a:pt x="296" y="222"/>
                    </a:lnTo>
                    <a:lnTo>
                      <a:pt x="294" y="224"/>
                    </a:lnTo>
                    <a:lnTo>
                      <a:pt x="288" y="223"/>
                    </a:lnTo>
                    <a:lnTo>
                      <a:pt x="279" y="220"/>
                    </a:lnTo>
                    <a:lnTo>
                      <a:pt x="269" y="217"/>
                    </a:lnTo>
                    <a:lnTo>
                      <a:pt x="261" y="212"/>
                    </a:lnTo>
                    <a:lnTo>
                      <a:pt x="256" y="208"/>
                    </a:lnTo>
                    <a:lnTo>
                      <a:pt x="251" y="208"/>
                    </a:lnTo>
                    <a:lnTo>
                      <a:pt x="258" y="214"/>
                    </a:lnTo>
                    <a:lnTo>
                      <a:pt x="276" y="229"/>
                    </a:lnTo>
                    <a:lnTo>
                      <a:pt x="279" y="237"/>
                    </a:lnTo>
                    <a:lnTo>
                      <a:pt x="279" y="238"/>
                    </a:lnTo>
                    <a:lnTo>
                      <a:pt x="278" y="241"/>
                    </a:lnTo>
                    <a:lnTo>
                      <a:pt x="277" y="242"/>
                    </a:lnTo>
                    <a:lnTo>
                      <a:pt x="274" y="242"/>
                    </a:lnTo>
                    <a:lnTo>
                      <a:pt x="273" y="241"/>
                    </a:lnTo>
                    <a:lnTo>
                      <a:pt x="273" y="237"/>
                    </a:lnTo>
                    <a:lnTo>
                      <a:pt x="272" y="237"/>
                    </a:lnTo>
                    <a:lnTo>
                      <a:pt x="261" y="233"/>
                    </a:lnTo>
                    <a:lnTo>
                      <a:pt x="252" y="231"/>
                    </a:lnTo>
                    <a:lnTo>
                      <a:pt x="242" y="227"/>
                    </a:lnTo>
                    <a:lnTo>
                      <a:pt x="235" y="224"/>
                    </a:lnTo>
                    <a:lnTo>
                      <a:pt x="229" y="223"/>
                    </a:lnTo>
                    <a:lnTo>
                      <a:pt x="222" y="220"/>
                    </a:lnTo>
                    <a:lnTo>
                      <a:pt x="217" y="218"/>
                    </a:lnTo>
                    <a:lnTo>
                      <a:pt x="213" y="214"/>
                    </a:lnTo>
                    <a:lnTo>
                      <a:pt x="214" y="209"/>
                    </a:lnTo>
                    <a:lnTo>
                      <a:pt x="198" y="199"/>
                    </a:lnTo>
                    <a:lnTo>
                      <a:pt x="183" y="189"/>
                    </a:lnTo>
                    <a:lnTo>
                      <a:pt x="179" y="193"/>
                    </a:lnTo>
                    <a:lnTo>
                      <a:pt x="176" y="194"/>
                    </a:lnTo>
                    <a:lnTo>
                      <a:pt x="175" y="195"/>
                    </a:lnTo>
                    <a:lnTo>
                      <a:pt x="173" y="195"/>
                    </a:lnTo>
                    <a:lnTo>
                      <a:pt x="169" y="192"/>
                    </a:lnTo>
                    <a:lnTo>
                      <a:pt x="168" y="192"/>
                    </a:lnTo>
                    <a:lnTo>
                      <a:pt x="155" y="198"/>
                    </a:lnTo>
                    <a:lnTo>
                      <a:pt x="153" y="198"/>
                    </a:lnTo>
                    <a:lnTo>
                      <a:pt x="150" y="197"/>
                    </a:lnTo>
                    <a:lnTo>
                      <a:pt x="146" y="195"/>
                    </a:lnTo>
                    <a:lnTo>
                      <a:pt x="144" y="194"/>
                    </a:lnTo>
                    <a:lnTo>
                      <a:pt x="140" y="192"/>
                    </a:lnTo>
                    <a:lnTo>
                      <a:pt x="138" y="186"/>
                    </a:lnTo>
                    <a:lnTo>
                      <a:pt x="139" y="185"/>
                    </a:lnTo>
                    <a:lnTo>
                      <a:pt x="140" y="183"/>
                    </a:lnTo>
                    <a:lnTo>
                      <a:pt x="143" y="180"/>
                    </a:lnTo>
                    <a:lnTo>
                      <a:pt x="145" y="179"/>
                    </a:lnTo>
                    <a:lnTo>
                      <a:pt x="149" y="176"/>
                    </a:lnTo>
                    <a:lnTo>
                      <a:pt x="151" y="175"/>
                    </a:lnTo>
                    <a:lnTo>
                      <a:pt x="174" y="175"/>
                    </a:lnTo>
                    <a:lnTo>
                      <a:pt x="178" y="174"/>
                    </a:lnTo>
                    <a:lnTo>
                      <a:pt x="183" y="173"/>
                    </a:lnTo>
                    <a:lnTo>
                      <a:pt x="190" y="170"/>
                    </a:lnTo>
                    <a:lnTo>
                      <a:pt x="188" y="169"/>
                    </a:lnTo>
                    <a:lnTo>
                      <a:pt x="185" y="166"/>
                    </a:lnTo>
                    <a:lnTo>
                      <a:pt x="183" y="161"/>
                    </a:lnTo>
                    <a:lnTo>
                      <a:pt x="183" y="159"/>
                    </a:lnTo>
                    <a:lnTo>
                      <a:pt x="184" y="158"/>
                    </a:lnTo>
                    <a:lnTo>
                      <a:pt x="187" y="156"/>
                    </a:lnTo>
                    <a:lnTo>
                      <a:pt x="192" y="156"/>
                    </a:lnTo>
                    <a:lnTo>
                      <a:pt x="198" y="150"/>
                    </a:lnTo>
                    <a:lnTo>
                      <a:pt x="203" y="142"/>
                    </a:lnTo>
                    <a:lnTo>
                      <a:pt x="204" y="140"/>
                    </a:lnTo>
                    <a:lnTo>
                      <a:pt x="205" y="136"/>
                    </a:lnTo>
                    <a:lnTo>
                      <a:pt x="203" y="129"/>
                    </a:lnTo>
                    <a:lnTo>
                      <a:pt x="195" y="121"/>
                    </a:lnTo>
                    <a:lnTo>
                      <a:pt x="187" y="114"/>
                    </a:lnTo>
                    <a:lnTo>
                      <a:pt x="178" y="109"/>
                    </a:lnTo>
                    <a:lnTo>
                      <a:pt x="170" y="106"/>
                    </a:lnTo>
                    <a:lnTo>
                      <a:pt x="168" y="106"/>
                    </a:lnTo>
                    <a:lnTo>
                      <a:pt x="165" y="107"/>
                    </a:lnTo>
                    <a:lnTo>
                      <a:pt x="163" y="110"/>
                    </a:lnTo>
                    <a:lnTo>
                      <a:pt x="160" y="111"/>
                    </a:lnTo>
                    <a:lnTo>
                      <a:pt x="156" y="111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4" y="106"/>
                    </a:lnTo>
                    <a:lnTo>
                      <a:pt x="155" y="103"/>
                    </a:lnTo>
                    <a:lnTo>
                      <a:pt x="156" y="102"/>
                    </a:lnTo>
                    <a:lnTo>
                      <a:pt x="159" y="102"/>
                    </a:lnTo>
                    <a:lnTo>
                      <a:pt x="161" y="101"/>
                    </a:lnTo>
                    <a:lnTo>
                      <a:pt x="164" y="101"/>
                    </a:lnTo>
                    <a:lnTo>
                      <a:pt x="160" y="97"/>
                    </a:lnTo>
                    <a:lnTo>
                      <a:pt x="145" y="85"/>
                    </a:lnTo>
                    <a:lnTo>
                      <a:pt x="139" y="81"/>
                    </a:lnTo>
                    <a:lnTo>
                      <a:pt x="134" y="78"/>
                    </a:lnTo>
                    <a:lnTo>
                      <a:pt x="129" y="81"/>
                    </a:lnTo>
                    <a:lnTo>
                      <a:pt x="126" y="85"/>
                    </a:lnTo>
                    <a:lnTo>
                      <a:pt x="124" y="87"/>
                    </a:lnTo>
                    <a:lnTo>
                      <a:pt x="121" y="91"/>
                    </a:lnTo>
                    <a:lnTo>
                      <a:pt x="119" y="92"/>
                    </a:lnTo>
                    <a:lnTo>
                      <a:pt x="115" y="93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1" y="85"/>
                    </a:lnTo>
                    <a:lnTo>
                      <a:pt x="47" y="85"/>
                    </a:lnTo>
                    <a:lnTo>
                      <a:pt x="45" y="82"/>
                    </a:lnTo>
                    <a:lnTo>
                      <a:pt x="42" y="81"/>
                    </a:lnTo>
                    <a:lnTo>
                      <a:pt x="37" y="76"/>
                    </a:lnTo>
                    <a:lnTo>
                      <a:pt x="18" y="76"/>
                    </a:lnTo>
                    <a:lnTo>
                      <a:pt x="17" y="73"/>
                    </a:lnTo>
                    <a:lnTo>
                      <a:pt x="15" y="71"/>
                    </a:lnTo>
                    <a:lnTo>
                      <a:pt x="12" y="70"/>
                    </a:lnTo>
                    <a:lnTo>
                      <a:pt x="10" y="64"/>
                    </a:lnTo>
                    <a:lnTo>
                      <a:pt x="13" y="63"/>
                    </a:lnTo>
                    <a:lnTo>
                      <a:pt x="18" y="63"/>
                    </a:lnTo>
                    <a:lnTo>
                      <a:pt x="22" y="64"/>
                    </a:lnTo>
                    <a:lnTo>
                      <a:pt x="27" y="66"/>
                    </a:lnTo>
                    <a:lnTo>
                      <a:pt x="27" y="61"/>
                    </a:lnTo>
                    <a:lnTo>
                      <a:pt x="22" y="59"/>
                    </a:lnTo>
                    <a:lnTo>
                      <a:pt x="15" y="57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0" y="23"/>
                    </a:lnTo>
                    <a:lnTo>
                      <a:pt x="10" y="15"/>
                    </a:lnTo>
                    <a:lnTo>
                      <a:pt x="18" y="8"/>
                    </a:lnTo>
                    <a:lnTo>
                      <a:pt x="30" y="3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77">
                <a:extLst>
                  <a:ext uri="{FF2B5EF4-FFF2-40B4-BE49-F238E27FC236}">
                    <a16:creationId xmlns:a16="http://schemas.microsoft.com/office/drawing/2014/main" id="{04A0559B-FCE1-8345-BDE5-669E448D5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95" y="2654636"/>
                <a:ext cx="18653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3">
                    <a:moveTo>
                      <a:pt x="2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278">
                <a:extLst>
                  <a:ext uri="{FF2B5EF4-FFF2-40B4-BE49-F238E27FC236}">
                    <a16:creationId xmlns:a16="http://schemas.microsoft.com/office/drawing/2014/main" id="{ED7C4901-BC8E-174E-B2BF-E6036C0F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934" y="2553082"/>
                <a:ext cx="14508" cy="145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279">
                <a:extLst>
                  <a:ext uri="{FF2B5EF4-FFF2-40B4-BE49-F238E27FC236}">
                    <a16:creationId xmlns:a16="http://schemas.microsoft.com/office/drawing/2014/main" id="{1D06F07F-38AB-8948-BBC0-CF55E50A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334" y="1713706"/>
                <a:ext cx="741967" cy="387564"/>
              </a:xfrm>
              <a:custGeom>
                <a:avLst/>
                <a:gdLst/>
                <a:ahLst/>
                <a:cxnLst>
                  <a:cxn ang="0">
                    <a:pos x="225" y="2"/>
                  </a:cxn>
                  <a:cxn ang="0">
                    <a:pos x="291" y="10"/>
                  </a:cxn>
                  <a:cxn ang="0">
                    <a:pos x="324" y="7"/>
                  </a:cxn>
                  <a:cxn ang="0">
                    <a:pos x="331" y="15"/>
                  </a:cxn>
                  <a:cxn ang="0">
                    <a:pos x="358" y="25"/>
                  </a:cxn>
                  <a:cxn ang="0">
                    <a:pos x="352" y="30"/>
                  </a:cxn>
                  <a:cxn ang="0">
                    <a:pos x="305" y="41"/>
                  </a:cxn>
                  <a:cxn ang="0">
                    <a:pos x="311" y="47"/>
                  </a:cxn>
                  <a:cxn ang="0">
                    <a:pos x="273" y="68"/>
                  </a:cxn>
                  <a:cxn ang="0">
                    <a:pos x="235" y="98"/>
                  </a:cxn>
                  <a:cxn ang="0">
                    <a:pos x="196" y="104"/>
                  </a:cxn>
                  <a:cxn ang="0">
                    <a:pos x="198" y="115"/>
                  </a:cxn>
                  <a:cxn ang="0">
                    <a:pos x="188" y="115"/>
                  </a:cxn>
                  <a:cxn ang="0">
                    <a:pos x="200" y="125"/>
                  </a:cxn>
                  <a:cxn ang="0">
                    <a:pos x="161" y="144"/>
                  </a:cxn>
                  <a:cxn ang="0">
                    <a:pos x="161" y="158"/>
                  </a:cxn>
                  <a:cxn ang="0">
                    <a:pos x="147" y="169"/>
                  </a:cxn>
                  <a:cxn ang="0">
                    <a:pos x="163" y="173"/>
                  </a:cxn>
                  <a:cxn ang="0">
                    <a:pos x="131" y="187"/>
                  </a:cxn>
                  <a:cxn ang="0">
                    <a:pos x="119" y="181"/>
                  </a:cxn>
                  <a:cxn ang="0">
                    <a:pos x="74" y="184"/>
                  </a:cxn>
                  <a:cxn ang="0">
                    <a:pos x="33" y="181"/>
                  </a:cxn>
                  <a:cxn ang="0">
                    <a:pos x="27" y="178"/>
                  </a:cxn>
                  <a:cxn ang="0">
                    <a:pos x="45" y="166"/>
                  </a:cxn>
                  <a:cxn ang="0">
                    <a:pos x="44" y="154"/>
                  </a:cxn>
                  <a:cxn ang="0">
                    <a:pos x="53" y="145"/>
                  </a:cxn>
                  <a:cxn ang="0">
                    <a:pos x="79" y="157"/>
                  </a:cxn>
                  <a:cxn ang="0">
                    <a:pos x="71" y="143"/>
                  </a:cxn>
                  <a:cxn ang="0">
                    <a:pos x="59" y="138"/>
                  </a:cxn>
                  <a:cxn ang="0">
                    <a:pos x="54" y="129"/>
                  </a:cxn>
                  <a:cxn ang="0">
                    <a:pos x="78" y="119"/>
                  </a:cxn>
                  <a:cxn ang="0">
                    <a:pos x="76" y="99"/>
                  </a:cxn>
                  <a:cxn ang="0">
                    <a:pos x="58" y="88"/>
                  </a:cxn>
                  <a:cxn ang="0">
                    <a:pos x="63" y="83"/>
                  </a:cxn>
                  <a:cxn ang="0">
                    <a:pos x="103" y="90"/>
                  </a:cxn>
                  <a:cxn ang="0">
                    <a:pos x="112" y="93"/>
                  </a:cxn>
                  <a:cxn ang="0">
                    <a:pos x="102" y="84"/>
                  </a:cxn>
                  <a:cxn ang="0">
                    <a:pos x="123" y="79"/>
                  </a:cxn>
                  <a:cxn ang="0">
                    <a:pos x="128" y="73"/>
                  </a:cxn>
                  <a:cxn ang="0">
                    <a:pos x="94" y="74"/>
                  </a:cxn>
                  <a:cxn ang="0">
                    <a:pos x="73" y="76"/>
                  </a:cxn>
                  <a:cxn ang="0">
                    <a:pos x="55" y="74"/>
                  </a:cxn>
                  <a:cxn ang="0">
                    <a:pos x="32" y="65"/>
                  </a:cxn>
                  <a:cxn ang="0">
                    <a:pos x="23" y="61"/>
                  </a:cxn>
                  <a:cxn ang="0">
                    <a:pos x="45" y="47"/>
                  </a:cxn>
                  <a:cxn ang="0">
                    <a:pos x="27" y="55"/>
                  </a:cxn>
                  <a:cxn ang="0">
                    <a:pos x="17" y="51"/>
                  </a:cxn>
                  <a:cxn ang="0">
                    <a:pos x="15" y="45"/>
                  </a:cxn>
                  <a:cxn ang="0">
                    <a:pos x="4" y="42"/>
                  </a:cxn>
                  <a:cxn ang="0">
                    <a:pos x="53" y="31"/>
                  </a:cxn>
                  <a:cxn ang="0">
                    <a:pos x="64" y="23"/>
                  </a:cxn>
                  <a:cxn ang="0">
                    <a:pos x="77" y="21"/>
                  </a:cxn>
                  <a:cxn ang="0">
                    <a:pos x="104" y="16"/>
                  </a:cxn>
                  <a:cxn ang="0">
                    <a:pos x="121" y="12"/>
                  </a:cxn>
                  <a:cxn ang="0">
                    <a:pos x="132" y="5"/>
                  </a:cxn>
                  <a:cxn ang="0">
                    <a:pos x="193" y="3"/>
                  </a:cxn>
                  <a:cxn ang="0">
                    <a:pos x="207" y="5"/>
                  </a:cxn>
                </a:cxnLst>
                <a:rect l="0" t="0" r="r" b="b"/>
                <a:pathLst>
                  <a:path w="358" h="187">
                    <a:moveTo>
                      <a:pt x="215" y="0"/>
                    </a:moveTo>
                    <a:lnTo>
                      <a:pt x="219" y="0"/>
                    </a:lnTo>
                    <a:lnTo>
                      <a:pt x="222" y="1"/>
                    </a:lnTo>
                    <a:lnTo>
                      <a:pt x="225" y="2"/>
                    </a:lnTo>
                    <a:lnTo>
                      <a:pt x="260" y="2"/>
                    </a:lnTo>
                    <a:lnTo>
                      <a:pt x="273" y="3"/>
                    </a:lnTo>
                    <a:lnTo>
                      <a:pt x="284" y="6"/>
                    </a:lnTo>
                    <a:lnTo>
                      <a:pt x="291" y="10"/>
                    </a:lnTo>
                    <a:lnTo>
                      <a:pt x="290" y="11"/>
                    </a:lnTo>
                    <a:lnTo>
                      <a:pt x="288" y="12"/>
                    </a:lnTo>
                    <a:lnTo>
                      <a:pt x="316" y="5"/>
                    </a:lnTo>
                    <a:lnTo>
                      <a:pt x="324" y="7"/>
                    </a:lnTo>
                    <a:lnTo>
                      <a:pt x="326" y="8"/>
                    </a:lnTo>
                    <a:lnTo>
                      <a:pt x="329" y="11"/>
                    </a:lnTo>
                    <a:lnTo>
                      <a:pt x="330" y="13"/>
                    </a:lnTo>
                    <a:lnTo>
                      <a:pt x="331" y="15"/>
                    </a:lnTo>
                    <a:lnTo>
                      <a:pt x="335" y="17"/>
                    </a:lnTo>
                    <a:lnTo>
                      <a:pt x="343" y="18"/>
                    </a:lnTo>
                    <a:lnTo>
                      <a:pt x="355" y="21"/>
                    </a:lnTo>
                    <a:lnTo>
                      <a:pt x="358" y="25"/>
                    </a:lnTo>
                    <a:lnTo>
                      <a:pt x="358" y="27"/>
                    </a:lnTo>
                    <a:lnTo>
                      <a:pt x="355" y="29"/>
                    </a:lnTo>
                    <a:lnTo>
                      <a:pt x="354" y="29"/>
                    </a:lnTo>
                    <a:lnTo>
                      <a:pt x="352" y="30"/>
                    </a:lnTo>
                    <a:lnTo>
                      <a:pt x="349" y="30"/>
                    </a:lnTo>
                    <a:lnTo>
                      <a:pt x="334" y="37"/>
                    </a:lnTo>
                    <a:lnTo>
                      <a:pt x="320" y="40"/>
                    </a:lnTo>
                    <a:lnTo>
                      <a:pt x="305" y="41"/>
                    </a:lnTo>
                    <a:lnTo>
                      <a:pt x="289" y="46"/>
                    </a:lnTo>
                    <a:lnTo>
                      <a:pt x="294" y="49"/>
                    </a:lnTo>
                    <a:lnTo>
                      <a:pt x="303" y="49"/>
                    </a:lnTo>
                    <a:lnTo>
                      <a:pt x="311" y="47"/>
                    </a:lnTo>
                    <a:lnTo>
                      <a:pt x="320" y="47"/>
                    </a:lnTo>
                    <a:lnTo>
                      <a:pt x="310" y="54"/>
                    </a:lnTo>
                    <a:lnTo>
                      <a:pt x="285" y="64"/>
                    </a:lnTo>
                    <a:lnTo>
                      <a:pt x="273" y="68"/>
                    </a:lnTo>
                    <a:lnTo>
                      <a:pt x="262" y="73"/>
                    </a:lnTo>
                    <a:lnTo>
                      <a:pt x="252" y="81"/>
                    </a:lnTo>
                    <a:lnTo>
                      <a:pt x="244" y="90"/>
                    </a:lnTo>
                    <a:lnTo>
                      <a:pt x="235" y="98"/>
                    </a:lnTo>
                    <a:lnTo>
                      <a:pt x="229" y="100"/>
                    </a:lnTo>
                    <a:lnTo>
                      <a:pt x="221" y="99"/>
                    </a:lnTo>
                    <a:lnTo>
                      <a:pt x="214" y="99"/>
                    </a:lnTo>
                    <a:lnTo>
                      <a:pt x="196" y="104"/>
                    </a:lnTo>
                    <a:lnTo>
                      <a:pt x="188" y="109"/>
                    </a:lnTo>
                    <a:lnTo>
                      <a:pt x="200" y="109"/>
                    </a:lnTo>
                    <a:lnTo>
                      <a:pt x="200" y="114"/>
                    </a:lnTo>
                    <a:lnTo>
                      <a:pt x="198" y="115"/>
                    </a:lnTo>
                    <a:lnTo>
                      <a:pt x="196" y="117"/>
                    </a:lnTo>
                    <a:lnTo>
                      <a:pt x="195" y="117"/>
                    </a:lnTo>
                    <a:lnTo>
                      <a:pt x="191" y="115"/>
                    </a:lnTo>
                    <a:lnTo>
                      <a:pt x="188" y="115"/>
                    </a:lnTo>
                    <a:lnTo>
                      <a:pt x="192" y="118"/>
                    </a:lnTo>
                    <a:lnTo>
                      <a:pt x="195" y="119"/>
                    </a:lnTo>
                    <a:lnTo>
                      <a:pt x="197" y="122"/>
                    </a:lnTo>
                    <a:lnTo>
                      <a:pt x="200" y="125"/>
                    </a:lnTo>
                    <a:lnTo>
                      <a:pt x="192" y="130"/>
                    </a:lnTo>
                    <a:lnTo>
                      <a:pt x="185" y="142"/>
                    </a:lnTo>
                    <a:lnTo>
                      <a:pt x="182" y="144"/>
                    </a:lnTo>
                    <a:lnTo>
                      <a:pt x="161" y="144"/>
                    </a:lnTo>
                    <a:lnTo>
                      <a:pt x="163" y="147"/>
                    </a:lnTo>
                    <a:lnTo>
                      <a:pt x="165" y="149"/>
                    </a:lnTo>
                    <a:lnTo>
                      <a:pt x="165" y="154"/>
                    </a:lnTo>
                    <a:lnTo>
                      <a:pt x="161" y="158"/>
                    </a:lnTo>
                    <a:lnTo>
                      <a:pt x="158" y="158"/>
                    </a:lnTo>
                    <a:lnTo>
                      <a:pt x="148" y="163"/>
                    </a:lnTo>
                    <a:lnTo>
                      <a:pt x="147" y="166"/>
                    </a:lnTo>
                    <a:lnTo>
                      <a:pt x="147" y="169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3" y="172"/>
                    </a:lnTo>
                    <a:lnTo>
                      <a:pt x="163" y="173"/>
                    </a:lnTo>
                    <a:lnTo>
                      <a:pt x="160" y="178"/>
                    </a:lnTo>
                    <a:lnTo>
                      <a:pt x="151" y="182"/>
                    </a:lnTo>
                    <a:lnTo>
                      <a:pt x="140" y="186"/>
                    </a:lnTo>
                    <a:lnTo>
                      <a:pt x="131" y="187"/>
                    </a:lnTo>
                    <a:lnTo>
                      <a:pt x="128" y="187"/>
                    </a:lnTo>
                    <a:lnTo>
                      <a:pt x="126" y="186"/>
                    </a:lnTo>
                    <a:lnTo>
                      <a:pt x="122" y="182"/>
                    </a:lnTo>
                    <a:lnTo>
                      <a:pt x="119" y="181"/>
                    </a:lnTo>
                    <a:lnTo>
                      <a:pt x="84" y="181"/>
                    </a:lnTo>
                    <a:lnTo>
                      <a:pt x="83" y="182"/>
                    </a:lnTo>
                    <a:lnTo>
                      <a:pt x="78" y="184"/>
                    </a:lnTo>
                    <a:lnTo>
                      <a:pt x="74" y="184"/>
                    </a:lnTo>
                    <a:lnTo>
                      <a:pt x="55" y="182"/>
                    </a:lnTo>
                    <a:lnTo>
                      <a:pt x="37" y="177"/>
                    </a:lnTo>
                    <a:lnTo>
                      <a:pt x="35" y="179"/>
                    </a:lnTo>
                    <a:lnTo>
                      <a:pt x="33" y="181"/>
                    </a:lnTo>
                    <a:lnTo>
                      <a:pt x="29" y="181"/>
                    </a:lnTo>
                    <a:lnTo>
                      <a:pt x="28" y="179"/>
                    </a:lnTo>
                    <a:lnTo>
                      <a:pt x="27" y="179"/>
                    </a:lnTo>
                    <a:lnTo>
                      <a:pt x="27" y="178"/>
                    </a:lnTo>
                    <a:lnTo>
                      <a:pt x="28" y="172"/>
                    </a:lnTo>
                    <a:lnTo>
                      <a:pt x="33" y="168"/>
                    </a:lnTo>
                    <a:lnTo>
                      <a:pt x="38" y="166"/>
                    </a:lnTo>
                    <a:lnTo>
                      <a:pt x="45" y="166"/>
                    </a:lnTo>
                    <a:lnTo>
                      <a:pt x="52" y="164"/>
                    </a:lnTo>
                    <a:lnTo>
                      <a:pt x="57" y="162"/>
                    </a:lnTo>
                    <a:lnTo>
                      <a:pt x="47" y="157"/>
                    </a:lnTo>
                    <a:lnTo>
                      <a:pt x="44" y="154"/>
                    </a:lnTo>
                    <a:lnTo>
                      <a:pt x="43" y="152"/>
                    </a:lnTo>
                    <a:lnTo>
                      <a:pt x="43" y="147"/>
                    </a:lnTo>
                    <a:lnTo>
                      <a:pt x="44" y="145"/>
                    </a:lnTo>
                    <a:lnTo>
                      <a:pt x="53" y="145"/>
                    </a:lnTo>
                    <a:lnTo>
                      <a:pt x="62" y="147"/>
                    </a:lnTo>
                    <a:lnTo>
                      <a:pt x="68" y="149"/>
                    </a:lnTo>
                    <a:lnTo>
                      <a:pt x="73" y="153"/>
                    </a:lnTo>
                    <a:lnTo>
                      <a:pt x="79" y="157"/>
                    </a:lnTo>
                    <a:lnTo>
                      <a:pt x="86" y="157"/>
                    </a:lnTo>
                    <a:lnTo>
                      <a:pt x="81" y="152"/>
                    </a:lnTo>
                    <a:lnTo>
                      <a:pt x="74" y="148"/>
                    </a:lnTo>
                    <a:lnTo>
                      <a:pt x="71" y="143"/>
                    </a:lnTo>
                    <a:lnTo>
                      <a:pt x="68" y="137"/>
                    </a:lnTo>
                    <a:lnTo>
                      <a:pt x="62" y="137"/>
                    </a:lnTo>
                    <a:lnTo>
                      <a:pt x="60" y="138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2" y="139"/>
                    </a:lnTo>
                    <a:lnTo>
                      <a:pt x="52" y="134"/>
                    </a:lnTo>
                    <a:lnTo>
                      <a:pt x="54" y="129"/>
                    </a:lnTo>
                    <a:lnTo>
                      <a:pt x="57" y="125"/>
                    </a:lnTo>
                    <a:lnTo>
                      <a:pt x="64" y="120"/>
                    </a:lnTo>
                    <a:lnTo>
                      <a:pt x="72" y="119"/>
                    </a:lnTo>
                    <a:lnTo>
                      <a:pt x="78" y="119"/>
                    </a:lnTo>
                    <a:lnTo>
                      <a:pt x="83" y="117"/>
                    </a:lnTo>
                    <a:lnTo>
                      <a:pt x="86" y="110"/>
                    </a:lnTo>
                    <a:lnTo>
                      <a:pt x="83" y="104"/>
                    </a:lnTo>
                    <a:lnTo>
                      <a:pt x="76" y="99"/>
                    </a:lnTo>
                    <a:lnTo>
                      <a:pt x="68" y="95"/>
                    </a:lnTo>
                    <a:lnTo>
                      <a:pt x="60" y="93"/>
                    </a:lnTo>
                    <a:lnTo>
                      <a:pt x="58" y="89"/>
                    </a:lnTo>
                    <a:lnTo>
                      <a:pt x="58" y="88"/>
                    </a:lnTo>
                    <a:lnTo>
                      <a:pt x="59" y="86"/>
                    </a:lnTo>
                    <a:lnTo>
                      <a:pt x="65" y="86"/>
                    </a:lnTo>
                    <a:lnTo>
                      <a:pt x="64" y="85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91" y="81"/>
                    </a:lnTo>
                    <a:lnTo>
                      <a:pt x="97" y="85"/>
                    </a:lnTo>
                    <a:lnTo>
                      <a:pt x="103" y="90"/>
                    </a:lnTo>
                    <a:lnTo>
                      <a:pt x="108" y="94"/>
                    </a:lnTo>
                    <a:lnTo>
                      <a:pt x="116" y="95"/>
                    </a:lnTo>
                    <a:lnTo>
                      <a:pt x="114" y="94"/>
                    </a:lnTo>
                    <a:lnTo>
                      <a:pt x="112" y="93"/>
                    </a:lnTo>
                    <a:lnTo>
                      <a:pt x="108" y="90"/>
                    </a:lnTo>
                    <a:lnTo>
                      <a:pt x="106" y="88"/>
                    </a:lnTo>
                    <a:lnTo>
                      <a:pt x="103" y="86"/>
                    </a:lnTo>
                    <a:lnTo>
                      <a:pt x="102" y="84"/>
                    </a:lnTo>
                    <a:lnTo>
                      <a:pt x="101" y="83"/>
                    </a:lnTo>
                    <a:lnTo>
                      <a:pt x="102" y="80"/>
                    </a:lnTo>
                    <a:lnTo>
                      <a:pt x="103" y="79"/>
                    </a:lnTo>
                    <a:lnTo>
                      <a:pt x="123" y="79"/>
                    </a:lnTo>
                    <a:lnTo>
                      <a:pt x="134" y="75"/>
                    </a:lnTo>
                    <a:lnTo>
                      <a:pt x="143" y="68"/>
                    </a:lnTo>
                    <a:lnTo>
                      <a:pt x="137" y="68"/>
                    </a:lnTo>
                    <a:lnTo>
                      <a:pt x="128" y="73"/>
                    </a:lnTo>
                    <a:lnTo>
                      <a:pt x="118" y="76"/>
                    </a:lnTo>
                    <a:lnTo>
                      <a:pt x="107" y="78"/>
                    </a:lnTo>
                    <a:lnTo>
                      <a:pt x="102" y="78"/>
                    </a:lnTo>
                    <a:lnTo>
                      <a:pt x="94" y="74"/>
                    </a:lnTo>
                    <a:lnTo>
                      <a:pt x="89" y="74"/>
                    </a:lnTo>
                    <a:lnTo>
                      <a:pt x="86" y="78"/>
                    </a:lnTo>
                    <a:lnTo>
                      <a:pt x="77" y="78"/>
                    </a:lnTo>
                    <a:lnTo>
                      <a:pt x="73" y="76"/>
                    </a:lnTo>
                    <a:lnTo>
                      <a:pt x="68" y="74"/>
                    </a:lnTo>
                    <a:lnTo>
                      <a:pt x="68" y="70"/>
                    </a:lnTo>
                    <a:lnTo>
                      <a:pt x="63" y="70"/>
                    </a:lnTo>
                    <a:lnTo>
                      <a:pt x="55" y="74"/>
                    </a:lnTo>
                    <a:lnTo>
                      <a:pt x="53" y="74"/>
                    </a:lnTo>
                    <a:lnTo>
                      <a:pt x="44" y="73"/>
                    </a:lnTo>
                    <a:lnTo>
                      <a:pt x="37" y="69"/>
                    </a:lnTo>
                    <a:lnTo>
                      <a:pt x="32" y="65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8" y="61"/>
                    </a:lnTo>
                    <a:lnTo>
                      <a:pt x="23" y="61"/>
                    </a:lnTo>
                    <a:lnTo>
                      <a:pt x="28" y="55"/>
                    </a:lnTo>
                    <a:lnTo>
                      <a:pt x="33" y="51"/>
                    </a:lnTo>
                    <a:lnTo>
                      <a:pt x="48" y="49"/>
                    </a:lnTo>
                    <a:lnTo>
                      <a:pt x="45" y="47"/>
                    </a:lnTo>
                    <a:lnTo>
                      <a:pt x="37" y="47"/>
                    </a:lnTo>
                    <a:lnTo>
                      <a:pt x="34" y="49"/>
                    </a:lnTo>
                    <a:lnTo>
                      <a:pt x="29" y="54"/>
                    </a:lnTo>
                    <a:lnTo>
                      <a:pt x="27" y="55"/>
                    </a:lnTo>
                    <a:lnTo>
                      <a:pt x="22" y="55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9" y="49"/>
                    </a:lnTo>
                    <a:lnTo>
                      <a:pt x="24" y="46"/>
                    </a:lnTo>
                    <a:lnTo>
                      <a:pt x="28" y="45"/>
                    </a:lnTo>
                    <a:lnTo>
                      <a:pt x="15" y="45"/>
                    </a:lnTo>
                    <a:lnTo>
                      <a:pt x="12" y="46"/>
                    </a:lnTo>
                    <a:lnTo>
                      <a:pt x="9" y="47"/>
                    </a:lnTo>
                    <a:lnTo>
                      <a:pt x="0" y="47"/>
                    </a:lnTo>
                    <a:lnTo>
                      <a:pt x="4" y="42"/>
                    </a:lnTo>
                    <a:lnTo>
                      <a:pt x="13" y="37"/>
                    </a:lnTo>
                    <a:lnTo>
                      <a:pt x="33" y="32"/>
                    </a:lnTo>
                    <a:lnTo>
                      <a:pt x="52" y="32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7" y="29"/>
                    </a:lnTo>
                    <a:lnTo>
                      <a:pt x="62" y="26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7" y="21"/>
                    </a:lnTo>
                    <a:lnTo>
                      <a:pt x="92" y="26"/>
                    </a:lnTo>
                    <a:lnTo>
                      <a:pt x="97" y="29"/>
                    </a:lnTo>
                    <a:lnTo>
                      <a:pt x="99" y="22"/>
                    </a:lnTo>
                    <a:lnTo>
                      <a:pt x="104" y="16"/>
                    </a:lnTo>
                    <a:lnTo>
                      <a:pt x="109" y="12"/>
                    </a:lnTo>
                    <a:lnTo>
                      <a:pt x="117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27" y="7"/>
                    </a:lnTo>
                    <a:lnTo>
                      <a:pt x="132" y="5"/>
                    </a:lnTo>
                    <a:lnTo>
                      <a:pt x="182" y="5"/>
                    </a:lnTo>
                    <a:lnTo>
                      <a:pt x="185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6" y="6"/>
                    </a:lnTo>
                    <a:lnTo>
                      <a:pt x="198" y="7"/>
                    </a:lnTo>
                    <a:lnTo>
                      <a:pt x="202" y="7"/>
                    </a:lnTo>
                    <a:lnTo>
                      <a:pt x="207" y="5"/>
                    </a:lnTo>
                    <a:lnTo>
                      <a:pt x="210" y="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80">
                <a:extLst>
                  <a:ext uri="{FF2B5EF4-FFF2-40B4-BE49-F238E27FC236}">
                    <a16:creationId xmlns:a16="http://schemas.microsoft.com/office/drawing/2014/main" id="{3D7941E6-462E-AC4A-A70D-0E76215E7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654" y="1676400"/>
                <a:ext cx="1444556" cy="1100516"/>
              </a:xfrm>
              <a:custGeom>
                <a:avLst/>
                <a:gdLst/>
                <a:ahLst/>
                <a:cxnLst>
                  <a:cxn ang="0">
                    <a:pos x="577" y="26"/>
                  </a:cxn>
                  <a:cxn ang="0">
                    <a:pos x="492" y="50"/>
                  </a:cxn>
                  <a:cxn ang="0">
                    <a:pos x="543" y="62"/>
                  </a:cxn>
                  <a:cxn ang="0">
                    <a:pos x="583" y="58"/>
                  </a:cxn>
                  <a:cxn ang="0">
                    <a:pos x="581" y="73"/>
                  </a:cxn>
                  <a:cxn ang="0">
                    <a:pos x="645" y="53"/>
                  </a:cxn>
                  <a:cxn ang="0">
                    <a:pos x="697" y="62"/>
                  </a:cxn>
                  <a:cxn ang="0">
                    <a:pos x="646" y="87"/>
                  </a:cxn>
                  <a:cxn ang="0">
                    <a:pos x="642" y="98"/>
                  </a:cxn>
                  <a:cxn ang="0">
                    <a:pos x="632" y="112"/>
                  </a:cxn>
                  <a:cxn ang="0">
                    <a:pos x="602" y="138"/>
                  </a:cxn>
                  <a:cxn ang="0">
                    <a:pos x="605" y="156"/>
                  </a:cxn>
                  <a:cxn ang="0">
                    <a:pos x="622" y="171"/>
                  </a:cxn>
                  <a:cxn ang="0">
                    <a:pos x="600" y="189"/>
                  </a:cxn>
                  <a:cxn ang="0">
                    <a:pos x="610" y="204"/>
                  </a:cxn>
                  <a:cxn ang="0">
                    <a:pos x="603" y="229"/>
                  </a:cxn>
                  <a:cxn ang="0">
                    <a:pos x="617" y="244"/>
                  </a:cxn>
                  <a:cxn ang="0">
                    <a:pos x="606" y="257"/>
                  </a:cxn>
                  <a:cxn ang="0">
                    <a:pos x="573" y="267"/>
                  </a:cxn>
                  <a:cxn ang="0">
                    <a:pos x="587" y="284"/>
                  </a:cxn>
                  <a:cxn ang="0">
                    <a:pos x="558" y="274"/>
                  </a:cxn>
                  <a:cxn ang="0">
                    <a:pos x="595" y="326"/>
                  </a:cxn>
                  <a:cxn ang="0">
                    <a:pos x="567" y="319"/>
                  </a:cxn>
                  <a:cxn ang="0">
                    <a:pos x="549" y="318"/>
                  </a:cxn>
                  <a:cxn ang="0">
                    <a:pos x="559" y="336"/>
                  </a:cxn>
                  <a:cxn ang="0">
                    <a:pos x="552" y="356"/>
                  </a:cxn>
                  <a:cxn ang="0">
                    <a:pos x="470" y="381"/>
                  </a:cxn>
                  <a:cxn ang="0">
                    <a:pos x="414" y="424"/>
                  </a:cxn>
                  <a:cxn ang="0">
                    <a:pos x="386" y="431"/>
                  </a:cxn>
                  <a:cxn ang="0">
                    <a:pos x="370" y="457"/>
                  </a:cxn>
                  <a:cxn ang="0">
                    <a:pos x="349" y="511"/>
                  </a:cxn>
                  <a:cxn ang="0">
                    <a:pos x="327" y="530"/>
                  </a:cxn>
                  <a:cxn ang="0">
                    <a:pos x="296" y="514"/>
                  </a:cxn>
                  <a:cxn ang="0">
                    <a:pos x="273" y="501"/>
                  </a:cxn>
                  <a:cxn ang="0">
                    <a:pos x="251" y="455"/>
                  </a:cxn>
                  <a:cxn ang="0">
                    <a:pos x="239" y="452"/>
                  </a:cxn>
                  <a:cxn ang="0">
                    <a:pos x="222" y="413"/>
                  </a:cxn>
                  <a:cxn ang="0">
                    <a:pos x="234" y="374"/>
                  </a:cxn>
                  <a:cxn ang="0">
                    <a:pos x="257" y="343"/>
                  </a:cxn>
                  <a:cxn ang="0">
                    <a:pos x="246" y="332"/>
                  </a:cxn>
                  <a:cxn ang="0">
                    <a:pos x="219" y="303"/>
                  </a:cxn>
                  <a:cxn ang="0">
                    <a:pos x="208" y="289"/>
                  </a:cxn>
                  <a:cxn ang="0">
                    <a:pos x="181" y="239"/>
                  </a:cxn>
                  <a:cxn ang="0">
                    <a:pos x="89" y="208"/>
                  </a:cxn>
                  <a:cxn ang="0">
                    <a:pos x="69" y="210"/>
                  </a:cxn>
                  <a:cxn ang="0">
                    <a:pos x="37" y="190"/>
                  </a:cxn>
                  <a:cxn ang="0">
                    <a:pos x="22" y="180"/>
                  </a:cxn>
                  <a:cxn ang="0">
                    <a:pos x="74" y="169"/>
                  </a:cxn>
                  <a:cxn ang="0">
                    <a:pos x="20" y="165"/>
                  </a:cxn>
                  <a:cxn ang="0">
                    <a:pos x="22" y="142"/>
                  </a:cxn>
                  <a:cxn ang="0">
                    <a:pos x="83" y="124"/>
                  </a:cxn>
                  <a:cxn ang="0">
                    <a:pos x="60" y="96"/>
                  </a:cxn>
                  <a:cxn ang="0">
                    <a:pos x="122" y="73"/>
                  </a:cxn>
                  <a:cxn ang="0">
                    <a:pos x="160" y="49"/>
                  </a:cxn>
                  <a:cxn ang="0">
                    <a:pos x="217" y="47"/>
                  </a:cxn>
                  <a:cxn ang="0">
                    <a:pos x="242" y="40"/>
                  </a:cxn>
                  <a:cxn ang="0">
                    <a:pos x="288" y="49"/>
                  </a:cxn>
                  <a:cxn ang="0">
                    <a:pos x="288" y="29"/>
                  </a:cxn>
                  <a:cxn ang="0">
                    <a:pos x="327" y="14"/>
                  </a:cxn>
                  <a:cxn ang="0">
                    <a:pos x="418" y="1"/>
                  </a:cxn>
                </a:cxnLst>
                <a:rect l="0" t="0" r="r" b="b"/>
                <a:pathLst>
                  <a:path w="697" h="531">
                    <a:moveTo>
                      <a:pt x="433" y="0"/>
                    </a:moveTo>
                    <a:lnTo>
                      <a:pt x="492" y="0"/>
                    </a:lnTo>
                    <a:lnTo>
                      <a:pt x="508" y="2"/>
                    </a:lnTo>
                    <a:lnTo>
                      <a:pt x="523" y="9"/>
                    </a:lnTo>
                    <a:lnTo>
                      <a:pt x="538" y="16"/>
                    </a:lnTo>
                    <a:lnTo>
                      <a:pt x="552" y="24"/>
                    </a:lnTo>
                    <a:lnTo>
                      <a:pt x="564" y="26"/>
                    </a:lnTo>
                    <a:lnTo>
                      <a:pt x="577" y="26"/>
                    </a:lnTo>
                    <a:lnTo>
                      <a:pt x="588" y="28"/>
                    </a:lnTo>
                    <a:lnTo>
                      <a:pt x="585" y="34"/>
                    </a:lnTo>
                    <a:lnTo>
                      <a:pt x="576" y="38"/>
                    </a:lnTo>
                    <a:lnTo>
                      <a:pt x="556" y="43"/>
                    </a:lnTo>
                    <a:lnTo>
                      <a:pt x="547" y="44"/>
                    </a:lnTo>
                    <a:lnTo>
                      <a:pt x="458" y="49"/>
                    </a:lnTo>
                    <a:lnTo>
                      <a:pt x="464" y="50"/>
                    </a:lnTo>
                    <a:lnTo>
                      <a:pt x="492" y="50"/>
                    </a:lnTo>
                    <a:lnTo>
                      <a:pt x="507" y="49"/>
                    </a:lnTo>
                    <a:lnTo>
                      <a:pt x="541" y="49"/>
                    </a:lnTo>
                    <a:lnTo>
                      <a:pt x="538" y="53"/>
                    </a:lnTo>
                    <a:lnTo>
                      <a:pt x="533" y="58"/>
                    </a:lnTo>
                    <a:lnTo>
                      <a:pt x="526" y="68"/>
                    </a:lnTo>
                    <a:lnTo>
                      <a:pt x="526" y="69"/>
                    </a:lnTo>
                    <a:lnTo>
                      <a:pt x="533" y="67"/>
                    </a:lnTo>
                    <a:lnTo>
                      <a:pt x="543" y="62"/>
                    </a:lnTo>
                    <a:lnTo>
                      <a:pt x="553" y="54"/>
                    </a:lnTo>
                    <a:lnTo>
                      <a:pt x="564" y="49"/>
                    </a:lnTo>
                    <a:lnTo>
                      <a:pt x="573" y="47"/>
                    </a:lnTo>
                    <a:lnTo>
                      <a:pt x="577" y="48"/>
                    </a:lnTo>
                    <a:lnTo>
                      <a:pt x="579" y="49"/>
                    </a:lnTo>
                    <a:lnTo>
                      <a:pt x="582" y="52"/>
                    </a:lnTo>
                    <a:lnTo>
                      <a:pt x="583" y="55"/>
                    </a:lnTo>
                    <a:lnTo>
                      <a:pt x="583" y="58"/>
                    </a:lnTo>
                    <a:lnTo>
                      <a:pt x="581" y="62"/>
                    </a:lnTo>
                    <a:lnTo>
                      <a:pt x="577" y="68"/>
                    </a:lnTo>
                    <a:lnTo>
                      <a:pt x="569" y="75"/>
                    </a:lnTo>
                    <a:lnTo>
                      <a:pt x="563" y="83"/>
                    </a:lnTo>
                    <a:lnTo>
                      <a:pt x="556" y="94"/>
                    </a:lnTo>
                    <a:lnTo>
                      <a:pt x="563" y="89"/>
                    </a:lnTo>
                    <a:lnTo>
                      <a:pt x="572" y="82"/>
                    </a:lnTo>
                    <a:lnTo>
                      <a:pt x="581" y="73"/>
                    </a:lnTo>
                    <a:lnTo>
                      <a:pt x="588" y="64"/>
                    </a:lnTo>
                    <a:lnTo>
                      <a:pt x="593" y="59"/>
                    </a:lnTo>
                    <a:lnTo>
                      <a:pt x="623" y="59"/>
                    </a:lnTo>
                    <a:lnTo>
                      <a:pt x="626" y="60"/>
                    </a:lnTo>
                    <a:lnTo>
                      <a:pt x="630" y="60"/>
                    </a:lnTo>
                    <a:lnTo>
                      <a:pt x="637" y="57"/>
                    </a:lnTo>
                    <a:lnTo>
                      <a:pt x="641" y="54"/>
                    </a:lnTo>
                    <a:lnTo>
                      <a:pt x="645" y="53"/>
                    </a:lnTo>
                    <a:lnTo>
                      <a:pt x="665" y="53"/>
                    </a:lnTo>
                    <a:lnTo>
                      <a:pt x="667" y="48"/>
                    </a:lnTo>
                    <a:lnTo>
                      <a:pt x="670" y="47"/>
                    </a:lnTo>
                    <a:lnTo>
                      <a:pt x="672" y="47"/>
                    </a:lnTo>
                    <a:lnTo>
                      <a:pt x="679" y="48"/>
                    </a:lnTo>
                    <a:lnTo>
                      <a:pt x="686" y="52"/>
                    </a:lnTo>
                    <a:lnTo>
                      <a:pt x="694" y="57"/>
                    </a:lnTo>
                    <a:lnTo>
                      <a:pt x="697" y="62"/>
                    </a:lnTo>
                    <a:lnTo>
                      <a:pt x="696" y="64"/>
                    </a:lnTo>
                    <a:lnTo>
                      <a:pt x="692" y="68"/>
                    </a:lnTo>
                    <a:lnTo>
                      <a:pt x="690" y="69"/>
                    </a:lnTo>
                    <a:lnTo>
                      <a:pt x="687" y="69"/>
                    </a:lnTo>
                    <a:lnTo>
                      <a:pt x="686" y="70"/>
                    </a:lnTo>
                    <a:lnTo>
                      <a:pt x="669" y="80"/>
                    </a:lnTo>
                    <a:lnTo>
                      <a:pt x="659" y="86"/>
                    </a:lnTo>
                    <a:lnTo>
                      <a:pt x="646" y="87"/>
                    </a:lnTo>
                    <a:lnTo>
                      <a:pt x="648" y="88"/>
                    </a:lnTo>
                    <a:lnTo>
                      <a:pt x="654" y="88"/>
                    </a:lnTo>
                    <a:lnTo>
                      <a:pt x="655" y="87"/>
                    </a:lnTo>
                    <a:lnTo>
                      <a:pt x="655" y="91"/>
                    </a:lnTo>
                    <a:lnTo>
                      <a:pt x="654" y="93"/>
                    </a:lnTo>
                    <a:lnTo>
                      <a:pt x="651" y="96"/>
                    </a:lnTo>
                    <a:lnTo>
                      <a:pt x="646" y="98"/>
                    </a:lnTo>
                    <a:lnTo>
                      <a:pt x="642" y="98"/>
                    </a:lnTo>
                    <a:lnTo>
                      <a:pt x="640" y="99"/>
                    </a:lnTo>
                    <a:lnTo>
                      <a:pt x="637" y="99"/>
                    </a:lnTo>
                    <a:lnTo>
                      <a:pt x="638" y="102"/>
                    </a:lnTo>
                    <a:lnTo>
                      <a:pt x="638" y="103"/>
                    </a:lnTo>
                    <a:lnTo>
                      <a:pt x="637" y="103"/>
                    </a:lnTo>
                    <a:lnTo>
                      <a:pt x="637" y="106"/>
                    </a:lnTo>
                    <a:lnTo>
                      <a:pt x="636" y="108"/>
                    </a:lnTo>
                    <a:lnTo>
                      <a:pt x="632" y="112"/>
                    </a:lnTo>
                    <a:lnTo>
                      <a:pt x="628" y="113"/>
                    </a:lnTo>
                    <a:lnTo>
                      <a:pt x="626" y="113"/>
                    </a:lnTo>
                    <a:lnTo>
                      <a:pt x="618" y="116"/>
                    </a:lnTo>
                    <a:lnTo>
                      <a:pt x="618" y="122"/>
                    </a:lnTo>
                    <a:lnTo>
                      <a:pt x="617" y="126"/>
                    </a:lnTo>
                    <a:lnTo>
                      <a:pt x="616" y="128"/>
                    </a:lnTo>
                    <a:lnTo>
                      <a:pt x="613" y="131"/>
                    </a:lnTo>
                    <a:lnTo>
                      <a:pt x="602" y="138"/>
                    </a:lnTo>
                    <a:lnTo>
                      <a:pt x="600" y="141"/>
                    </a:lnTo>
                    <a:lnTo>
                      <a:pt x="598" y="143"/>
                    </a:lnTo>
                    <a:lnTo>
                      <a:pt x="597" y="147"/>
                    </a:lnTo>
                    <a:lnTo>
                      <a:pt x="597" y="151"/>
                    </a:lnTo>
                    <a:lnTo>
                      <a:pt x="595" y="156"/>
                    </a:lnTo>
                    <a:lnTo>
                      <a:pt x="598" y="157"/>
                    </a:lnTo>
                    <a:lnTo>
                      <a:pt x="601" y="157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12" y="157"/>
                    </a:lnTo>
                    <a:lnTo>
                      <a:pt x="616" y="158"/>
                    </a:lnTo>
                    <a:lnTo>
                      <a:pt x="623" y="163"/>
                    </a:lnTo>
                    <a:lnTo>
                      <a:pt x="618" y="166"/>
                    </a:lnTo>
                    <a:lnTo>
                      <a:pt x="616" y="166"/>
                    </a:lnTo>
                    <a:lnTo>
                      <a:pt x="617" y="169"/>
                    </a:lnTo>
                    <a:lnTo>
                      <a:pt x="622" y="171"/>
                    </a:lnTo>
                    <a:lnTo>
                      <a:pt x="626" y="172"/>
                    </a:lnTo>
                    <a:lnTo>
                      <a:pt x="631" y="175"/>
                    </a:lnTo>
                    <a:lnTo>
                      <a:pt x="632" y="177"/>
                    </a:lnTo>
                    <a:lnTo>
                      <a:pt x="633" y="181"/>
                    </a:lnTo>
                    <a:lnTo>
                      <a:pt x="631" y="185"/>
                    </a:lnTo>
                    <a:lnTo>
                      <a:pt x="626" y="187"/>
                    </a:lnTo>
                    <a:lnTo>
                      <a:pt x="602" y="187"/>
                    </a:lnTo>
                    <a:lnTo>
                      <a:pt x="600" y="189"/>
                    </a:lnTo>
                    <a:lnTo>
                      <a:pt x="598" y="191"/>
                    </a:lnTo>
                    <a:lnTo>
                      <a:pt x="597" y="192"/>
                    </a:lnTo>
                    <a:lnTo>
                      <a:pt x="597" y="195"/>
                    </a:lnTo>
                    <a:lnTo>
                      <a:pt x="598" y="197"/>
                    </a:lnTo>
                    <a:lnTo>
                      <a:pt x="601" y="199"/>
                    </a:lnTo>
                    <a:lnTo>
                      <a:pt x="602" y="200"/>
                    </a:lnTo>
                    <a:lnTo>
                      <a:pt x="610" y="200"/>
                    </a:lnTo>
                    <a:lnTo>
                      <a:pt x="610" y="204"/>
                    </a:lnTo>
                    <a:lnTo>
                      <a:pt x="611" y="208"/>
                    </a:lnTo>
                    <a:lnTo>
                      <a:pt x="612" y="210"/>
                    </a:lnTo>
                    <a:lnTo>
                      <a:pt x="615" y="213"/>
                    </a:lnTo>
                    <a:lnTo>
                      <a:pt x="616" y="215"/>
                    </a:lnTo>
                    <a:lnTo>
                      <a:pt x="616" y="226"/>
                    </a:lnTo>
                    <a:lnTo>
                      <a:pt x="607" y="226"/>
                    </a:lnTo>
                    <a:lnTo>
                      <a:pt x="605" y="228"/>
                    </a:lnTo>
                    <a:lnTo>
                      <a:pt x="603" y="229"/>
                    </a:lnTo>
                    <a:lnTo>
                      <a:pt x="603" y="231"/>
                    </a:lnTo>
                    <a:lnTo>
                      <a:pt x="606" y="236"/>
                    </a:lnTo>
                    <a:lnTo>
                      <a:pt x="608" y="238"/>
                    </a:lnTo>
                    <a:lnTo>
                      <a:pt x="611" y="238"/>
                    </a:lnTo>
                    <a:lnTo>
                      <a:pt x="615" y="239"/>
                    </a:lnTo>
                    <a:lnTo>
                      <a:pt x="617" y="239"/>
                    </a:lnTo>
                    <a:lnTo>
                      <a:pt x="620" y="240"/>
                    </a:lnTo>
                    <a:lnTo>
                      <a:pt x="617" y="244"/>
                    </a:lnTo>
                    <a:lnTo>
                      <a:pt x="615" y="247"/>
                    </a:lnTo>
                    <a:lnTo>
                      <a:pt x="611" y="249"/>
                    </a:lnTo>
                    <a:lnTo>
                      <a:pt x="606" y="250"/>
                    </a:lnTo>
                    <a:lnTo>
                      <a:pt x="601" y="250"/>
                    </a:lnTo>
                    <a:lnTo>
                      <a:pt x="601" y="253"/>
                    </a:lnTo>
                    <a:lnTo>
                      <a:pt x="602" y="255"/>
                    </a:lnTo>
                    <a:lnTo>
                      <a:pt x="605" y="257"/>
                    </a:lnTo>
                    <a:lnTo>
                      <a:pt x="606" y="257"/>
                    </a:lnTo>
                    <a:lnTo>
                      <a:pt x="602" y="263"/>
                    </a:lnTo>
                    <a:lnTo>
                      <a:pt x="597" y="265"/>
                    </a:lnTo>
                    <a:lnTo>
                      <a:pt x="591" y="267"/>
                    </a:lnTo>
                    <a:lnTo>
                      <a:pt x="586" y="269"/>
                    </a:lnTo>
                    <a:lnTo>
                      <a:pt x="583" y="273"/>
                    </a:lnTo>
                    <a:lnTo>
                      <a:pt x="579" y="270"/>
                    </a:lnTo>
                    <a:lnTo>
                      <a:pt x="577" y="268"/>
                    </a:lnTo>
                    <a:lnTo>
                      <a:pt x="573" y="267"/>
                    </a:lnTo>
                    <a:lnTo>
                      <a:pt x="571" y="263"/>
                    </a:lnTo>
                    <a:lnTo>
                      <a:pt x="564" y="263"/>
                    </a:lnTo>
                    <a:lnTo>
                      <a:pt x="568" y="268"/>
                    </a:lnTo>
                    <a:lnTo>
                      <a:pt x="574" y="272"/>
                    </a:lnTo>
                    <a:lnTo>
                      <a:pt x="581" y="273"/>
                    </a:lnTo>
                    <a:lnTo>
                      <a:pt x="585" y="277"/>
                    </a:lnTo>
                    <a:lnTo>
                      <a:pt x="587" y="282"/>
                    </a:lnTo>
                    <a:lnTo>
                      <a:pt x="587" y="284"/>
                    </a:lnTo>
                    <a:lnTo>
                      <a:pt x="586" y="288"/>
                    </a:lnTo>
                    <a:lnTo>
                      <a:pt x="585" y="291"/>
                    </a:lnTo>
                    <a:lnTo>
                      <a:pt x="583" y="292"/>
                    </a:lnTo>
                    <a:lnTo>
                      <a:pt x="581" y="293"/>
                    </a:lnTo>
                    <a:lnTo>
                      <a:pt x="574" y="291"/>
                    </a:lnTo>
                    <a:lnTo>
                      <a:pt x="567" y="287"/>
                    </a:lnTo>
                    <a:lnTo>
                      <a:pt x="562" y="280"/>
                    </a:lnTo>
                    <a:lnTo>
                      <a:pt x="558" y="274"/>
                    </a:lnTo>
                    <a:lnTo>
                      <a:pt x="553" y="274"/>
                    </a:lnTo>
                    <a:lnTo>
                      <a:pt x="553" y="280"/>
                    </a:lnTo>
                    <a:lnTo>
                      <a:pt x="562" y="288"/>
                    </a:lnTo>
                    <a:lnTo>
                      <a:pt x="571" y="293"/>
                    </a:lnTo>
                    <a:lnTo>
                      <a:pt x="579" y="299"/>
                    </a:lnTo>
                    <a:lnTo>
                      <a:pt x="587" y="307"/>
                    </a:lnTo>
                    <a:lnTo>
                      <a:pt x="592" y="316"/>
                    </a:lnTo>
                    <a:lnTo>
                      <a:pt x="595" y="326"/>
                    </a:lnTo>
                    <a:lnTo>
                      <a:pt x="593" y="328"/>
                    </a:lnTo>
                    <a:lnTo>
                      <a:pt x="592" y="330"/>
                    </a:lnTo>
                    <a:lnTo>
                      <a:pt x="588" y="330"/>
                    </a:lnTo>
                    <a:lnTo>
                      <a:pt x="586" y="331"/>
                    </a:lnTo>
                    <a:lnTo>
                      <a:pt x="583" y="331"/>
                    </a:lnTo>
                    <a:lnTo>
                      <a:pt x="576" y="330"/>
                    </a:lnTo>
                    <a:lnTo>
                      <a:pt x="571" y="326"/>
                    </a:lnTo>
                    <a:lnTo>
                      <a:pt x="567" y="319"/>
                    </a:lnTo>
                    <a:lnTo>
                      <a:pt x="563" y="314"/>
                    </a:lnTo>
                    <a:lnTo>
                      <a:pt x="558" y="311"/>
                    </a:lnTo>
                    <a:lnTo>
                      <a:pt x="551" y="309"/>
                    </a:lnTo>
                    <a:lnTo>
                      <a:pt x="546" y="309"/>
                    </a:lnTo>
                    <a:lnTo>
                      <a:pt x="546" y="313"/>
                    </a:lnTo>
                    <a:lnTo>
                      <a:pt x="547" y="314"/>
                    </a:lnTo>
                    <a:lnTo>
                      <a:pt x="548" y="317"/>
                    </a:lnTo>
                    <a:lnTo>
                      <a:pt x="549" y="318"/>
                    </a:lnTo>
                    <a:lnTo>
                      <a:pt x="549" y="321"/>
                    </a:lnTo>
                    <a:lnTo>
                      <a:pt x="547" y="323"/>
                    </a:lnTo>
                    <a:lnTo>
                      <a:pt x="544" y="324"/>
                    </a:lnTo>
                    <a:lnTo>
                      <a:pt x="542" y="324"/>
                    </a:lnTo>
                    <a:lnTo>
                      <a:pt x="541" y="326"/>
                    </a:lnTo>
                    <a:lnTo>
                      <a:pt x="543" y="331"/>
                    </a:lnTo>
                    <a:lnTo>
                      <a:pt x="551" y="333"/>
                    </a:lnTo>
                    <a:lnTo>
                      <a:pt x="559" y="336"/>
                    </a:lnTo>
                    <a:lnTo>
                      <a:pt x="569" y="337"/>
                    </a:lnTo>
                    <a:lnTo>
                      <a:pt x="578" y="337"/>
                    </a:lnTo>
                    <a:lnTo>
                      <a:pt x="585" y="338"/>
                    </a:lnTo>
                    <a:lnTo>
                      <a:pt x="577" y="343"/>
                    </a:lnTo>
                    <a:lnTo>
                      <a:pt x="572" y="346"/>
                    </a:lnTo>
                    <a:lnTo>
                      <a:pt x="567" y="347"/>
                    </a:lnTo>
                    <a:lnTo>
                      <a:pt x="559" y="351"/>
                    </a:lnTo>
                    <a:lnTo>
                      <a:pt x="552" y="356"/>
                    </a:lnTo>
                    <a:lnTo>
                      <a:pt x="546" y="362"/>
                    </a:lnTo>
                    <a:lnTo>
                      <a:pt x="538" y="366"/>
                    </a:lnTo>
                    <a:lnTo>
                      <a:pt x="524" y="370"/>
                    </a:lnTo>
                    <a:lnTo>
                      <a:pt x="510" y="372"/>
                    </a:lnTo>
                    <a:lnTo>
                      <a:pt x="497" y="376"/>
                    </a:lnTo>
                    <a:lnTo>
                      <a:pt x="477" y="376"/>
                    </a:lnTo>
                    <a:lnTo>
                      <a:pt x="474" y="377"/>
                    </a:lnTo>
                    <a:lnTo>
                      <a:pt x="470" y="381"/>
                    </a:lnTo>
                    <a:lnTo>
                      <a:pt x="469" y="384"/>
                    </a:lnTo>
                    <a:lnTo>
                      <a:pt x="459" y="391"/>
                    </a:lnTo>
                    <a:lnTo>
                      <a:pt x="453" y="397"/>
                    </a:lnTo>
                    <a:lnTo>
                      <a:pt x="449" y="405"/>
                    </a:lnTo>
                    <a:lnTo>
                      <a:pt x="445" y="411"/>
                    </a:lnTo>
                    <a:lnTo>
                      <a:pt x="435" y="416"/>
                    </a:lnTo>
                    <a:lnTo>
                      <a:pt x="424" y="420"/>
                    </a:lnTo>
                    <a:lnTo>
                      <a:pt x="414" y="424"/>
                    </a:lnTo>
                    <a:lnTo>
                      <a:pt x="408" y="424"/>
                    </a:lnTo>
                    <a:lnTo>
                      <a:pt x="408" y="415"/>
                    </a:lnTo>
                    <a:lnTo>
                      <a:pt x="405" y="416"/>
                    </a:lnTo>
                    <a:lnTo>
                      <a:pt x="404" y="419"/>
                    </a:lnTo>
                    <a:lnTo>
                      <a:pt x="403" y="420"/>
                    </a:lnTo>
                    <a:lnTo>
                      <a:pt x="400" y="425"/>
                    </a:lnTo>
                    <a:lnTo>
                      <a:pt x="394" y="429"/>
                    </a:lnTo>
                    <a:lnTo>
                      <a:pt x="386" y="431"/>
                    </a:lnTo>
                    <a:lnTo>
                      <a:pt x="377" y="434"/>
                    </a:lnTo>
                    <a:lnTo>
                      <a:pt x="372" y="438"/>
                    </a:lnTo>
                    <a:lnTo>
                      <a:pt x="370" y="444"/>
                    </a:lnTo>
                    <a:lnTo>
                      <a:pt x="370" y="448"/>
                    </a:lnTo>
                    <a:lnTo>
                      <a:pt x="367" y="450"/>
                    </a:lnTo>
                    <a:lnTo>
                      <a:pt x="367" y="453"/>
                    </a:lnTo>
                    <a:lnTo>
                      <a:pt x="369" y="455"/>
                    </a:lnTo>
                    <a:lnTo>
                      <a:pt x="370" y="457"/>
                    </a:lnTo>
                    <a:lnTo>
                      <a:pt x="372" y="462"/>
                    </a:lnTo>
                    <a:lnTo>
                      <a:pt x="370" y="468"/>
                    </a:lnTo>
                    <a:lnTo>
                      <a:pt x="366" y="472"/>
                    </a:lnTo>
                    <a:lnTo>
                      <a:pt x="360" y="474"/>
                    </a:lnTo>
                    <a:lnTo>
                      <a:pt x="356" y="478"/>
                    </a:lnTo>
                    <a:lnTo>
                      <a:pt x="354" y="483"/>
                    </a:lnTo>
                    <a:lnTo>
                      <a:pt x="354" y="506"/>
                    </a:lnTo>
                    <a:lnTo>
                      <a:pt x="349" y="511"/>
                    </a:lnTo>
                    <a:lnTo>
                      <a:pt x="347" y="517"/>
                    </a:lnTo>
                    <a:lnTo>
                      <a:pt x="345" y="523"/>
                    </a:lnTo>
                    <a:lnTo>
                      <a:pt x="342" y="528"/>
                    </a:lnTo>
                    <a:lnTo>
                      <a:pt x="337" y="531"/>
                    </a:lnTo>
                    <a:lnTo>
                      <a:pt x="335" y="531"/>
                    </a:lnTo>
                    <a:lnTo>
                      <a:pt x="334" y="530"/>
                    </a:lnTo>
                    <a:lnTo>
                      <a:pt x="332" y="527"/>
                    </a:lnTo>
                    <a:lnTo>
                      <a:pt x="327" y="530"/>
                    </a:lnTo>
                    <a:lnTo>
                      <a:pt x="325" y="530"/>
                    </a:lnTo>
                    <a:lnTo>
                      <a:pt x="320" y="528"/>
                    </a:lnTo>
                    <a:lnTo>
                      <a:pt x="316" y="523"/>
                    </a:lnTo>
                    <a:lnTo>
                      <a:pt x="313" y="518"/>
                    </a:lnTo>
                    <a:lnTo>
                      <a:pt x="310" y="513"/>
                    </a:lnTo>
                    <a:lnTo>
                      <a:pt x="305" y="512"/>
                    </a:lnTo>
                    <a:lnTo>
                      <a:pt x="301" y="513"/>
                    </a:lnTo>
                    <a:lnTo>
                      <a:pt x="296" y="514"/>
                    </a:lnTo>
                    <a:lnTo>
                      <a:pt x="288" y="517"/>
                    </a:lnTo>
                    <a:lnTo>
                      <a:pt x="286" y="513"/>
                    </a:lnTo>
                    <a:lnTo>
                      <a:pt x="285" y="511"/>
                    </a:lnTo>
                    <a:lnTo>
                      <a:pt x="282" y="509"/>
                    </a:lnTo>
                    <a:lnTo>
                      <a:pt x="280" y="509"/>
                    </a:lnTo>
                    <a:lnTo>
                      <a:pt x="277" y="508"/>
                    </a:lnTo>
                    <a:lnTo>
                      <a:pt x="273" y="504"/>
                    </a:lnTo>
                    <a:lnTo>
                      <a:pt x="273" y="501"/>
                    </a:lnTo>
                    <a:lnTo>
                      <a:pt x="272" y="499"/>
                    </a:lnTo>
                    <a:lnTo>
                      <a:pt x="272" y="498"/>
                    </a:lnTo>
                    <a:lnTo>
                      <a:pt x="265" y="491"/>
                    </a:lnTo>
                    <a:lnTo>
                      <a:pt x="257" y="480"/>
                    </a:lnTo>
                    <a:lnTo>
                      <a:pt x="251" y="470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51" y="455"/>
                    </a:lnTo>
                    <a:lnTo>
                      <a:pt x="253" y="454"/>
                    </a:lnTo>
                    <a:lnTo>
                      <a:pt x="255" y="453"/>
                    </a:lnTo>
                    <a:lnTo>
                      <a:pt x="252" y="450"/>
                    </a:lnTo>
                    <a:lnTo>
                      <a:pt x="247" y="450"/>
                    </a:lnTo>
                    <a:lnTo>
                      <a:pt x="246" y="452"/>
                    </a:lnTo>
                    <a:lnTo>
                      <a:pt x="243" y="453"/>
                    </a:lnTo>
                    <a:lnTo>
                      <a:pt x="242" y="453"/>
                    </a:lnTo>
                    <a:lnTo>
                      <a:pt x="239" y="452"/>
                    </a:lnTo>
                    <a:lnTo>
                      <a:pt x="237" y="446"/>
                    </a:lnTo>
                    <a:lnTo>
                      <a:pt x="237" y="443"/>
                    </a:lnTo>
                    <a:lnTo>
                      <a:pt x="236" y="439"/>
                    </a:lnTo>
                    <a:lnTo>
                      <a:pt x="232" y="433"/>
                    </a:lnTo>
                    <a:lnTo>
                      <a:pt x="228" y="428"/>
                    </a:lnTo>
                    <a:lnTo>
                      <a:pt x="223" y="423"/>
                    </a:lnTo>
                    <a:lnTo>
                      <a:pt x="222" y="415"/>
                    </a:lnTo>
                    <a:lnTo>
                      <a:pt x="222" y="413"/>
                    </a:lnTo>
                    <a:lnTo>
                      <a:pt x="226" y="405"/>
                    </a:lnTo>
                    <a:lnTo>
                      <a:pt x="223" y="404"/>
                    </a:lnTo>
                    <a:lnTo>
                      <a:pt x="219" y="404"/>
                    </a:lnTo>
                    <a:lnTo>
                      <a:pt x="218" y="405"/>
                    </a:lnTo>
                    <a:lnTo>
                      <a:pt x="218" y="395"/>
                    </a:lnTo>
                    <a:lnTo>
                      <a:pt x="223" y="387"/>
                    </a:lnTo>
                    <a:lnTo>
                      <a:pt x="227" y="380"/>
                    </a:lnTo>
                    <a:lnTo>
                      <a:pt x="234" y="374"/>
                    </a:lnTo>
                    <a:lnTo>
                      <a:pt x="234" y="372"/>
                    </a:lnTo>
                    <a:lnTo>
                      <a:pt x="237" y="371"/>
                    </a:lnTo>
                    <a:lnTo>
                      <a:pt x="238" y="370"/>
                    </a:lnTo>
                    <a:lnTo>
                      <a:pt x="243" y="370"/>
                    </a:lnTo>
                    <a:lnTo>
                      <a:pt x="246" y="371"/>
                    </a:lnTo>
                    <a:lnTo>
                      <a:pt x="250" y="361"/>
                    </a:lnTo>
                    <a:lnTo>
                      <a:pt x="253" y="353"/>
                    </a:lnTo>
                    <a:lnTo>
                      <a:pt x="257" y="343"/>
                    </a:lnTo>
                    <a:lnTo>
                      <a:pt x="248" y="341"/>
                    </a:lnTo>
                    <a:lnTo>
                      <a:pt x="226" y="336"/>
                    </a:lnTo>
                    <a:lnTo>
                      <a:pt x="217" y="332"/>
                    </a:lnTo>
                    <a:lnTo>
                      <a:pt x="213" y="326"/>
                    </a:lnTo>
                    <a:lnTo>
                      <a:pt x="221" y="326"/>
                    </a:lnTo>
                    <a:lnTo>
                      <a:pt x="229" y="327"/>
                    </a:lnTo>
                    <a:lnTo>
                      <a:pt x="237" y="331"/>
                    </a:lnTo>
                    <a:lnTo>
                      <a:pt x="246" y="332"/>
                    </a:lnTo>
                    <a:lnTo>
                      <a:pt x="247" y="332"/>
                    </a:lnTo>
                    <a:lnTo>
                      <a:pt x="250" y="330"/>
                    </a:lnTo>
                    <a:lnTo>
                      <a:pt x="250" y="326"/>
                    </a:lnTo>
                    <a:lnTo>
                      <a:pt x="243" y="322"/>
                    </a:lnTo>
                    <a:lnTo>
                      <a:pt x="237" y="316"/>
                    </a:lnTo>
                    <a:lnTo>
                      <a:pt x="232" y="309"/>
                    </a:lnTo>
                    <a:lnTo>
                      <a:pt x="227" y="306"/>
                    </a:lnTo>
                    <a:lnTo>
                      <a:pt x="219" y="303"/>
                    </a:lnTo>
                    <a:lnTo>
                      <a:pt x="217" y="304"/>
                    </a:lnTo>
                    <a:lnTo>
                      <a:pt x="214" y="307"/>
                    </a:lnTo>
                    <a:lnTo>
                      <a:pt x="209" y="309"/>
                    </a:lnTo>
                    <a:lnTo>
                      <a:pt x="202" y="309"/>
                    </a:lnTo>
                    <a:lnTo>
                      <a:pt x="199" y="308"/>
                    </a:lnTo>
                    <a:lnTo>
                      <a:pt x="198" y="306"/>
                    </a:lnTo>
                    <a:lnTo>
                      <a:pt x="198" y="299"/>
                    </a:lnTo>
                    <a:lnTo>
                      <a:pt x="208" y="289"/>
                    </a:lnTo>
                    <a:lnTo>
                      <a:pt x="208" y="283"/>
                    </a:lnTo>
                    <a:lnTo>
                      <a:pt x="204" y="279"/>
                    </a:lnTo>
                    <a:lnTo>
                      <a:pt x="202" y="279"/>
                    </a:lnTo>
                    <a:lnTo>
                      <a:pt x="199" y="278"/>
                    </a:lnTo>
                    <a:lnTo>
                      <a:pt x="197" y="278"/>
                    </a:lnTo>
                    <a:lnTo>
                      <a:pt x="197" y="273"/>
                    </a:lnTo>
                    <a:lnTo>
                      <a:pt x="189" y="255"/>
                    </a:lnTo>
                    <a:lnTo>
                      <a:pt x="181" y="239"/>
                    </a:lnTo>
                    <a:lnTo>
                      <a:pt x="167" y="224"/>
                    </a:lnTo>
                    <a:lnTo>
                      <a:pt x="152" y="213"/>
                    </a:lnTo>
                    <a:lnTo>
                      <a:pt x="133" y="205"/>
                    </a:lnTo>
                    <a:lnTo>
                      <a:pt x="111" y="202"/>
                    </a:lnTo>
                    <a:lnTo>
                      <a:pt x="96" y="202"/>
                    </a:lnTo>
                    <a:lnTo>
                      <a:pt x="94" y="204"/>
                    </a:lnTo>
                    <a:lnTo>
                      <a:pt x="91" y="206"/>
                    </a:lnTo>
                    <a:lnTo>
                      <a:pt x="89" y="208"/>
                    </a:lnTo>
                    <a:lnTo>
                      <a:pt x="84" y="208"/>
                    </a:lnTo>
                    <a:lnTo>
                      <a:pt x="80" y="205"/>
                    </a:lnTo>
                    <a:lnTo>
                      <a:pt x="78" y="204"/>
                    </a:lnTo>
                    <a:lnTo>
                      <a:pt x="70" y="204"/>
                    </a:lnTo>
                    <a:lnTo>
                      <a:pt x="68" y="205"/>
                    </a:lnTo>
                    <a:lnTo>
                      <a:pt x="66" y="205"/>
                    </a:lnTo>
                    <a:lnTo>
                      <a:pt x="70" y="209"/>
                    </a:lnTo>
                    <a:lnTo>
                      <a:pt x="69" y="210"/>
                    </a:lnTo>
                    <a:lnTo>
                      <a:pt x="65" y="210"/>
                    </a:lnTo>
                    <a:lnTo>
                      <a:pt x="55" y="209"/>
                    </a:lnTo>
                    <a:lnTo>
                      <a:pt x="46" y="205"/>
                    </a:lnTo>
                    <a:lnTo>
                      <a:pt x="39" y="200"/>
                    </a:lnTo>
                    <a:lnTo>
                      <a:pt x="44" y="197"/>
                    </a:lnTo>
                    <a:lnTo>
                      <a:pt x="48" y="194"/>
                    </a:lnTo>
                    <a:lnTo>
                      <a:pt x="42" y="191"/>
                    </a:lnTo>
                    <a:lnTo>
                      <a:pt x="37" y="190"/>
                    </a:lnTo>
                    <a:lnTo>
                      <a:pt x="34" y="187"/>
                    </a:lnTo>
                    <a:lnTo>
                      <a:pt x="25" y="187"/>
                    </a:lnTo>
                    <a:lnTo>
                      <a:pt x="24" y="189"/>
                    </a:lnTo>
                    <a:lnTo>
                      <a:pt x="19" y="189"/>
                    </a:lnTo>
                    <a:lnTo>
                      <a:pt x="16" y="187"/>
                    </a:lnTo>
                    <a:lnTo>
                      <a:pt x="17" y="184"/>
                    </a:lnTo>
                    <a:lnTo>
                      <a:pt x="20" y="181"/>
                    </a:lnTo>
                    <a:lnTo>
                      <a:pt x="22" y="180"/>
                    </a:lnTo>
                    <a:lnTo>
                      <a:pt x="26" y="179"/>
                    </a:lnTo>
                    <a:lnTo>
                      <a:pt x="42" y="179"/>
                    </a:lnTo>
                    <a:lnTo>
                      <a:pt x="45" y="177"/>
                    </a:lnTo>
                    <a:lnTo>
                      <a:pt x="46" y="175"/>
                    </a:lnTo>
                    <a:lnTo>
                      <a:pt x="69" y="175"/>
                    </a:lnTo>
                    <a:lnTo>
                      <a:pt x="71" y="174"/>
                    </a:lnTo>
                    <a:lnTo>
                      <a:pt x="74" y="171"/>
                    </a:lnTo>
                    <a:lnTo>
                      <a:pt x="74" y="169"/>
                    </a:lnTo>
                    <a:lnTo>
                      <a:pt x="75" y="166"/>
                    </a:lnTo>
                    <a:lnTo>
                      <a:pt x="59" y="166"/>
                    </a:lnTo>
                    <a:lnTo>
                      <a:pt x="58" y="167"/>
                    </a:lnTo>
                    <a:lnTo>
                      <a:pt x="56" y="170"/>
                    </a:lnTo>
                    <a:lnTo>
                      <a:pt x="55" y="171"/>
                    </a:lnTo>
                    <a:lnTo>
                      <a:pt x="40" y="171"/>
                    </a:lnTo>
                    <a:lnTo>
                      <a:pt x="29" y="167"/>
                    </a:lnTo>
                    <a:lnTo>
                      <a:pt x="20" y="165"/>
                    </a:lnTo>
                    <a:lnTo>
                      <a:pt x="10" y="161"/>
                    </a:lnTo>
                    <a:lnTo>
                      <a:pt x="2" y="157"/>
                    </a:lnTo>
                    <a:lnTo>
                      <a:pt x="0" y="153"/>
                    </a:lnTo>
                    <a:lnTo>
                      <a:pt x="1" y="147"/>
                    </a:lnTo>
                    <a:lnTo>
                      <a:pt x="5" y="145"/>
                    </a:lnTo>
                    <a:lnTo>
                      <a:pt x="11" y="143"/>
                    </a:lnTo>
                    <a:lnTo>
                      <a:pt x="16" y="143"/>
                    </a:lnTo>
                    <a:lnTo>
                      <a:pt x="22" y="142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2" y="132"/>
                    </a:lnTo>
                    <a:lnTo>
                      <a:pt x="51" y="131"/>
                    </a:lnTo>
                    <a:lnTo>
                      <a:pt x="60" y="131"/>
                    </a:lnTo>
                    <a:lnTo>
                      <a:pt x="69" y="132"/>
                    </a:lnTo>
                    <a:lnTo>
                      <a:pt x="76" y="130"/>
                    </a:lnTo>
                    <a:lnTo>
                      <a:pt x="83" y="124"/>
                    </a:lnTo>
                    <a:lnTo>
                      <a:pt x="86" y="117"/>
                    </a:lnTo>
                    <a:lnTo>
                      <a:pt x="88" y="108"/>
                    </a:lnTo>
                    <a:lnTo>
                      <a:pt x="81" y="108"/>
                    </a:lnTo>
                    <a:lnTo>
                      <a:pt x="66" y="106"/>
                    </a:lnTo>
                    <a:lnTo>
                      <a:pt x="60" y="103"/>
                    </a:lnTo>
                    <a:lnTo>
                      <a:pt x="58" y="99"/>
                    </a:lnTo>
                    <a:lnTo>
                      <a:pt x="59" y="98"/>
                    </a:lnTo>
                    <a:lnTo>
                      <a:pt x="60" y="96"/>
                    </a:lnTo>
                    <a:lnTo>
                      <a:pt x="63" y="94"/>
                    </a:lnTo>
                    <a:lnTo>
                      <a:pt x="65" y="94"/>
                    </a:lnTo>
                    <a:lnTo>
                      <a:pt x="80" y="88"/>
                    </a:lnTo>
                    <a:lnTo>
                      <a:pt x="94" y="79"/>
                    </a:lnTo>
                    <a:lnTo>
                      <a:pt x="105" y="72"/>
                    </a:lnTo>
                    <a:lnTo>
                      <a:pt x="110" y="74"/>
                    </a:lnTo>
                    <a:lnTo>
                      <a:pt x="117" y="74"/>
                    </a:lnTo>
                    <a:lnTo>
                      <a:pt x="122" y="73"/>
                    </a:lnTo>
                    <a:lnTo>
                      <a:pt x="124" y="69"/>
                    </a:lnTo>
                    <a:lnTo>
                      <a:pt x="124" y="64"/>
                    </a:lnTo>
                    <a:lnTo>
                      <a:pt x="125" y="60"/>
                    </a:lnTo>
                    <a:lnTo>
                      <a:pt x="128" y="57"/>
                    </a:lnTo>
                    <a:lnTo>
                      <a:pt x="133" y="54"/>
                    </a:lnTo>
                    <a:lnTo>
                      <a:pt x="143" y="53"/>
                    </a:lnTo>
                    <a:lnTo>
                      <a:pt x="152" y="50"/>
                    </a:lnTo>
                    <a:lnTo>
                      <a:pt x="160" y="49"/>
                    </a:lnTo>
                    <a:lnTo>
                      <a:pt x="170" y="48"/>
                    </a:lnTo>
                    <a:lnTo>
                      <a:pt x="191" y="40"/>
                    </a:lnTo>
                    <a:lnTo>
                      <a:pt x="201" y="39"/>
                    </a:lnTo>
                    <a:lnTo>
                      <a:pt x="206" y="41"/>
                    </a:lnTo>
                    <a:lnTo>
                      <a:pt x="213" y="49"/>
                    </a:lnTo>
                    <a:lnTo>
                      <a:pt x="218" y="52"/>
                    </a:lnTo>
                    <a:lnTo>
                      <a:pt x="218" y="49"/>
                    </a:lnTo>
                    <a:lnTo>
                      <a:pt x="217" y="47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9" y="39"/>
                    </a:lnTo>
                    <a:lnTo>
                      <a:pt x="224" y="44"/>
                    </a:lnTo>
                    <a:lnTo>
                      <a:pt x="239" y="49"/>
                    </a:lnTo>
                    <a:lnTo>
                      <a:pt x="246" y="49"/>
                    </a:lnTo>
                    <a:lnTo>
                      <a:pt x="244" y="45"/>
                    </a:lnTo>
                    <a:lnTo>
                      <a:pt x="242" y="40"/>
                    </a:lnTo>
                    <a:lnTo>
                      <a:pt x="242" y="38"/>
                    </a:lnTo>
                    <a:lnTo>
                      <a:pt x="243" y="36"/>
                    </a:lnTo>
                    <a:lnTo>
                      <a:pt x="246" y="35"/>
                    </a:lnTo>
                    <a:lnTo>
                      <a:pt x="252" y="35"/>
                    </a:lnTo>
                    <a:lnTo>
                      <a:pt x="263" y="36"/>
                    </a:lnTo>
                    <a:lnTo>
                      <a:pt x="273" y="40"/>
                    </a:lnTo>
                    <a:lnTo>
                      <a:pt x="281" y="45"/>
                    </a:lnTo>
                    <a:lnTo>
                      <a:pt x="288" y="49"/>
                    </a:lnTo>
                    <a:lnTo>
                      <a:pt x="307" y="49"/>
                    </a:lnTo>
                    <a:lnTo>
                      <a:pt x="301" y="47"/>
                    </a:lnTo>
                    <a:lnTo>
                      <a:pt x="293" y="43"/>
                    </a:lnTo>
                    <a:lnTo>
                      <a:pt x="287" y="38"/>
                    </a:lnTo>
                    <a:lnTo>
                      <a:pt x="285" y="33"/>
                    </a:lnTo>
                    <a:lnTo>
                      <a:pt x="285" y="30"/>
                    </a:lnTo>
                    <a:lnTo>
                      <a:pt x="287" y="29"/>
                    </a:lnTo>
                    <a:lnTo>
                      <a:pt x="288" y="29"/>
                    </a:lnTo>
                    <a:lnTo>
                      <a:pt x="291" y="28"/>
                    </a:lnTo>
                    <a:lnTo>
                      <a:pt x="300" y="28"/>
                    </a:lnTo>
                    <a:lnTo>
                      <a:pt x="297" y="26"/>
                    </a:lnTo>
                    <a:lnTo>
                      <a:pt x="296" y="25"/>
                    </a:lnTo>
                    <a:lnTo>
                      <a:pt x="293" y="24"/>
                    </a:lnTo>
                    <a:lnTo>
                      <a:pt x="292" y="21"/>
                    </a:lnTo>
                    <a:lnTo>
                      <a:pt x="308" y="15"/>
                    </a:lnTo>
                    <a:lnTo>
                      <a:pt x="327" y="14"/>
                    </a:lnTo>
                    <a:lnTo>
                      <a:pt x="344" y="14"/>
                    </a:lnTo>
                    <a:lnTo>
                      <a:pt x="352" y="16"/>
                    </a:lnTo>
                    <a:lnTo>
                      <a:pt x="360" y="16"/>
                    </a:lnTo>
                    <a:lnTo>
                      <a:pt x="360" y="11"/>
                    </a:lnTo>
                    <a:lnTo>
                      <a:pt x="376" y="11"/>
                    </a:lnTo>
                    <a:lnTo>
                      <a:pt x="390" y="10"/>
                    </a:lnTo>
                    <a:lnTo>
                      <a:pt x="404" y="5"/>
                    </a:lnTo>
                    <a:lnTo>
                      <a:pt x="418" y="1"/>
                    </a:lnTo>
                    <a:lnTo>
                      <a:pt x="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281">
                <a:extLst>
                  <a:ext uri="{FF2B5EF4-FFF2-40B4-BE49-F238E27FC236}">
                    <a16:creationId xmlns:a16="http://schemas.microsoft.com/office/drawing/2014/main" id="{0EAB07B4-3F15-BB41-A8B9-FD2F46FA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669" y="2370699"/>
                <a:ext cx="66321" cy="4559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20" y="6"/>
                  </a:cxn>
                  <a:cxn ang="0">
                    <a:pos x="32" y="13"/>
                  </a:cxn>
                  <a:cxn ang="0">
                    <a:pos x="32" y="16"/>
                  </a:cxn>
                  <a:cxn ang="0">
                    <a:pos x="29" y="20"/>
                  </a:cxn>
                  <a:cxn ang="0">
                    <a:pos x="24" y="22"/>
                  </a:cxn>
                  <a:cxn ang="0">
                    <a:pos x="7" y="22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32" h="22">
                    <a:moveTo>
                      <a:pt x="6" y="0"/>
                    </a:moveTo>
                    <a:lnTo>
                      <a:pt x="9" y="0"/>
                    </a:lnTo>
                    <a:lnTo>
                      <a:pt x="15" y="1"/>
                    </a:lnTo>
                    <a:lnTo>
                      <a:pt x="20" y="6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29" y="20"/>
                    </a:lnTo>
                    <a:lnTo>
                      <a:pt x="24" y="22"/>
                    </a:lnTo>
                    <a:lnTo>
                      <a:pt x="7" y="22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282">
                <a:extLst>
                  <a:ext uri="{FF2B5EF4-FFF2-40B4-BE49-F238E27FC236}">
                    <a16:creationId xmlns:a16="http://schemas.microsoft.com/office/drawing/2014/main" id="{0D7EE696-5BA0-2841-BF68-37EBAEF2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769" y="2132357"/>
                <a:ext cx="39379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5"/>
                  </a:cxn>
                  <a:cxn ang="0">
                    <a:pos x="19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4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9" h="11">
                    <a:moveTo>
                      <a:pt x="4" y="0"/>
                    </a:moveTo>
                    <a:lnTo>
                      <a:pt x="11" y="0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283">
                <a:extLst>
                  <a:ext uri="{FF2B5EF4-FFF2-40B4-BE49-F238E27FC236}">
                    <a16:creationId xmlns:a16="http://schemas.microsoft.com/office/drawing/2014/main" id="{E327DAD3-90C0-4D4C-A6CD-983A3C3EE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042" y="3069142"/>
                <a:ext cx="155441" cy="15336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1" y="3"/>
                  </a:cxn>
                  <a:cxn ang="0">
                    <a:pos x="34" y="17"/>
                  </a:cxn>
                  <a:cxn ang="0">
                    <a:pos x="30" y="29"/>
                  </a:cxn>
                  <a:cxn ang="0">
                    <a:pos x="35" y="25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47" y="35"/>
                  </a:cxn>
                  <a:cxn ang="0">
                    <a:pos x="65" y="34"/>
                  </a:cxn>
                  <a:cxn ang="0">
                    <a:pos x="64" y="39"/>
                  </a:cxn>
                  <a:cxn ang="0">
                    <a:pos x="65" y="46"/>
                  </a:cxn>
                  <a:cxn ang="0">
                    <a:pos x="69" y="45"/>
                  </a:cxn>
                  <a:cxn ang="0">
                    <a:pos x="65" y="50"/>
                  </a:cxn>
                  <a:cxn ang="0">
                    <a:pos x="66" y="54"/>
                  </a:cxn>
                  <a:cxn ang="0">
                    <a:pos x="67" y="58"/>
                  </a:cxn>
                  <a:cxn ang="0">
                    <a:pos x="72" y="55"/>
                  </a:cxn>
                  <a:cxn ang="0">
                    <a:pos x="74" y="59"/>
                  </a:cxn>
                  <a:cxn ang="0">
                    <a:pos x="75" y="63"/>
                  </a:cxn>
                  <a:cxn ang="0">
                    <a:pos x="74" y="70"/>
                  </a:cxn>
                  <a:cxn ang="0">
                    <a:pos x="69" y="74"/>
                  </a:cxn>
                  <a:cxn ang="0">
                    <a:pos x="66" y="71"/>
                  </a:cxn>
                  <a:cxn ang="0">
                    <a:pos x="65" y="69"/>
                  </a:cxn>
                  <a:cxn ang="0">
                    <a:pos x="64" y="68"/>
                  </a:cxn>
                  <a:cxn ang="0">
                    <a:pos x="60" y="65"/>
                  </a:cxn>
                  <a:cxn ang="0">
                    <a:pos x="59" y="59"/>
                  </a:cxn>
                  <a:cxn ang="0">
                    <a:pos x="55" y="61"/>
                  </a:cxn>
                  <a:cxn ang="0">
                    <a:pos x="46" y="68"/>
                  </a:cxn>
                  <a:cxn ang="0">
                    <a:pos x="44" y="66"/>
                  </a:cxn>
                  <a:cxn ang="0">
                    <a:pos x="46" y="61"/>
                  </a:cxn>
                  <a:cxn ang="0">
                    <a:pos x="40" y="63"/>
                  </a:cxn>
                  <a:cxn ang="0">
                    <a:pos x="32" y="61"/>
                  </a:cxn>
                  <a:cxn ang="0">
                    <a:pos x="25" y="63"/>
                  </a:cxn>
                  <a:cxn ang="0">
                    <a:pos x="20" y="59"/>
                  </a:cxn>
                  <a:cxn ang="0">
                    <a:pos x="10" y="60"/>
                  </a:cxn>
                  <a:cxn ang="0">
                    <a:pos x="6" y="61"/>
                  </a:cxn>
                  <a:cxn ang="0">
                    <a:pos x="0" y="59"/>
                  </a:cxn>
                  <a:cxn ang="0">
                    <a:pos x="2" y="55"/>
                  </a:cxn>
                  <a:cxn ang="0">
                    <a:pos x="5" y="51"/>
                  </a:cxn>
                  <a:cxn ang="0">
                    <a:pos x="7" y="47"/>
                  </a:cxn>
                  <a:cxn ang="0">
                    <a:pos x="3" y="45"/>
                  </a:cxn>
                  <a:cxn ang="0">
                    <a:pos x="16" y="30"/>
                  </a:cxn>
                  <a:cxn ang="0">
                    <a:pos x="26" y="12"/>
                  </a:cxn>
                  <a:cxn ang="0">
                    <a:pos x="29" y="6"/>
                  </a:cxn>
                  <a:cxn ang="0">
                    <a:pos x="32" y="1"/>
                  </a:cxn>
                </a:cxnLst>
                <a:rect l="0" t="0" r="r" b="b"/>
                <a:pathLst>
                  <a:path w="75" h="74">
                    <a:moveTo>
                      <a:pt x="35" y="0"/>
                    </a:moveTo>
                    <a:lnTo>
                      <a:pt x="39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39" y="11"/>
                    </a:lnTo>
                    <a:lnTo>
                      <a:pt x="34" y="17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5" y="25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0" y="29"/>
                    </a:lnTo>
                    <a:lnTo>
                      <a:pt x="40" y="32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52" y="34"/>
                    </a:lnTo>
                    <a:lnTo>
                      <a:pt x="65" y="34"/>
                    </a:lnTo>
                    <a:lnTo>
                      <a:pt x="65" y="36"/>
                    </a:lnTo>
                    <a:lnTo>
                      <a:pt x="64" y="39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67" y="47"/>
                    </a:lnTo>
                    <a:lnTo>
                      <a:pt x="65" y="50"/>
                    </a:lnTo>
                    <a:lnTo>
                      <a:pt x="65" y="52"/>
                    </a:lnTo>
                    <a:lnTo>
                      <a:pt x="66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2" y="55"/>
                    </a:lnTo>
                    <a:lnTo>
                      <a:pt x="72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5" y="63"/>
                    </a:lnTo>
                    <a:lnTo>
                      <a:pt x="75" y="68"/>
                    </a:lnTo>
                    <a:lnTo>
                      <a:pt x="74" y="70"/>
                    </a:lnTo>
                    <a:lnTo>
                      <a:pt x="71" y="73"/>
                    </a:lnTo>
                    <a:lnTo>
                      <a:pt x="69" y="74"/>
                    </a:lnTo>
                    <a:lnTo>
                      <a:pt x="67" y="74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0" y="65"/>
                    </a:lnTo>
                    <a:lnTo>
                      <a:pt x="60" y="61"/>
                    </a:lnTo>
                    <a:lnTo>
                      <a:pt x="59" y="59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0" y="66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9" y="61"/>
                    </a:lnTo>
                    <a:lnTo>
                      <a:pt x="46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7" y="60"/>
                    </a:lnTo>
                    <a:lnTo>
                      <a:pt x="32" y="61"/>
                    </a:lnTo>
                    <a:lnTo>
                      <a:pt x="29" y="63"/>
                    </a:lnTo>
                    <a:lnTo>
                      <a:pt x="25" y="63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2" y="59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6" y="61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4"/>
                    </a:lnTo>
                    <a:lnTo>
                      <a:pt x="5" y="51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11" y="39"/>
                    </a:lnTo>
                    <a:lnTo>
                      <a:pt x="16" y="30"/>
                    </a:lnTo>
                    <a:lnTo>
                      <a:pt x="21" y="20"/>
                    </a:lnTo>
                    <a:lnTo>
                      <a:pt x="26" y="12"/>
                    </a:lnTo>
                    <a:lnTo>
                      <a:pt x="27" y="10"/>
                    </a:lnTo>
                    <a:lnTo>
                      <a:pt x="29" y="6"/>
                    </a:lnTo>
                    <a:lnTo>
                      <a:pt x="30" y="3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284">
                <a:extLst>
                  <a:ext uri="{FF2B5EF4-FFF2-40B4-BE49-F238E27FC236}">
                    <a16:creationId xmlns:a16="http://schemas.microsoft.com/office/drawing/2014/main" id="{729816AA-349C-504A-9B5E-E53BF44E0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893" y="3019402"/>
                <a:ext cx="2901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2"/>
                  </a:cxn>
                  <a:cxn ang="0">
                    <a:pos x="14" y="5"/>
                  </a:cxn>
                  <a:cxn ang="0">
                    <a:pos x="14" y="7"/>
                  </a:cxn>
                  <a:cxn ang="0">
                    <a:pos x="9" y="7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285">
                <a:extLst>
                  <a:ext uri="{FF2B5EF4-FFF2-40B4-BE49-F238E27FC236}">
                    <a16:creationId xmlns:a16="http://schemas.microsoft.com/office/drawing/2014/main" id="{11C6F1B4-04D4-3441-937F-9A7608FB5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870" y="3100231"/>
                <a:ext cx="113990" cy="725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5" y="5"/>
                  </a:cxn>
                  <a:cxn ang="0">
                    <a:pos x="18" y="6"/>
                  </a:cxn>
                  <a:cxn ang="0">
                    <a:pos x="33" y="12"/>
                  </a:cxn>
                  <a:cxn ang="0">
                    <a:pos x="44" y="21"/>
                  </a:cxn>
                  <a:cxn ang="0">
                    <a:pos x="55" y="32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44" y="34"/>
                  </a:cxn>
                  <a:cxn ang="0">
                    <a:pos x="35" y="29"/>
                  </a:cxn>
                  <a:cxn ang="0">
                    <a:pos x="28" y="25"/>
                  </a:cxn>
                  <a:cxn ang="0">
                    <a:pos x="21" y="20"/>
                  </a:cxn>
                  <a:cxn ang="0">
                    <a:pos x="25" y="16"/>
                  </a:cxn>
                  <a:cxn ang="0">
                    <a:pos x="16" y="15"/>
                  </a:cxn>
                  <a:cxn ang="0">
                    <a:pos x="9" y="12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55" h="35">
                    <a:moveTo>
                      <a:pt x="4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5" y="5"/>
                    </a:lnTo>
                    <a:lnTo>
                      <a:pt x="18" y="6"/>
                    </a:lnTo>
                    <a:lnTo>
                      <a:pt x="33" y="12"/>
                    </a:lnTo>
                    <a:lnTo>
                      <a:pt x="44" y="21"/>
                    </a:lnTo>
                    <a:lnTo>
                      <a:pt x="55" y="32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44" y="34"/>
                    </a:lnTo>
                    <a:lnTo>
                      <a:pt x="35" y="29"/>
                    </a:lnTo>
                    <a:lnTo>
                      <a:pt x="28" y="25"/>
                    </a:lnTo>
                    <a:lnTo>
                      <a:pt x="21" y="20"/>
                    </a:lnTo>
                    <a:lnTo>
                      <a:pt x="25" y="16"/>
                    </a:lnTo>
                    <a:lnTo>
                      <a:pt x="16" y="15"/>
                    </a:lnTo>
                    <a:lnTo>
                      <a:pt x="9" y="12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286">
                <a:extLst>
                  <a:ext uri="{FF2B5EF4-FFF2-40B4-BE49-F238E27FC236}">
                    <a16:creationId xmlns:a16="http://schemas.microsoft.com/office/drawing/2014/main" id="{4B531836-60D4-D340-BB02-9AD5A8306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953" y="2992459"/>
                <a:ext cx="33161" cy="60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3" y="3"/>
                  </a:cxn>
                  <a:cxn ang="0">
                    <a:pos x="13" y="14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3" y="23"/>
                  </a:cxn>
                  <a:cxn ang="0">
                    <a:pos x="16" y="27"/>
                  </a:cxn>
                  <a:cxn ang="0">
                    <a:pos x="16" y="29"/>
                  </a:cxn>
                  <a:cxn ang="0">
                    <a:pos x="15" y="29"/>
                  </a:cxn>
                  <a:cxn ang="0">
                    <a:pos x="14" y="28"/>
                  </a:cxn>
                  <a:cxn ang="0">
                    <a:pos x="11" y="27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11" y="18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3" y="14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23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1" y="27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287">
                <a:extLst>
                  <a:ext uri="{FF2B5EF4-FFF2-40B4-BE49-F238E27FC236}">
                    <a16:creationId xmlns:a16="http://schemas.microsoft.com/office/drawing/2014/main" id="{629D1969-8886-2C48-9CAA-CBE2A06E2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965" y="2866034"/>
                <a:ext cx="47669" cy="3316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3" y="0"/>
                  </a:cxn>
                  <a:cxn ang="0">
                    <a:pos x="23" y="5"/>
                  </a:cxn>
                  <a:cxn ang="0">
                    <a:pos x="16" y="10"/>
                  </a:cxn>
                  <a:cxn ang="0">
                    <a:pos x="12" y="13"/>
                  </a:cxn>
                  <a:cxn ang="0">
                    <a:pos x="8" y="16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10" y="2"/>
                  </a:cxn>
                  <a:cxn ang="0">
                    <a:pos x="20" y="0"/>
                  </a:cxn>
                </a:cxnLst>
                <a:rect l="0" t="0" r="r" b="b"/>
                <a:pathLst>
                  <a:path w="23" h="16">
                    <a:moveTo>
                      <a:pt x="20" y="0"/>
                    </a:moveTo>
                    <a:lnTo>
                      <a:pt x="23" y="0"/>
                    </a:lnTo>
                    <a:lnTo>
                      <a:pt x="23" y="5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0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288">
                <a:extLst>
                  <a:ext uri="{FF2B5EF4-FFF2-40B4-BE49-F238E27FC236}">
                    <a16:creationId xmlns:a16="http://schemas.microsoft.com/office/drawing/2014/main" id="{2D50A1D7-1114-3A4F-93A5-ADF4A7D3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762" y="3123028"/>
                <a:ext cx="60104" cy="269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3"/>
                  </a:cxn>
                  <a:cxn ang="0">
                    <a:pos x="29" y="10"/>
                  </a:cxn>
                  <a:cxn ang="0">
                    <a:pos x="27" y="11"/>
                  </a:cxn>
                  <a:cxn ang="0">
                    <a:pos x="25" y="13"/>
                  </a:cxn>
                  <a:cxn ang="0">
                    <a:pos x="22" y="13"/>
                  </a:cxn>
                  <a:cxn ang="0">
                    <a:pos x="15" y="10"/>
                  </a:cxn>
                  <a:cxn ang="0">
                    <a:pos x="6" y="6"/>
                  </a:cxn>
                  <a:cxn ang="0">
                    <a:pos x="0" y="1"/>
                  </a:cxn>
                  <a:cxn ang="0">
                    <a:pos x="8" y="0"/>
                  </a:cxn>
                </a:cxnLst>
                <a:rect l="0" t="0" r="r" b="b"/>
                <a:pathLst>
                  <a:path w="29" h="13">
                    <a:moveTo>
                      <a:pt x="8" y="0"/>
                    </a:moveTo>
                    <a:lnTo>
                      <a:pt x="16" y="3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2" y="13"/>
                    </a:lnTo>
                    <a:lnTo>
                      <a:pt x="15" y="10"/>
                    </a:lnTo>
                    <a:lnTo>
                      <a:pt x="6" y="6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289">
                <a:extLst>
                  <a:ext uri="{FF2B5EF4-FFF2-40B4-BE49-F238E27FC236}">
                    <a16:creationId xmlns:a16="http://schemas.microsoft.com/office/drawing/2014/main" id="{8BBC64CE-581B-C647-A6EE-C5210245C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835" y="3216293"/>
                <a:ext cx="47669" cy="2694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0"/>
                  </a:cxn>
                  <a:cxn ang="0">
                    <a:pos x="20" y="12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4" y="12"/>
                  </a:cxn>
                  <a:cxn ang="0">
                    <a:pos x="10" y="9"/>
                  </a:cxn>
                  <a:cxn ang="0">
                    <a:pos x="6" y="8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3" h="13">
                    <a:moveTo>
                      <a:pt x="2" y="0"/>
                    </a:moveTo>
                    <a:lnTo>
                      <a:pt x="4" y="3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4" y="12"/>
                    </a:lnTo>
                    <a:lnTo>
                      <a:pt x="10" y="9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290">
                <a:extLst>
                  <a:ext uri="{FF2B5EF4-FFF2-40B4-BE49-F238E27FC236}">
                    <a16:creationId xmlns:a16="http://schemas.microsoft.com/office/drawing/2014/main" id="{2AD192A8-2D3D-C54D-988C-351F2FD5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301" y="3216293"/>
                <a:ext cx="31089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15" y="10"/>
                  </a:cxn>
                  <a:cxn ang="0">
                    <a:pos x="15" y="13"/>
                  </a:cxn>
                  <a:cxn ang="0">
                    <a:pos x="12" y="18"/>
                  </a:cxn>
                  <a:cxn ang="0">
                    <a:pos x="9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9">
                    <a:moveTo>
                      <a:pt x="9" y="0"/>
                    </a:moveTo>
                    <a:lnTo>
                      <a:pt x="10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2" y="18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291">
                <a:extLst>
                  <a:ext uri="{FF2B5EF4-FFF2-40B4-BE49-F238E27FC236}">
                    <a16:creationId xmlns:a16="http://schemas.microsoft.com/office/drawing/2014/main" id="{C6A00D98-544F-C440-B6EC-84C0A2732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375" y="2776916"/>
                <a:ext cx="39379" cy="1450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4"/>
                  </a:cxn>
                  <a:cxn ang="0">
                    <a:pos x="18" y="5"/>
                  </a:cxn>
                  <a:cxn ang="0">
                    <a:pos x="19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19" h="7">
                    <a:moveTo>
                      <a:pt x="9" y="0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292">
                <a:extLst>
                  <a:ext uri="{FF2B5EF4-FFF2-40B4-BE49-F238E27FC236}">
                    <a16:creationId xmlns:a16="http://schemas.microsoft.com/office/drawing/2014/main" id="{1BA80201-2702-D344-92C7-64B5966A4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240" y="3972767"/>
                <a:ext cx="16580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293">
                <a:extLst>
                  <a:ext uri="{FF2B5EF4-FFF2-40B4-BE49-F238E27FC236}">
                    <a16:creationId xmlns:a16="http://schemas.microsoft.com/office/drawing/2014/main" id="{51948BC7-F1BA-A24E-AB1D-F4720CB7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586" y="3943751"/>
                <a:ext cx="1243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94">
                <a:extLst>
                  <a:ext uri="{FF2B5EF4-FFF2-40B4-BE49-F238E27FC236}">
                    <a16:creationId xmlns:a16="http://schemas.microsoft.com/office/drawing/2014/main" id="{891F3CC4-8F2E-264D-A390-6E6E6AC17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861" y="3935461"/>
                <a:ext cx="1450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295">
                <a:extLst>
                  <a:ext uri="{FF2B5EF4-FFF2-40B4-BE49-F238E27FC236}">
                    <a16:creationId xmlns:a16="http://schemas.microsoft.com/office/drawing/2014/main" id="{3C8C7F24-84C4-EC42-B995-3E33DF245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136" y="3925099"/>
                <a:ext cx="12435" cy="829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296">
                <a:extLst>
                  <a:ext uri="{FF2B5EF4-FFF2-40B4-BE49-F238E27FC236}">
                    <a16:creationId xmlns:a16="http://schemas.microsoft.com/office/drawing/2014/main" id="{7003D312-69D6-5A44-8DB8-5DB2E7A8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903" y="3908519"/>
                <a:ext cx="14508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7" y="5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4" y="1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Freeform 1364">
              <a:extLst>
                <a:ext uri="{FF2B5EF4-FFF2-40B4-BE49-F238E27FC236}">
                  <a16:creationId xmlns:a16="http://schemas.microsoft.com/office/drawing/2014/main" id="{793A2669-4BD1-5B4F-83D9-EB7BE071F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313" y="2942718"/>
              <a:ext cx="103627" cy="1264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3"/>
                </a:cxn>
                <a:cxn ang="0">
                  <a:pos x="50" y="18"/>
                </a:cxn>
                <a:cxn ang="0">
                  <a:pos x="48" y="19"/>
                </a:cxn>
                <a:cxn ang="0">
                  <a:pos x="47" y="20"/>
                </a:cxn>
                <a:cxn ang="0">
                  <a:pos x="45" y="20"/>
                </a:cxn>
                <a:cxn ang="0">
                  <a:pos x="43" y="22"/>
                </a:cxn>
                <a:cxn ang="0">
                  <a:pos x="43" y="39"/>
                </a:cxn>
                <a:cxn ang="0">
                  <a:pos x="44" y="42"/>
                </a:cxn>
                <a:cxn ang="0">
                  <a:pos x="44" y="47"/>
                </a:cxn>
                <a:cxn ang="0">
                  <a:pos x="43" y="48"/>
                </a:cxn>
                <a:cxn ang="0">
                  <a:pos x="38" y="51"/>
                </a:cxn>
                <a:cxn ang="0">
                  <a:pos x="32" y="51"/>
                </a:cxn>
                <a:cxn ang="0">
                  <a:pos x="28" y="52"/>
                </a:cxn>
                <a:cxn ang="0">
                  <a:pos x="25" y="53"/>
                </a:cxn>
                <a:cxn ang="0">
                  <a:pos x="22" y="56"/>
                </a:cxn>
                <a:cxn ang="0">
                  <a:pos x="18" y="59"/>
                </a:cxn>
                <a:cxn ang="0">
                  <a:pos x="14" y="61"/>
                </a:cxn>
                <a:cxn ang="0">
                  <a:pos x="10" y="61"/>
                </a:cxn>
                <a:cxn ang="0">
                  <a:pos x="3" y="58"/>
                </a:cxn>
                <a:cxn ang="0">
                  <a:pos x="2" y="56"/>
                </a:cxn>
                <a:cxn ang="0">
                  <a:pos x="0" y="52"/>
                </a:cxn>
                <a:cxn ang="0">
                  <a:pos x="2" y="46"/>
                </a:cxn>
                <a:cxn ang="0">
                  <a:pos x="5" y="41"/>
                </a:cxn>
                <a:cxn ang="0">
                  <a:pos x="9" y="37"/>
                </a:cxn>
                <a:cxn ang="0">
                  <a:pos x="12" y="30"/>
                </a:cxn>
                <a:cxn ang="0">
                  <a:pos x="7" y="28"/>
                </a:cxn>
                <a:cxn ang="0">
                  <a:pos x="5" y="25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20" y="13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20" y="4"/>
                </a:cxn>
                <a:cxn ang="0">
                  <a:pos x="24" y="3"/>
                </a:cxn>
                <a:cxn ang="0">
                  <a:pos x="27" y="0"/>
                </a:cxn>
              </a:cxnLst>
              <a:rect l="0" t="0" r="r" b="b"/>
              <a:pathLst>
                <a:path w="50" h="61">
                  <a:moveTo>
                    <a:pt x="27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2"/>
                  </a:lnTo>
                  <a:lnTo>
                    <a:pt x="43" y="39"/>
                  </a:lnTo>
                  <a:lnTo>
                    <a:pt x="44" y="42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38" y="51"/>
                  </a:lnTo>
                  <a:lnTo>
                    <a:pt x="32" y="51"/>
                  </a:lnTo>
                  <a:lnTo>
                    <a:pt x="28" y="52"/>
                  </a:lnTo>
                  <a:lnTo>
                    <a:pt x="25" y="53"/>
                  </a:lnTo>
                  <a:lnTo>
                    <a:pt x="22" y="56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1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5" y="41"/>
                  </a:lnTo>
                  <a:lnTo>
                    <a:pt x="9" y="37"/>
                  </a:lnTo>
                  <a:lnTo>
                    <a:pt x="12" y="30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10" y="18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226">
              <a:extLst>
                <a:ext uri="{FF2B5EF4-FFF2-40B4-BE49-F238E27FC236}">
                  <a16:creationId xmlns:a16="http://schemas.microsoft.com/office/drawing/2014/main" id="{9E53005D-4199-DC47-B660-C3256D442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4203" y="4853594"/>
              <a:ext cx="29015" cy="20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0"/>
                </a:cxn>
              </a:cxnLst>
              <a:rect l="0" t="0" r="r" b="b"/>
              <a:pathLst>
                <a:path w="14" h="10">
                  <a:moveTo>
                    <a:pt x="9" y="0"/>
                  </a:moveTo>
                  <a:lnTo>
                    <a:pt x="12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6" name="Group 1113">
              <a:extLst>
                <a:ext uri="{FF2B5EF4-FFF2-40B4-BE49-F238E27FC236}">
                  <a16:creationId xmlns:a16="http://schemas.microsoft.com/office/drawing/2014/main" id="{7CBEFE32-E2B4-E54F-84C9-EA342CAF27C4}"/>
                </a:ext>
              </a:extLst>
            </p:cNvPr>
            <p:cNvGrpSpPr/>
            <p:nvPr/>
          </p:nvGrpSpPr>
          <p:grpSpPr>
            <a:xfrm>
              <a:off x="8486745" y="4130279"/>
              <a:ext cx="1175127" cy="1430050"/>
              <a:chOff x="8486745" y="4130279"/>
              <a:chExt cx="1175127" cy="1430050"/>
            </a:xfrm>
            <a:grpFill/>
          </p:grpSpPr>
          <p:sp>
            <p:nvSpPr>
              <p:cNvPr id="206" name="Freeform 1220">
                <a:extLst>
                  <a:ext uri="{FF2B5EF4-FFF2-40B4-BE49-F238E27FC236}">
                    <a16:creationId xmlns:a16="http://schemas.microsoft.com/office/drawing/2014/main" id="{172ADCAD-38D7-2C45-BE70-96834B42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7002" y="5471209"/>
                <a:ext cx="91191" cy="8912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4" y="8"/>
                  </a:cxn>
                  <a:cxn ang="0">
                    <a:pos x="44" y="12"/>
                  </a:cxn>
                  <a:cxn ang="0">
                    <a:pos x="43" y="20"/>
                  </a:cxn>
                  <a:cxn ang="0">
                    <a:pos x="38" y="31"/>
                  </a:cxn>
                  <a:cxn ang="0">
                    <a:pos x="32" y="39"/>
                  </a:cxn>
                  <a:cxn ang="0">
                    <a:pos x="25" y="43"/>
                  </a:cxn>
                  <a:cxn ang="0">
                    <a:pos x="18" y="39"/>
                  </a:cxn>
                  <a:cxn ang="0">
                    <a:pos x="11" y="32"/>
                  </a:cxn>
                  <a:cxn ang="0">
                    <a:pos x="5" y="22"/>
                  </a:cxn>
                  <a:cxn ang="0">
                    <a:pos x="1" y="12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8" y="2"/>
                  </a:cxn>
                  <a:cxn ang="0">
                    <a:pos x="14" y="3"/>
                  </a:cxn>
                  <a:cxn ang="0">
                    <a:pos x="19" y="4"/>
                  </a:cxn>
                  <a:cxn ang="0">
                    <a:pos x="21" y="4"/>
                  </a:cxn>
                  <a:cxn ang="0">
                    <a:pos x="40" y="0"/>
                  </a:cxn>
                </a:cxnLst>
                <a:rect l="0" t="0" r="r" b="b"/>
                <a:pathLst>
                  <a:path w="44" h="43">
                    <a:moveTo>
                      <a:pt x="40" y="0"/>
                    </a:moveTo>
                    <a:lnTo>
                      <a:pt x="44" y="8"/>
                    </a:lnTo>
                    <a:lnTo>
                      <a:pt x="44" y="12"/>
                    </a:lnTo>
                    <a:lnTo>
                      <a:pt x="43" y="20"/>
                    </a:lnTo>
                    <a:lnTo>
                      <a:pt x="38" y="31"/>
                    </a:lnTo>
                    <a:lnTo>
                      <a:pt x="32" y="39"/>
                    </a:lnTo>
                    <a:lnTo>
                      <a:pt x="25" y="43"/>
                    </a:lnTo>
                    <a:lnTo>
                      <a:pt x="18" y="39"/>
                    </a:lnTo>
                    <a:lnTo>
                      <a:pt x="11" y="32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14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221">
                <a:extLst>
                  <a:ext uri="{FF2B5EF4-FFF2-40B4-BE49-F238E27FC236}">
                    <a16:creationId xmlns:a16="http://schemas.microsoft.com/office/drawing/2014/main" id="{050F1E06-C374-874E-8530-EAB1E6C9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5759" y="5448411"/>
                <a:ext cx="12435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222">
                <a:extLst>
                  <a:ext uri="{FF2B5EF4-FFF2-40B4-BE49-F238E27FC236}">
                    <a16:creationId xmlns:a16="http://schemas.microsoft.com/office/drawing/2014/main" id="{E3220AE2-AB34-E74B-A39A-F0C03CD53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184" y="5334422"/>
                <a:ext cx="29015" cy="103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4" h="5">
                    <a:moveTo>
                      <a:pt x="6" y="0"/>
                    </a:moveTo>
                    <a:lnTo>
                      <a:pt x="9" y="0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223">
                <a:extLst>
                  <a:ext uri="{FF2B5EF4-FFF2-40B4-BE49-F238E27FC236}">
                    <a16:creationId xmlns:a16="http://schemas.microsoft.com/office/drawing/2014/main" id="{5EFD2385-2A4A-2C40-85A9-114B73E3D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745" y="4691937"/>
                <a:ext cx="965801" cy="735750"/>
              </a:xfrm>
              <a:custGeom>
                <a:avLst/>
                <a:gdLst/>
                <a:ahLst/>
                <a:cxnLst>
                  <a:cxn ang="0">
                    <a:pos x="350" y="35"/>
                  </a:cxn>
                  <a:cxn ang="0">
                    <a:pos x="360" y="44"/>
                  </a:cxn>
                  <a:cxn ang="0">
                    <a:pos x="373" y="69"/>
                  </a:cxn>
                  <a:cxn ang="0">
                    <a:pos x="405" y="112"/>
                  </a:cxn>
                  <a:cxn ang="0">
                    <a:pos x="419" y="135"/>
                  </a:cxn>
                  <a:cxn ang="0">
                    <a:pos x="441" y="159"/>
                  </a:cxn>
                  <a:cxn ang="0">
                    <a:pos x="465" y="200"/>
                  </a:cxn>
                  <a:cxn ang="0">
                    <a:pos x="460" y="252"/>
                  </a:cxn>
                  <a:cxn ang="0">
                    <a:pos x="444" y="278"/>
                  </a:cxn>
                  <a:cxn ang="0">
                    <a:pos x="426" y="325"/>
                  </a:cxn>
                  <a:cxn ang="0">
                    <a:pos x="389" y="347"/>
                  </a:cxn>
                  <a:cxn ang="0">
                    <a:pos x="365" y="342"/>
                  </a:cxn>
                  <a:cxn ang="0">
                    <a:pos x="355" y="350"/>
                  </a:cxn>
                  <a:cxn ang="0">
                    <a:pos x="317" y="341"/>
                  </a:cxn>
                  <a:cxn ang="0">
                    <a:pos x="301" y="307"/>
                  </a:cxn>
                  <a:cxn ang="0">
                    <a:pos x="288" y="308"/>
                  </a:cxn>
                  <a:cxn ang="0">
                    <a:pos x="287" y="292"/>
                  </a:cxn>
                  <a:cxn ang="0">
                    <a:pos x="278" y="305"/>
                  </a:cxn>
                  <a:cxn ang="0">
                    <a:pos x="281" y="291"/>
                  </a:cxn>
                  <a:cxn ang="0">
                    <a:pos x="263" y="296"/>
                  </a:cxn>
                  <a:cxn ang="0">
                    <a:pos x="250" y="288"/>
                  </a:cxn>
                  <a:cxn ang="0">
                    <a:pos x="219" y="258"/>
                  </a:cxn>
                  <a:cxn ang="0">
                    <a:pos x="175" y="262"/>
                  </a:cxn>
                  <a:cxn ang="0">
                    <a:pos x="123" y="277"/>
                  </a:cxn>
                  <a:cxn ang="0">
                    <a:pos x="86" y="287"/>
                  </a:cxn>
                  <a:cxn ang="0">
                    <a:pos x="56" y="300"/>
                  </a:cxn>
                  <a:cxn ang="0">
                    <a:pos x="18" y="287"/>
                  </a:cxn>
                  <a:cxn ang="0">
                    <a:pos x="26" y="276"/>
                  </a:cxn>
                  <a:cxn ang="0">
                    <a:pos x="16" y="232"/>
                  </a:cxn>
                  <a:cxn ang="0">
                    <a:pos x="0" y="194"/>
                  </a:cxn>
                  <a:cxn ang="0">
                    <a:pos x="5" y="186"/>
                  </a:cxn>
                  <a:cxn ang="0">
                    <a:pos x="1" y="163"/>
                  </a:cxn>
                  <a:cxn ang="0">
                    <a:pos x="6" y="139"/>
                  </a:cxn>
                  <a:cxn ang="0">
                    <a:pos x="46" y="117"/>
                  </a:cxn>
                  <a:cxn ang="0">
                    <a:pos x="99" y="96"/>
                  </a:cxn>
                  <a:cxn ang="0">
                    <a:pos x="111" y="76"/>
                  </a:cxn>
                  <a:cxn ang="0">
                    <a:pos x="117" y="68"/>
                  </a:cxn>
                  <a:cxn ang="0">
                    <a:pos x="134" y="53"/>
                  </a:cxn>
                  <a:cxn ang="0">
                    <a:pos x="158" y="38"/>
                  </a:cxn>
                  <a:cxn ang="0">
                    <a:pos x="171" y="52"/>
                  </a:cxn>
                  <a:cxn ang="0">
                    <a:pos x="187" y="49"/>
                  </a:cxn>
                  <a:cxn ang="0">
                    <a:pos x="192" y="28"/>
                  </a:cxn>
                  <a:cxn ang="0">
                    <a:pos x="218" y="19"/>
                  </a:cxn>
                  <a:cxn ang="0">
                    <a:pos x="219" y="13"/>
                  </a:cxn>
                  <a:cxn ang="0">
                    <a:pos x="252" y="18"/>
                  </a:cxn>
                  <a:cxn ang="0">
                    <a:pos x="271" y="20"/>
                  </a:cxn>
                  <a:cxn ang="0">
                    <a:pos x="266" y="28"/>
                  </a:cxn>
                  <a:cxn ang="0">
                    <a:pos x="258" y="53"/>
                  </a:cxn>
                  <a:cxn ang="0">
                    <a:pos x="268" y="58"/>
                  </a:cxn>
                  <a:cxn ang="0">
                    <a:pos x="302" y="77"/>
                  </a:cxn>
                  <a:cxn ang="0">
                    <a:pos x="318" y="82"/>
                  </a:cxn>
                  <a:cxn ang="0">
                    <a:pos x="332" y="12"/>
                  </a:cxn>
                </a:cxnLst>
                <a:rect l="0" t="0" r="r" b="b"/>
                <a:pathLst>
                  <a:path w="466" h="355">
                    <a:moveTo>
                      <a:pt x="341" y="0"/>
                    </a:moveTo>
                    <a:lnTo>
                      <a:pt x="343" y="10"/>
                    </a:lnTo>
                    <a:lnTo>
                      <a:pt x="347" y="19"/>
                    </a:lnTo>
                    <a:lnTo>
                      <a:pt x="350" y="27"/>
                    </a:lnTo>
                    <a:lnTo>
                      <a:pt x="350" y="35"/>
                    </a:lnTo>
                    <a:lnTo>
                      <a:pt x="351" y="38"/>
                    </a:lnTo>
                    <a:lnTo>
                      <a:pt x="351" y="41"/>
                    </a:lnTo>
                    <a:lnTo>
                      <a:pt x="353" y="43"/>
                    </a:lnTo>
                    <a:lnTo>
                      <a:pt x="356" y="44"/>
                    </a:lnTo>
                    <a:lnTo>
                      <a:pt x="360" y="44"/>
                    </a:lnTo>
                    <a:lnTo>
                      <a:pt x="365" y="47"/>
                    </a:lnTo>
                    <a:lnTo>
                      <a:pt x="367" y="47"/>
                    </a:lnTo>
                    <a:lnTo>
                      <a:pt x="371" y="53"/>
                    </a:lnTo>
                    <a:lnTo>
                      <a:pt x="372" y="62"/>
                    </a:lnTo>
                    <a:lnTo>
                      <a:pt x="373" y="69"/>
                    </a:lnTo>
                    <a:lnTo>
                      <a:pt x="378" y="83"/>
                    </a:lnTo>
                    <a:lnTo>
                      <a:pt x="383" y="96"/>
                    </a:lnTo>
                    <a:lnTo>
                      <a:pt x="389" y="102"/>
                    </a:lnTo>
                    <a:lnTo>
                      <a:pt x="396" y="107"/>
                    </a:lnTo>
                    <a:lnTo>
                      <a:pt x="405" y="112"/>
                    </a:lnTo>
                    <a:lnTo>
                      <a:pt x="411" y="117"/>
                    </a:lnTo>
                    <a:lnTo>
                      <a:pt x="414" y="121"/>
                    </a:lnTo>
                    <a:lnTo>
                      <a:pt x="416" y="126"/>
                    </a:lnTo>
                    <a:lnTo>
                      <a:pt x="417" y="131"/>
                    </a:lnTo>
                    <a:lnTo>
                      <a:pt x="419" y="135"/>
                    </a:lnTo>
                    <a:lnTo>
                      <a:pt x="424" y="140"/>
                    </a:lnTo>
                    <a:lnTo>
                      <a:pt x="426" y="141"/>
                    </a:lnTo>
                    <a:lnTo>
                      <a:pt x="432" y="141"/>
                    </a:lnTo>
                    <a:lnTo>
                      <a:pt x="435" y="151"/>
                    </a:lnTo>
                    <a:lnTo>
                      <a:pt x="441" y="159"/>
                    </a:lnTo>
                    <a:lnTo>
                      <a:pt x="449" y="165"/>
                    </a:lnTo>
                    <a:lnTo>
                      <a:pt x="455" y="171"/>
                    </a:lnTo>
                    <a:lnTo>
                      <a:pt x="455" y="173"/>
                    </a:lnTo>
                    <a:lnTo>
                      <a:pt x="461" y="185"/>
                    </a:lnTo>
                    <a:lnTo>
                      <a:pt x="465" y="200"/>
                    </a:lnTo>
                    <a:lnTo>
                      <a:pt x="466" y="215"/>
                    </a:lnTo>
                    <a:lnTo>
                      <a:pt x="465" y="225"/>
                    </a:lnTo>
                    <a:lnTo>
                      <a:pt x="464" y="234"/>
                    </a:lnTo>
                    <a:lnTo>
                      <a:pt x="460" y="240"/>
                    </a:lnTo>
                    <a:lnTo>
                      <a:pt x="460" y="252"/>
                    </a:lnTo>
                    <a:lnTo>
                      <a:pt x="459" y="254"/>
                    </a:lnTo>
                    <a:lnTo>
                      <a:pt x="459" y="257"/>
                    </a:lnTo>
                    <a:lnTo>
                      <a:pt x="458" y="258"/>
                    </a:lnTo>
                    <a:lnTo>
                      <a:pt x="456" y="261"/>
                    </a:lnTo>
                    <a:lnTo>
                      <a:pt x="444" y="278"/>
                    </a:lnTo>
                    <a:lnTo>
                      <a:pt x="437" y="288"/>
                    </a:lnTo>
                    <a:lnTo>
                      <a:pt x="434" y="300"/>
                    </a:lnTo>
                    <a:lnTo>
                      <a:pt x="429" y="312"/>
                    </a:lnTo>
                    <a:lnTo>
                      <a:pt x="426" y="326"/>
                    </a:lnTo>
                    <a:lnTo>
                      <a:pt x="426" y="325"/>
                    </a:lnTo>
                    <a:lnTo>
                      <a:pt x="422" y="332"/>
                    </a:lnTo>
                    <a:lnTo>
                      <a:pt x="415" y="336"/>
                    </a:lnTo>
                    <a:lnTo>
                      <a:pt x="406" y="340"/>
                    </a:lnTo>
                    <a:lnTo>
                      <a:pt x="396" y="342"/>
                    </a:lnTo>
                    <a:lnTo>
                      <a:pt x="389" y="347"/>
                    </a:lnTo>
                    <a:lnTo>
                      <a:pt x="385" y="355"/>
                    </a:lnTo>
                    <a:lnTo>
                      <a:pt x="381" y="352"/>
                    </a:lnTo>
                    <a:lnTo>
                      <a:pt x="373" y="349"/>
                    </a:lnTo>
                    <a:lnTo>
                      <a:pt x="367" y="345"/>
                    </a:lnTo>
                    <a:lnTo>
                      <a:pt x="365" y="342"/>
                    </a:lnTo>
                    <a:lnTo>
                      <a:pt x="361" y="344"/>
                    </a:lnTo>
                    <a:lnTo>
                      <a:pt x="360" y="345"/>
                    </a:lnTo>
                    <a:lnTo>
                      <a:pt x="357" y="346"/>
                    </a:lnTo>
                    <a:lnTo>
                      <a:pt x="356" y="349"/>
                    </a:lnTo>
                    <a:lnTo>
                      <a:pt x="355" y="350"/>
                    </a:lnTo>
                    <a:lnTo>
                      <a:pt x="352" y="351"/>
                    </a:lnTo>
                    <a:lnTo>
                      <a:pt x="348" y="351"/>
                    </a:lnTo>
                    <a:lnTo>
                      <a:pt x="338" y="350"/>
                    </a:lnTo>
                    <a:lnTo>
                      <a:pt x="327" y="346"/>
                    </a:lnTo>
                    <a:lnTo>
                      <a:pt x="317" y="341"/>
                    </a:lnTo>
                    <a:lnTo>
                      <a:pt x="309" y="334"/>
                    </a:lnTo>
                    <a:lnTo>
                      <a:pt x="307" y="324"/>
                    </a:lnTo>
                    <a:lnTo>
                      <a:pt x="304" y="316"/>
                    </a:lnTo>
                    <a:lnTo>
                      <a:pt x="302" y="312"/>
                    </a:lnTo>
                    <a:lnTo>
                      <a:pt x="301" y="307"/>
                    </a:lnTo>
                    <a:lnTo>
                      <a:pt x="301" y="306"/>
                    </a:lnTo>
                    <a:lnTo>
                      <a:pt x="298" y="307"/>
                    </a:lnTo>
                    <a:lnTo>
                      <a:pt x="296" y="307"/>
                    </a:lnTo>
                    <a:lnTo>
                      <a:pt x="292" y="308"/>
                    </a:lnTo>
                    <a:lnTo>
                      <a:pt x="288" y="308"/>
                    </a:lnTo>
                    <a:lnTo>
                      <a:pt x="291" y="303"/>
                    </a:lnTo>
                    <a:lnTo>
                      <a:pt x="291" y="297"/>
                    </a:lnTo>
                    <a:lnTo>
                      <a:pt x="288" y="292"/>
                    </a:lnTo>
                    <a:lnTo>
                      <a:pt x="287" y="291"/>
                    </a:lnTo>
                    <a:lnTo>
                      <a:pt x="287" y="292"/>
                    </a:lnTo>
                    <a:lnTo>
                      <a:pt x="286" y="295"/>
                    </a:lnTo>
                    <a:lnTo>
                      <a:pt x="286" y="296"/>
                    </a:lnTo>
                    <a:lnTo>
                      <a:pt x="283" y="298"/>
                    </a:lnTo>
                    <a:lnTo>
                      <a:pt x="282" y="301"/>
                    </a:lnTo>
                    <a:lnTo>
                      <a:pt x="278" y="305"/>
                    </a:lnTo>
                    <a:lnTo>
                      <a:pt x="274" y="305"/>
                    </a:lnTo>
                    <a:lnTo>
                      <a:pt x="272" y="302"/>
                    </a:lnTo>
                    <a:lnTo>
                      <a:pt x="272" y="301"/>
                    </a:lnTo>
                    <a:lnTo>
                      <a:pt x="277" y="297"/>
                    </a:lnTo>
                    <a:lnTo>
                      <a:pt x="281" y="291"/>
                    </a:lnTo>
                    <a:lnTo>
                      <a:pt x="283" y="276"/>
                    </a:lnTo>
                    <a:lnTo>
                      <a:pt x="283" y="271"/>
                    </a:lnTo>
                    <a:lnTo>
                      <a:pt x="277" y="278"/>
                    </a:lnTo>
                    <a:lnTo>
                      <a:pt x="271" y="288"/>
                    </a:lnTo>
                    <a:lnTo>
                      <a:pt x="263" y="296"/>
                    </a:lnTo>
                    <a:lnTo>
                      <a:pt x="257" y="300"/>
                    </a:lnTo>
                    <a:lnTo>
                      <a:pt x="256" y="300"/>
                    </a:lnTo>
                    <a:lnTo>
                      <a:pt x="254" y="298"/>
                    </a:lnTo>
                    <a:lnTo>
                      <a:pt x="254" y="292"/>
                    </a:lnTo>
                    <a:lnTo>
                      <a:pt x="250" y="288"/>
                    </a:lnTo>
                    <a:lnTo>
                      <a:pt x="247" y="282"/>
                    </a:lnTo>
                    <a:lnTo>
                      <a:pt x="242" y="273"/>
                    </a:lnTo>
                    <a:lnTo>
                      <a:pt x="239" y="268"/>
                    </a:lnTo>
                    <a:lnTo>
                      <a:pt x="230" y="262"/>
                    </a:lnTo>
                    <a:lnTo>
                      <a:pt x="219" y="258"/>
                    </a:lnTo>
                    <a:lnTo>
                      <a:pt x="207" y="257"/>
                    </a:lnTo>
                    <a:lnTo>
                      <a:pt x="195" y="256"/>
                    </a:lnTo>
                    <a:lnTo>
                      <a:pt x="187" y="257"/>
                    </a:lnTo>
                    <a:lnTo>
                      <a:pt x="180" y="259"/>
                    </a:lnTo>
                    <a:lnTo>
                      <a:pt x="175" y="262"/>
                    </a:lnTo>
                    <a:lnTo>
                      <a:pt x="169" y="264"/>
                    </a:lnTo>
                    <a:lnTo>
                      <a:pt x="158" y="267"/>
                    </a:lnTo>
                    <a:lnTo>
                      <a:pt x="138" y="269"/>
                    </a:lnTo>
                    <a:lnTo>
                      <a:pt x="129" y="272"/>
                    </a:lnTo>
                    <a:lnTo>
                      <a:pt x="123" y="277"/>
                    </a:lnTo>
                    <a:lnTo>
                      <a:pt x="119" y="286"/>
                    </a:lnTo>
                    <a:lnTo>
                      <a:pt x="107" y="287"/>
                    </a:lnTo>
                    <a:lnTo>
                      <a:pt x="95" y="288"/>
                    </a:lnTo>
                    <a:lnTo>
                      <a:pt x="92" y="287"/>
                    </a:lnTo>
                    <a:lnTo>
                      <a:pt x="86" y="287"/>
                    </a:lnTo>
                    <a:lnTo>
                      <a:pt x="84" y="288"/>
                    </a:lnTo>
                    <a:lnTo>
                      <a:pt x="82" y="288"/>
                    </a:lnTo>
                    <a:lnTo>
                      <a:pt x="74" y="291"/>
                    </a:lnTo>
                    <a:lnTo>
                      <a:pt x="65" y="296"/>
                    </a:lnTo>
                    <a:lnTo>
                      <a:pt x="56" y="300"/>
                    </a:lnTo>
                    <a:lnTo>
                      <a:pt x="45" y="302"/>
                    </a:lnTo>
                    <a:lnTo>
                      <a:pt x="37" y="301"/>
                    </a:lnTo>
                    <a:lnTo>
                      <a:pt x="28" y="297"/>
                    </a:lnTo>
                    <a:lnTo>
                      <a:pt x="21" y="292"/>
                    </a:lnTo>
                    <a:lnTo>
                      <a:pt x="18" y="287"/>
                    </a:lnTo>
                    <a:lnTo>
                      <a:pt x="18" y="285"/>
                    </a:lnTo>
                    <a:lnTo>
                      <a:pt x="20" y="282"/>
                    </a:lnTo>
                    <a:lnTo>
                      <a:pt x="22" y="281"/>
                    </a:lnTo>
                    <a:lnTo>
                      <a:pt x="23" y="278"/>
                    </a:lnTo>
                    <a:lnTo>
                      <a:pt x="26" y="276"/>
                    </a:lnTo>
                    <a:lnTo>
                      <a:pt x="27" y="273"/>
                    </a:lnTo>
                    <a:lnTo>
                      <a:pt x="27" y="269"/>
                    </a:lnTo>
                    <a:lnTo>
                      <a:pt x="26" y="258"/>
                    </a:lnTo>
                    <a:lnTo>
                      <a:pt x="22" y="251"/>
                    </a:lnTo>
                    <a:lnTo>
                      <a:pt x="16" y="232"/>
                    </a:lnTo>
                    <a:lnTo>
                      <a:pt x="15" y="223"/>
                    </a:lnTo>
                    <a:lnTo>
                      <a:pt x="12" y="214"/>
                    </a:lnTo>
                    <a:lnTo>
                      <a:pt x="8" y="204"/>
                    </a:lnTo>
                    <a:lnTo>
                      <a:pt x="7" y="202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4"/>
                    </a:lnTo>
                    <a:lnTo>
                      <a:pt x="5" y="186"/>
                    </a:lnTo>
                    <a:lnTo>
                      <a:pt x="6" y="189"/>
                    </a:lnTo>
                    <a:lnTo>
                      <a:pt x="6" y="184"/>
                    </a:lnTo>
                    <a:lnTo>
                      <a:pt x="5" y="178"/>
                    </a:lnTo>
                    <a:lnTo>
                      <a:pt x="2" y="171"/>
                    </a:lnTo>
                    <a:lnTo>
                      <a:pt x="1" y="163"/>
                    </a:lnTo>
                    <a:lnTo>
                      <a:pt x="1" y="137"/>
                    </a:lnTo>
                    <a:lnTo>
                      <a:pt x="2" y="136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6" y="139"/>
                    </a:lnTo>
                    <a:lnTo>
                      <a:pt x="13" y="135"/>
                    </a:lnTo>
                    <a:lnTo>
                      <a:pt x="22" y="129"/>
                    </a:lnTo>
                    <a:lnTo>
                      <a:pt x="27" y="124"/>
                    </a:lnTo>
                    <a:lnTo>
                      <a:pt x="35" y="120"/>
                    </a:lnTo>
                    <a:lnTo>
                      <a:pt x="46" y="117"/>
                    </a:lnTo>
                    <a:lnTo>
                      <a:pt x="55" y="116"/>
                    </a:lnTo>
                    <a:lnTo>
                      <a:pt x="65" y="113"/>
                    </a:lnTo>
                    <a:lnTo>
                      <a:pt x="77" y="110"/>
                    </a:lnTo>
                    <a:lnTo>
                      <a:pt x="90" y="103"/>
                    </a:lnTo>
                    <a:lnTo>
                      <a:pt x="99" y="96"/>
                    </a:lnTo>
                    <a:lnTo>
                      <a:pt x="102" y="88"/>
                    </a:lnTo>
                    <a:lnTo>
                      <a:pt x="102" y="78"/>
                    </a:lnTo>
                    <a:lnTo>
                      <a:pt x="105" y="73"/>
                    </a:lnTo>
                    <a:lnTo>
                      <a:pt x="107" y="71"/>
                    </a:lnTo>
                    <a:lnTo>
                      <a:pt x="111" y="76"/>
                    </a:lnTo>
                    <a:lnTo>
                      <a:pt x="114" y="79"/>
                    </a:lnTo>
                    <a:lnTo>
                      <a:pt x="116" y="78"/>
                    </a:lnTo>
                    <a:lnTo>
                      <a:pt x="116" y="76"/>
                    </a:lnTo>
                    <a:lnTo>
                      <a:pt x="117" y="73"/>
                    </a:lnTo>
                    <a:lnTo>
                      <a:pt x="117" y="68"/>
                    </a:lnTo>
                    <a:lnTo>
                      <a:pt x="119" y="66"/>
                    </a:lnTo>
                    <a:lnTo>
                      <a:pt x="126" y="69"/>
                    </a:lnTo>
                    <a:lnTo>
                      <a:pt x="128" y="62"/>
                    </a:lnTo>
                    <a:lnTo>
                      <a:pt x="131" y="57"/>
                    </a:lnTo>
                    <a:lnTo>
                      <a:pt x="134" y="53"/>
                    </a:lnTo>
                    <a:lnTo>
                      <a:pt x="136" y="47"/>
                    </a:lnTo>
                    <a:lnTo>
                      <a:pt x="143" y="46"/>
                    </a:lnTo>
                    <a:lnTo>
                      <a:pt x="148" y="43"/>
                    </a:lnTo>
                    <a:lnTo>
                      <a:pt x="153" y="39"/>
                    </a:lnTo>
                    <a:lnTo>
                      <a:pt x="158" y="38"/>
                    </a:lnTo>
                    <a:lnTo>
                      <a:pt x="161" y="39"/>
                    </a:lnTo>
                    <a:lnTo>
                      <a:pt x="164" y="41"/>
                    </a:lnTo>
                    <a:lnTo>
                      <a:pt x="166" y="43"/>
                    </a:lnTo>
                    <a:lnTo>
                      <a:pt x="170" y="54"/>
                    </a:lnTo>
                    <a:lnTo>
                      <a:pt x="171" y="52"/>
                    </a:lnTo>
                    <a:lnTo>
                      <a:pt x="176" y="49"/>
                    </a:lnTo>
                    <a:lnTo>
                      <a:pt x="180" y="49"/>
                    </a:lnTo>
                    <a:lnTo>
                      <a:pt x="183" y="51"/>
                    </a:lnTo>
                    <a:lnTo>
                      <a:pt x="185" y="53"/>
                    </a:lnTo>
                    <a:lnTo>
                      <a:pt x="187" y="49"/>
                    </a:lnTo>
                    <a:lnTo>
                      <a:pt x="187" y="39"/>
                    </a:lnTo>
                    <a:lnTo>
                      <a:pt x="188" y="37"/>
                    </a:lnTo>
                    <a:lnTo>
                      <a:pt x="190" y="34"/>
                    </a:lnTo>
                    <a:lnTo>
                      <a:pt x="192" y="32"/>
                    </a:lnTo>
                    <a:lnTo>
                      <a:pt x="192" y="28"/>
                    </a:lnTo>
                    <a:lnTo>
                      <a:pt x="194" y="24"/>
                    </a:lnTo>
                    <a:lnTo>
                      <a:pt x="200" y="22"/>
                    </a:lnTo>
                    <a:lnTo>
                      <a:pt x="209" y="20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19" y="18"/>
                    </a:lnTo>
                    <a:lnTo>
                      <a:pt x="222" y="17"/>
                    </a:lnTo>
                    <a:lnTo>
                      <a:pt x="223" y="17"/>
                    </a:lnTo>
                    <a:lnTo>
                      <a:pt x="222" y="14"/>
                    </a:lnTo>
                    <a:lnTo>
                      <a:pt x="219" y="13"/>
                    </a:lnTo>
                    <a:lnTo>
                      <a:pt x="215" y="9"/>
                    </a:lnTo>
                    <a:lnTo>
                      <a:pt x="215" y="7"/>
                    </a:lnTo>
                    <a:lnTo>
                      <a:pt x="228" y="13"/>
                    </a:lnTo>
                    <a:lnTo>
                      <a:pt x="239" y="17"/>
                    </a:lnTo>
                    <a:lnTo>
                      <a:pt x="252" y="18"/>
                    </a:lnTo>
                    <a:lnTo>
                      <a:pt x="256" y="18"/>
                    </a:lnTo>
                    <a:lnTo>
                      <a:pt x="261" y="15"/>
                    </a:lnTo>
                    <a:lnTo>
                      <a:pt x="264" y="15"/>
                    </a:lnTo>
                    <a:lnTo>
                      <a:pt x="267" y="17"/>
                    </a:lnTo>
                    <a:lnTo>
                      <a:pt x="271" y="20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1" y="27"/>
                    </a:lnTo>
                    <a:lnTo>
                      <a:pt x="268" y="28"/>
                    </a:lnTo>
                    <a:lnTo>
                      <a:pt x="266" y="28"/>
                    </a:lnTo>
                    <a:lnTo>
                      <a:pt x="264" y="29"/>
                    </a:lnTo>
                    <a:lnTo>
                      <a:pt x="262" y="3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8" y="53"/>
                    </a:lnTo>
                    <a:lnTo>
                      <a:pt x="262" y="53"/>
                    </a:lnTo>
                    <a:lnTo>
                      <a:pt x="264" y="54"/>
                    </a:lnTo>
                    <a:lnTo>
                      <a:pt x="266" y="54"/>
                    </a:lnTo>
                    <a:lnTo>
                      <a:pt x="267" y="56"/>
                    </a:lnTo>
                    <a:lnTo>
                      <a:pt x="268" y="58"/>
                    </a:lnTo>
                    <a:lnTo>
                      <a:pt x="268" y="62"/>
                    </a:lnTo>
                    <a:lnTo>
                      <a:pt x="269" y="63"/>
                    </a:lnTo>
                    <a:lnTo>
                      <a:pt x="297" y="73"/>
                    </a:lnTo>
                    <a:lnTo>
                      <a:pt x="299" y="74"/>
                    </a:lnTo>
                    <a:lnTo>
                      <a:pt x="302" y="77"/>
                    </a:lnTo>
                    <a:lnTo>
                      <a:pt x="303" y="79"/>
                    </a:lnTo>
                    <a:lnTo>
                      <a:pt x="306" y="82"/>
                    </a:lnTo>
                    <a:lnTo>
                      <a:pt x="308" y="83"/>
                    </a:lnTo>
                    <a:lnTo>
                      <a:pt x="312" y="85"/>
                    </a:lnTo>
                    <a:lnTo>
                      <a:pt x="318" y="82"/>
                    </a:lnTo>
                    <a:lnTo>
                      <a:pt x="323" y="76"/>
                    </a:lnTo>
                    <a:lnTo>
                      <a:pt x="328" y="58"/>
                    </a:lnTo>
                    <a:lnTo>
                      <a:pt x="330" y="51"/>
                    </a:lnTo>
                    <a:lnTo>
                      <a:pt x="330" y="14"/>
                    </a:lnTo>
                    <a:lnTo>
                      <a:pt x="332" y="12"/>
                    </a:lnTo>
                    <a:lnTo>
                      <a:pt x="336" y="4"/>
                    </a:lnTo>
                    <a:lnTo>
                      <a:pt x="338" y="3"/>
                    </a:lnTo>
                    <a:lnTo>
                      <a:pt x="3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209">
                <a:extLst>
                  <a:ext uri="{FF2B5EF4-FFF2-40B4-BE49-F238E27FC236}">
                    <a16:creationId xmlns:a16="http://schemas.microsoft.com/office/drawing/2014/main" id="{46079D1B-380D-2D4A-BFC9-C0D8D77F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082" y="4565511"/>
                <a:ext cx="16580" cy="352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5" y="15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3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17">
                    <a:moveTo>
                      <a:pt x="6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210">
                <a:extLst>
                  <a:ext uri="{FF2B5EF4-FFF2-40B4-BE49-F238E27FC236}">
                    <a16:creationId xmlns:a16="http://schemas.microsoft.com/office/drawing/2014/main" id="{DD5A0A8F-4483-434F-879A-F4E828CA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267" y="4530279"/>
                <a:ext cx="93265" cy="55959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3" y="25"/>
                  </a:cxn>
                  <a:cxn ang="0">
                    <a:pos x="12" y="24"/>
                  </a:cxn>
                  <a:cxn ang="0">
                    <a:pos x="40" y="0"/>
                  </a:cxn>
                  <a:cxn ang="0">
                    <a:pos x="43" y="0"/>
                  </a:cxn>
                  <a:cxn ang="0">
                    <a:pos x="45" y="3"/>
                  </a:cxn>
                  <a:cxn ang="0">
                    <a:pos x="45" y="9"/>
                  </a:cxn>
                  <a:cxn ang="0">
                    <a:pos x="44" y="12"/>
                  </a:cxn>
                  <a:cxn ang="0">
                    <a:pos x="43" y="13"/>
                  </a:cxn>
                  <a:cxn ang="0">
                    <a:pos x="40" y="14"/>
                  </a:cxn>
                  <a:cxn ang="0">
                    <a:pos x="39" y="15"/>
                  </a:cxn>
                  <a:cxn ang="0">
                    <a:pos x="38" y="18"/>
                  </a:cxn>
                  <a:cxn ang="0">
                    <a:pos x="38" y="20"/>
                  </a:cxn>
                  <a:cxn ang="0">
                    <a:pos x="25" y="25"/>
                  </a:cxn>
                  <a:cxn ang="0">
                    <a:pos x="18" y="27"/>
                  </a:cxn>
                  <a:cxn ang="0">
                    <a:pos x="17" y="27"/>
                  </a:cxn>
                  <a:cxn ang="0">
                    <a:pos x="13" y="25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12" y="23"/>
                  </a:cxn>
                  <a:cxn ang="0">
                    <a:pos x="9" y="22"/>
                  </a:cxn>
                  <a:cxn ang="0">
                    <a:pos x="8" y="22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15" y="17"/>
                  </a:cxn>
                  <a:cxn ang="0">
                    <a:pos x="18" y="15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8" y="13"/>
                  </a:cxn>
                  <a:cxn ang="0">
                    <a:pos x="30" y="13"/>
                  </a:cxn>
                  <a:cxn ang="0">
                    <a:pos x="35" y="10"/>
                  </a:cxn>
                  <a:cxn ang="0">
                    <a:pos x="37" y="8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9" y="2"/>
                  </a:cxn>
                  <a:cxn ang="0">
                    <a:pos x="40" y="0"/>
                  </a:cxn>
                </a:cxnLst>
                <a:rect l="0" t="0" r="r" b="b"/>
                <a:pathLst>
                  <a:path w="45" h="27">
                    <a:moveTo>
                      <a:pt x="12" y="24"/>
                    </a:moveTo>
                    <a:lnTo>
                      <a:pt x="13" y="25"/>
                    </a:lnTo>
                    <a:lnTo>
                      <a:pt x="12" y="24"/>
                    </a:lnTo>
                    <a:close/>
                    <a:moveTo>
                      <a:pt x="40" y="0"/>
                    </a:moveTo>
                    <a:lnTo>
                      <a:pt x="43" y="0"/>
                    </a:lnTo>
                    <a:lnTo>
                      <a:pt x="45" y="3"/>
                    </a:lnTo>
                    <a:lnTo>
                      <a:pt x="45" y="9"/>
                    </a:lnTo>
                    <a:lnTo>
                      <a:pt x="44" y="12"/>
                    </a:lnTo>
                    <a:lnTo>
                      <a:pt x="43" y="13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25" y="25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15" y="17"/>
                    </a:lnTo>
                    <a:lnTo>
                      <a:pt x="18" y="15"/>
                    </a:lnTo>
                    <a:lnTo>
                      <a:pt x="22" y="14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211">
                <a:extLst>
                  <a:ext uri="{FF2B5EF4-FFF2-40B4-BE49-F238E27FC236}">
                    <a16:creationId xmlns:a16="http://schemas.microsoft.com/office/drawing/2014/main" id="{F5E0EC6D-5919-9940-90C9-04AB36DB7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252" y="4437014"/>
                <a:ext cx="489118" cy="252849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40" y="24"/>
                  </a:cxn>
                  <a:cxn ang="0">
                    <a:pos x="47" y="26"/>
                  </a:cxn>
                  <a:cxn ang="0">
                    <a:pos x="56" y="35"/>
                  </a:cxn>
                  <a:cxn ang="0">
                    <a:pos x="61" y="31"/>
                  </a:cxn>
                  <a:cxn ang="0">
                    <a:pos x="67" y="25"/>
                  </a:cxn>
                  <a:cxn ang="0">
                    <a:pos x="74" y="21"/>
                  </a:cxn>
                  <a:cxn ang="0">
                    <a:pos x="86" y="13"/>
                  </a:cxn>
                  <a:cxn ang="0">
                    <a:pos x="91" y="15"/>
                  </a:cxn>
                  <a:cxn ang="0">
                    <a:pos x="98" y="21"/>
                  </a:cxn>
                  <a:cxn ang="0">
                    <a:pos x="113" y="24"/>
                  </a:cxn>
                  <a:cxn ang="0">
                    <a:pos x="119" y="26"/>
                  </a:cxn>
                  <a:cxn ang="0">
                    <a:pos x="148" y="35"/>
                  </a:cxn>
                  <a:cxn ang="0">
                    <a:pos x="160" y="41"/>
                  </a:cxn>
                  <a:cxn ang="0">
                    <a:pos x="163" y="45"/>
                  </a:cxn>
                  <a:cxn ang="0">
                    <a:pos x="178" y="55"/>
                  </a:cxn>
                  <a:cxn ang="0">
                    <a:pos x="190" y="67"/>
                  </a:cxn>
                  <a:cxn ang="0">
                    <a:pos x="200" y="73"/>
                  </a:cxn>
                  <a:cxn ang="0">
                    <a:pos x="192" y="77"/>
                  </a:cxn>
                  <a:cxn ang="0">
                    <a:pos x="197" y="86"/>
                  </a:cxn>
                  <a:cxn ang="0">
                    <a:pos x="202" y="91"/>
                  </a:cxn>
                  <a:cxn ang="0">
                    <a:pos x="209" y="101"/>
                  </a:cxn>
                  <a:cxn ang="0">
                    <a:pos x="216" y="104"/>
                  </a:cxn>
                  <a:cxn ang="0">
                    <a:pos x="220" y="109"/>
                  </a:cxn>
                  <a:cxn ang="0">
                    <a:pos x="227" y="113"/>
                  </a:cxn>
                  <a:cxn ang="0">
                    <a:pos x="236" y="116"/>
                  </a:cxn>
                  <a:cxn ang="0">
                    <a:pos x="227" y="122"/>
                  </a:cxn>
                  <a:cxn ang="0">
                    <a:pos x="210" y="117"/>
                  </a:cxn>
                  <a:cxn ang="0">
                    <a:pos x="196" y="109"/>
                  </a:cxn>
                  <a:cxn ang="0">
                    <a:pos x="194" y="106"/>
                  </a:cxn>
                  <a:cxn ang="0">
                    <a:pos x="178" y="91"/>
                  </a:cxn>
                  <a:cxn ang="0">
                    <a:pos x="158" y="84"/>
                  </a:cxn>
                  <a:cxn ang="0">
                    <a:pos x="152" y="89"/>
                  </a:cxn>
                  <a:cxn ang="0">
                    <a:pos x="147" y="94"/>
                  </a:cxn>
                  <a:cxn ang="0">
                    <a:pos x="145" y="103"/>
                  </a:cxn>
                  <a:cxn ang="0">
                    <a:pos x="122" y="102"/>
                  </a:cxn>
                  <a:cxn ang="0">
                    <a:pos x="102" y="92"/>
                  </a:cxn>
                  <a:cxn ang="0">
                    <a:pos x="87" y="94"/>
                  </a:cxn>
                  <a:cxn ang="0">
                    <a:pos x="87" y="87"/>
                  </a:cxn>
                  <a:cxn ang="0">
                    <a:pos x="93" y="84"/>
                  </a:cxn>
                  <a:cxn ang="0">
                    <a:pos x="91" y="75"/>
                  </a:cxn>
                  <a:cxn ang="0">
                    <a:pos x="84" y="60"/>
                  </a:cxn>
                  <a:cxn ang="0">
                    <a:pos x="74" y="55"/>
                  </a:cxn>
                  <a:cxn ang="0">
                    <a:pos x="49" y="50"/>
                  </a:cxn>
                  <a:cxn ang="0">
                    <a:pos x="43" y="47"/>
                  </a:cxn>
                  <a:cxn ang="0">
                    <a:pos x="34" y="41"/>
                  </a:cxn>
                  <a:cxn ang="0">
                    <a:pos x="29" y="45"/>
                  </a:cxn>
                  <a:cxn ang="0">
                    <a:pos x="24" y="39"/>
                  </a:cxn>
                  <a:cxn ang="0">
                    <a:pos x="22" y="34"/>
                  </a:cxn>
                  <a:cxn ang="0">
                    <a:pos x="15" y="31"/>
                  </a:cxn>
                  <a:cxn ang="0">
                    <a:pos x="27" y="26"/>
                  </a:cxn>
                  <a:cxn ang="0">
                    <a:pos x="33" y="23"/>
                  </a:cxn>
                  <a:cxn ang="0">
                    <a:pos x="19" y="25"/>
                  </a:cxn>
                  <a:cxn ang="0">
                    <a:pos x="14" y="23"/>
                  </a:cxn>
                  <a:cxn ang="0">
                    <a:pos x="4" y="15"/>
                  </a:cxn>
                  <a:cxn ang="0">
                    <a:pos x="0" y="11"/>
                  </a:cxn>
                  <a:cxn ang="0">
                    <a:pos x="13" y="4"/>
                  </a:cxn>
                </a:cxnLst>
                <a:rect l="0" t="0" r="r" b="b"/>
                <a:pathLst>
                  <a:path w="236" h="122">
                    <a:moveTo>
                      <a:pt x="18" y="0"/>
                    </a:moveTo>
                    <a:lnTo>
                      <a:pt x="22" y="0"/>
                    </a:lnTo>
                    <a:lnTo>
                      <a:pt x="29" y="3"/>
                    </a:lnTo>
                    <a:lnTo>
                      <a:pt x="37" y="8"/>
                    </a:lnTo>
                    <a:lnTo>
                      <a:pt x="40" y="9"/>
                    </a:lnTo>
                    <a:lnTo>
                      <a:pt x="40" y="24"/>
                    </a:lnTo>
                    <a:lnTo>
                      <a:pt x="42" y="25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7" y="34"/>
                    </a:lnTo>
                    <a:lnTo>
                      <a:pt x="59" y="33"/>
                    </a:lnTo>
                    <a:lnTo>
                      <a:pt x="61" y="31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7" y="25"/>
                    </a:lnTo>
                    <a:lnTo>
                      <a:pt x="68" y="24"/>
                    </a:lnTo>
                    <a:lnTo>
                      <a:pt x="72" y="23"/>
                    </a:lnTo>
                    <a:lnTo>
                      <a:pt x="74" y="21"/>
                    </a:lnTo>
                    <a:lnTo>
                      <a:pt x="79" y="16"/>
                    </a:lnTo>
                    <a:lnTo>
                      <a:pt x="83" y="14"/>
                    </a:lnTo>
                    <a:lnTo>
                      <a:pt x="86" y="13"/>
                    </a:lnTo>
                    <a:lnTo>
                      <a:pt x="86" y="14"/>
                    </a:lnTo>
                    <a:lnTo>
                      <a:pt x="88" y="15"/>
                    </a:lnTo>
                    <a:lnTo>
                      <a:pt x="91" y="15"/>
                    </a:lnTo>
                    <a:lnTo>
                      <a:pt x="94" y="16"/>
                    </a:lnTo>
                    <a:lnTo>
                      <a:pt x="97" y="19"/>
                    </a:lnTo>
                    <a:lnTo>
                      <a:pt x="98" y="21"/>
                    </a:lnTo>
                    <a:lnTo>
                      <a:pt x="101" y="23"/>
                    </a:lnTo>
                    <a:lnTo>
                      <a:pt x="112" y="23"/>
                    </a:lnTo>
                    <a:lnTo>
                      <a:pt x="113" y="24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6"/>
                    </a:lnTo>
                    <a:lnTo>
                      <a:pt x="127" y="31"/>
                    </a:lnTo>
                    <a:lnTo>
                      <a:pt x="138" y="34"/>
                    </a:lnTo>
                    <a:lnTo>
                      <a:pt x="148" y="35"/>
                    </a:lnTo>
                    <a:lnTo>
                      <a:pt x="151" y="36"/>
                    </a:lnTo>
                    <a:lnTo>
                      <a:pt x="152" y="38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2" y="44"/>
                    </a:lnTo>
                    <a:lnTo>
                      <a:pt x="163" y="45"/>
                    </a:lnTo>
                    <a:lnTo>
                      <a:pt x="165" y="45"/>
                    </a:lnTo>
                    <a:lnTo>
                      <a:pt x="172" y="49"/>
                    </a:lnTo>
                    <a:lnTo>
                      <a:pt x="178" y="55"/>
                    </a:lnTo>
                    <a:lnTo>
                      <a:pt x="182" y="60"/>
                    </a:lnTo>
                    <a:lnTo>
                      <a:pt x="187" y="65"/>
                    </a:lnTo>
                    <a:lnTo>
                      <a:pt x="190" y="67"/>
                    </a:lnTo>
                    <a:lnTo>
                      <a:pt x="197" y="67"/>
                    </a:lnTo>
                    <a:lnTo>
                      <a:pt x="200" y="69"/>
                    </a:lnTo>
                    <a:lnTo>
                      <a:pt x="200" y="73"/>
                    </a:lnTo>
                    <a:lnTo>
                      <a:pt x="197" y="75"/>
                    </a:lnTo>
                    <a:lnTo>
                      <a:pt x="194" y="75"/>
                    </a:lnTo>
                    <a:lnTo>
                      <a:pt x="192" y="77"/>
                    </a:lnTo>
                    <a:lnTo>
                      <a:pt x="192" y="79"/>
                    </a:lnTo>
                    <a:lnTo>
                      <a:pt x="196" y="83"/>
                    </a:lnTo>
                    <a:lnTo>
                      <a:pt x="197" y="86"/>
                    </a:lnTo>
                    <a:lnTo>
                      <a:pt x="200" y="87"/>
                    </a:lnTo>
                    <a:lnTo>
                      <a:pt x="200" y="88"/>
                    </a:lnTo>
                    <a:lnTo>
                      <a:pt x="202" y="91"/>
                    </a:lnTo>
                    <a:lnTo>
                      <a:pt x="204" y="94"/>
                    </a:lnTo>
                    <a:lnTo>
                      <a:pt x="205" y="97"/>
                    </a:lnTo>
                    <a:lnTo>
                      <a:pt x="209" y="101"/>
                    </a:lnTo>
                    <a:lnTo>
                      <a:pt x="210" y="103"/>
                    </a:lnTo>
                    <a:lnTo>
                      <a:pt x="214" y="104"/>
                    </a:lnTo>
                    <a:lnTo>
                      <a:pt x="216" y="104"/>
                    </a:lnTo>
                    <a:lnTo>
                      <a:pt x="219" y="107"/>
                    </a:lnTo>
                    <a:lnTo>
                      <a:pt x="219" y="108"/>
                    </a:lnTo>
                    <a:lnTo>
                      <a:pt x="220" y="109"/>
                    </a:lnTo>
                    <a:lnTo>
                      <a:pt x="224" y="109"/>
                    </a:lnTo>
                    <a:lnTo>
                      <a:pt x="226" y="111"/>
                    </a:lnTo>
                    <a:lnTo>
                      <a:pt x="227" y="113"/>
                    </a:lnTo>
                    <a:lnTo>
                      <a:pt x="227" y="114"/>
                    </a:lnTo>
                    <a:lnTo>
                      <a:pt x="229" y="116"/>
                    </a:lnTo>
                    <a:lnTo>
                      <a:pt x="236" y="116"/>
                    </a:lnTo>
                    <a:lnTo>
                      <a:pt x="234" y="117"/>
                    </a:lnTo>
                    <a:lnTo>
                      <a:pt x="231" y="122"/>
                    </a:lnTo>
                    <a:lnTo>
                      <a:pt x="227" y="122"/>
                    </a:lnTo>
                    <a:lnTo>
                      <a:pt x="225" y="121"/>
                    </a:lnTo>
                    <a:lnTo>
                      <a:pt x="221" y="117"/>
                    </a:lnTo>
                    <a:lnTo>
                      <a:pt x="210" y="117"/>
                    </a:lnTo>
                    <a:lnTo>
                      <a:pt x="202" y="114"/>
                    </a:lnTo>
                    <a:lnTo>
                      <a:pt x="199" y="112"/>
                    </a:lnTo>
                    <a:lnTo>
                      <a:pt x="196" y="109"/>
                    </a:lnTo>
                    <a:lnTo>
                      <a:pt x="195" y="107"/>
                    </a:lnTo>
                    <a:lnTo>
                      <a:pt x="195" y="106"/>
                    </a:lnTo>
                    <a:lnTo>
                      <a:pt x="194" y="106"/>
                    </a:lnTo>
                    <a:lnTo>
                      <a:pt x="191" y="104"/>
                    </a:lnTo>
                    <a:lnTo>
                      <a:pt x="185" y="98"/>
                    </a:lnTo>
                    <a:lnTo>
                      <a:pt x="178" y="91"/>
                    </a:lnTo>
                    <a:lnTo>
                      <a:pt x="171" y="87"/>
                    </a:lnTo>
                    <a:lnTo>
                      <a:pt x="162" y="84"/>
                    </a:lnTo>
                    <a:lnTo>
                      <a:pt x="158" y="84"/>
                    </a:lnTo>
                    <a:lnTo>
                      <a:pt x="155" y="86"/>
                    </a:lnTo>
                    <a:lnTo>
                      <a:pt x="153" y="88"/>
                    </a:lnTo>
                    <a:lnTo>
                      <a:pt x="152" y="89"/>
                    </a:lnTo>
                    <a:lnTo>
                      <a:pt x="151" y="92"/>
                    </a:lnTo>
                    <a:lnTo>
                      <a:pt x="148" y="93"/>
                    </a:lnTo>
                    <a:lnTo>
                      <a:pt x="147" y="94"/>
                    </a:lnTo>
                    <a:lnTo>
                      <a:pt x="147" y="99"/>
                    </a:lnTo>
                    <a:lnTo>
                      <a:pt x="146" y="101"/>
                    </a:lnTo>
                    <a:lnTo>
                      <a:pt x="145" y="103"/>
                    </a:lnTo>
                    <a:lnTo>
                      <a:pt x="145" y="104"/>
                    </a:lnTo>
                    <a:lnTo>
                      <a:pt x="130" y="104"/>
                    </a:lnTo>
                    <a:lnTo>
                      <a:pt x="122" y="102"/>
                    </a:lnTo>
                    <a:lnTo>
                      <a:pt x="112" y="94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87" y="94"/>
                    </a:lnTo>
                    <a:lnTo>
                      <a:pt x="84" y="92"/>
                    </a:lnTo>
                    <a:lnTo>
                      <a:pt x="84" y="88"/>
                    </a:lnTo>
                    <a:lnTo>
                      <a:pt x="87" y="87"/>
                    </a:lnTo>
                    <a:lnTo>
                      <a:pt x="88" y="86"/>
                    </a:lnTo>
                    <a:lnTo>
                      <a:pt x="91" y="84"/>
                    </a:lnTo>
                    <a:lnTo>
                      <a:pt x="93" y="84"/>
                    </a:lnTo>
                    <a:lnTo>
                      <a:pt x="94" y="83"/>
                    </a:lnTo>
                    <a:lnTo>
                      <a:pt x="92" y="79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9" y="65"/>
                    </a:lnTo>
                    <a:lnTo>
                      <a:pt x="84" y="60"/>
                    </a:lnTo>
                    <a:lnTo>
                      <a:pt x="81" y="58"/>
                    </a:lnTo>
                    <a:lnTo>
                      <a:pt x="78" y="57"/>
                    </a:lnTo>
                    <a:lnTo>
                      <a:pt x="74" y="55"/>
                    </a:lnTo>
                    <a:lnTo>
                      <a:pt x="72" y="54"/>
                    </a:lnTo>
                    <a:lnTo>
                      <a:pt x="62" y="52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5" y="48"/>
                    </a:lnTo>
                    <a:lnTo>
                      <a:pt x="43" y="47"/>
                    </a:lnTo>
                    <a:lnTo>
                      <a:pt x="42" y="44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2" y="43"/>
                    </a:lnTo>
                    <a:lnTo>
                      <a:pt x="29" y="45"/>
                    </a:lnTo>
                    <a:lnTo>
                      <a:pt x="25" y="45"/>
                    </a:lnTo>
                    <a:lnTo>
                      <a:pt x="24" y="44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8" y="24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2" y="18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212">
                <a:extLst>
                  <a:ext uri="{FF2B5EF4-FFF2-40B4-BE49-F238E27FC236}">
                    <a16:creationId xmlns:a16="http://schemas.microsoft.com/office/drawing/2014/main" id="{45CA96DE-5A79-D045-B7D8-D9B1C6E7D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660" y="4490900"/>
                <a:ext cx="49741" cy="497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5"/>
                  </a:cxn>
                  <a:cxn ang="0">
                    <a:pos x="12" y="9"/>
                  </a:cxn>
                  <a:cxn ang="0">
                    <a:pos x="15" y="13"/>
                  </a:cxn>
                  <a:cxn ang="0">
                    <a:pos x="20" y="15"/>
                  </a:cxn>
                  <a:cxn ang="0">
                    <a:pos x="21" y="17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1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6" y="19"/>
                  </a:cxn>
                  <a:cxn ang="0">
                    <a:pos x="16" y="15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0" y="8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2" y="9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0" y="8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213">
                <a:extLst>
                  <a:ext uri="{FF2B5EF4-FFF2-40B4-BE49-F238E27FC236}">
                    <a16:creationId xmlns:a16="http://schemas.microsoft.com/office/drawing/2014/main" id="{62A0B909-12BB-8F4E-B0DD-F90F988B7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3635" y="4561366"/>
                <a:ext cx="24870" cy="310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5"/>
                  </a:cxn>
                  <a:cxn ang="0">
                    <a:pos x="8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9" y="15"/>
                  </a:cxn>
                  <a:cxn ang="0">
                    <a:pos x="7" y="13"/>
                  </a:cxn>
                  <a:cxn ang="0">
                    <a:pos x="7" y="9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214">
                <a:extLst>
                  <a:ext uri="{FF2B5EF4-FFF2-40B4-BE49-F238E27FC236}">
                    <a16:creationId xmlns:a16="http://schemas.microsoft.com/office/drawing/2014/main" id="{0D04E4F9-A721-E84E-9FE5-60EB2CEC5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364" y="4673283"/>
                <a:ext cx="14508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5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3" y="2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215">
                <a:extLst>
                  <a:ext uri="{FF2B5EF4-FFF2-40B4-BE49-F238E27FC236}">
                    <a16:creationId xmlns:a16="http://schemas.microsoft.com/office/drawing/2014/main" id="{56F2FED3-E562-F84E-9F74-D5713F21D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2132" y="4660848"/>
                <a:ext cx="24870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16">
                <a:extLst>
                  <a:ext uri="{FF2B5EF4-FFF2-40B4-BE49-F238E27FC236}">
                    <a16:creationId xmlns:a16="http://schemas.microsoft.com/office/drawing/2014/main" id="{F92102AC-4FF0-294D-8C6B-F55DBD10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4204" y="4629761"/>
                <a:ext cx="26944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"/>
                  </a:cxn>
                  <a:cxn ang="0">
                    <a:pos x="13" y="13"/>
                  </a:cxn>
                  <a:cxn ang="0">
                    <a:pos x="8" y="10"/>
                  </a:cxn>
                  <a:cxn ang="0">
                    <a:pos x="5" y="8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lnTo>
                      <a:pt x="8" y="5"/>
                    </a:lnTo>
                    <a:lnTo>
                      <a:pt x="13" y="13"/>
                    </a:lnTo>
                    <a:lnTo>
                      <a:pt x="8" y="10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217">
                <a:extLst>
                  <a:ext uri="{FF2B5EF4-FFF2-40B4-BE49-F238E27FC236}">
                    <a16:creationId xmlns:a16="http://schemas.microsoft.com/office/drawing/2014/main" id="{E4018BB6-62DB-1A42-954F-87C94E786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463" y="4609035"/>
                <a:ext cx="31089" cy="1865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13" y="5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0" y="9"/>
                  </a:cxn>
                  <a:cxn ang="0">
                    <a:pos x="7" y="8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5" h="9">
                    <a:moveTo>
                      <a:pt x="1" y="0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13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218">
                <a:extLst>
                  <a:ext uri="{FF2B5EF4-FFF2-40B4-BE49-F238E27FC236}">
                    <a16:creationId xmlns:a16="http://schemas.microsoft.com/office/drawing/2014/main" id="{7BD3A551-E338-7C49-9278-67C00EB66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85" y="4590382"/>
                <a:ext cx="2072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3" y="0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219">
                <a:extLst>
                  <a:ext uri="{FF2B5EF4-FFF2-40B4-BE49-F238E27FC236}">
                    <a16:creationId xmlns:a16="http://schemas.microsoft.com/office/drawing/2014/main" id="{7283F303-972D-7941-B793-D9976DAE7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85" y="4588310"/>
                <a:ext cx="6218" cy="207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1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308">
                <a:extLst>
                  <a:ext uri="{FF2B5EF4-FFF2-40B4-BE49-F238E27FC236}">
                    <a16:creationId xmlns:a16="http://schemas.microsoft.com/office/drawing/2014/main" id="{52540615-418F-8049-86C1-897A75DD8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4931" y="4501264"/>
                <a:ext cx="70466" cy="207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9" y="2"/>
                  </a:cxn>
                  <a:cxn ang="0">
                    <a:pos x="29" y="3"/>
                  </a:cxn>
                  <a:cxn ang="0">
                    <a:pos x="30" y="5"/>
                  </a:cxn>
                  <a:cxn ang="0">
                    <a:pos x="32" y="5"/>
                  </a:cxn>
                  <a:cxn ang="0">
                    <a:pos x="34" y="8"/>
                  </a:cxn>
                  <a:cxn ang="0">
                    <a:pos x="34" y="10"/>
                  </a:cxn>
                  <a:cxn ang="0">
                    <a:pos x="27" y="10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4" h="10">
                    <a:moveTo>
                      <a:pt x="2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314">
                <a:extLst>
                  <a:ext uri="{FF2B5EF4-FFF2-40B4-BE49-F238E27FC236}">
                    <a16:creationId xmlns:a16="http://schemas.microsoft.com/office/drawing/2014/main" id="{247EC18E-5BA0-1B40-8083-B9CB4CF58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740" y="4130279"/>
                <a:ext cx="33161" cy="580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4" y="11"/>
                  </a:cxn>
                  <a:cxn ang="0">
                    <a:pos x="15" y="13"/>
                  </a:cxn>
                  <a:cxn ang="0">
                    <a:pos x="16" y="15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0" y="18"/>
                  </a:cxn>
                  <a:cxn ang="0">
                    <a:pos x="10" y="21"/>
                  </a:cxn>
                  <a:cxn ang="0">
                    <a:pos x="12" y="26"/>
                  </a:cxn>
                  <a:cxn ang="0">
                    <a:pos x="12" y="28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7" y="21"/>
                  </a:cxn>
                  <a:cxn ang="0">
                    <a:pos x="6" y="21"/>
                  </a:cxn>
                  <a:cxn ang="0">
                    <a:pos x="2" y="17"/>
                  </a:cxn>
                  <a:cxn ang="0">
                    <a:pos x="2" y="13"/>
                  </a:cxn>
                  <a:cxn ang="0">
                    <a:pos x="7" y="13"/>
                  </a:cxn>
                  <a:cxn ang="0">
                    <a:pos x="9" y="12"/>
                  </a:cxn>
                  <a:cxn ang="0">
                    <a:pos x="6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6" h="28">
                    <a:moveTo>
                      <a:pt x="4" y="0"/>
                    </a:moveTo>
                    <a:lnTo>
                      <a:pt x="6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11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318">
                <a:extLst>
                  <a:ext uri="{FF2B5EF4-FFF2-40B4-BE49-F238E27FC236}">
                    <a16:creationId xmlns:a16="http://schemas.microsoft.com/office/drawing/2014/main" id="{91D89967-313F-3041-8114-E5637F892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7523" y="4188310"/>
                <a:ext cx="18653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7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Group 1114">
              <a:extLst>
                <a:ext uri="{FF2B5EF4-FFF2-40B4-BE49-F238E27FC236}">
                  <a16:creationId xmlns:a16="http://schemas.microsoft.com/office/drawing/2014/main" id="{CABA5123-4EAC-5944-B76C-BD312D03CDE5}"/>
                </a:ext>
              </a:extLst>
            </p:cNvPr>
            <p:cNvGrpSpPr/>
            <p:nvPr/>
          </p:nvGrpSpPr>
          <p:grpSpPr>
            <a:xfrm>
              <a:off x="6389342" y="1817332"/>
              <a:ext cx="3937813" cy="2901547"/>
              <a:chOff x="6389342" y="1817332"/>
              <a:chExt cx="3937813" cy="2901547"/>
            </a:xfrm>
            <a:grpFill/>
          </p:grpSpPr>
          <p:sp>
            <p:nvSpPr>
              <p:cNvPr id="154" name="Freeform 1297">
                <a:extLst>
                  <a:ext uri="{FF2B5EF4-FFF2-40B4-BE49-F238E27FC236}">
                    <a16:creationId xmlns:a16="http://schemas.microsoft.com/office/drawing/2014/main" id="{070FE98B-AA43-7445-9330-571CC108A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385" y="4196600"/>
                <a:ext cx="47669" cy="9533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7"/>
                  </a:cxn>
                  <a:cxn ang="0">
                    <a:pos x="17" y="13"/>
                  </a:cxn>
                  <a:cxn ang="0">
                    <a:pos x="22" y="19"/>
                  </a:cxn>
                  <a:cxn ang="0">
                    <a:pos x="23" y="28"/>
                  </a:cxn>
                  <a:cxn ang="0">
                    <a:pos x="23" y="32"/>
                  </a:cxn>
                  <a:cxn ang="0">
                    <a:pos x="22" y="35"/>
                  </a:cxn>
                  <a:cxn ang="0">
                    <a:pos x="17" y="43"/>
                  </a:cxn>
                  <a:cxn ang="0">
                    <a:pos x="14" y="44"/>
                  </a:cxn>
                  <a:cxn ang="0">
                    <a:pos x="10" y="46"/>
                  </a:cxn>
                  <a:cxn ang="0">
                    <a:pos x="7" y="44"/>
                  </a:cxn>
                  <a:cxn ang="0">
                    <a:pos x="4" y="43"/>
                  </a:cxn>
                  <a:cxn ang="0">
                    <a:pos x="2" y="41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2" y="23"/>
                  </a:cxn>
                  <a:cxn ang="0">
                    <a:pos x="4" y="12"/>
                  </a:cxn>
                  <a:cxn ang="0">
                    <a:pos x="5" y="0"/>
                  </a:cxn>
                </a:cxnLst>
                <a:rect l="0" t="0" r="r" b="b"/>
                <a:pathLst>
                  <a:path w="23" h="46">
                    <a:moveTo>
                      <a:pt x="5" y="0"/>
                    </a:moveTo>
                    <a:lnTo>
                      <a:pt x="10" y="7"/>
                    </a:lnTo>
                    <a:lnTo>
                      <a:pt x="17" y="13"/>
                    </a:lnTo>
                    <a:lnTo>
                      <a:pt x="22" y="19"/>
                    </a:lnTo>
                    <a:lnTo>
                      <a:pt x="23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7" y="43"/>
                    </a:lnTo>
                    <a:lnTo>
                      <a:pt x="14" y="44"/>
                    </a:lnTo>
                    <a:lnTo>
                      <a:pt x="10" y="46"/>
                    </a:lnTo>
                    <a:lnTo>
                      <a:pt x="7" y="44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3"/>
                    </a:lnTo>
                    <a:lnTo>
                      <a:pt x="4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98">
                <a:extLst>
                  <a:ext uri="{FF2B5EF4-FFF2-40B4-BE49-F238E27FC236}">
                    <a16:creationId xmlns:a16="http://schemas.microsoft.com/office/drawing/2014/main" id="{5FE08EC5-7F88-8649-9DF2-AEDC8ACF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513" y="4296082"/>
                <a:ext cx="254922" cy="27564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3"/>
                  </a:cxn>
                  <a:cxn ang="0">
                    <a:pos x="24" y="4"/>
                  </a:cxn>
                  <a:cxn ang="0">
                    <a:pos x="34" y="11"/>
                  </a:cxn>
                  <a:cxn ang="0">
                    <a:pos x="40" y="20"/>
                  </a:cxn>
                  <a:cxn ang="0">
                    <a:pos x="41" y="21"/>
                  </a:cxn>
                  <a:cxn ang="0">
                    <a:pos x="46" y="23"/>
                  </a:cxn>
                  <a:cxn ang="0">
                    <a:pos x="54" y="29"/>
                  </a:cxn>
                  <a:cxn ang="0">
                    <a:pos x="64" y="39"/>
                  </a:cxn>
                  <a:cxn ang="0">
                    <a:pos x="80" y="49"/>
                  </a:cxn>
                  <a:cxn ang="0">
                    <a:pos x="85" y="50"/>
                  </a:cxn>
                  <a:cxn ang="0">
                    <a:pos x="93" y="57"/>
                  </a:cxn>
                  <a:cxn ang="0">
                    <a:pos x="92" y="60"/>
                  </a:cxn>
                  <a:cxn ang="0">
                    <a:pos x="95" y="62"/>
                  </a:cxn>
                  <a:cxn ang="0">
                    <a:pos x="99" y="65"/>
                  </a:cxn>
                  <a:cxn ang="0">
                    <a:pos x="98" y="72"/>
                  </a:cxn>
                  <a:cxn ang="0">
                    <a:pos x="105" y="76"/>
                  </a:cxn>
                  <a:cxn ang="0">
                    <a:pos x="107" y="83"/>
                  </a:cxn>
                  <a:cxn ang="0">
                    <a:pos x="110" y="87"/>
                  </a:cxn>
                  <a:cxn ang="0">
                    <a:pos x="114" y="91"/>
                  </a:cxn>
                  <a:cxn ang="0">
                    <a:pos x="120" y="94"/>
                  </a:cxn>
                  <a:cxn ang="0">
                    <a:pos x="123" y="98"/>
                  </a:cxn>
                  <a:cxn ang="0">
                    <a:pos x="120" y="117"/>
                  </a:cxn>
                  <a:cxn ang="0">
                    <a:pos x="118" y="131"/>
                  </a:cxn>
                  <a:cxn ang="0">
                    <a:pos x="114" y="133"/>
                  </a:cxn>
                  <a:cxn ang="0">
                    <a:pos x="107" y="131"/>
                  </a:cxn>
                  <a:cxn ang="0">
                    <a:pos x="102" y="125"/>
                  </a:cxn>
                  <a:cxn ang="0">
                    <a:pos x="100" y="122"/>
                  </a:cxn>
                  <a:cxn ang="0">
                    <a:pos x="70" y="96"/>
                  </a:cxn>
                  <a:cxn ang="0">
                    <a:pos x="62" y="79"/>
                  </a:cxn>
                  <a:cxn ang="0">
                    <a:pos x="55" y="69"/>
                  </a:cxn>
                  <a:cxn ang="0">
                    <a:pos x="54" y="65"/>
                  </a:cxn>
                  <a:cxn ang="0">
                    <a:pos x="48" y="64"/>
                  </a:cxn>
                  <a:cxn ang="0">
                    <a:pos x="44" y="58"/>
                  </a:cxn>
                  <a:cxn ang="0">
                    <a:pos x="41" y="49"/>
                  </a:cxn>
                  <a:cxn ang="0">
                    <a:pos x="38" y="43"/>
                  </a:cxn>
                  <a:cxn ang="0">
                    <a:pos x="26" y="35"/>
                  </a:cxn>
                  <a:cxn ang="0">
                    <a:pos x="24" y="29"/>
                  </a:cxn>
                  <a:cxn ang="0">
                    <a:pos x="20" y="23"/>
                  </a:cxn>
                  <a:cxn ang="0">
                    <a:pos x="16" y="20"/>
                  </a:cxn>
                  <a:cxn ang="0">
                    <a:pos x="9" y="19"/>
                  </a:cxn>
                  <a:cxn ang="0">
                    <a:pos x="3" y="9"/>
                  </a:cxn>
                  <a:cxn ang="0">
                    <a:pos x="0" y="0"/>
                  </a:cxn>
                </a:cxnLst>
                <a:rect l="0" t="0" r="r" b="b"/>
                <a:pathLst>
                  <a:path w="123" h="133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24" y="4"/>
                    </a:lnTo>
                    <a:lnTo>
                      <a:pt x="29" y="6"/>
                    </a:lnTo>
                    <a:lnTo>
                      <a:pt x="34" y="11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6" y="23"/>
                    </a:lnTo>
                    <a:lnTo>
                      <a:pt x="50" y="25"/>
                    </a:lnTo>
                    <a:lnTo>
                      <a:pt x="54" y="29"/>
                    </a:lnTo>
                    <a:lnTo>
                      <a:pt x="56" y="33"/>
                    </a:lnTo>
                    <a:lnTo>
                      <a:pt x="64" y="39"/>
                    </a:lnTo>
                    <a:lnTo>
                      <a:pt x="70" y="45"/>
                    </a:lnTo>
                    <a:lnTo>
                      <a:pt x="80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9" y="53"/>
                    </a:lnTo>
                    <a:lnTo>
                      <a:pt x="93" y="57"/>
                    </a:lnTo>
                    <a:lnTo>
                      <a:pt x="93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95" y="62"/>
                    </a:lnTo>
                    <a:lnTo>
                      <a:pt x="98" y="63"/>
                    </a:lnTo>
                    <a:lnTo>
                      <a:pt x="99" y="65"/>
                    </a:lnTo>
                    <a:lnTo>
                      <a:pt x="98" y="69"/>
                    </a:lnTo>
                    <a:lnTo>
                      <a:pt x="98" y="72"/>
                    </a:lnTo>
                    <a:lnTo>
                      <a:pt x="102" y="76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10" y="87"/>
                    </a:lnTo>
                    <a:lnTo>
                      <a:pt x="112" y="89"/>
                    </a:lnTo>
                    <a:lnTo>
                      <a:pt x="114" y="91"/>
                    </a:lnTo>
                    <a:lnTo>
                      <a:pt x="115" y="92"/>
                    </a:lnTo>
                    <a:lnTo>
                      <a:pt x="120" y="94"/>
                    </a:lnTo>
                    <a:lnTo>
                      <a:pt x="122" y="96"/>
                    </a:lnTo>
                    <a:lnTo>
                      <a:pt x="123" y="98"/>
                    </a:lnTo>
                    <a:lnTo>
                      <a:pt x="123" y="116"/>
                    </a:lnTo>
                    <a:lnTo>
                      <a:pt x="120" y="117"/>
                    </a:lnTo>
                    <a:lnTo>
                      <a:pt x="120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4" y="133"/>
                    </a:lnTo>
                    <a:lnTo>
                      <a:pt x="108" y="133"/>
                    </a:lnTo>
                    <a:lnTo>
                      <a:pt x="107" y="131"/>
                    </a:lnTo>
                    <a:lnTo>
                      <a:pt x="103" y="127"/>
                    </a:lnTo>
                    <a:lnTo>
                      <a:pt x="102" y="125"/>
                    </a:lnTo>
                    <a:lnTo>
                      <a:pt x="100" y="123"/>
                    </a:lnTo>
                    <a:lnTo>
                      <a:pt x="100" y="122"/>
                    </a:lnTo>
                    <a:lnTo>
                      <a:pt x="78" y="104"/>
                    </a:lnTo>
                    <a:lnTo>
                      <a:pt x="70" y="96"/>
                    </a:lnTo>
                    <a:lnTo>
                      <a:pt x="67" y="88"/>
                    </a:lnTo>
                    <a:lnTo>
                      <a:pt x="62" y="79"/>
                    </a:lnTo>
                    <a:lnTo>
                      <a:pt x="58" y="72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3" y="64"/>
                    </a:lnTo>
                    <a:lnTo>
                      <a:pt x="48" y="64"/>
                    </a:lnTo>
                    <a:lnTo>
                      <a:pt x="45" y="62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1" y="49"/>
                    </a:lnTo>
                    <a:lnTo>
                      <a:pt x="40" y="45"/>
                    </a:lnTo>
                    <a:lnTo>
                      <a:pt x="38" y="43"/>
                    </a:lnTo>
                    <a:lnTo>
                      <a:pt x="28" y="38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20" y="23"/>
                    </a:lnTo>
                    <a:lnTo>
                      <a:pt x="19" y="21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9" y="19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99">
                <a:extLst>
                  <a:ext uri="{FF2B5EF4-FFF2-40B4-BE49-F238E27FC236}">
                    <a16:creationId xmlns:a16="http://schemas.microsoft.com/office/drawing/2014/main" id="{5CA28CAE-64C4-8F40-A03E-C713973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974" y="4262922"/>
                <a:ext cx="244559" cy="26735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0" y="2"/>
                  </a:cxn>
                  <a:cxn ang="0">
                    <a:pos x="108" y="16"/>
                  </a:cxn>
                  <a:cxn ang="0">
                    <a:pos x="113" y="17"/>
                  </a:cxn>
                  <a:cxn ang="0">
                    <a:pos x="118" y="19"/>
                  </a:cxn>
                  <a:cxn ang="0">
                    <a:pos x="117" y="24"/>
                  </a:cxn>
                  <a:cxn ang="0">
                    <a:pos x="109" y="25"/>
                  </a:cxn>
                  <a:cxn ang="0">
                    <a:pos x="111" y="29"/>
                  </a:cxn>
                  <a:cxn ang="0">
                    <a:pos x="107" y="30"/>
                  </a:cxn>
                  <a:cxn ang="0">
                    <a:pos x="100" y="34"/>
                  </a:cxn>
                  <a:cxn ang="0">
                    <a:pos x="100" y="36"/>
                  </a:cxn>
                  <a:cxn ang="0">
                    <a:pos x="98" y="40"/>
                  </a:cxn>
                  <a:cxn ang="0">
                    <a:pos x="104" y="55"/>
                  </a:cxn>
                  <a:cxn ang="0">
                    <a:pos x="116" y="66"/>
                  </a:cxn>
                  <a:cxn ang="0">
                    <a:pos x="103" y="71"/>
                  </a:cxn>
                  <a:cxn ang="0">
                    <a:pos x="99" y="81"/>
                  </a:cxn>
                  <a:cxn ang="0">
                    <a:pos x="95" y="90"/>
                  </a:cxn>
                  <a:cxn ang="0">
                    <a:pos x="93" y="95"/>
                  </a:cxn>
                  <a:cxn ang="0">
                    <a:pos x="87" y="105"/>
                  </a:cxn>
                  <a:cxn ang="0">
                    <a:pos x="89" y="112"/>
                  </a:cxn>
                  <a:cxn ang="0">
                    <a:pos x="85" y="118"/>
                  </a:cxn>
                  <a:cxn ang="0">
                    <a:pos x="84" y="123"/>
                  </a:cxn>
                  <a:cxn ang="0">
                    <a:pos x="77" y="128"/>
                  </a:cxn>
                  <a:cxn ang="0">
                    <a:pos x="69" y="129"/>
                  </a:cxn>
                  <a:cxn ang="0">
                    <a:pos x="65" y="125"/>
                  </a:cxn>
                  <a:cxn ang="0">
                    <a:pos x="62" y="123"/>
                  </a:cxn>
                  <a:cxn ang="0">
                    <a:pos x="55" y="119"/>
                  </a:cxn>
                  <a:cxn ang="0">
                    <a:pos x="45" y="118"/>
                  </a:cxn>
                  <a:cxn ang="0">
                    <a:pos x="42" y="122"/>
                  </a:cxn>
                  <a:cxn ang="0">
                    <a:pos x="34" y="120"/>
                  </a:cxn>
                  <a:cxn ang="0">
                    <a:pos x="30" y="114"/>
                  </a:cxn>
                  <a:cxn ang="0">
                    <a:pos x="25" y="115"/>
                  </a:cxn>
                  <a:cxn ang="0">
                    <a:pos x="15" y="110"/>
                  </a:cxn>
                  <a:cxn ang="0">
                    <a:pos x="14" y="99"/>
                  </a:cxn>
                  <a:cxn ang="0">
                    <a:pos x="11" y="90"/>
                  </a:cxn>
                  <a:cxn ang="0">
                    <a:pos x="6" y="89"/>
                  </a:cxn>
                  <a:cxn ang="0">
                    <a:pos x="1" y="79"/>
                  </a:cxn>
                  <a:cxn ang="0">
                    <a:pos x="0" y="73"/>
                  </a:cxn>
                  <a:cxn ang="0">
                    <a:pos x="3" y="68"/>
                  </a:cxn>
                  <a:cxn ang="0">
                    <a:pos x="21" y="66"/>
                  </a:cxn>
                  <a:cxn ang="0">
                    <a:pos x="28" y="56"/>
                  </a:cxn>
                  <a:cxn ang="0">
                    <a:pos x="30" y="53"/>
                  </a:cxn>
                  <a:cxn ang="0">
                    <a:pos x="34" y="48"/>
                  </a:cxn>
                  <a:cxn ang="0">
                    <a:pos x="43" y="46"/>
                  </a:cxn>
                  <a:cxn ang="0">
                    <a:pos x="50" y="39"/>
                  </a:cxn>
                  <a:cxn ang="0">
                    <a:pos x="52" y="36"/>
                  </a:cxn>
                  <a:cxn ang="0">
                    <a:pos x="58" y="31"/>
                  </a:cxn>
                  <a:cxn ang="0">
                    <a:pos x="59" y="30"/>
                  </a:cxn>
                  <a:cxn ang="0">
                    <a:pos x="62" y="26"/>
                  </a:cxn>
                  <a:cxn ang="0">
                    <a:pos x="72" y="24"/>
                  </a:cxn>
                  <a:cxn ang="0">
                    <a:pos x="75" y="21"/>
                  </a:cxn>
                  <a:cxn ang="0">
                    <a:pos x="89" y="2"/>
                  </a:cxn>
                </a:cxnLst>
                <a:rect l="0" t="0" r="r" b="b"/>
                <a:pathLst>
                  <a:path w="118" h="129">
                    <a:moveTo>
                      <a:pt x="94" y="0"/>
                    </a:moveTo>
                    <a:lnTo>
                      <a:pt x="97" y="0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8" y="16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7" y="24"/>
                    </a:lnTo>
                    <a:lnTo>
                      <a:pt x="111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30"/>
                    </a:lnTo>
                    <a:lnTo>
                      <a:pt x="102" y="32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98" y="40"/>
                    </a:lnTo>
                    <a:lnTo>
                      <a:pt x="99" y="46"/>
                    </a:lnTo>
                    <a:lnTo>
                      <a:pt x="104" y="55"/>
                    </a:lnTo>
                    <a:lnTo>
                      <a:pt x="109" y="63"/>
                    </a:lnTo>
                    <a:lnTo>
                      <a:pt x="116" y="66"/>
                    </a:lnTo>
                    <a:lnTo>
                      <a:pt x="113" y="71"/>
                    </a:lnTo>
                    <a:lnTo>
                      <a:pt x="103" y="71"/>
                    </a:lnTo>
                    <a:lnTo>
                      <a:pt x="100" y="76"/>
                    </a:lnTo>
                    <a:lnTo>
                      <a:pt x="99" y="81"/>
                    </a:lnTo>
                    <a:lnTo>
                      <a:pt x="98" y="85"/>
                    </a:lnTo>
                    <a:lnTo>
                      <a:pt x="95" y="90"/>
                    </a:lnTo>
                    <a:lnTo>
                      <a:pt x="95" y="94"/>
                    </a:lnTo>
                    <a:lnTo>
                      <a:pt x="93" y="95"/>
                    </a:lnTo>
                    <a:lnTo>
                      <a:pt x="87" y="102"/>
                    </a:lnTo>
                    <a:lnTo>
                      <a:pt x="87" y="105"/>
                    </a:lnTo>
                    <a:lnTo>
                      <a:pt x="89" y="108"/>
                    </a:lnTo>
                    <a:lnTo>
                      <a:pt x="89" y="112"/>
                    </a:lnTo>
                    <a:lnTo>
                      <a:pt x="88" y="114"/>
                    </a:lnTo>
                    <a:lnTo>
                      <a:pt x="85" y="118"/>
                    </a:lnTo>
                    <a:lnTo>
                      <a:pt x="84" y="120"/>
                    </a:lnTo>
                    <a:lnTo>
                      <a:pt x="84" y="123"/>
                    </a:lnTo>
                    <a:lnTo>
                      <a:pt x="80" y="124"/>
                    </a:lnTo>
                    <a:lnTo>
                      <a:pt x="77" y="128"/>
                    </a:lnTo>
                    <a:lnTo>
                      <a:pt x="74" y="129"/>
                    </a:lnTo>
                    <a:lnTo>
                      <a:pt x="69" y="129"/>
                    </a:lnTo>
                    <a:lnTo>
                      <a:pt x="67" y="128"/>
                    </a:lnTo>
                    <a:lnTo>
                      <a:pt x="65" y="125"/>
                    </a:lnTo>
                    <a:lnTo>
                      <a:pt x="65" y="124"/>
                    </a:lnTo>
                    <a:lnTo>
                      <a:pt x="62" y="123"/>
                    </a:lnTo>
                    <a:lnTo>
                      <a:pt x="59" y="122"/>
                    </a:lnTo>
                    <a:lnTo>
                      <a:pt x="55" y="119"/>
                    </a:lnTo>
                    <a:lnTo>
                      <a:pt x="52" y="118"/>
                    </a:lnTo>
                    <a:lnTo>
                      <a:pt x="45" y="118"/>
                    </a:lnTo>
                    <a:lnTo>
                      <a:pt x="44" y="120"/>
                    </a:lnTo>
                    <a:lnTo>
                      <a:pt x="42" y="122"/>
                    </a:lnTo>
                    <a:lnTo>
                      <a:pt x="37" y="122"/>
                    </a:lnTo>
                    <a:lnTo>
                      <a:pt x="34" y="120"/>
                    </a:lnTo>
                    <a:lnTo>
                      <a:pt x="34" y="114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5" y="115"/>
                    </a:lnTo>
                    <a:lnTo>
                      <a:pt x="19" y="114"/>
                    </a:lnTo>
                    <a:lnTo>
                      <a:pt x="15" y="110"/>
                    </a:lnTo>
                    <a:lnTo>
                      <a:pt x="14" y="105"/>
                    </a:lnTo>
                    <a:lnTo>
                      <a:pt x="14" y="99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0" y="89"/>
                    </a:lnTo>
                    <a:lnTo>
                      <a:pt x="6" y="89"/>
                    </a:lnTo>
                    <a:lnTo>
                      <a:pt x="4" y="87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19" y="68"/>
                    </a:lnTo>
                    <a:lnTo>
                      <a:pt x="21" y="66"/>
                    </a:lnTo>
                    <a:lnTo>
                      <a:pt x="24" y="64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30" y="53"/>
                    </a:lnTo>
                    <a:lnTo>
                      <a:pt x="31" y="50"/>
                    </a:lnTo>
                    <a:lnTo>
                      <a:pt x="34" y="48"/>
                    </a:lnTo>
                    <a:lnTo>
                      <a:pt x="37" y="46"/>
                    </a:lnTo>
                    <a:lnTo>
                      <a:pt x="43" y="46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8" y="30"/>
                    </a:lnTo>
                    <a:lnTo>
                      <a:pt x="59" y="30"/>
                    </a:lnTo>
                    <a:lnTo>
                      <a:pt x="60" y="29"/>
                    </a:lnTo>
                    <a:lnTo>
                      <a:pt x="62" y="26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4" y="22"/>
                    </a:lnTo>
                    <a:lnTo>
                      <a:pt x="75" y="21"/>
                    </a:lnTo>
                    <a:lnTo>
                      <a:pt x="79" y="15"/>
                    </a:lnTo>
                    <a:lnTo>
                      <a:pt x="89" y="2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300">
                <a:extLst>
                  <a:ext uri="{FF2B5EF4-FFF2-40B4-BE49-F238E27FC236}">
                    <a16:creationId xmlns:a16="http://schemas.microsoft.com/office/drawing/2014/main" id="{F4AB0540-397E-7D43-A9E9-3385DD000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5242" y="4389347"/>
                <a:ext cx="151296" cy="18031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2" y="4"/>
                  </a:cxn>
                  <a:cxn ang="0">
                    <a:pos x="67" y="14"/>
                  </a:cxn>
                  <a:cxn ang="0">
                    <a:pos x="55" y="17"/>
                  </a:cxn>
                  <a:cxn ang="0">
                    <a:pos x="49" y="14"/>
                  </a:cxn>
                  <a:cxn ang="0">
                    <a:pos x="38" y="15"/>
                  </a:cxn>
                  <a:cxn ang="0">
                    <a:pos x="19" y="17"/>
                  </a:cxn>
                  <a:cxn ang="0">
                    <a:pos x="17" y="19"/>
                  </a:cxn>
                  <a:cxn ang="0">
                    <a:pos x="19" y="33"/>
                  </a:cxn>
                  <a:cxn ang="0">
                    <a:pos x="27" y="36"/>
                  </a:cxn>
                  <a:cxn ang="0">
                    <a:pos x="30" y="33"/>
                  </a:cxn>
                  <a:cxn ang="0">
                    <a:pos x="49" y="27"/>
                  </a:cxn>
                  <a:cxn ang="0">
                    <a:pos x="53" y="29"/>
                  </a:cxn>
                  <a:cxn ang="0">
                    <a:pos x="43" y="37"/>
                  </a:cxn>
                  <a:cxn ang="0">
                    <a:pos x="32" y="42"/>
                  </a:cxn>
                  <a:cxn ang="0">
                    <a:pos x="33" y="46"/>
                  </a:cxn>
                  <a:cxn ang="0">
                    <a:pos x="37" y="52"/>
                  </a:cxn>
                  <a:cxn ang="0">
                    <a:pos x="40" y="57"/>
                  </a:cxn>
                  <a:cxn ang="0">
                    <a:pos x="39" y="61"/>
                  </a:cxn>
                  <a:cxn ang="0">
                    <a:pos x="40" y="64"/>
                  </a:cxn>
                  <a:cxn ang="0">
                    <a:pos x="44" y="68"/>
                  </a:cxn>
                  <a:cxn ang="0">
                    <a:pos x="45" y="70"/>
                  </a:cxn>
                  <a:cxn ang="0">
                    <a:pos x="42" y="72"/>
                  </a:cxn>
                  <a:cxn ang="0">
                    <a:pos x="38" y="75"/>
                  </a:cxn>
                  <a:cxn ang="0">
                    <a:pos x="37" y="77"/>
                  </a:cxn>
                  <a:cxn ang="0">
                    <a:pos x="32" y="73"/>
                  </a:cxn>
                  <a:cxn ang="0">
                    <a:pos x="27" y="66"/>
                  </a:cxn>
                  <a:cxn ang="0">
                    <a:pos x="27" y="52"/>
                  </a:cxn>
                  <a:cxn ang="0">
                    <a:pos x="19" y="53"/>
                  </a:cxn>
                  <a:cxn ang="0">
                    <a:pos x="17" y="57"/>
                  </a:cxn>
                  <a:cxn ang="0">
                    <a:pos x="20" y="67"/>
                  </a:cxn>
                  <a:cxn ang="0">
                    <a:pos x="19" y="78"/>
                  </a:cxn>
                  <a:cxn ang="0">
                    <a:pos x="18" y="85"/>
                  </a:cxn>
                  <a:cxn ang="0">
                    <a:pos x="14" y="87"/>
                  </a:cxn>
                  <a:cxn ang="0">
                    <a:pos x="10" y="85"/>
                  </a:cxn>
                  <a:cxn ang="0">
                    <a:pos x="8" y="81"/>
                  </a:cxn>
                  <a:cxn ang="0">
                    <a:pos x="4" y="62"/>
                  </a:cxn>
                  <a:cxn ang="0">
                    <a:pos x="0" y="59"/>
                  </a:cxn>
                  <a:cxn ang="0">
                    <a:pos x="2" y="4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13"/>
                  </a:cxn>
                  <a:cxn ang="0">
                    <a:pos x="27" y="5"/>
                  </a:cxn>
                  <a:cxn ang="0">
                    <a:pos x="58" y="10"/>
                  </a:cxn>
                  <a:cxn ang="0">
                    <a:pos x="71" y="0"/>
                  </a:cxn>
                </a:cxnLst>
                <a:rect l="0" t="0" r="r" b="b"/>
                <a:pathLst>
                  <a:path w="73" h="87">
                    <a:moveTo>
                      <a:pt x="71" y="0"/>
                    </a:moveTo>
                    <a:lnTo>
                      <a:pt x="73" y="0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12"/>
                    </a:lnTo>
                    <a:lnTo>
                      <a:pt x="67" y="14"/>
                    </a:lnTo>
                    <a:lnTo>
                      <a:pt x="59" y="17"/>
                    </a:lnTo>
                    <a:lnTo>
                      <a:pt x="55" y="17"/>
                    </a:lnTo>
                    <a:lnTo>
                      <a:pt x="53" y="15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8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9" y="33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28" y="34"/>
                    </a:lnTo>
                    <a:lnTo>
                      <a:pt x="30" y="33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47" y="33"/>
                    </a:lnTo>
                    <a:lnTo>
                      <a:pt x="43" y="37"/>
                    </a:lnTo>
                    <a:lnTo>
                      <a:pt x="38" y="41"/>
                    </a:lnTo>
                    <a:lnTo>
                      <a:pt x="32" y="42"/>
                    </a:lnTo>
                    <a:lnTo>
                      <a:pt x="32" y="43"/>
                    </a:lnTo>
                    <a:lnTo>
                      <a:pt x="33" y="46"/>
                    </a:lnTo>
                    <a:lnTo>
                      <a:pt x="35" y="48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9" y="62"/>
                    </a:lnTo>
                    <a:lnTo>
                      <a:pt x="40" y="64"/>
                    </a:lnTo>
                    <a:lnTo>
                      <a:pt x="43" y="66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4" y="71"/>
                    </a:lnTo>
                    <a:lnTo>
                      <a:pt x="42" y="72"/>
                    </a:lnTo>
                    <a:lnTo>
                      <a:pt x="40" y="73"/>
                    </a:lnTo>
                    <a:lnTo>
                      <a:pt x="38" y="75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2" y="73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4" y="61"/>
                    </a:lnTo>
                    <a:lnTo>
                      <a:pt x="27" y="52"/>
                    </a:lnTo>
                    <a:lnTo>
                      <a:pt x="20" y="52"/>
                    </a:lnTo>
                    <a:lnTo>
                      <a:pt x="19" y="53"/>
                    </a:lnTo>
                    <a:lnTo>
                      <a:pt x="18" y="56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20" y="67"/>
                    </a:lnTo>
                    <a:lnTo>
                      <a:pt x="20" y="75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4" y="87"/>
                    </a:lnTo>
                    <a:lnTo>
                      <a:pt x="12" y="87"/>
                    </a:lnTo>
                    <a:lnTo>
                      <a:pt x="10" y="85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62"/>
                    </a:lnTo>
                    <a:lnTo>
                      <a:pt x="4" y="62"/>
                    </a:lnTo>
                    <a:lnTo>
                      <a:pt x="3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49"/>
                    </a:lnTo>
                    <a:lnTo>
                      <a:pt x="4" y="43"/>
                    </a:lnTo>
                    <a:lnTo>
                      <a:pt x="7" y="34"/>
                    </a:lnTo>
                    <a:lnTo>
                      <a:pt x="8" y="33"/>
                    </a:lnTo>
                    <a:lnTo>
                      <a:pt x="10" y="28"/>
                    </a:lnTo>
                    <a:lnTo>
                      <a:pt x="12" y="20"/>
                    </a:lnTo>
                    <a:lnTo>
                      <a:pt x="14" y="13"/>
                    </a:lnTo>
                    <a:lnTo>
                      <a:pt x="19" y="8"/>
                    </a:lnTo>
                    <a:lnTo>
                      <a:pt x="27" y="5"/>
                    </a:lnTo>
                    <a:lnTo>
                      <a:pt x="54" y="10"/>
                    </a:lnTo>
                    <a:lnTo>
                      <a:pt x="58" y="10"/>
                    </a:lnTo>
                    <a:lnTo>
                      <a:pt x="63" y="5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1">
                <a:extLst>
                  <a:ext uri="{FF2B5EF4-FFF2-40B4-BE49-F238E27FC236}">
                    <a16:creationId xmlns:a16="http://schemas.microsoft.com/office/drawing/2014/main" id="{99E4F5E6-C9A0-9C45-8718-3F730EB72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072" y="4571730"/>
                <a:ext cx="244559" cy="7046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0"/>
                  </a:cxn>
                  <a:cxn ang="0">
                    <a:pos x="29" y="3"/>
                  </a:cxn>
                  <a:cxn ang="0">
                    <a:pos x="35" y="7"/>
                  </a:cxn>
                  <a:cxn ang="0">
                    <a:pos x="43" y="10"/>
                  </a:cxn>
                  <a:cxn ang="0">
                    <a:pos x="51" y="13"/>
                  </a:cxn>
                  <a:cxn ang="0">
                    <a:pos x="56" y="10"/>
                  </a:cxn>
                  <a:cxn ang="0">
                    <a:pos x="58" y="9"/>
                  </a:cxn>
                  <a:cxn ang="0">
                    <a:pos x="63" y="7"/>
                  </a:cxn>
                  <a:cxn ang="0">
                    <a:pos x="66" y="7"/>
                  </a:cxn>
                  <a:cxn ang="0">
                    <a:pos x="70" y="9"/>
                  </a:cxn>
                  <a:cxn ang="0">
                    <a:pos x="75" y="12"/>
                  </a:cxn>
                  <a:cxn ang="0">
                    <a:pos x="78" y="14"/>
                  </a:cxn>
                  <a:cxn ang="0">
                    <a:pos x="82" y="14"/>
                  </a:cxn>
                  <a:cxn ang="0">
                    <a:pos x="94" y="13"/>
                  </a:cxn>
                  <a:cxn ang="0">
                    <a:pos x="97" y="13"/>
                  </a:cxn>
                  <a:cxn ang="0">
                    <a:pos x="95" y="14"/>
                  </a:cxn>
                  <a:cxn ang="0">
                    <a:pos x="94" y="14"/>
                  </a:cxn>
                  <a:cxn ang="0">
                    <a:pos x="92" y="15"/>
                  </a:cxn>
                  <a:cxn ang="0">
                    <a:pos x="82" y="15"/>
                  </a:cxn>
                  <a:cxn ang="0">
                    <a:pos x="89" y="21"/>
                  </a:cxn>
                  <a:cxn ang="0">
                    <a:pos x="100" y="21"/>
                  </a:cxn>
                  <a:cxn ang="0">
                    <a:pos x="102" y="23"/>
                  </a:cxn>
                  <a:cxn ang="0">
                    <a:pos x="102" y="24"/>
                  </a:cxn>
                  <a:cxn ang="0">
                    <a:pos x="104" y="26"/>
                  </a:cxn>
                  <a:cxn ang="0">
                    <a:pos x="112" y="26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28"/>
                  </a:cxn>
                  <a:cxn ang="0">
                    <a:pos x="118" y="29"/>
                  </a:cxn>
                  <a:cxn ang="0">
                    <a:pos x="118" y="31"/>
                  </a:cxn>
                  <a:cxn ang="0">
                    <a:pos x="117" y="32"/>
                  </a:cxn>
                  <a:cxn ang="0">
                    <a:pos x="115" y="34"/>
                  </a:cxn>
                  <a:cxn ang="0">
                    <a:pos x="113" y="34"/>
                  </a:cxn>
                  <a:cxn ang="0">
                    <a:pos x="110" y="33"/>
                  </a:cxn>
                  <a:cxn ang="0">
                    <a:pos x="108" y="31"/>
                  </a:cxn>
                  <a:cxn ang="0">
                    <a:pos x="105" y="31"/>
                  </a:cxn>
                  <a:cxn ang="0">
                    <a:pos x="105" y="34"/>
                  </a:cxn>
                  <a:cxn ang="0">
                    <a:pos x="84" y="31"/>
                  </a:cxn>
                  <a:cxn ang="0">
                    <a:pos x="63" y="29"/>
                  </a:cxn>
                  <a:cxn ang="0">
                    <a:pos x="58" y="27"/>
                  </a:cxn>
                  <a:cxn ang="0">
                    <a:pos x="55" y="24"/>
                  </a:cxn>
                  <a:cxn ang="0">
                    <a:pos x="53" y="23"/>
                  </a:cxn>
                  <a:cxn ang="0">
                    <a:pos x="41" y="23"/>
                  </a:cxn>
                  <a:cxn ang="0">
                    <a:pos x="30" y="21"/>
                  </a:cxn>
                  <a:cxn ang="0">
                    <a:pos x="16" y="21"/>
                  </a:cxn>
                  <a:cxn ang="0">
                    <a:pos x="14" y="19"/>
                  </a:cxn>
                  <a:cxn ang="0">
                    <a:pos x="11" y="17"/>
                  </a:cxn>
                  <a:cxn ang="0">
                    <a:pos x="9" y="13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8" y="2"/>
                  </a:cxn>
                  <a:cxn ang="0">
                    <a:pos x="19" y="0"/>
                  </a:cxn>
                </a:cxnLst>
                <a:rect l="0" t="0" r="r" b="b"/>
                <a:pathLst>
                  <a:path w="118" h="34">
                    <a:moveTo>
                      <a:pt x="19" y="0"/>
                    </a:moveTo>
                    <a:lnTo>
                      <a:pt x="20" y="0"/>
                    </a:lnTo>
                    <a:lnTo>
                      <a:pt x="29" y="3"/>
                    </a:lnTo>
                    <a:lnTo>
                      <a:pt x="35" y="7"/>
                    </a:lnTo>
                    <a:lnTo>
                      <a:pt x="43" y="10"/>
                    </a:lnTo>
                    <a:lnTo>
                      <a:pt x="51" y="13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70" y="9"/>
                    </a:lnTo>
                    <a:lnTo>
                      <a:pt x="75" y="12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94" y="13"/>
                    </a:lnTo>
                    <a:lnTo>
                      <a:pt x="97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2" y="15"/>
                    </a:lnTo>
                    <a:lnTo>
                      <a:pt x="82" y="15"/>
                    </a:lnTo>
                    <a:lnTo>
                      <a:pt x="89" y="21"/>
                    </a:lnTo>
                    <a:lnTo>
                      <a:pt x="100" y="21"/>
                    </a:lnTo>
                    <a:lnTo>
                      <a:pt x="102" y="23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12" y="26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28"/>
                    </a:lnTo>
                    <a:lnTo>
                      <a:pt x="118" y="29"/>
                    </a:lnTo>
                    <a:lnTo>
                      <a:pt x="118" y="31"/>
                    </a:lnTo>
                    <a:lnTo>
                      <a:pt x="117" y="32"/>
                    </a:lnTo>
                    <a:lnTo>
                      <a:pt x="115" y="34"/>
                    </a:lnTo>
                    <a:lnTo>
                      <a:pt x="113" y="34"/>
                    </a:lnTo>
                    <a:lnTo>
                      <a:pt x="110" y="33"/>
                    </a:lnTo>
                    <a:lnTo>
                      <a:pt x="108" y="31"/>
                    </a:lnTo>
                    <a:lnTo>
                      <a:pt x="105" y="31"/>
                    </a:lnTo>
                    <a:lnTo>
                      <a:pt x="105" y="34"/>
                    </a:lnTo>
                    <a:lnTo>
                      <a:pt x="84" y="31"/>
                    </a:lnTo>
                    <a:lnTo>
                      <a:pt x="63" y="29"/>
                    </a:lnTo>
                    <a:lnTo>
                      <a:pt x="58" y="27"/>
                    </a:lnTo>
                    <a:lnTo>
                      <a:pt x="55" y="24"/>
                    </a:lnTo>
                    <a:lnTo>
                      <a:pt x="53" y="23"/>
                    </a:lnTo>
                    <a:lnTo>
                      <a:pt x="41" y="23"/>
                    </a:lnTo>
                    <a:lnTo>
                      <a:pt x="30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1" y="17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02">
                <a:extLst>
                  <a:ext uri="{FF2B5EF4-FFF2-40B4-BE49-F238E27FC236}">
                    <a16:creationId xmlns:a16="http://schemas.microsoft.com/office/drawing/2014/main" id="{DA505046-65A1-4944-B27B-C762C0708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2186" y="4629761"/>
                <a:ext cx="74611" cy="1658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3"/>
                  </a:cxn>
                  <a:cxn ang="0">
                    <a:pos x="30" y="5"/>
                  </a:cxn>
                  <a:cxn ang="0">
                    <a:pos x="27" y="6"/>
                  </a:cxn>
                  <a:cxn ang="0">
                    <a:pos x="24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11" y="1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20" y="4"/>
                  </a:cxn>
                  <a:cxn ang="0">
                    <a:pos x="27" y="4"/>
                  </a:cxn>
                  <a:cxn ang="0">
                    <a:pos x="31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8">
                    <a:moveTo>
                      <a:pt x="36" y="0"/>
                    </a:moveTo>
                    <a:lnTo>
                      <a:pt x="34" y="3"/>
                    </a:lnTo>
                    <a:lnTo>
                      <a:pt x="30" y="5"/>
                    </a:lnTo>
                    <a:lnTo>
                      <a:pt x="27" y="6"/>
                    </a:lnTo>
                    <a:lnTo>
                      <a:pt x="24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1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1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03">
                <a:extLst>
                  <a:ext uri="{FF2B5EF4-FFF2-40B4-BE49-F238E27FC236}">
                    <a16:creationId xmlns:a16="http://schemas.microsoft.com/office/drawing/2014/main" id="{7168E1AF-B28A-3E4C-8C62-A4F7C344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647" y="4631832"/>
                <a:ext cx="51814" cy="186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0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7" y="5"/>
                  </a:cxn>
                  <a:cxn ang="0">
                    <a:pos x="15" y="7"/>
                  </a:cxn>
                  <a:cxn ang="0">
                    <a:pos x="14" y="8"/>
                  </a:cxn>
                  <a:cxn ang="0">
                    <a:pos x="11" y="9"/>
                  </a:cxn>
                  <a:cxn ang="0">
                    <a:pos x="6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2" y="3"/>
                  </a:cxn>
                  <a:cxn ang="0">
                    <a:pos x="15" y="4"/>
                  </a:cxn>
                  <a:cxn ang="0">
                    <a:pos x="15" y="0"/>
                  </a:cxn>
                </a:cxnLst>
                <a:rect l="0" t="0" r="r" b="b"/>
                <a:pathLst>
                  <a:path w="25" h="9">
                    <a:moveTo>
                      <a:pt x="15" y="0"/>
                    </a:moveTo>
                    <a:lnTo>
                      <a:pt x="25" y="0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6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2" y="3"/>
                    </a:lnTo>
                    <a:lnTo>
                      <a:pt x="15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04">
                <a:extLst>
                  <a:ext uri="{FF2B5EF4-FFF2-40B4-BE49-F238E27FC236}">
                    <a16:creationId xmlns:a16="http://schemas.microsoft.com/office/drawing/2014/main" id="{4D56E6B4-7B8A-EA4C-9327-5EA2642C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533" y="4656703"/>
                <a:ext cx="37306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4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8" h="12">
                    <a:moveTo>
                      <a:pt x="3" y="0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05">
                <a:extLst>
                  <a:ext uri="{FF2B5EF4-FFF2-40B4-BE49-F238E27FC236}">
                    <a16:creationId xmlns:a16="http://schemas.microsoft.com/office/drawing/2014/main" id="{323E39B2-6DFB-E348-9453-CB51DCBB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995" y="4631832"/>
                <a:ext cx="14508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06">
                <a:extLst>
                  <a:ext uri="{FF2B5EF4-FFF2-40B4-BE49-F238E27FC236}">
                    <a16:creationId xmlns:a16="http://schemas.microsoft.com/office/drawing/2014/main" id="{D35CF8BE-BE63-2B47-B3E7-36F3A633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232" y="4638051"/>
                <a:ext cx="87046" cy="4559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7" y="0"/>
                  </a:cxn>
                  <a:cxn ang="0">
                    <a:pos x="42" y="1"/>
                  </a:cxn>
                  <a:cxn ang="0">
                    <a:pos x="36" y="6"/>
                  </a:cxn>
                  <a:cxn ang="0">
                    <a:pos x="26" y="9"/>
                  </a:cxn>
                  <a:cxn ang="0">
                    <a:pos x="18" y="10"/>
                  </a:cxn>
                  <a:cxn ang="0">
                    <a:pos x="17" y="10"/>
                  </a:cxn>
                  <a:cxn ang="0">
                    <a:pos x="17" y="15"/>
                  </a:cxn>
                  <a:cxn ang="0">
                    <a:pos x="14" y="17"/>
                  </a:cxn>
                  <a:cxn ang="0">
                    <a:pos x="11" y="20"/>
                  </a:cxn>
                  <a:cxn ang="0">
                    <a:pos x="3" y="22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4" y="7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22" y="1"/>
                  </a:cxn>
                  <a:cxn ang="0">
                    <a:pos x="29" y="0"/>
                  </a:cxn>
                </a:cxnLst>
                <a:rect l="0" t="0" r="r" b="b"/>
                <a:pathLst>
                  <a:path w="42" h="22">
                    <a:moveTo>
                      <a:pt x="29" y="0"/>
                    </a:moveTo>
                    <a:lnTo>
                      <a:pt x="37" y="0"/>
                    </a:lnTo>
                    <a:lnTo>
                      <a:pt x="42" y="1"/>
                    </a:lnTo>
                    <a:lnTo>
                      <a:pt x="36" y="6"/>
                    </a:lnTo>
                    <a:lnTo>
                      <a:pt x="26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4" y="17"/>
                    </a:lnTo>
                    <a:lnTo>
                      <a:pt x="11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07">
                <a:extLst>
                  <a:ext uri="{FF2B5EF4-FFF2-40B4-BE49-F238E27FC236}">
                    <a16:creationId xmlns:a16="http://schemas.microsoft.com/office/drawing/2014/main" id="{4067EF24-4C2F-7446-90BE-DCB8AD1F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9335" y="4505409"/>
                <a:ext cx="24870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2" y="3"/>
                  </a:cxn>
                  <a:cxn ang="0">
                    <a:pos x="12" y="6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09">
                <a:extLst>
                  <a:ext uri="{FF2B5EF4-FFF2-40B4-BE49-F238E27FC236}">
                    <a16:creationId xmlns:a16="http://schemas.microsoft.com/office/drawing/2014/main" id="{66604F58-70EB-9B41-A981-6D3CFF953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569" y="4374838"/>
                <a:ext cx="26944" cy="6839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3" y="11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1" y="22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3" y="26"/>
                  </a:cxn>
                  <a:cxn ang="0">
                    <a:pos x="5" y="29"/>
                  </a:cxn>
                  <a:cxn ang="0">
                    <a:pos x="8" y="33"/>
                  </a:cxn>
                  <a:cxn ang="0">
                    <a:pos x="6" y="33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2" y="26"/>
                  </a:cxn>
                  <a:cxn ang="0">
                    <a:pos x="2" y="16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13" h="33">
                    <a:moveTo>
                      <a:pt x="3" y="0"/>
                    </a:moveTo>
                    <a:lnTo>
                      <a:pt x="6" y="7"/>
                    </a:lnTo>
                    <a:lnTo>
                      <a:pt x="10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10">
                <a:extLst>
                  <a:ext uri="{FF2B5EF4-FFF2-40B4-BE49-F238E27FC236}">
                    <a16:creationId xmlns:a16="http://schemas.microsoft.com/office/drawing/2014/main" id="{6AB0F59F-0BD8-964F-8B37-29C2CC7B7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4672" y="4706444"/>
                <a:ext cx="33161" cy="1243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11">
                <a:extLst>
                  <a:ext uri="{FF2B5EF4-FFF2-40B4-BE49-F238E27FC236}">
                    <a16:creationId xmlns:a16="http://schemas.microsoft.com/office/drawing/2014/main" id="{A8FDB4BF-E583-CA4C-AECE-7746C3FF7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144" y="4194529"/>
                <a:ext cx="107772" cy="10155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8"/>
                  </a:cxn>
                  <a:cxn ang="0">
                    <a:pos x="51" y="25"/>
                  </a:cxn>
                  <a:cxn ang="0">
                    <a:pos x="52" y="33"/>
                  </a:cxn>
                  <a:cxn ang="0">
                    <a:pos x="49" y="36"/>
                  </a:cxn>
                  <a:cxn ang="0">
                    <a:pos x="48" y="42"/>
                  </a:cxn>
                  <a:cxn ang="0">
                    <a:pos x="43" y="35"/>
                  </a:cxn>
                  <a:cxn ang="0">
                    <a:pos x="42" y="33"/>
                  </a:cxn>
                  <a:cxn ang="0">
                    <a:pos x="39" y="33"/>
                  </a:cxn>
                  <a:cxn ang="0">
                    <a:pos x="38" y="35"/>
                  </a:cxn>
                  <a:cxn ang="0">
                    <a:pos x="42" y="42"/>
                  </a:cxn>
                  <a:cxn ang="0">
                    <a:pos x="41" y="48"/>
                  </a:cxn>
                  <a:cxn ang="0">
                    <a:pos x="38" y="49"/>
                  </a:cxn>
                  <a:cxn ang="0">
                    <a:pos x="36" y="45"/>
                  </a:cxn>
                  <a:cxn ang="0">
                    <a:pos x="32" y="47"/>
                  </a:cxn>
                  <a:cxn ang="0">
                    <a:pos x="24" y="42"/>
                  </a:cxn>
                  <a:cxn ang="0">
                    <a:pos x="23" y="31"/>
                  </a:cxn>
                  <a:cxn ang="0">
                    <a:pos x="24" y="28"/>
                  </a:cxn>
                  <a:cxn ang="0">
                    <a:pos x="18" y="25"/>
                  </a:cxn>
                  <a:cxn ang="0">
                    <a:pos x="17" y="29"/>
                  </a:cxn>
                  <a:cxn ang="0">
                    <a:pos x="14" y="29"/>
                  </a:cxn>
                  <a:cxn ang="0">
                    <a:pos x="10" y="28"/>
                  </a:cxn>
                  <a:cxn ang="0">
                    <a:pos x="7" y="30"/>
                  </a:cxn>
                  <a:cxn ang="0">
                    <a:pos x="5" y="35"/>
                  </a:cxn>
                  <a:cxn ang="0">
                    <a:pos x="3" y="40"/>
                  </a:cxn>
                  <a:cxn ang="0">
                    <a:pos x="2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2" y="26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9" y="18"/>
                  </a:cxn>
                  <a:cxn ang="0">
                    <a:pos x="12" y="14"/>
                  </a:cxn>
                  <a:cxn ang="0">
                    <a:pos x="18" y="13"/>
                  </a:cxn>
                  <a:cxn ang="0">
                    <a:pos x="21" y="16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8" y="11"/>
                  </a:cxn>
                  <a:cxn ang="0">
                    <a:pos x="32" y="10"/>
                  </a:cxn>
                  <a:cxn ang="0">
                    <a:pos x="36" y="9"/>
                  </a:cxn>
                  <a:cxn ang="0">
                    <a:pos x="37" y="4"/>
                  </a:cxn>
                  <a:cxn ang="0">
                    <a:pos x="38" y="0"/>
                  </a:cxn>
                </a:cxnLst>
                <a:rect l="0" t="0" r="r" b="b"/>
                <a:pathLst>
                  <a:path w="52" h="49">
                    <a:moveTo>
                      <a:pt x="38" y="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46" y="8"/>
                    </a:lnTo>
                    <a:lnTo>
                      <a:pt x="49" y="16"/>
                    </a:lnTo>
                    <a:lnTo>
                      <a:pt x="51" y="25"/>
                    </a:lnTo>
                    <a:lnTo>
                      <a:pt x="52" y="30"/>
                    </a:lnTo>
                    <a:lnTo>
                      <a:pt x="52" y="33"/>
                    </a:lnTo>
                    <a:lnTo>
                      <a:pt x="51" y="34"/>
                    </a:lnTo>
                    <a:lnTo>
                      <a:pt x="49" y="36"/>
                    </a:lnTo>
                    <a:lnTo>
                      <a:pt x="48" y="38"/>
                    </a:lnTo>
                    <a:lnTo>
                      <a:pt x="48" y="42"/>
                    </a:lnTo>
                    <a:lnTo>
                      <a:pt x="44" y="38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1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42" y="42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4" y="47"/>
                    </a:lnTo>
                    <a:lnTo>
                      <a:pt x="32" y="47"/>
                    </a:lnTo>
                    <a:lnTo>
                      <a:pt x="27" y="44"/>
                    </a:lnTo>
                    <a:lnTo>
                      <a:pt x="24" y="42"/>
                    </a:lnTo>
                    <a:lnTo>
                      <a:pt x="23" y="38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3" y="25"/>
                    </a:lnTo>
                    <a:lnTo>
                      <a:pt x="18" y="25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7" y="30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5" y="38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4"/>
                    </a:lnTo>
                    <a:lnTo>
                      <a:pt x="38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312">
                <a:extLst>
                  <a:ext uri="{FF2B5EF4-FFF2-40B4-BE49-F238E27FC236}">
                    <a16:creationId xmlns:a16="http://schemas.microsoft.com/office/drawing/2014/main" id="{3C1F9B4C-5242-234D-A3CC-4542E6FD8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4517" y="4165513"/>
                <a:ext cx="55959" cy="5803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4" y="9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0" y="11"/>
                  </a:cxn>
                  <a:cxn ang="0">
                    <a:pos x="19" y="13"/>
                  </a:cxn>
                  <a:cxn ang="0">
                    <a:pos x="17" y="13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7" y="27"/>
                  </a:cxn>
                  <a:cxn ang="0">
                    <a:pos x="4" y="28"/>
                  </a:cxn>
                  <a:cxn ang="0">
                    <a:pos x="0" y="28"/>
                  </a:cxn>
                  <a:cxn ang="0">
                    <a:pos x="5" y="20"/>
                  </a:cxn>
                  <a:cxn ang="0">
                    <a:pos x="18" y="10"/>
                  </a:cxn>
                  <a:cxn ang="0">
                    <a:pos x="22" y="5"/>
                  </a:cxn>
                  <a:cxn ang="0">
                    <a:pos x="23" y="4"/>
                  </a:cxn>
                  <a:cxn ang="0">
                    <a:pos x="23" y="1"/>
                  </a:cxn>
                  <a:cxn ang="0">
                    <a:pos x="24" y="0"/>
                  </a:cxn>
                </a:cxnLst>
                <a:rect l="0" t="0" r="r" b="b"/>
                <a:pathLst>
                  <a:path w="27" h="28">
                    <a:moveTo>
                      <a:pt x="24" y="0"/>
                    </a:move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0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7" y="27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5" y="20"/>
                    </a:lnTo>
                    <a:lnTo>
                      <a:pt x="18" y="10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3" y="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313">
                <a:extLst>
                  <a:ext uri="{FF2B5EF4-FFF2-40B4-BE49-F238E27FC236}">
                    <a16:creationId xmlns:a16="http://schemas.microsoft.com/office/drawing/2014/main" id="{392A9A5E-9E78-E64B-ABE2-81AE4AA63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113" y="3981057"/>
                <a:ext cx="101555" cy="1492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5"/>
                  </a:cxn>
                  <a:cxn ang="0">
                    <a:pos x="23" y="28"/>
                  </a:cxn>
                  <a:cxn ang="0">
                    <a:pos x="18" y="34"/>
                  </a:cxn>
                  <a:cxn ang="0">
                    <a:pos x="17" y="43"/>
                  </a:cxn>
                  <a:cxn ang="0">
                    <a:pos x="21" y="50"/>
                  </a:cxn>
                  <a:cxn ang="0">
                    <a:pos x="26" y="55"/>
                  </a:cxn>
                  <a:cxn ang="0">
                    <a:pos x="28" y="51"/>
                  </a:cxn>
                  <a:cxn ang="0">
                    <a:pos x="33" y="54"/>
                  </a:cxn>
                  <a:cxn ang="0">
                    <a:pos x="36" y="59"/>
                  </a:cxn>
                  <a:cxn ang="0">
                    <a:pos x="40" y="58"/>
                  </a:cxn>
                  <a:cxn ang="0">
                    <a:pos x="42" y="56"/>
                  </a:cxn>
                  <a:cxn ang="0">
                    <a:pos x="43" y="58"/>
                  </a:cxn>
                  <a:cxn ang="0">
                    <a:pos x="42" y="60"/>
                  </a:cxn>
                  <a:cxn ang="0">
                    <a:pos x="41" y="63"/>
                  </a:cxn>
                  <a:cxn ang="0">
                    <a:pos x="43" y="62"/>
                  </a:cxn>
                  <a:cxn ang="0">
                    <a:pos x="45" y="65"/>
                  </a:cxn>
                  <a:cxn ang="0">
                    <a:pos x="49" y="67"/>
                  </a:cxn>
                  <a:cxn ang="0">
                    <a:pos x="47" y="72"/>
                  </a:cxn>
                  <a:cxn ang="0">
                    <a:pos x="45" y="68"/>
                  </a:cxn>
                  <a:cxn ang="0">
                    <a:pos x="36" y="62"/>
                  </a:cxn>
                  <a:cxn ang="0">
                    <a:pos x="31" y="59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11" y="54"/>
                  </a:cxn>
                  <a:cxn ang="0">
                    <a:pos x="11" y="51"/>
                  </a:cxn>
                  <a:cxn ang="0">
                    <a:pos x="12" y="49"/>
                  </a:cxn>
                  <a:cxn ang="0">
                    <a:pos x="10" y="45"/>
                  </a:cxn>
                  <a:cxn ang="0">
                    <a:pos x="6" y="48"/>
                  </a:cxn>
                  <a:cxn ang="0">
                    <a:pos x="2" y="45"/>
                  </a:cxn>
                  <a:cxn ang="0">
                    <a:pos x="0" y="41"/>
                  </a:cxn>
                  <a:cxn ang="0">
                    <a:pos x="1" y="29"/>
                  </a:cxn>
                  <a:cxn ang="0">
                    <a:pos x="5" y="19"/>
                  </a:cxn>
                  <a:cxn ang="0">
                    <a:pos x="3" y="11"/>
                  </a:cxn>
                  <a:cxn ang="0">
                    <a:pos x="2" y="5"/>
                  </a:cxn>
                  <a:cxn ang="0">
                    <a:pos x="6" y="0"/>
                  </a:cxn>
                </a:cxnLst>
                <a:rect l="0" t="0" r="r" b="b"/>
                <a:pathLst>
                  <a:path w="49" h="72">
                    <a:moveTo>
                      <a:pt x="6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22" y="15"/>
                    </a:lnTo>
                    <a:lnTo>
                      <a:pt x="23" y="19"/>
                    </a:lnTo>
                    <a:lnTo>
                      <a:pt x="23" y="28"/>
                    </a:lnTo>
                    <a:lnTo>
                      <a:pt x="22" y="30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43"/>
                    </a:lnTo>
                    <a:lnTo>
                      <a:pt x="20" y="46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26" y="54"/>
                    </a:lnTo>
                    <a:lnTo>
                      <a:pt x="28" y="51"/>
                    </a:lnTo>
                    <a:lnTo>
                      <a:pt x="32" y="51"/>
                    </a:lnTo>
                    <a:lnTo>
                      <a:pt x="33" y="54"/>
                    </a:lnTo>
                    <a:lnTo>
                      <a:pt x="36" y="56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2" y="56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3" y="62"/>
                    </a:lnTo>
                    <a:lnTo>
                      <a:pt x="43" y="64"/>
                    </a:lnTo>
                    <a:lnTo>
                      <a:pt x="45" y="65"/>
                    </a:lnTo>
                    <a:lnTo>
                      <a:pt x="47" y="67"/>
                    </a:lnTo>
                    <a:lnTo>
                      <a:pt x="49" y="67"/>
                    </a:lnTo>
                    <a:lnTo>
                      <a:pt x="49" y="70"/>
                    </a:lnTo>
                    <a:lnTo>
                      <a:pt x="47" y="72"/>
                    </a:lnTo>
                    <a:lnTo>
                      <a:pt x="45" y="69"/>
                    </a:lnTo>
                    <a:lnTo>
                      <a:pt x="45" y="68"/>
                    </a:lnTo>
                    <a:lnTo>
                      <a:pt x="40" y="63"/>
                    </a:lnTo>
                    <a:lnTo>
                      <a:pt x="36" y="62"/>
                    </a:lnTo>
                    <a:lnTo>
                      <a:pt x="32" y="58"/>
                    </a:lnTo>
                    <a:lnTo>
                      <a:pt x="31" y="59"/>
                    </a:lnTo>
                    <a:lnTo>
                      <a:pt x="31" y="63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3" y="56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3" y="58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0" y="45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5" y="19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315">
                <a:extLst>
                  <a:ext uri="{FF2B5EF4-FFF2-40B4-BE49-F238E27FC236}">
                    <a16:creationId xmlns:a16="http://schemas.microsoft.com/office/drawing/2014/main" id="{C38221D3-256B-8145-AFDA-DF14E292C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3999" y="4144788"/>
                <a:ext cx="29015" cy="3730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1" y="4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7" y="15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4" h="18">
                    <a:moveTo>
                      <a:pt x="2" y="0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4" y="16"/>
                    </a:lnTo>
                    <a:lnTo>
                      <a:pt x="1" y="18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316">
                <a:extLst>
                  <a:ext uri="{FF2B5EF4-FFF2-40B4-BE49-F238E27FC236}">
                    <a16:creationId xmlns:a16="http://schemas.microsoft.com/office/drawing/2014/main" id="{9A0832A4-F478-9640-A138-F5DF40D0F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8507" y="4167585"/>
                <a:ext cx="26944" cy="4766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3" y="4"/>
                  </a:cxn>
                  <a:cxn ang="0">
                    <a:pos x="13" y="8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9" y="18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0"/>
                  </a:cxn>
                </a:cxnLst>
                <a:rect l="0" t="0" r="r" b="b"/>
                <a:pathLst>
                  <a:path w="13" h="23">
                    <a:moveTo>
                      <a:pt x="8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317">
                <a:extLst>
                  <a:ext uri="{FF2B5EF4-FFF2-40B4-BE49-F238E27FC236}">
                    <a16:creationId xmlns:a16="http://schemas.microsoft.com/office/drawing/2014/main" id="{AE524BD2-3DF8-F044-B904-31C46B168A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3378" y="4171730"/>
                <a:ext cx="12435" cy="2901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14">
                    <a:moveTo>
                      <a:pt x="1" y="10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1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319">
                <a:extLst>
                  <a:ext uri="{FF2B5EF4-FFF2-40B4-BE49-F238E27FC236}">
                    <a16:creationId xmlns:a16="http://schemas.microsoft.com/office/drawing/2014/main" id="{FFCA8022-4A28-B74B-A51E-07DEAAE8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869" y="4130279"/>
                <a:ext cx="22799" cy="20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320">
                <a:extLst>
                  <a:ext uri="{FF2B5EF4-FFF2-40B4-BE49-F238E27FC236}">
                    <a16:creationId xmlns:a16="http://schemas.microsoft.com/office/drawing/2014/main" id="{BF5C32DE-1DAC-2244-837D-164707316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93" y="4105409"/>
                <a:ext cx="26944" cy="29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3" y="8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321">
                <a:extLst>
                  <a:ext uri="{FF2B5EF4-FFF2-40B4-BE49-F238E27FC236}">
                    <a16:creationId xmlns:a16="http://schemas.microsoft.com/office/drawing/2014/main" id="{01C9B46B-6CC4-9143-9508-9205C725B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5709" y="4111627"/>
                <a:ext cx="8290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322">
                <a:extLst>
                  <a:ext uri="{FF2B5EF4-FFF2-40B4-BE49-F238E27FC236}">
                    <a16:creationId xmlns:a16="http://schemas.microsoft.com/office/drawing/2014/main" id="{982D476F-E453-8848-874A-75EAD5B9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6331" y="3806964"/>
                <a:ext cx="39379" cy="7253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2"/>
                  </a:cxn>
                  <a:cxn ang="0">
                    <a:pos x="19" y="8"/>
                  </a:cxn>
                  <a:cxn ang="0">
                    <a:pos x="18" y="17"/>
                  </a:cxn>
                  <a:cxn ang="0">
                    <a:pos x="14" y="26"/>
                  </a:cxn>
                  <a:cxn ang="0">
                    <a:pos x="10" y="32"/>
                  </a:cxn>
                  <a:cxn ang="0">
                    <a:pos x="5" y="35"/>
                  </a:cxn>
                  <a:cxn ang="0">
                    <a:pos x="3" y="35"/>
                  </a:cxn>
                  <a:cxn ang="0">
                    <a:pos x="2" y="34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2" y="17"/>
                  </a:cxn>
                  <a:cxn ang="0">
                    <a:pos x="5" y="8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19" h="35">
                    <a:moveTo>
                      <a:pt x="14" y="0"/>
                    </a:moveTo>
                    <a:lnTo>
                      <a:pt x="18" y="2"/>
                    </a:lnTo>
                    <a:lnTo>
                      <a:pt x="19" y="8"/>
                    </a:lnTo>
                    <a:lnTo>
                      <a:pt x="18" y="17"/>
                    </a:lnTo>
                    <a:lnTo>
                      <a:pt x="14" y="26"/>
                    </a:lnTo>
                    <a:lnTo>
                      <a:pt x="10" y="32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323">
                <a:extLst>
                  <a:ext uri="{FF2B5EF4-FFF2-40B4-BE49-F238E27FC236}">
                    <a16:creationId xmlns:a16="http://schemas.microsoft.com/office/drawing/2014/main" id="{BA14297B-72D4-3E46-AF57-3A522CBD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8612" y="3935461"/>
                <a:ext cx="58031" cy="5388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28" y="7"/>
                  </a:cxn>
                  <a:cxn ang="0">
                    <a:pos x="26" y="9"/>
                  </a:cxn>
                  <a:cxn ang="0">
                    <a:pos x="25" y="13"/>
                  </a:cxn>
                  <a:cxn ang="0">
                    <a:pos x="20" y="21"/>
                  </a:cxn>
                  <a:cxn ang="0">
                    <a:pos x="16" y="23"/>
                  </a:cxn>
                  <a:cxn ang="0">
                    <a:pos x="13" y="24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5" y="9"/>
                  </a:cxn>
                  <a:cxn ang="0">
                    <a:pos x="18" y="2"/>
                  </a:cxn>
                  <a:cxn ang="0">
                    <a:pos x="23" y="0"/>
                  </a:cxn>
                </a:cxnLst>
                <a:rect l="0" t="0" r="r" b="b"/>
                <a:pathLst>
                  <a:path w="28" h="26">
                    <a:moveTo>
                      <a:pt x="23" y="0"/>
                    </a:moveTo>
                    <a:lnTo>
                      <a:pt x="24" y="2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6" y="9"/>
                    </a:lnTo>
                    <a:lnTo>
                      <a:pt x="25" y="13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5" y="9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324">
                <a:extLst>
                  <a:ext uri="{FF2B5EF4-FFF2-40B4-BE49-F238E27FC236}">
                    <a16:creationId xmlns:a16="http://schemas.microsoft.com/office/drawing/2014/main" id="{D4530CFA-B99F-5B4E-BF61-227BCAF44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9855" y="4466030"/>
                <a:ext cx="39379" cy="352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10" y="12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19" h="17">
                    <a:moveTo>
                      <a:pt x="7" y="0"/>
                    </a:moveTo>
                    <a:lnTo>
                      <a:pt x="9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325">
                <a:extLst>
                  <a:ext uri="{FF2B5EF4-FFF2-40B4-BE49-F238E27FC236}">
                    <a16:creationId xmlns:a16="http://schemas.microsoft.com/office/drawing/2014/main" id="{CB40EF40-C522-6F4C-BBF6-EAC6190E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958" y="4490900"/>
                <a:ext cx="16580" cy="16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326">
                <a:extLst>
                  <a:ext uri="{FF2B5EF4-FFF2-40B4-BE49-F238E27FC236}">
                    <a16:creationId xmlns:a16="http://schemas.microsoft.com/office/drawing/2014/main" id="{99AED55C-0994-434E-A76D-C94731A8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6488" y="4455668"/>
                <a:ext cx="16580" cy="227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5"/>
                  </a:cxn>
                  <a:cxn ang="0">
                    <a:pos x="7" y="6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7" y="10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7" y="6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327">
                <a:extLst>
                  <a:ext uri="{FF2B5EF4-FFF2-40B4-BE49-F238E27FC236}">
                    <a16:creationId xmlns:a16="http://schemas.microsoft.com/office/drawing/2014/main" id="{EFE55B77-A3D6-004C-BEEF-A972704BF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399" y="4403854"/>
                <a:ext cx="18653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6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328">
                <a:extLst>
                  <a:ext uri="{FF2B5EF4-FFF2-40B4-BE49-F238E27FC236}">
                    <a16:creationId xmlns:a16="http://schemas.microsoft.com/office/drawing/2014/main" id="{8517D196-484E-C840-8445-4084555B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382" y="3578986"/>
                <a:ext cx="55959" cy="7253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20" y="4"/>
                  </a:cxn>
                  <a:cxn ang="0">
                    <a:pos x="24" y="4"/>
                  </a:cxn>
                  <a:cxn ang="0">
                    <a:pos x="24" y="8"/>
                  </a:cxn>
                  <a:cxn ang="0">
                    <a:pos x="27" y="10"/>
                  </a:cxn>
                  <a:cxn ang="0">
                    <a:pos x="27" y="15"/>
                  </a:cxn>
                  <a:cxn ang="0">
                    <a:pos x="24" y="15"/>
                  </a:cxn>
                  <a:cxn ang="0">
                    <a:pos x="21" y="24"/>
                  </a:cxn>
                  <a:cxn ang="0">
                    <a:pos x="19" y="32"/>
                  </a:cxn>
                  <a:cxn ang="0">
                    <a:pos x="14" y="35"/>
                  </a:cxn>
                  <a:cxn ang="0">
                    <a:pos x="12" y="35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6" y="29"/>
                  </a:cxn>
                  <a:cxn ang="0">
                    <a:pos x="6" y="27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11" y="20"/>
                  </a:cxn>
                  <a:cxn ang="0">
                    <a:pos x="12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9" y="10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1" y="0"/>
                  </a:cxn>
                </a:cxnLst>
                <a:rect l="0" t="0" r="r" b="b"/>
                <a:pathLst>
                  <a:path w="27" h="35">
                    <a:moveTo>
                      <a:pt x="11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1" y="24"/>
                    </a:lnTo>
                    <a:lnTo>
                      <a:pt x="19" y="32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7" y="25"/>
                    </a:lnTo>
                    <a:lnTo>
                      <a:pt x="9" y="23"/>
                    </a:lnTo>
                    <a:lnTo>
                      <a:pt x="11" y="20"/>
                    </a:lnTo>
                    <a:lnTo>
                      <a:pt x="12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329">
                <a:extLst>
                  <a:ext uri="{FF2B5EF4-FFF2-40B4-BE49-F238E27FC236}">
                    <a16:creationId xmlns:a16="http://schemas.microsoft.com/office/drawing/2014/main" id="{C07ED07F-9174-0042-96FE-260837CB7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0631" y="3564478"/>
                <a:ext cx="58031" cy="435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8" y="3"/>
                  </a:cxn>
                  <a:cxn ang="0">
                    <a:pos x="28" y="7"/>
                  </a:cxn>
                  <a:cxn ang="0">
                    <a:pos x="25" y="12"/>
                  </a:cxn>
                  <a:cxn ang="0">
                    <a:pos x="24" y="13"/>
                  </a:cxn>
                  <a:cxn ang="0">
                    <a:pos x="20" y="13"/>
                  </a:cxn>
                  <a:cxn ang="0">
                    <a:pos x="18" y="11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1" y="18"/>
                  </a:cxn>
                  <a:cxn ang="0">
                    <a:pos x="6" y="21"/>
                  </a:cxn>
                  <a:cxn ang="0">
                    <a:pos x="4" y="18"/>
                  </a:cxn>
                  <a:cxn ang="0">
                    <a:pos x="4" y="15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6" y="2"/>
                  </a:cxn>
                  <a:cxn ang="0">
                    <a:pos x="18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1">
                    <a:moveTo>
                      <a:pt x="20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8" y="7"/>
                    </a:lnTo>
                    <a:lnTo>
                      <a:pt x="25" y="12"/>
                    </a:lnTo>
                    <a:lnTo>
                      <a:pt x="24" y="13"/>
                    </a:lnTo>
                    <a:lnTo>
                      <a:pt x="20" y="13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6" y="21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330">
                <a:extLst>
                  <a:ext uri="{FF2B5EF4-FFF2-40B4-BE49-F238E27FC236}">
                    <a16:creationId xmlns:a16="http://schemas.microsoft.com/office/drawing/2014/main" id="{AD590B25-63F3-5746-A7D4-90F7414FB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7470" y="3367587"/>
                <a:ext cx="269429" cy="221762"/>
              </a:xfrm>
              <a:custGeom>
                <a:avLst/>
                <a:gdLst/>
                <a:ahLst/>
                <a:cxnLst>
                  <a:cxn ang="0">
                    <a:pos x="73" y="57"/>
                  </a:cxn>
                  <a:cxn ang="0">
                    <a:pos x="73" y="56"/>
                  </a:cxn>
                  <a:cxn ang="0">
                    <a:pos x="120" y="0"/>
                  </a:cxn>
                  <a:cxn ang="0">
                    <a:pos x="123" y="2"/>
                  </a:cxn>
                  <a:cxn ang="0">
                    <a:pos x="124" y="7"/>
                  </a:cxn>
                  <a:cxn ang="0">
                    <a:pos x="125" y="14"/>
                  </a:cxn>
                  <a:cxn ang="0">
                    <a:pos x="130" y="25"/>
                  </a:cxn>
                  <a:cxn ang="0">
                    <a:pos x="129" y="30"/>
                  </a:cxn>
                  <a:cxn ang="0">
                    <a:pos x="124" y="41"/>
                  </a:cxn>
                  <a:cxn ang="0">
                    <a:pos x="119" y="42"/>
                  </a:cxn>
                  <a:cxn ang="0">
                    <a:pos x="118" y="62"/>
                  </a:cxn>
                  <a:cxn ang="0">
                    <a:pos x="113" y="68"/>
                  </a:cxn>
                  <a:cxn ang="0">
                    <a:pos x="114" y="75"/>
                  </a:cxn>
                  <a:cxn ang="0">
                    <a:pos x="115" y="78"/>
                  </a:cxn>
                  <a:cxn ang="0">
                    <a:pos x="110" y="82"/>
                  </a:cxn>
                  <a:cxn ang="0">
                    <a:pos x="105" y="81"/>
                  </a:cxn>
                  <a:cxn ang="0">
                    <a:pos x="99" y="85"/>
                  </a:cxn>
                  <a:cxn ang="0">
                    <a:pos x="95" y="90"/>
                  </a:cxn>
                  <a:cxn ang="0">
                    <a:pos x="93" y="88"/>
                  </a:cxn>
                  <a:cxn ang="0">
                    <a:pos x="86" y="90"/>
                  </a:cxn>
                  <a:cxn ang="0">
                    <a:pos x="83" y="93"/>
                  </a:cxn>
                  <a:cxn ang="0">
                    <a:pos x="75" y="92"/>
                  </a:cxn>
                  <a:cxn ang="0">
                    <a:pos x="73" y="88"/>
                  </a:cxn>
                  <a:cxn ang="0">
                    <a:pos x="69" y="86"/>
                  </a:cxn>
                  <a:cxn ang="0">
                    <a:pos x="66" y="91"/>
                  </a:cxn>
                  <a:cxn ang="0">
                    <a:pos x="69" y="95"/>
                  </a:cxn>
                  <a:cxn ang="0">
                    <a:pos x="66" y="96"/>
                  </a:cxn>
                  <a:cxn ang="0">
                    <a:pos x="63" y="98"/>
                  </a:cxn>
                  <a:cxn ang="0">
                    <a:pos x="58" y="105"/>
                  </a:cxn>
                  <a:cxn ang="0">
                    <a:pos x="54" y="105"/>
                  </a:cxn>
                  <a:cxn ang="0">
                    <a:pos x="51" y="102"/>
                  </a:cxn>
                  <a:cxn ang="0">
                    <a:pos x="53" y="96"/>
                  </a:cxn>
                  <a:cxn ang="0">
                    <a:pos x="49" y="91"/>
                  </a:cxn>
                  <a:cxn ang="0">
                    <a:pos x="39" y="88"/>
                  </a:cxn>
                  <a:cxn ang="0">
                    <a:pos x="37" y="92"/>
                  </a:cxn>
                  <a:cxn ang="0">
                    <a:pos x="30" y="93"/>
                  </a:cxn>
                  <a:cxn ang="0">
                    <a:pos x="17" y="97"/>
                  </a:cxn>
                  <a:cxn ang="0">
                    <a:pos x="0" y="98"/>
                  </a:cxn>
                  <a:cxn ang="0">
                    <a:pos x="4" y="96"/>
                  </a:cxn>
                  <a:cxn ang="0">
                    <a:pos x="11" y="90"/>
                  </a:cxn>
                  <a:cxn ang="0">
                    <a:pos x="27" y="78"/>
                  </a:cxn>
                  <a:cxn ang="0">
                    <a:pos x="59" y="76"/>
                  </a:cxn>
                  <a:cxn ang="0">
                    <a:pos x="66" y="66"/>
                  </a:cxn>
                  <a:cxn ang="0">
                    <a:pos x="69" y="62"/>
                  </a:cxn>
                  <a:cxn ang="0">
                    <a:pos x="71" y="58"/>
                  </a:cxn>
                  <a:cxn ang="0">
                    <a:pos x="73" y="62"/>
                  </a:cxn>
                  <a:cxn ang="0">
                    <a:pos x="79" y="61"/>
                  </a:cxn>
                  <a:cxn ang="0">
                    <a:pos x="85" y="57"/>
                  </a:cxn>
                  <a:cxn ang="0">
                    <a:pos x="100" y="43"/>
                  </a:cxn>
                  <a:cxn ang="0">
                    <a:pos x="108" y="23"/>
                  </a:cxn>
                  <a:cxn ang="0">
                    <a:pos x="106" y="20"/>
                  </a:cxn>
                  <a:cxn ang="0">
                    <a:pos x="105" y="15"/>
                  </a:cxn>
                  <a:cxn ang="0">
                    <a:pos x="109" y="8"/>
                  </a:cxn>
                  <a:cxn ang="0">
                    <a:pos x="115" y="4"/>
                  </a:cxn>
                  <a:cxn ang="0">
                    <a:pos x="116" y="7"/>
                  </a:cxn>
                  <a:cxn ang="0">
                    <a:pos x="120" y="5"/>
                  </a:cxn>
                  <a:cxn ang="0">
                    <a:pos x="118" y="4"/>
                  </a:cxn>
                </a:cxnLst>
                <a:rect l="0" t="0" r="r" b="b"/>
                <a:pathLst>
                  <a:path w="130" h="107">
                    <a:moveTo>
                      <a:pt x="73" y="56"/>
                    </a:moveTo>
                    <a:lnTo>
                      <a:pt x="73" y="57"/>
                    </a:lnTo>
                    <a:lnTo>
                      <a:pt x="71" y="58"/>
                    </a:lnTo>
                    <a:lnTo>
                      <a:pt x="73" y="56"/>
                    </a:lnTo>
                    <a:close/>
                    <a:moveTo>
                      <a:pt x="118" y="0"/>
                    </a:moveTo>
                    <a:lnTo>
                      <a:pt x="120" y="0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4" y="7"/>
                    </a:lnTo>
                    <a:lnTo>
                      <a:pt x="124" y="10"/>
                    </a:lnTo>
                    <a:lnTo>
                      <a:pt x="125" y="14"/>
                    </a:lnTo>
                    <a:lnTo>
                      <a:pt x="129" y="22"/>
                    </a:lnTo>
                    <a:lnTo>
                      <a:pt x="130" y="25"/>
                    </a:lnTo>
                    <a:lnTo>
                      <a:pt x="130" y="28"/>
                    </a:lnTo>
                    <a:lnTo>
                      <a:pt x="129" y="30"/>
                    </a:lnTo>
                    <a:lnTo>
                      <a:pt x="124" y="36"/>
                    </a:lnTo>
                    <a:lnTo>
                      <a:pt x="124" y="41"/>
                    </a:lnTo>
                    <a:lnTo>
                      <a:pt x="120" y="41"/>
                    </a:lnTo>
                    <a:lnTo>
                      <a:pt x="119" y="42"/>
                    </a:lnTo>
                    <a:lnTo>
                      <a:pt x="118" y="44"/>
                    </a:lnTo>
                    <a:lnTo>
                      <a:pt x="118" y="62"/>
                    </a:lnTo>
                    <a:lnTo>
                      <a:pt x="114" y="66"/>
                    </a:lnTo>
                    <a:lnTo>
                      <a:pt x="113" y="68"/>
                    </a:lnTo>
                    <a:lnTo>
                      <a:pt x="113" y="73"/>
                    </a:lnTo>
                    <a:lnTo>
                      <a:pt x="114" y="75"/>
                    </a:lnTo>
                    <a:lnTo>
                      <a:pt x="114" y="77"/>
                    </a:lnTo>
                    <a:lnTo>
                      <a:pt x="115" y="78"/>
                    </a:lnTo>
                    <a:lnTo>
                      <a:pt x="113" y="81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5" y="81"/>
                    </a:lnTo>
                    <a:lnTo>
                      <a:pt x="101" y="82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4" y="90"/>
                    </a:lnTo>
                    <a:lnTo>
                      <a:pt x="93" y="88"/>
                    </a:lnTo>
                    <a:lnTo>
                      <a:pt x="89" y="88"/>
                    </a:lnTo>
                    <a:lnTo>
                      <a:pt x="86" y="90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78" y="93"/>
                    </a:lnTo>
                    <a:lnTo>
                      <a:pt x="75" y="92"/>
                    </a:lnTo>
                    <a:lnTo>
                      <a:pt x="74" y="91"/>
                    </a:lnTo>
                    <a:lnTo>
                      <a:pt x="73" y="88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6" y="88"/>
                    </a:lnTo>
                    <a:lnTo>
                      <a:pt x="66" y="91"/>
                    </a:lnTo>
                    <a:lnTo>
                      <a:pt x="68" y="92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66" y="96"/>
                    </a:lnTo>
                    <a:lnTo>
                      <a:pt x="65" y="97"/>
                    </a:lnTo>
                    <a:lnTo>
                      <a:pt x="63" y="98"/>
                    </a:lnTo>
                    <a:lnTo>
                      <a:pt x="60" y="101"/>
                    </a:lnTo>
                    <a:lnTo>
                      <a:pt x="58" y="105"/>
                    </a:lnTo>
                    <a:lnTo>
                      <a:pt x="56" y="107"/>
                    </a:lnTo>
                    <a:lnTo>
                      <a:pt x="54" y="105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51" y="100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49" y="91"/>
                    </a:lnTo>
                    <a:lnTo>
                      <a:pt x="44" y="88"/>
                    </a:lnTo>
                    <a:lnTo>
                      <a:pt x="39" y="88"/>
                    </a:lnTo>
                    <a:lnTo>
                      <a:pt x="37" y="90"/>
                    </a:lnTo>
                    <a:lnTo>
                      <a:pt x="37" y="92"/>
                    </a:lnTo>
                    <a:lnTo>
                      <a:pt x="31" y="92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17" y="97"/>
                    </a:lnTo>
                    <a:lnTo>
                      <a:pt x="6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4" y="96"/>
                    </a:lnTo>
                    <a:lnTo>
                      <a:pt x="5" y="95"/>
                    </a:lnTo>
                    <a:lnTo>
                      <a:pt x="11" y="90"/>
                    </a:lnTo>
                    <a:lnTo>
                      <a:pt x="21" y="80"/>
                    </a:lnTo>
                    <a:lnTo>
                      <a:pt x="27" y="78"/>
                    </a:lnTo>
                    <a:lnTo>
                      <a:pt x="54" y="78"/>
                    </a:lnTo>
                    <a:lnTo>
                      <a:pt x="59" y="76"/>
                    </a:lnTo>
                    <a:lnTo>
                      <a:pt x="61" y="71"/>
                    </a:lnTo>
                    <a:lnTo>
                      <a:pt x="66" y="66"/>
                    </a:lnTo>
                    <a:lnTo>
                      <a:pt x="68" y="63"/>
                    </a:lnTo>
                    <a:lnTo>
                      <a:pt x="69" y="62"/>
                    </a:lnTo>
                    <a:lnTo>
                      <a:pt x="70" y="59"/>
                    </a:lnTo>
                    <a:lnTo>
                      <a:pt x="71" y="58"/>
                    </a:lnTo>
                    <a:lnTo>
                      <a:pt x="71" y="61"/>
                    </a:lnTo>
                    <a:lnTo>
                      <a:pt x="73" y="62"/>
                    </a:lnTo>
                    <a:lnTo>
                      <a:pt x="76" y="62"/>
                    </a:lnTo>
                    <a:lnTo>
                      <a:pt x="79" y="61"/>
                    </a:lnTo>
                    <a:lnTo>
                      <a:pt x="80" y="59"/>
                    </a:lnTo>
                    <a:lnTo>
                      <a:pt x="85" y="57"/>
                    </a:lnTo>
                    <a:lnTo>
                      <a:pt x="93" y="52"/>
                    </a:lnTo>
                    <a:lnTo>
                      <a:pt x="100" y="43"/>
                    </a:lnTo>
                    <a:lnTo>
                      <a:pt x="105" y="3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6" y="20"/>
                    </a:lnTo>
                    <a:lnTo>
                      <a:pt x="105" y="20"/>
                    </a:lnTo>
                    <a:lnTo>
                      <a:pt x="105" y="15"/>
                    </a:lnTo>
                    <a:lnTo>
                      <a:pt x="108" y="12"/>
                    </a:lnTo>
                    <a:lnTo>
                      <a:pt x="109" y="8"/>
                    </a:lnTo>
                    <a:lnTo>
                      <a:pt x="113" y="5"/>
                    </a:lnTo>
                    <a:lnTo>
                      <a:pt x="115" y="4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4"/>
                    </a:lnTo>
                    <a:lnTo>
                      <a:pt x="118" y="4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331">
                <a:extLst>
                  <a:ext uri="{FF2B5EF4-FFF2-40B4-BE49-F238E27FC236}">
                    <a16:creationId xmlns:a16="http://schemas.microsoft.com/office/drawing/2014/main" id="{5B6F3414-86F6-AA45-BD8D-18D455D59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5086" y="3247380"/>
                <a:ext cx="138860" cy="11813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0" y="7"/>
                  </a:cxn>
                  <a:cxn ang="0">
                    <a:pos x="38" y="13"/>
                  </a:cxn>
                  <a:cxn ang="0">
                    <a:pos x="45" y="18"/>
                  </a:cxn>
                  <a:cxn ang="0">
                    <a:pos x="55" y="21"/>
                  </a:cxn>
                  <a:cxn ang="0">
                    <a:pos x="58" y="21"/>
                  </a:cxn>
                  <a:cxn ang="0">
                    <a:pos x="60" y="19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3" y="22"/>
                  </a:cxn>
                  <a:cxn ang="0">
                    <a:pos x="62" y="24"/>
                  </a:cxn>
                  <a:cxn ang="0">
                    <a:pos x="64" y="29"/>
                  </a:cxn>
                  <a:cxn ang="0">
                    <a:pos x="67" y="31"/>
                  </a:cxn>
                  <a:cxn ang="0">
                    <a:pos x="63" y="33"/>
                  </a:cxn>
                  <a:cxn ang="0">
                    <a:pos x="59" y="34"/>
                  </a:cxn>
                  <a:cxn ang="0">
                    <a:pos x="54" y="34"/>
                  </a:cxn>
                  <a:cxn ang="0">
                    <a:pos x="47" y="37"/>
                  </a:cxn>
                  <a:cxn ang="0">
                    <a:pos x="42" y="42"/>
                  </a:cxn>
                  <a:cxn ang="0">
                    <a:pos x="40" y="46"/>
                  </a:cxn>
                  <a:cxn ang="0">
                    <a:pos x="39" y="48"/>
                  </a:cxn>
                  <a:cxn ang="0">
                    <a:pos x="34" y="46"/>
                  </a:cxn>
                  <a:cxn ang="0">
                    <a:pos x="30" y="43"/>
                  </a:cxn>
                  <a:cxn ang="0">
                    <a:pos x="27" y="42"/>
                  </a:cxn>
                  <a:cxn ang="0">
                    <a:pos x="22" y="38"/>
                  </a:cxn>
                  <a:cxn ang="0">
                    <a:pos x="20" y="39"/>
                  </a:cxn>
                  <a:cxn ang="0">
                    <a:pos x="19" y="42"/>
                  </a:cxn>
                  <a:cxn ang="0">
                    <a:pos x="14" y="42"/>
                  </a:cxn>
                  <a:cxn ang="0">
                    <a:pos x="11" y="41"/>
                  </a:cxn>
                  <a:cxn ang="0">
                    <a:pos x="8" y="41"/>
                  </a:cxn>
                  <a:cxn ang="0">
                    <a:pos x="6" y="42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0" y="49"/>
                  </a:cxn>
                  <a:cxn ang="0">
                    <a:pos x="11" y="49"/>
                  </a:cxn>
                  <a:cxn ang="0">
                    <a:pos x="13" y="51"/>
                  </a:cxn>
                  <a:cxn ang="0">
                    <a:pos x="14" y="51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6" y="55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3" y="38"/>
                  </a:cxn>
                  <a:cxn ang="0">
                    <a:pos x="8" y="33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18" y="28"/>
                  </a:cxn>
                  <a:cxn ang="0">
                    <a:pos x="23" y="16"/>
                  </a:cxn>
                  <a:cxn ang="0">
                    <a:pos x="23" y="8"/>
                  </a:cxn>
                  <a:cxn ang="0">
                    <a:pos x="22" y="7"/>
                  </a:cxn>
                  <a:cxn ang="0">
                    <a:pos x="22" y="3"/>
                  </a:cxn>
                  <a:cxn ang="0">
                    <a:pos x="24" y="0"/>
                  </a:cxn>
                </a:cxnLst>
                <a:rect l="0" t="0" r="r" b="b"/>
                <a:pathLst>
                  <a:path w="67" h="57">
                    <a:moveTo>
                      <a:pt x="24" y="0"/>
                    </a:moveTo>
                    <a:lnTo>
                      <a:pt x="30" y="7"/>
                    </a:lnTo>
                    <a:lnTo>
                      <a:pt x="38" y="13"/>
                    </a:lnTo>
                    <a:lnTo>
                      <a:pt x="45" y="18"/>
                    </a:lnTo>
                    <a:lnTo>
                      <a:pt x="55" y="21"/>
                    </a:lnTo>
                    <a:lnTo>
                      <a:pt x="58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62" y="24"/>
                    </a:lnTo>
                    <a:lnTo>
                      <a:pt x="64" y="29"/>
                    </a:lnTo>
                    <a:lnTo>
                      <a:pt x="67" y="31"/>
                    </a:lnTo>
                    <a:lnTo>
                      <a:pt x="63" y="33"/>
                    </a:lnTo>
                    <a:lnTo>
                      <a:pt x="59" y="34"/>
                    </a:lnTo>
                    <a:lnTo>
                      <a:pt x="54" y="34"/>
                    </a:lnTo>
                    <a:lnTo>
                      <a:pt x="47" y="37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9" y="48"/>
                    </a:lnTo>
                    <a:lnTo>
                      <a:pt x="34" y="46"/>
                    </a:lnTo>
                    <a:lnTo>
                      <a:pt x="30" y="43"/>
                    </a:lnTo>
                    <a:lnTo>
                      <a:pt x="27" y="42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9" y="42"/>
                    </a:lnTo>
                    <a:lnTo>
                      <a:pt x="14" y="42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6" y="42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3" y="51"/>
                    </a:lnTo>
                    <a:lnTo>
                      <a:pt x="14" y="51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6" y="55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3" y="38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18" y="28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2" y="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332">
                <a:extLst>
                  <a:ext uri="{FF2B5EF4-FFF2-40B4-BE49-F238E27FC236}">
                    <a16:creationId xmlns:a16="http://schemas.microsoft.com/office/drawing/2014/main" id="{68D85F23-30C3-D243-A5D0-095025D9C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9801" y="3276396"/>
                <a:ext cx="20725" cy="20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0" h="10">
                    <a:moveTo>
                      <a:pt x="9" y="0"/>
                    </a:moveTo>
                    <a:lnTo>
                      <a:pt x="10" y="2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333">
                <a:extLst>
                  <a:ext uri="{FF2B5EF4-FFF2-40B4-BE49-F238E27FC236}">
                    <a16:creationId xmlns:a16="http://schemas.microsoft.com/office/drawing/2014/main" id="{AC6679AD-D04C-2D47-9DF6-0B65D805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469" y="3245308"/>
                <a:ext cx="31089" cy="2279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5" y="4"/>
                  </a:cxn>
                  <a:cxn ang="0">
                    <a:pos x="11" y="4"/>
                  </a:cxn>
                  <a:cxn ang="0">
                    <a:pos x="6" y="6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9" y="0"/>
                  </a:cxn>
                </a:cxnLst>
                <a:rect l="0" t="0" r="r" b="b"/>
                <a:pathLst>
                  <a:path w="15" h="11">
                    <a:moveTo>
                      <a:pt x="9" y="0"/>
                    </a:moveTo>
                    <a:lnTo>
                      <a:pt x="15" y="0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334">
                <a:extLst>
                  <a:ext uri="{FF2B5EF4-FFF2-40B4-BE49-F238E27FC236}">
                    <a16:creationId xmlns:a16="http://schemas.microsoft.com/office/drawing/2014/main" id="{0294058E-6379-4F45-ACA0-4D250CE1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354" y="3222510"/>
                <a:ext cx="18653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7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9" y="0"/>
                    </a:lnTo>
                    <a:lnTo>
                      <a:pt x="7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335">
                <a:extLst>
                  <a:ext uri="{FF2B5EF4-FFF2-40B4-BE49-F238E27FC236}">
                    <a16:creationId xmlns:a16="http://schemas.microsoft.com/office/drawing/2014/main" id="{70C22562-48F9-8740-ACBE-9C3A7088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536" y="2963444"/>
                <a:ext cx="70466" cy="26735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9" y="19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0" y="51"/>
                  </a:cxn>
                  <a:cxn ang="0">
                    <a:pos x="23" y="56"/>
                  </a:cxn>
                  <a:cxn ang="0">
                    <a:pos x="29" y="70"/>
                  </a:cxn>
                  <a:cxn ang="0">
                    <a:pos x="34" y="83"/>
                  </a:cxn>
                  <a:cxn ang="0">
                    <a:pos x="32" y="82"/>
                  </a:cxn>
                  <a:cxn ang="0">
                    <a:pos x="30" y="80"/>
                  </a:cxn>
                  <a:cxn ang="0">
                    <a:pos x="28" y="78"/>
                  </a:cxn>
                  <a:cxn ang="0">
                    <a:pos x="25" y="78"/>
                  </a:cxn>
                  <a:cxn ang="0">
                    <a:pos x="19" y="81"/>
                  </a:cxn>
                  <a:cxn ang="0">
                    <a:pos x="15" y="86"/>
                  </a:cxn>
                  <a:cxn ang="0">
                    <a:pos x="13" y="93"/>
                  </a:cxn>
                  <a:cxn ang="0">
                    <a:pos x="13" y="102"/>
                  </a:cxn>
                  <a:cxn ang="0">
                    <a:pos x="15" y="110"/>
                  </a:cxn>
                  <a:cxn ang="0">
                    <a:pos x="20" y="116"/>
                  </a:cxn>
                  <a:cxn ang="0">
                    <a:pos x="24" y="122"/>
                  </a:cxn>
                  <a:cxn ang="0">
                    <a:pos x="24" y="124"/>
                  </a:cxn>
                  <a:cxn ang="0">
                    <a:pos x="23" y="124"/>
                  </a:cxn>
                  <a:cxn ang="0">
                    <a:pos x="20" y="121"/>
                  </a:cxn>
                  <a:cxn ang="0">
                    <a:pos x="19" y="119"/>
                  </a:cxn>
                  <a:cxn ang="0">
                    <a:pos x="14" y="119"/>
                  </a:cxn>
                  <a:cxn ang="0">
                    <a:pos x="10" y="122"/>
                  </a:cxn>
                  <a:cxn ang="0">
                    <a:pos x="10" y="125"/>
                  </a:cxn>
                  <a:cxn ang="0">
                    <a:pos x="7" y="129"/>
                  </a:cxn>
                  <a:cxn ang="0">
                    <a:pos x="5" y="129"/>
                  </a:cxn>
                  <a:cxn ang="0">
                    <a:pos x="5" y="111"/>
                  </a:cxn>
                  <a:cxn ang="0">
                    <a:pos x="7" y="106"/>
                  </a:cxn>
                  <a:cxn ang="0">
                    <a:pos x="7" y="92"/>
                  </a:cxn>
                  <a:cxn ang="0">
                    <a:pos x="5" y="90"/>
                  </a:cxn>
                  <a:cxn ang="0">
                    <a:pos x="5" y="82"/>
                  </a:cxn>
                  <a:cxn ang="0">
                    <a:pos x="7" y="80"/>
                  </a:cxn>
                  <a:cxn ang="0">
                    <a:pos x="7" y="49"/>
                  </a:cxn>
                  <a:cxn ang="0">
                    <a:pos x="5" y="46"/>
                  </a:cxn>
                  <a:cxn ang="0">
                    <a:pos x="0" y="36"/>
                  </a:cxn>
                  <a:cxn ang="0">
                    <a:pos x="2" y="27"/>
                  </a:cxn>
                  <a:cxn ang="0">
                    <a:pos x="4" y="18"/>
                  </a:cxn>
                  <a:cxn ang="0">
                    <a:pos x="9" y="14"/>
                  </a:cxn>
                  <a:cxn ang="0">
                    <a:pos x="9" y="13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34" h="129">
                    <a:moveTo>
                      <a:pt x="10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0" y="51"/>
                    </a:lnTo>
                    <a:lnTo>
                      <a:pt x="23" y="56"/>
                    </a:lnTo>
                    <a:lnTo>
                      <a:pt x="29" y="70"/>
                    </a:lnTo>
                    <a:lnTo>
                      <a:pt x="34" y="83"/>
                    </a:lnTo>
                    <a:lnTo>
                      <a:pt x="32" y="82"/>
                    </a:lnTo>
                    <a:lnTo>
                      <a:pt x="30" y="80"/>
                    </a:lnTo>
                    <a:lnTo>
                      <a:pt x="28" y="78"/>
                    </a:lnTo>
                    <a:lnTo>
                      <a:pt x="25" y="78"/>
                    </a:lnTo>
                    <a:lnTo>
                      <a:pt x="19" y="81"/>
                    </a:lnTo>
                    <a:lnTo>
                      <a:pt x="15" y="86"/>
                    </a:lnTo>
                    <a:lnTo>
                      <a:pt x="13" y="93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20" y="116"/>
                    </a:lnTo>
                    <a:lnTo>
                      <a:pt x="24" y="122"/>
                    </a:lnTo>
                    <a:lnTo>
                      <a:pt x="24" y="124"/>
                    </a:lnTo>
                    <a:lnTo>
                      <a:pt x="23" y="124"/>
                    </a:lnTo>
                    <a:lnTo>
                      <a:pt x="20" y="121"/>
                    </a:lnTo>
                    <a:lnTo>
                      <a:pt x="19" y="119"/>
                    </a:lnTo>
                    <a:lnTo>
                      <a:pt x="14" y="119"/>
                    </a:lnTo>
                    <a:lnTo>
                      <a:pt x="10" y="122"/>
                    </a:lnTo>
                    <a:lnTo>
                      <a:pt x="10" y="125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11"/>
                    </a:lnTo>
                    <a:lnTo>
                      <a:pt x="7" y="106"/>
                    </a:lnTo>
                    <a:lnTo>
                      <a:pt x="7" y="92"/>
                    </a:lnTo>
                    <a:lnTo>
                      <a:pt x="5" y="90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0" y="36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336">
                <a:extLst>
                  <a:ext uri="{FF2B5EF4-FFF2-40B4-BE49-F238E27FC236}">
                    <a16:creationId xmlns:a16="http://schemas.microsoft.com/office/drawing/2014/main" id="{5F082ED3-72A0-FC49-B663-9936A66D8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509" y="2302305"/>
                <a:ext cx="84975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1"/>
                  </a:cxn>
                  <a:cxn ang="0">
                    <a:pos x="32" y="2"/>
                  </a:cxn>
                  <a:cxn ang="0">
                    <a:pos x="39" y="6"/>
                  </a:cxn>
                  <a:cxn ang="0">
                    <a:pos x="41" y="10"/>
                  </a:cxn>
                  <a:cxn ang="0">
                    <a:pos x="37" y="12"/>
                  </a:cxn>
                  <a:cxn ang="0">
                    <a:pos x="30" y="15"/>
                  </a:cxn>
                  <a:cxn ang="0">
                    <a:pos x="10" y="17"/>
                  </a:cxn>
                  <a:cxn ang="0">
                    <a:pos x="4" y="17"/>
                  </a:cxn>
                  <a:cxn ang="0">
                    <a:pos x="1" y="16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41" h="17">
                    <a:moveTo>
                      <a:pt x="20" y="0"/>
                    </a:moveTo>
                    <a:lnTo>
                      <a:pt x="25" y="1"/>
                    </a:lnTo>
                    <a:lnTo>
                      <a:pt x="32" y="2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37" y="12"/>
                    </a:lnTo>
                    <a:lnTo>
                      <a:pt x="30" y="15"/>
                    </a:lnTo>
                    <a:lnTo>
                      <a:pt x="10" y="17"/>
                    </a:lnTo>
                    <a:lnTo>
                      <a:pt x="4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337">
                <a:extLst>
                  <a:ext uri="{FF2B5EF4-FFF2-40B4-BE49-F238E27FC236}">
                    <a16:creationId xmlns:a16="http://schemas.microsoft.com/office/drawing/2014/main" id="{89E3E61E-AD0B-C040-AF3B-3DDC6872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586" y="2372771"/>
                <a:ext cx="33161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4" y="9"/>
                  </a:cxn>
                  <a:cxn ang="0">
                    <a:pos x="12" y="9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338">
                <a:extLst>
                  <a:ext uri="{FF2B5EF4-FFF2-40B4-BE49-F238E27FC236}">
                    <a16:creationId xmlns:a16="http://schemas.microsoft.com/office/drawing/2014/main" id="{CF52FC65-0835-9449-8E55-16FF97BB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169" y="2103342"/>
                <a:ext cx="14508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3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7" y="3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339">
                <a:extLst>
                  <a:ext uri="{FF2B5EF4-FFF2-40B4-BE49-F238E27FC236}">
                    <a16:creationId xmlns:a16="http://schemas.microsoft.com/office/drawing/2014/main" id="{407D8E65-3565-7146-AB20-8940B1A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368" y="2163446"/>
                <a:ext cx="35234" cy="2487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6" y="3"/>
                  </a:cxn>
                  <a:cxn ang="0">
                    <a:pos x="17" y="4"/>
                  </a:cxn>
                  <a:cxn ang="0">
                    <a:pos x="17" y="9"/>
                  </a:cxn>
                  <a:cxn ang="0">
                    <a:pos x="12" y="12"/>
                  </a:cxn>
                  <a:cxn ang="0">
                    <a:pos x="5" y="12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2">
                    <a:moveTo>
                      <a:pt x="6" y="0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7" y="9"/>
                    </a:lnTo>
                    <a:lnTo>
                      <a:pt x="12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340">
                <a:extLst>
                  <a:ext uri="{FF2B5EF4-FFF2-40B4-BE49-F238E27FC236}">
                    <a16:creationId xmlns:a16="http://schemas.microsoft.com/office/drawing/2014/main" id="{24C6F4DE-C3E3-6D4E-A42F-584628ED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6850" y="1918887"/>
                <a:ext cx="147151" cy="8290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3" y="0"/>
                  </a:cxn>
                  <a:cxn ang="0">
                    <a:pos x="43" y="7"/>
                  </a:cxn>
                  <a:cxn ang="0">
                    <a:pos x="42" y="10"/>
                  </a:cxn>
                  <a:cxn ang="0">
                    <a:pos x="43" y="9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9" y="5"/>
                  </a:cxn>
                  <a:cxn ang="0">
                    <a:pos x="54" y="6"/>
                  </a:cxn>
                  <a:cxn ang="0">
                    <a:pos x="62" y="11"/>
                  </a:cxn>
                  <a:cxn ang="0">
                    <a:pos x="68" y="16"/>
                  </a:cxn>
                  <a:cxn ang="0">
                    <a:pos x="71" y="21"/>
                  </a:cxn>
                  <a:cxn ang="0">
                    <a:pos x="68" y="26"/>
                  </a:cxn>
                  <a:cxn ang="0">
                    <a:pos x="63" y="30"/>
                  </a:cxn>
                  <a:cxn ang="0">
                    <a:pos x="56" y="31"/>
                  </a:cxn>
                  <a:cxn ang="0">
                    <a:pos x="39" y="31"/>
                  </a:cxn>
                  <a:cxn ang="0">
                    <a:pos x="36" y="33"/>
                  </a:cxn>
                  <a:cxn ang="0">
                    <a:pos x="33" y="33"/>
                  </a:cxn>
                  <a:cxn ang="0">
                    <a:pos x="31" y="34"/>
                  </a:cxn>
                  <a:cxn ang="0">
                    <a:pos x="28" y="3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2" y="39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2" y="29"/>
                  </a:cxn>
                  <a:cxn ang="0">
                    <a:pos x="3" y="28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23" y="6"/>
                  </a:cxn>
                  <a:cxn ang="0">
                    <a:pos x="29" y="1"/>
                  </a:cxn>
                  <a:cxn ang="0">
                    <a:pos x="38" y="0"/>
                  </a:cxn>
                </a:cxnLst>
                <a:rect l="0" t="0" r="r" b="b"/>
                <a:pathLst>
                  <a:path w="71" h="40">
                    <a:moveTo>
                      <a:pt x="38" y="0"/>
                    </a:moveTo>
                    <a:lnTo>
                      <a:pt x="43" y="0"/>
                    </a:lnTo>
                    <a:lnTo>
                      <a:pt x="43" y="7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4" y="6"/>
                    </a:lnTo>
                    <a:lnTo>
                      <a:pt x="62" y="11"/>
                    </a:lnTo>
                    <a:lnTo>
                      <a:pt x="68" y="16"/>
                    </a:lnTo>
                    <a:lnTo>
                      <a:pt x="71" y="21"/>
                    </a:lnTo>
                    <a:lnTo>
                      <a:pt x="68" y="26"/>
                    </a:lnTo>
                    <a:lnTo>
                      <a:pt x="63" y="30"/>
                    </a:lnTo>
                    <a:lnTo>
                      <a:pt x="56" y="31"/>
                    </a:lnTo>
                    <a:lnTo>
                      <a:pt x="39" y="31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7" y="40"/>
                    </a:lnTo>
                    <a:lnTo>
                      <a:pt x="4" y="40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23" y="6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341">
                <a:extLst>
                  <a:ext uri="{FF2B5EF4-FFF2-40B4-BE49-F238E27FC236}">
                    <a16:creationId xmlns:a16="http://schemas.microsoft.com/office/drawing/2014/main" id="{8156C2CD-B17C-B04C-8C59-C707C30C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815" y="1879508"/>
                <a:ext cx="55959" cy="290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7" y="3"/>
                  </a:cxn>
                  <a:cxn ang="0">
                    <a:pos x="22" y="5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5" y="10"/>
                  </a:cxn>
                  <a:cxn ang="0">
                    <a:pos x="18" y="13"/>
                  </a:cxn>
                  <a:cxn ang="0">
                    <a:pos x="12" y="14"/>
                  </a:cxn>
                  <a:cxn ang="0">
                    <a:pos x="7" y="14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5" y="0"/>
                  </a:cxn>
                </a:cxnLst>
                <a:rect l="0" t="0" r="r" b="b"/>
                <a:pathLst>
                  <a:path w="27" h="14">
                    <a:moveTo>
                      <a:pt x="5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5" y="10"/>
                    </a:lnTo>
                    <a:lnTo>
                      <a:pt x="18" y="13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42">
                <a:extLst>
                  <a:ext uri="{FF2B5EF4-FFF2-40B4-BE49-F238E27FC236}">
                    <a16:creationId xmlns:a16="http://schemas.microsoft.com/office/drawing/2014/main" id="{7D6DEF6A-5B18-B74F-8091-77B145C8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395" y="1817332"/>
                <a:ext cx="201036" cy="14093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7" y="5"/>
                  </a:cxn>
                  <a:cxn ang="0">
                    <a:pos x="63" y="10"/>
                  </a:cxn>
                  <a:cxn ang="0">
                    <a:pos x="68" y="15"/>
                  </a:cxn>
                  <a:cxn ang="0">
                    <a:pos x="66" y="15"/>
                  </a:cxn>
                  <a:cxn ang="0">
                    <a:pos x="64" y="16"/>
                  </a:cxn>
                  <a:cxn ang="0">
                    <a:pos x="63" y="16"/>
                  </a:cxn>
                  <a:cxn ang="0">
                    <a:pos x="63" y="24"/>
                  </a:cxn>
                  <a:cxn ang="0">
                    <a:pos x="62" y="26"/>
                  </a:cxn>
                  <a:cxn ang="0">
                    <a:pos x="61" y="28"/>
                  </a:cxn>
                  <a:cxn ang="0">
                    <a:pos x="57" y="30"/>
                  </a:cxn>
                  <a:cxn ang="0">
                    <a:pos x="54" y="31"/>
                  </a:cxn>
                  <a:cxn ang="0">
                    <a:pos x="67" y="31"/>
                  </a:cxn>
                  <a:cxn ang="0">
                    <a:pos x="69" y="33"/>
                  </a:cxn>
                  <a:cxn ang="0">
                    <a:pos x="72" y="35"/>
                  </a:cxn>
                  <a:cxn ang="0">
                    <a:pos x="88" y="35"/>
                  </a:cxn>
                  <a:cxn ang="0">
                    <a:pos x="91" y="36"/>
                  </a:cxn>
                  <a:cxn ang="0">
                    <a:pos x="94" y="40"/>
                  </a:cxn>
                  <a:cxn ang="0">
                    <a:pos x="97" y="44"/>
                  </a:cxn>
                  <a:cxn ang="0">
                    <a:pos x="94" y="45"/>
                  </a:cxn>
                  <a:cxn ang="0">
                    <a:pos x="94" y="51"/>
                  </a:cxn>
                  <a:cxn ang="0">
                    <a:pos x="93" y="54"/>
                  </a:cxn>
                  <a:cxn ang="0">
                    <a:pos x="92" y="55"/>
                  </a:cxn>
                  <a:cxn ang="0">
                    <a:pos x="89" y="55"/>
                  </a:cxn>
                  <a:cxn ang="0">
                    <a:pos x="87" y="56"/>
                  </a:cxn>
                  <a:cxn ang="0">
                    <a:pos x="86" y="56"/>
                  </a:cxn>
                  <a:cxn ang="0">
                    <a:pos x="88" y="58"/>
                  </a:cxn>
                  <a:cxn ang="0">
                    <a:pos x="89" y="59"/>
                  </a:cxn>
                  <a:cxn ang="0">
                    <a:pos x="92" y="60"/>
                  </a:cxn>
                  <a:cxn ang="0">
                    <a:pos x="92" y="62"/>
                  </a:cxn>
                  <a:cxn ang="0">
                    <a:pos x="89" y="67"/>
                  </a:cxn>
                  <a:cxn ang="0">
                    <a:pos x="87" y="68"/>
                  </a:cxn>
                  <a:cxn ang="0">
                    <a:pos x="84" y="68"/>
                  </a:cxn>
                  <a:cxn ang="0">
                    <a:pos x="67" y="65"/>
                  </a:cxn>
                  <a:cxn ang="0">
                    <a:pos x="53" y="63"/>
                  </a:cxn>
                  <a:cxn ang="0">
                    <a:pos x="38" y="60"/>
                  </a:cxn>
                  <a:cxn ang="0">
                    <a:pos x="33" y="59"/>
                  </a:cxn>
                  <a:cxn ang="0">
                    <a:pos x="28" y="54"/>
                  </a:cxn>
                  <a:cxn ang="0">
                    <a:pos x="22" y="49"/>
                  </a:cxn>
                  <a:cxn ang="0">
                    <a:pos x="17" y="45"/>
                  </a:cxn>
                  <a:cxn ang="0">
                    <a:pos x="28" y="41"/>
                  </a:cxn>
                  <a:cxn ang="0">
                    <a:pos x="37" y="36"/>
                  </a:cxn>
                  <a:cxn ang="0">
                    <a:pos x="47" y="33"/>
                  </a:cxn>
                  <a:cxn ang="0">
                    <a:pos x="41" y="33"/>
                  </a:cxn>
                  <a:cxn ang="0">
                    <a:pos x="37" y="31"/>
                  </a:cxn>
                  <a:cxn ang="0">
                    <a:pos x="30" y="31"/>
                  </a:cxn>
                  <a:cxn ang="0">
                    <a:pos x="15" y="29"/>
                  </a:cxn>
                  <a:cxn ang="0">
                    <a:pos x="0" y="24"/>
                  </a:cxn>
                  <a:cxn ang="0">
                    <a:pos x="18" y="14"/>
                  </a:cxn>
                  <a:cxn ang="0">
                    <a:pos x="25" y="7"/>
                  </a:cxn>
                  <a:cxn ang="0">
                    <a:pos x="33" y="2"/>
                  </a:cxn>
                  <a:cxn ang="0">
                    <a:pos x="43" y="0"/>
                  </a:cxn>
                </a:cxnLst>
                <a:rect l="0" t="0" r="r" b="b"/>
                <a:pathLst>
                  <a:path w="97" h="68">
                    <a:moveTo>
                      <a:pt x="43" y="0"/>
                    </a:moveTo>
                    <a:lnTo>
                      <a:pt x="51" y="1"/>
                    </a:lnTo>
                    <a:lnTo>
                      <a:pt x="57" y="5"/>
                    </a:lnTo>
                    <a:lnTo>
                      <a:pt x="63" y="10"/>
                    </a:lnTo>
                    <a:lnTo>
                      <a:pt x="68" y="15"/>
                    </a:lnTo>
                    <a:lnTo>
                      <a:pt x="66" y="15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1" y="28"/>
                    </a:lnTo>
                    <a:lnTo>
                      <a:pt x="57" y="30"/>
                    </a:lnTo>
                    <a:lnTo>
                      <a:pt x="54" y="31"/>
                    </a:lnTo>
                    <a:lnTo>
                      <a:pt x="67" y="31"/>
                    </a:lnTo>
                    <a:lnTo>
                      <a:pt x="69" y="33"/>
                    </a:lnTo>
                    <a:lnTo>
                      <a:pt x="72" y="35"/>
                    </a:lnTo>
                    <a:lnTo>
                      <a:pt x="88" y="35"/>
                    </a:lnTo>
                    <a:lnTo>
                      <a:pt x="91" y="36"/>
                    </a:lnTo>
                    <a:lnTo>
                      <a:pt x="94" y="40"/>
                    </a:lnTo>
                    <a:lnTo>
                      <a:pt x="97" y="44"/>
                    </a:lnTo>
                    <a:lnTo>
                      <a:pt x="94" y="45"/>
                    </a:lnTo>
                    <a:lnTo>
                      <a:pt x="94" y="51"/>
                    </a:lnTo>
                    <a:lnTo>
                      <a:pt x="93" y="54"/>
                    </a:lnTo>
                    <a:lnTo>
                      <a:pt x="92" y="55"/>
                    </a:lnTo>
                    <a:lnTo>
                      <a:pt x="89" y="55"/>
                    </a:lnTo>
                    <a:lnTo>
                      <a:pt x="87" y="56"/>
                    </a:lnTo>
                    <a:lnTo>
                      <a:pt x="86" y="56"/>
                    </a:lnTo>
                    <a:lnTo>
                      <a:pt x="88" y="58"/>
                    </a:lnTo>
                    <a:lnTo>
                      <a:pt x="89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89" y="67"/>
                    </a:lnTo>
                    <a:lnTo>
                      <a:pt x="87" y="68"/>
                    </a:lnTo>
                    <a:lnTo>
                      <a:pt x="84" y="68"/>
                    </a:lnTo>
                    <a:lnTo>
                      <a:pt x="67" y="65"/>
                    </a:lnTo>
                    <a:lnTo>
                      <a:pt x="53" y="63"/>
                    </a:lnTo>
                    <a:lnTo>
                      <a:pt x="38" y="60"/>
                    </a:lnTo>
                    <a:lnTo>
                      <a:pt x="33" y="59"/>
                    </a:lnTo>
                    <a:lnTo>
                      <a:pt x="28" y="54"/>
                    </a:lnTo>
                    <a:lnTo>
                      <a:pt x="22" y="49"/>
                    </a:lnTo>
                    <a:lnTo>
                      <a:pt x="17" y="45"/>
                    </a:lnTo>
                    <a:lnTo>
                      <a:pt x="28" y="41"/>
                    </a:lnTo>
                    <a:lnTo>
                      <a:pt x="37" y="36"/>
                    </a:lnTo>
                    <a:lnTo>
                      <a:pt x="47" y="33"/>
                    </a:lnTo>
                    <a:lnTo>
                      <a:pt x="41" y="33"/>
                    </a:lnTo>
                    <a:lnTo>
                      <a:pt x="37" y="31"/>
                    </a:lnTo>
                    <a:lnTo>
                      <a:pt x="30" y="31"/>
                    </a:lnTo>
                    <a:lnTo>
                      <a:pt x="15" y="29"/>
                    </a:lnTo>
                    <a:lnTo>
                      <a:pt x="0" y="24"/>
                    </a:lnTo>
                    <a:lnTo>
                      <a:pt x="18" y="14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343">
                <a:extLst>
                  <a:ext uri="{FF2B5EF4-FFF2-40B4-BE49-F238E27FC236}">
                    <a16:creationId xmlns:a16="http://schemas.microsoft.com/office/drawing/2014/main" id="{E605A244-FF27-E449-9249-DFF392203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9442" y="2039094"/>
                <a:ext cx="24870" cy="1865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344">
                <a:extLst>
                  <a:ext uri="{FF2B5EF4-FFF2-40B4-BE49-F238E27FC236}">
                    <a16:creationId xmlns:a16="http://schemas.microsoft.com/office/drawing/2014/main" id="{42469C5C-38E2-4542-BAA9-3E0071038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090" y="1819405"/>
                <a:ext cx="33161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0"/>
                    </a:lnTo>
                    <a:lnTo>
                      <a:pt x="16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345">
                <a:extLst>
                  <a:ext uri="{FF2B5EF4-FFF2-40B4-BE49-F238E27FC236}">
                    <a16:creationId xmlns:a16="http://schemas.microsoft.com/office/drawing/2014/main" id="{F7DD2DB9-1F19-5144-9B31-3053A3D36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3016" y="1983135"/>
                <a:ext cx="26944" cy="145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2" y="3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13" h="7">
                    <a:moveTo>
                      <a:pt x="3" y="0"/>
                    </a:moveTo>
                    <a:lnTo>
                      <a:pt x="13" y="0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347">
                <a:extLst>
                  <a:ext uri="{FF2B5EF4-FFF2-40B4-BE49-F238E27FC236}">
                    <a16:creationId xmlns:a16="http://schemas.microsoft.com/office/drawing/2014/main" id="{9C836605-6F3D-D448-A7A0-94A4260F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8765" y="2084690"/>
                <a:ext cx="184456" cy="7046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5" y="3"/>
                  </a:cxn>
                  <a:cxn ang="0">
                    <a:pos x="35" y="11"/>
                  </a:cxn>
                  <a:cxn ang="0">
                    <a:pos x="42" y="13"/>
                  </a:cxn>
                  <a:cxn ang="0">
                    <a:pos x="42" y="9"/>
                  </a:cxn>
                  <a:cxn ang="0">
                    <a:pos x="46" y="2"/>
                  </a:cxn>
                  <a:cxn ang="0">
                    <a:pos x="49" y="2"/>
                  </a:cxn>
                  <a:cxn ang="0">
                    <a:pos x="57" y="3"/>
                  </a:cxn>
                  <a:cxn ang="0">
                    <a:pos x="80" y="11"/>
                  </a:cxn>
                  <a:cxn ang="0">
                    <a:pos x="89" y="13"/>
                  </a:cxn>
                  <a:cxn ang="0">
                    <a:pos x="87" y="17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69" y="27"/>
                  </a:cxn>
                  <a:cxn ang="0">
                    <a:pos x="66" y="28"/>
                  </a:cxn>
                  <a:cxn ang="0">
                    <a:pos x="64" y="31"/>
                  </a:cxn>
                  <a:cxn ang="0">
                    <a:pos x="59" y="31"/>
                  </a:cxn>
                  <a:cxn ang="0">
                    <a:pos x="57" y="28"/>
                  </a:cxn>
                  <a:cxn ang="0">
                    <a:pos x="55" y="27"/>
                  </a:cxn>
                  <a:cxn ang="0">
                    <a:pos x="51" y="27"/>
                  </a:cxn>
                  <a:cxn ang="0">
                    <a:pos x="50" y="28"/>
                  </a:cxn>
                  <a:cxn ang="0">
                    <a:pos x="47" y="29"/>
                  </a:cxn>
                  <a:cxn ang="0">
                    <a:pos x="42" y="29"/>
                  </a:cxn>
                  <a:cxn ang="0">
                    <a:pos x="38" y="33"/>
                  </a:cxn>
                  <a:cxn ang="0">
                    <a:pos x="33" y="33"/>
                  </a:cxn>
                  <a:cxn ang="0">
                    <a:pos x="28" y="28"/>
                  </a:cxn>
                  <a:cxn ang="0">
                    <a:pos x="25" y="32"/>
                  </a:cxn>
                  <a:cxn ang="0">
                    <a:pos x="20" y="34"/>
                  </a:cxn>
                  <a:cxn ang="0">
                    <a:pos x="10" y="32"/>
                  </a:cxn>
                  <a:cxn ang="0">
                    <a:pos x="2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0"/>
                  </a:cxn>
                </a:cxnLst>
                <a:rect l="0" t="0" r="r" b="b"/>
                <a:pathLst>
                  <a:path w="89" h="34">
                    <a:moveTo>
                      <a:pt x="13" y="0"/>
                    </a:moveTo>
                    <a:lnTo>
                      <a:pt x="17" y="0"/>
                    </a:lnTo>
                    <a:lnTo>
                      <a:pt x="25" y="3"/>
                    </a:lnTo>
                    <a:lnTo>
                      <a:pt x="35" y="11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46" y="2"/>
                    </a:lnTo>
                    <a:lnTo>
                      <a:pt x="49" y="2"/>
                    </a:lnTo>
                    <a:lnTo>
                      <a:pt x="57" y="3"/>
                    </a:lnTo>
                    <a:lnTo>
                      <a:pt x="80" y="11"/>
                    </a:lnTo>
                    <a:lnTo>
                      <a:pt x="89" y="13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69" y="27"/>
                    </a:lnTo>
                    <a:lnTo>
                      <a:pt x="66" y="28"/>
                    </a:lnTo>
                    <a:lnTo>
                      <a:pt x="64" y="31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7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47" y="29"/>
                    </a:lnTo>
                    <a:lnTo>
                      <a:pt x="42" y="29"/>
                    </a:lnTo>
                    <a:lnTo>
                      <a:pt x="38" y="33"/>
                    </a:lnTo>
                    <a:lnTo>
                      <a:pt x="33" y="33"/>
                    </a:lnTo>
                    <a:lnTo>
                      <a:pt x="28" y="28"/>
                    </a:lnTo>
                    <a:lnTo>
                      <a:pt x="25" y="32"/>
                    </a:lnTo>
                    <a:lnTo>
                      <a:pt x="20" y="34"/>
                    </a:lnTo>
                    <a:lnTo>
                      <a:pt x="10" y="32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349">
                <a:extLst>
                  <a:ext uri="{FF2B5EF4-FFF2-40B4-BE49-F238E27FC236}">
                    <a16:creationId xmlns:a16="http://schemas.microsoft.com/office/drawing/2014/main" id="{08FA141B-3ADC-3F45-B93C-524F0576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2190" y="4132353"/>
                <a:ext cx="26944" cy="103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0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5">
                    <a:moveTo>
                      <a:pt x="7" y="0"/>
                    </a:moveTo>
                    <a:lnTo>
                      <a:pt x="13" y="0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351">
                <a:extLst>
                  <a:ext uri="{FF2B5EF4-FFF2-40B4-BE49-F238E27FC236}">
                    <a16:creationId xmlns:a16="http://schemas.microsoft.com/office/drawing/2014/main" id="{A97CB7FB-704D-C44C-9503-68D13B13C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1304" y="2194533"/>
                <a:ext cx="80829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0" y="3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9" y="17"/>
                  </a:cxn>
                  <a:cxn ang="0">
                    <a:pos x="26" y="17"/>
                  </a:cxn>
                  <a:cxn ang="0">
                    <a:pos x="19" y="13"/>
                  </a:cxn>
                  <a:cxn ang="0">
                    <a:pos x="10" y="12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5" y="5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39" h="17">
                    <a:moveTo>
                      <a:pt x="20" y="0"/>
                    </a:moveTo>
                    <a:lnTo>
                      <a:pt x="26" y="2"/>
                    </a:lnTo>
                    <a:lnTo>
                      <a:pt x="30" y="3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9" y="17"/>
                    </a:lnTo>
                    <a:lnTo>
                      <a:pt x="26" y="17"/>
                    </a:lnTo>
                    <a:lnTo>
                      <a:pt x="19" y="13"/>
                    </a:lnTo>
                    <a:lnTo>
                      <a:pt x="10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352">
                <a:extLst>
                  <a:ext uri="{FF2B5EF4-FFF2-40B4-BE49-F238E27FC236}">
                    <a16:creationId xmlns:a16="http://schemas.microsoft.com/office/drawing/2014/main" id="{6253376F-3581-D645-9B0F-E64AF4F45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0526" y="2117850"/>
                <a:ext cx="109845" cy="35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4" y="2"/>
                  </a:cxn>
                  <a:cxn ang="0">
                    <a:pos x="26" y="5"/>
                  </a:cxn>
                  <a:cxn ang="0">
                    <a:pos x="37" y="6"/>
                  </a:cxn>
                  <a:cxn ang="0">
                    <a:pos x="46" y="7"/>
                  </a:cxn>
                  <a:cxn ang="0">
                    <a:pos x="51" y="7"/>
                  </a:cxn>
                  <a:cxn ang="0">
                    <a:pos x="53" y="10"/>
                  </a:cxn>
                  <a:cxn ang="0">
                    <a:pos x="53" y="11"/>
                  </a:cxn>
                  <a:cxn ang="0">
                    <a:pos x="52" y="13"/>
                  </a:cxn>
                  <a:cxn ang="0">
                    <a:pos x="51" y="15"/>
                  </a:cxn>
                  <a:cxn ang="0">
                    <a:pos x="48" y="16"/>
                  </a:cxn>
                  <a:cxn ang="0">
                    <a:pos x="44" y="16"/>
                  </a:cxn>
                  <a:cxn ang="0">
                    <a:pos x="41" y="17"/>
                  </a:cxn>
                  <a:cxn ang="0">
                    <a:pos x="34" y="17"/>
                  </a:cxn>
                  <a:cxn ang="0">
                    <a:pos x="26" y="16"/>
                  </a:cxn>
                  <a:cxn ang="0">
                    <a:pos x="17" y="13"/>
                  </a:cxn>
                  <a:cxn ang="0">
                    <a:pos x="8" y="8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53" h="17">
                    <a:moveTo>
                      <a:pt x="0" y="0"/>
                    </a:moveTo>
                    <a:lnTo>
                      <a:pt x="6" y="1"/>
                    </a:lnTo>
                    <a:lnTo>
                      <a:pt x="14" y="2"/>
                    </a:lnTo>
                    <a:lnTo>
                      <a:pt x="26" y="5"/>
                    </a:lnTo>
                    <a:lnTo>
                      <a:pt x="37" y="6"/>
                    </a:lnTo>
                    <a:lnTo>
                      <a:pt x="46" y="7"/>
                    </a:lnTo>
                    <a:lnTo>
                      <a:pt x="51" y="7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1" y="15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1" y="17"/>
                    </a:lnTo>
                    <a:lnTo>
                      <a:pt x="34" y="17"/>
                    </a:lnTo>
                    <a:lnTo>
                      <a:pt x="26" y="16"/>
                    </a:lnTo>
                    <a:lnTo>
                      <a:pt x="17" y="13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353">
                <a:extLst>
                  <a:ext uri="{FF2B5EF4-FFF2-40B4-BE49-F238E27FC236}">
                    <a16:creationId xmlns:a16="http://schemas.microsoft.com/office/drawing/2014/main" id="{917A1D6B-FCED-5146-917A-95A70F49B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159" y="2173808"/>
                <a:ext cx="24870" cy="207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3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358">
                <a:extLst>
                  <a:ext uri="{FF2B5EF4-FFF2-40B4-BE49-F238E27FC236}">
                    <a16:creationId xmlns:a16="http://schemas.microsoft.com/office/drawing/2014/main" id="{4CE5E2F7-446E-0B42-B380-B61B2AA94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342" y="2018369"/>
                <a:ext cx="3937813" cy="2379268"/>
              </a:xfrm>
              <a:custGeom>
                <a:avLst/>
                <a:gdLst/>
                <a:ahLst/>
                <a:cxnLst>
                  <a:cxn ang="0">
                    <a:pos x="944" y="103"/>
                  </a:cxn>
                  <a:cxn ang="0">
                    <a:pos x="1190" y="99"/>
                  </a:cxn>
                  <a:cxn ang="0">
                    <a:pos x="1318" y="137"/>
                  </a:cxn>
                  <a:cxn ang="0">
                    <a:pos x="1552" y="177"/>
                  </a:cxn>
                  <a:cxn ang="0">
                    <a:pos x="1861" y="229"/>
                  </a:cxn>
                  <a:cxn ang="0">
                    <a:pos x="1781" y="271"/>
                  </a:cxn>
                  <a:cxn ang="0">
                    <a:pos x="1645" y="362"/>
                  </a:cxn>
                  <a:cxn ang="0">
                    <a:pos x="1551" y="464"/>
                  </a:cxn>
                  <a:cxn ang="0">
                    <a:pos x="1576" y="352"/>
                  </a:cxn>
                  <a:cxn ang="0">
                    <a:pos x="1537" y="334"/>
                  </a:cxn>
                  <a:cxn ang="0">
                    <a:pos x="1286" y="430"/>
                  </a:cxn>
                  <a:cxn ang="0">
                    <a:pos x="1320" y="551"/>
                  </a:cxn>
                  <a:cxn ang="0">
                    <a:pos x="1178" y="673"/>
                  </a:cxn>
                  <a:cxn ang="0">
                    <a:pos x="1171" y="743"/>
                  </a:cxn>
                  <a:cxn ang="0">
                    <a:pos x="1163" y="703"/>
                  </a:cxn>
                  <a:cxn ang="0">
                    <a:pos x="1103" y="681"/>
                  </a:cxn>
                  <a:cxn ang="0">
                    <a:pos x="1063" y="693"/>
                  </a:cxn>
                  <a:cxn ang="0">
                    <a:pos x="1117" y="708"/>
                  </a:cxn>
                  <a:cxn ang="0">
                    <a:pos x="1094" y="758"/>
                  </a:cxn>
                  <a:cxn ang="0">
                    <a:pos x="1063" y="876"/>
                  </a:cxn>
                  <a:cxn ang="0">
                    <a:pos x="976" y="913"/>
                  </a:cxn>
                  <a:cxn ang="0">
                    <a:pos x="949" y="972"/>
                  </a:cxn>
                  <a:cxn ang="0">
                    <a:pos x="916" y="1064"/>
                  </a:cxn>
                  <a:cxn ang="0">
                    <a:pos x="881" y="1020"/>
                  </a:cxn>
                  <a:cxn ang="0">
                    <a:pos x="851" y="1054"/>
                  </a:cxn>
                  <a:cxn ang="0">
                    <a:pos x="905" y="1138"/>
                  </a:cxn>
                  <a:cxn ang="0">
                    <a:pos x="840" y="1064"/>
                  </a:cxn>
                  <a:cxn ang="0">
                    <a:pos x="827" y="970"/>
                  </a:cxn>
                  <a:cxn ang="0">
                    <a:pos x="791" y="953"/>
                  </a:cxn>
                  <a:cxn ang="0">
                    <a:pos x="714" y="905"/>
                  </a:cxn>
                  <a:cxn ang="0">
                    <a:pos x="626" y="981"/>
                  </a:cxn>
                  <a:cxn ang="0">
                    <a:pos x="599" y="1068"/>
                  </a:cxn>
                  <a:cxn ang="0">
                    <a:pos x="549" y="975"/>
                  </a:cxn>
                  <a:cxn ang="0">
                    <a:pos x="527" y="915"/>
                  </a:cxn>
                  <a:cxn ang="0">
                    <a:pos x="471" y="865"/>
                  </a:cxn>
                  <a:cxn ang="0">
                    <a:pos x="362" y="856"/>
                  </a:cxn>
                  <a:cxn ang="0">
                    <a:pos x="273" y="802"/>
                  </a:cxn>
                  <a:cxn ang="0">
                    <a:pos x="293" y="863"/>
                  </a:cxn>
                  <a:cxn ang="0">
                    <a:pos x="382" y="893"/>
                  </a:cxn>
                  <a:cxn ang="0">
                    <a:pos x="359" y="942"/>
                  </a:cxn>
                  <a:cxn ang="0">
                    <a:pos x="251" y="1006"/>
                  </a:cxn>
                  <a:cxn ang="0">
                    <a:pos x="189" y="963"/>
                  </a:cxn>
                  <a:cxn ang="0">
                    <a:pos x="127" y="865"/>
                  </a:cxn>
                  <a:cxn ang="0">
                    <a:pos x="111" y="751"/>
                  </a:cxn>
                  <a:cxn ang="0">
                    <a:pos x="74" y="724"/>
                  </a:cxn>
                  <a:cxn ang="0">
                    <a:pos x="13" y="704"/>
                  </a:cxn>
                  <a:cxn ang="0">
                    <a:pos x="35" y="658"/>
                  </a:cxn>
                  <a:cxn ang="0">
                    <a:pos x="181" y="649"/>
                  </a:cxn>
                  <a:cxn ang="0">
                    <a:pos x="251" y="675"/>
                  </a:cxn>
                  <a:cxn ang="0">
                    <a:pos x="315" y="715"/>
                  </a:cxn>
                  <a:cxn ang="0">
                    <a:pos x="322" y="646"/>
                  </a:cxn>
                  <a:cxn ang="0">
                    <a:pos x="329" y="595"/>
                  </a:cxn>
                  <a:cxn ang="0">
                    <a:pos x="353" y="583"/>
                  </a:cxn>
                  <a:cxn ang="0">
                    <a:pos x="392" y="588"/>
                  </a:cxn>
                  <a:cxn ang="0">
                    <a:pos x="367" y="548"/>
                  </a:cxn>
                  <a:cxn ang="0">
                    <a:pos x="362" y="493"/>
                  </a:cxn>
                  <a:cxn ang="0">
                    <a:pos x="370" y="386"/>
                  </a:cxn>
                  <a:cxn ang="0">
                    <a:pos x="391" y="297"/>
                  </a:cxn>
                  <a:cxn ang="0">
                    <a:pos x="429" y="195"/>
                  </a:cxn>
                  <a:cxn ang="0">
                    <a:pos x="473" y="143"/>
                  </a:cxn>
                  <a:cxn ang="0">
                    <a:pos x="559" y="206"/>
                  </a:cxn>
                  <a:cxn ang="0">
                    <a:pos x="593" y="124"/>
                  </a:cxn>
                  <a:cxn ang="0">
                    <a:pos x="746" y="46"/>
                  </a:cxn>
                </a:cxnLst>
                <a:rect l="0" t="0" r="r" b="b"/>
                <a:pathLst>
                  <a:path w="1900" h="1148">
                    <a:moveTo>
                      <a:pt x="906" y="0"/>
                    </a:moveTo>
                    <a:lnTo>
                      <a:pt x="917" y="1"/>
                    </a:lnTo>
                    <a:lnTo>
                      <a:pt x="926" y="6"/>
                    </a:lnTo>
                    <a:lnTo>
                      <a:pt x="933" y="14"/>
                    </a:lnTo>
                    <a:lnTo>
                      <a:pt x="936" y="22"/>
                    </a:lnTo>
                    <a:lnTo>
                      <a:pt x="979" y="22"/>
                    </a:lnTo>
                    <a:lnTo>
                      <a:pt x="1000" y="29"/>
                    </a:lnTo>
                    <a:lnTo>
                      <a:pt x="1013" y="35"/>
                    </a:lnTo>
                    <a:lnTo>
                      <a:pt x="1018" y="41"/>
                    </a:lnTo>
                    <a:lnTo>
                      <a:pt x="1018" y="49"/>
                    </a:lnTo>
                    <a:lnTo>
                      <a:pt x="1013" y="55"/>
                    </a:lnTo>
                    <a:lnTo>
                      <a:pt x="1005" y="61"/>
                    </a:lnTo>
                    <a:lnTo>
                      <a:pt x="994" y="68"/>
                    </a:lnTo>
                    <a:lnTo>
                      <a:pt x="981" y="74"/>
                    </a:lnTo>
                    <a:lnTo>
                      <a:pt x="959" y="87"/>
                    </a:lnTo>
                    <a:lnTo>
                      <a:pt x="950" y="90"/>
                    </a:lnTo>
                    <a:lnTo>
                      <a:pt x="945" y="95"/>
                    </a:lnTo>
                    <a:lnTo>
                      <a:pt x="945" y="97"/>
                    </a:lnTo>
                    <a:lnTo>
                      <a:pt x="944" y="98"/>
                    </a:lnTo>
                    <a:lnTo>
                      <a:pt x="944" y="103"/>
                    </a:lnTo>
                    <a:lnTo>
                      <a:pt x="945" y="104"/>
                    </a:lnTo>
                    <a:lnTo>
                      <a:pt x="949" y="104"/>
                    </a:lnTo>
                    <a:lnTo>
                      <a:pt x="961" y="98"/>
                    </a:lnTo>
                    <a:lnTo>
                      <a:pt x="973" y="90"/>
                    </a:lnTo>
                    <a:lnTo>
                      <a:pt x="986" y="79"/>
                    </a:lnTo>
                    <a:lnTo>
                      <a:pt x="994" y="85"/>
                    </a:lnTo>
                    <a:lnTo>
                      <a:pt x="1007" y="90"/>
                    </a:lnTo>
                    <a:lnTo>
                      <a:pt x="1039" y="98"/>
                    </a:lnTo>
                    <a:lnTo>
                      <a:pt x="1057" y="102"/>
                    </a:lnTo>
                    <a:lnTo>
                      <a:pt x="1071" y="104"/>
                    </a:lnTo>
                    <a:lnTo>
                      <a:pt x="1079" y="105"/>
                    </a:lnTo>
                    <a:lnTo>
                      <a:pt x="1123" y="105"/>
                    </a:lnTo>
                    <a:lnTo>
                      <a:pt x="1123" y="99"/>
                    </a:lnTo>
                    <a:lnTo>
                      <a:pt x="1128" y="92"/>
                    </a:lnTo>
                    <a:lnTo>
                      <a:pt x="1131" y="90"/>
                    </a:lnTo>
                    <a:lnTo>
                      <a:pt x="1135" y="89"/>
                    </a:lnTo>
                    <a:lnTo>
                      <a:pt x="1140" y="89"/>
                    </a:lnTo>
                    <a:lnTo>
                      <a:pt x="1163" y="92"/>
                    </a:lnTo>
                    <a:lnTo>
                      <a:pt x="1180" y="95"/>
                    </a:lnTo>
                    <a:lnTo>
                      <a:pt x="1190" y="99"/>
                    </a:lnTo>
                    <a:lnTo>
                      <a:pt x="1196" y="104"/>
                    </a:lnTo>
                    <a:lnTo>
                      <a:pt x="1197" y="108"/>
                    </a:lnTo>
                    <a:lnTo>
                      <a:pt x="1195" y="115"/>
                    </a:lnTo>
                    <a:lnTo>
                      <a:pt x="1191" y="119"/>
                    </a:lnTo>
                    <a:lnTo>
                      <a:pt x="1192" y="127"/>
                    </a:lnTo>
                    <a:lnTo>
                      <a:pt x="1195" y="136"/>
                    </a:lnTo>
                    <a:lnTo>
                      <a:pt x="1200" y="143"/>
                    </a:lnTo>
                    <a:lnTo>
                      <a:pt x="1206" y="149"/>
                    </a:lnTo>
                    <a:lnTo>
                      <a:pt x="1215" y="152"/>
                    </a:lnTo>
                    <a:lnTo>
                      <a:pt x="1220" y="149"/>
                    </a:lnTo>
                    <a:lnTo>
                      <a:pt x="1221" y="147"/>
                    </a:lnTo>
                    <a:lnTo>
                      <a:pt x="1222" y="143"/>
                    </a:lnTo>
                    <a:lnTo>
                      <a:pt x="1224" y="141"/>
                    </a:lnTo>
                    <a:lnTo>
                      <a:pt x="1225" y="137"/>
                    </a:lnTo>
                    <a:lnTo>
                      <a:pt x="1225" y="134"/>
                    </a:lnTo>
                    <a:lnTo>
                      <a:pt x="1234" y="136"/>
                    </a:lnTo>
                    <a:lnTo>
                      <a:pt x="1244" y="143"/>
                    </a:lnTo>
                    <a:lnTo>
                      <a:pt x="1251" y="144"/>
                    </a:lnTo>
                    <a:lnTo>
                      <a:pt x="1316" y="144"/>
                    </a:lnTo>
                    <a:lnTo>
                      <a:pt x="1318" y="137"/>
                    </a:lnTo>
                    <a:lnTo>
                      <a:pt x="1320" y="128"/>
                    </a:lnTo>
                    <a:lnTo>
                      <a:pt x="1325" y="122"/>
                    </a:lnTo>
                    <a:lnTo>
                      <a:pt x="1331" y="117"/>
                    </a:lnTo>
                    <a:lnTo>
                      <a:pt x="1342" y="113"/>
                    </a:lnTo>
                    <a:lnTo>
                      <a:pt x="1355" y="112"/>
                    </a:lnTo>
                    <a:lnTo>
                      <a:pt x="1385" y="114"/>
                    </a:lnTo>
                    <a:lnTo>
                      <a:pt x="1413" y="118"/>
                    </a:lnTo>
                    <a:lnTo>
                      <a:pt x="1438" y="126"/>
                    </a:lnTo>
                    <a:lnTo>
                      <a:pt x="1446" y="129"/>
                    </a:lnTo>
                    <a:lnTo>
                      <a:pt x="1451" y="134"/>
                    </a:lnTo>
                    <a:lnTo>
                      <a:pt x="1454" y="141"/>
                    </a:lnTo>
                    <a:lnTo>
                      <a:pt x="1459" y="146"/>
                    </a:lnTo>
                    <a:lnTo>
                      <a:pt x="1466" y="149"/>
                    </a:lnTo>
                    <a:lnTo>
                      <a:pt x="1476" y="151"/>
                    </a:lnTo>
                    <a:lnTo>
                      <a:pt x="1496" y="148"/>
                    </a:lnTo>
                    <a:lnTo>
                      <a:pt x="1506" y="148"/>
                    </a:lnTo>
                    <a:lnTo>
                      <a:pt x="1525" y="149"/>
                    </a:lnTo>
                    <a:lnTo>
                      <a:pt x="1537" y="154"/>
                    </a:lnTo>
                    <a:lnTo>
                      <a:pt x="1547" y="163"/>
                    </a:lnTo>
                    <a:lnTo>
                      <a:pt x="1552" y="177"/>
                    </a:lnTo>
                    <a:lnTo>
                      <a:pt x="1646" y="178"/>
                    </a:lnTo>
                    <a:lnTo>
                      <a:pt x="1650" y="180"/>
                    </a:lnTo>
                    <a:lnTo>
                      <a:pt x="1654" y="183"/>
                    </a:lnTo>
                    <a:lnTo>
                      <a:pt x="1659" y="187"/>
                    </a:lnTo>
                    <a:lnTo>
                      <a:pt x="1665" y="192"/>
                    </a:lnTo>
                    <a:lnTo>
                      <a:pt x="1669" y="195"/>
                    </a:lnTo>
                    <a:lnTo>
                      <a:pt x="1673" y="196"/>
                    </a:lnTo>
                    <a:lnTo>
                      <a:pt x="1675" y="195"/>
                    </a:lnTo>
                    <a:lnTo>
                      <a:pt x="1675" y="188"/>
                    </a:lnTo>
                    <a:lnTo>
                      <a:pt x="1673" y="178"/>
                    </a:lnTo>
                    <a:lnTo>
                      <a:pt x="1673" y="175"/>
                    </a:lnTo>
                    <a:lnTo>
                      <a:pt x="1678" y="172"/>
                    </a:lnTo>
                    <a:lnTo>
                      <a:pt x="1684" y="171"/>
                    </a:lnTo>
                    <a:lnTo>
                      <a:pt x="1693" y="171"/>
                    </a:lnTo>
                    <a:lnTo>
                      <a:pt x="1728" y="175"/>
                    </a:lnTo>
                    <a:lnTo>
                      <a:pt x="1759" y="183"/>
                    </a:lnTo>
                    <a:lnTo>
                      <a:pt x="1789" y="196"/>
                    </a:lnTo>
                    <a:lnTo>
                      <a:pt x="1815" y="210"/>
                    </a:lnTo>
                    <a:lnTo>
                      <a:pt x="1828" y="216"/>
                    </a:lnTo>
                    <a:lnTo>
                      <a:pt x="1861" y="229"/>
                    </a:lnTo>
                    <a:lnTo>
                      <a:pt x="1877" y="236"/>
                    </a:lnTo>
                    <a:lnTo>
                      <a:pt x="1890" y="245"/>
                    </a:lnTo>
                    <a:lnTo>
                      <a:pt x="1900" y="254"/>
                    </a:lnTo>
                    <a:lnTo>
                      <a:pt x="1882" y="259"/>
                    </a:lnTo>
                    <a:lnTo>
                      <a:pt x="1876" y="264"/>
                    </a:lnTo>
                    <a:lnTo>
                      <a:pt x="1872" y="270"/>
                    </a:lnTo>
                    <a:lnTo>
                      <a:pt x="1867" y="283"/>
                    </a:lnTo>
                    <a:lnTo>
                      <a:pt x="1862" y="285"/>
                    </a:lnTo>
                    <a:lnTo>
                      <a:pt x="1851" y="281"/>
                    </a:lnTo>
                    <a:lnTo>
                      <a:pt x="1838" y="273"/>
                    </a:lnTo>
                    <a:lnTo>
                      <a:pt x="1826" y="263"/>
                    </a:lnTo>
                    <a:lnTo>
                      <a:pt x="1812" y="254"/>
                    </a:lnTo>
                    <a:lnTo>
                      <a:pt x="1797" y="250"/>
                    </a:lnTo>
                    <a:lnTo>
                      <a:pt x="1794" y="250"/>
                    </a:lnTo>
                    <a:lnTo>
                      <a:pt x="1792" y="251"/>
                    </a:lnTo>
                    <a:lnTo>
                      <a:pt x="1792" y="254"/>
                    </a:lnTo>
                    <a:lnTo>
                      <a:pt x="1791" y="255"/>
                    </a:lnTo>
                    <a:lnTo>
                      <a:pt x="1791" y="264"/>
                    </a:lnTo>
                    <a:lnTo>
                      <a:pt x="1787" y="268"/>
                    </a:lnTo>
                    <a:lnTo>
                      <a:pt x="1781" y="271"/>
                    </a:lnTo>
                    <a:lnTo>
                      <a:pt x="1768" y="276"/>
                    </a:lnTo>
                    <a:lnTo>
                      <a:pt x="1763" y="281"/>
                    </a:lnTo>
                    <a:lnTo>
                      <a:pt x="1762" y="289"/>
                    </a:lnTo>
                    <a:lnTo>
                      <a:pt x="1763" y="292"/>
                    </a:lnTo>
                    <a:lnTo>
                      <a:pt x="1767" y="295"/>
                    </a:lnTo>
                    <a:lnTo>
                      <a:pt x="1772" y="299"/>
                    </a:lnTo>
                    <a:lnTo>
                      <a:pt x="1777" y="304"/>
                    </a:lnTo>
                    <a:lnTo>
                      <a:pt x="1779" y="308"/>
                    </a:lnTo>
                    <a:lnTo>
                      <a:pt x="1779" y="312"/>
                    </a:lnTo>
                    <a:lnTo>
                      <a:pt x="1776" y="315"/>
                    </a:lnTo>
                    <a:lnTo>
                      <a:pt x="1766" y="318"/>
                    </a:lnTo>
                    <a:lnTo>
                      <a:pt x="1749" y="319"/>
                    </a:lnTo>
                    <a:lnTo>
                      <a:pt x="1734" y="323"/>
                    </a:lnTo>
                    <a:lnTo>
                      <a:pt x="1719" y="332"/>
                    </a:lnTo>
                    <a:lnTo>
                      <a:pt x="1705" y="343"/>
                    </a:lnTo>
                    <a:lnTo>
                      <a:pt x="1690" y="354"/>
                    </a:lnTo>
                    <a:lnTo>
                      <a:pt x="1674" y="362"/>
                    </a:lnTo>
                    <a:lnTo>
                      <a:pt x="1656" y="366"/>
                    </a:lnTo>
                    <a:lnTo>
                      <a:pt x="1651" y="365"/>
                    </a:lnTo>
                    <a:lnTo>
                      <a:pt x="1645" y="362"/>
                    </a:lnTo>
                    <a:lnTo>
                      <a:pt x="1639" y="358"/>
                    </a:lnTo>
                    <a:lnTo>
                      <a:pt x="1630" y="356"/>
                    </a:lnTo>
                    <a:lnTo>
                      <a:pt x="1621" y="356"/>
                    </a:lnTo>
                    <a:lnTo>
                      <a:pt x="1613" y="358"/>
                    </a:lnTo>
                    <a:lnTo>
                      <a:pt x="1602" y="366"/>
                    </a:lnTo>
                    <a:lnTo>
                      <a:pt x="1592" y="378"/>
                    </a:lnTo>
                    <a:lnTo>
                      <a:pt x="1581" y="398"/>
                    </a:lnTo>
                    <a:lnTo>
                      <a:pt x="1580" y="402"/>
                    </a:lnTo>
                    <a:lnTo>
                      <a:pt x="1580" y="412"/>
                    </a:lnTo>
                    <a:lnTo>
                      <a:pt x="1581" y="415"/>
                    </a:lnTo>
                    <a:lnTo>
                      <a:pt x="1581" y="417"/>
                    </a:lnTo>
                    <a:lnTo>
                      <a:pt x="1579" y="422"/>
                    </a:lnTo>
                    <a:lnTo>
                      <a:pt x="1575" y="427"/>
                    </a:lnTo>
                    <a:lnTo>
                      <a:pt x="1570" y="434"/>
                    </a:lnTo>
                    <a:lnTo>
                      <a:pt x="1567" y="441"/>
                    </a:lnTo>
                    <a:lnTo>
                      <a:pt x="1565" y="446"/>
                    </a:lnTo>
                    <a:lnTo>
                      <a:pt x="1561" y="450"/>
                    </a:lnTo>
                    <a:lnTo>
                      <a:pt x="1556" y="454"/>
                    </a:lnTo>
                    <a:lnTo>
                      <a:pt x="1552" y="458"/>
                    </a:lnTo>
                    <a:lnTo>
                      <a:pt x="1551" y="464"/>
                    </a:lnTo>
                    <a:lnTo>
                      <a:pt x="1542" y="468"/>
                    </a:lnTo>
                    <a:lnTo>
                      <a:pt x="1535" y="475"/>
                    </a:lnTo>
                    <a:lnTo>
                      <a:pt x="1530" y="485"/>
                    </a:lnTo>
                    <a:lnTo>
                      <a:pt x="1520" y="503"/>
                    </a:lnTo>
                    <a:lnTo>
                      <a:pt x="1515" y="495"/>
                    </a:lnTo>
                    <a:lnTo>
                      <a:pt x="1511" y="484"/>
                    </a:lnTo>
                    <a:lnTo>
                      <a:pt x="1507" y="469"/>
                    </a:lnTo>
                    <a:lnTo>
                      <a:pt x="1505" y="454"/>
                    </a:lnTo>
                    <a:lnTo>
                      <a:pt x="1503" y="440"/>
                    </a:lnTo>
                    <a:lnTo>
                      <a:pt x="1503" y="430"/>
                    </a:lnTo>
                    <a:lnTo>
                      <a:pt x="1506" y="419"/>
                    </a:lnTo>
                    <a:lnTo>
                      <a:pt x="1512" y="409"/>
                    </a:lnTo>
                    <a:lnTo>
                      <a:pt x="1521" y="402"/>
                    </a:lnTo>
                    <a:lnTo>
                      <a:pt x="1528" y="397"/>
                    </a:lnTo>
                    <a:lnTo>
                      <a:pt x="1539" y="387"/>
                    </a:lnTo>
                    <a:lnTo>
                      <a:pt x="1549" y="375"/>
                    </a:lnTo>
                    <a:lnTo>
                      <a:pt x="1556" y="362"/>
                    </a:lnTo>
                    <a:lnTo>
                      <a:pt x="1562" y="357"/>
                    </a:lnTo>
                    <a:lnTo>
                      <a:pt x="1569" y="354"/>
                    </a:lnTo>
                    <a:lnTo>
                      <a:pt x="1576" y="352"/>
                    </a:lnTo>
                    <a:lnTo>
                      <a:pt x="1585" y="348"/>
                    </a:lnTo>
                    <a:lnTo>
                      <a:pt x="1596" y="341"/>
                    </a:lnTo>
                    <a:lnTo>
                      <a:pt x="1601" y="333"/>
                    </a:lnTo>
                    <a:lnTo>
                      <a:pt x="1602" y="328"/>
                    </a:lnTo>
                    <a:lnTo>
                      <a:pt x="1601" y="324"/>
                    </a:lnTo>
                    <a:lnTo>
                      <a:pt x="1594" y="319"/>
                    </a:lnTo>
                    <a:lnTo>
                      <a:pt x="1591" y="319"/>
                    </a:lnTo>
                    <a:lnTo>
                      <a:pt x="1580" y="333"/>
                    </a:lnTo>
                    <a:lnTo>
                      <a:pt x="1570" y="343"/>
                    </a:lnTo>
                    <a:lnTo>
                      <a:pt x="1564" y="348"/>
                    </a:lnTo>
                    <a:lnTo>
                      <a:pt x="1559" y="349"/>
                    </a:lnTo>
                    <a:lnTo>
                      <a:pt x="1555" y="349"/>
                    </a:lnTo>
                    <a:lnTo>
                      <a:pt x="1554" y="347"/>
                    </a:lnTo>
                    <a:lnTo>
                      <a:pt x="1552" y="343"/>
                    </a:lnTo>
                    <a:lnTo>
                      <a:pt x="1554" y="341"/>
                    </a:lnTo>
                    <a:lnTo>
                      <a:pt x="1555" y="337"/>
                    </a:lnTo>
                    <a:lnTo>
                      <a:pt x="1556" y="334"/>
                    </a:lnTo>
                    <a:lnTo>
                      <a:pt x="1547" y="333"/>
                    </a:lnTo>
                    <a:lnTo>
                      <a:pt x="1542" y="333"/>
                    </a:lnTo>
                    <a:lnTo>
                      <a:pt x="1537" y="334"/>
                    </a:lnTo>
                    <a:lnTo>
                      <a:pt x="1532" y="334"/>
                    </a:lnTo>
                    <a:lnTo>
                      <a:pt x="1517" y="336"/>
                    </a:lnTo>
                    <a:lnTo>
                      <a:pt x="1506" y="342"/>
                    </a:lnTo>
                    <a:lnTo>
                      <a:pt x="1497" y="351"/>
                    </a:lnTo>
                    <a:lnTo>
                      <a:pt x="1491" y="362"/>
                    </a:lnTo>
                    <a:lnTo>
                      <a:pt x="1486" y="377"/>
                    </a:lnTo>
                    <a:lnTo>
                      <a:pt x="1463" y="377"/>
                    </a:lnTo>
                    <a:lnTo>
                      <a:pt x="1456" y="376"/>
                    </a:lnTo>
                    <a:lnTo>
                      <a:pt x="1448" y="372"/>
                    </a:lnTo>
                    <a:lnTo>
                      <a:pt x="1439" y="370"/>
                    </a:lnTo>
                    <a:lnTo>
                      <a:pt x="1428" y="368"/>
                    </a:lnTo>
                    <a:lnTo>
                      <a:pt x="1417" y="368"/>
                    </a:lnTo>
                    <a:lnTo>
                      <a:pt x="1401" y="370"/>
                    </a:lnTo>
                    <a:lnTo>
                      <a:pt x="1382" y="372"/>
                    </a:lnTo>
                    <a:lnTo>
                      <a:pt x="1364" y="375"/>
                    </a:lnTo>
                    <a:lnTo>
                      <a:pt x="1352" y="377"/>
                    </a:lnTo>
                    <a:lnTo>
                      <a:pt x="1339" y="383"/>
                    </a:lnTo>
                    <a:lnTo>
                      <a:pt x="1326" y="392"/>
                    </a:lnTo>
                    <a:lnTo>
                      <a:pt x="1296" y="422"/>
                    </a:lnTo>
                    <a:lnTo>
                      <a:pt x="1286" y="430"/>
                    </a:lnTo>
                    <a:lnTo>
                      <a:pt x="1278" y="439"/>
                    </a:lnTo>
                    <a:lnTo>
                      <a:pt x="1274" y="448"/>
                    </a:lnTo>
                    <a:lnTo>
                      <a:pt x="1275" y="450"/>
                    </a:lnTo>
                    <a:lnTo>
                      <a:pt x="1278" y="456"/>
                    </a:lnTo>
                    <a:lnTo>
                      <a:pt x="1283" y="461"/>
                    </a:lnTo>
                    <a:lnTo>
                      <a:pt x="1290" y="465"/>
                    </a:lnTo>
                    <a:lnTo>
                      <a:pt x="1299" y="465"/>
                    </a:lnTo>
                    <a:lnTo>
                      <a:pt x="1310" y="460"/>
                    </a:lnTo>
                    <a:lnTo>
                      <a:pt x="1316" y="459"/>
                    </a:lnTo>
                    <a:lnTo>
                      <a:pt x="1323" y="464"/>
                    </a:lnTo>
                    <a:lnTo>
                      <a:pt x="1330" y="470"/>
                    </a:lnTo>
                    <a:lnTo>
                      <a:pt x="1334" y="479"/>
                    </a:lnTo>
                    <a:lnTo>
                      <a:pt x="1337" y="487"/>
                    </a:lnTo>
                    <a:lnTo>
                      <a:pt x="1334" y="499"/>
                    </a:lnTo>
                    <a:lnTo>
                      <a:pt x="1329" y="509"/>
                    </a:lnTo>
                    <a:lnTo>
                      <a:pt x="1326" y="517"/>
                    </a:lnTo>
                    <a:lnTo>
                      <a:pt x="1325" y="524"/>
                    </a:lnTo>
                    <a:lnTo>
                      <a:pt x="1326" y="532"/>
                    </a:lnTo>
                    <a:lnTo>
                      <a:pt x="1325" y="539"/>
                    </a:lnTo>
                    <a:lnTo>
                      <a:pt x="1320" y="551"/>
                    </a:lnTo>
                    <a:lnTo>
                      <a:pt x="1314" y="562"/>
                    </a:lnTo>
                    <a:lnTo>
                      <a:pt x="1306" y="570"/>
                    </a:lnTo>
                    <a:lnTo>
                      <a:pt x="1298" y="580"/>
                    </a:lnTo>
                    <a:lnTo>
                      <a:pt x="1289" y="593"/>
                    </a:lnTo>
                    <a:lnTo>
                      <a:pt x="1279" y="609"/>
                    </a:lnTo>
                    <a:lnTo>
                      <a:pt x="1268" y="621"/>
                    </a:lnTo>
                    <a:lnTo>
                      <a:pt x="1256" y="631"/>
                    </a:lnTo>
                    <a:lnTo>
                      <a:pt x="1245" y="635"/>
                    </a:lnTo>
                    <a:lnTo>
                      <a:pt x="1235" y="635"/>
                    </a:lnTo>
                    <a:lnTo>
                      <a:pt x="1226" y="632"/>
                    </a:lnTo>
                    <a:lnTo>
                      <a:pt x="1220" y="631"/>
                    </a:lnTo>
                    <a:lnTo>
                      <a:pt x="1217" y="631"/>
                    </a:lnTo>
                    <a:lnTo>
                      <a:pt x="1209" y="639"/>
                    </a:lnTo>
                    <a:lnTo>
                      <a:pt x="1204" y="646"/>
                    </a:lnTo>
                    <a:lnTo>
                      <a:pt x="1199" y="656"/>
                    </a:lnTo>
                    <a:lnTo>
                      <a:pt x="1193" y="661"/>
                    </a:lnTo>
                    <a:lnTo>
                      <a:pt x="1190" y="664"/>
                    </a:lnTo>
                    <a:lnTo>
                      <a:pt x="1185" y="669"/>
                    </a:lnTo>
                    <a:lnTo>
                      <a:pt x="1181" y="671"/>
                    </a:lnTo>
                    <a:lnTo>
                      <a:pt x="1178" y="673"/>
                    </a:lnTo>
                    <a:lnTo>
                      <a:pt x="1175" y="673"/>
                    </a:lnTo>
                    <a:lnTo>
                      <a:pt x="1175" y="676"/>
                    </a:lnTo>
                    <a:lnTo>
                      <a:pt x="1176" y="680"/>
                    </a:lnTo>
                    <a:lnTo>
                      <a:pt x="1177" y="683"/>
                    </a:lnTo>
                    <a:lnTo>
                      <a:pt x="1182" y="688"/>
                    </a:lnTo>
                    <a:lnTo>
                      <a:pt x="1190" y="697"/>
                    </a:lnTo>
                    <a:lnTo>
                      <a:pt x="1195" y="708"/>
                    </a:lnTo>
                    <a:lnTo>
                      <a:pt x="1197" y="722"/>
                    </a:lnTo>
                    <a:lnTo>
                      <a:pt x="1197" y="727"/>
                    </a:lnTo>
                    <a:lnTo>
                      <a:pt x="1196" y="731"/>
                    </a:lnTo>
                    <a:lnTo>
                      <a:pt x="1195" y="733"/>
                    </a:lnTo>
                    <a:lnTo>
                      <a:pt x="1192" y="736"/>
                    </a:lnTo>
                    <a:lnTo>
                      <a:pt x="1188" y="737"/>
                    </a:lnTo>
                    <a:lnTo>
                      <a:pt x="1187" y="737"/>
                    </a:lnTo>
                    <a:lnTo>
                      <a:pt x="1185" y="738"/>
                    </a:lnTo>
                    <a:lnTo>
                      <a:pt x="1181" y="738"/>
                    </a:lnTo>
                    <a:lnTo>
                      <a:pt x="1178" y="739"/>
                    </a:lnTo>
                    <a:lnTo>
                      <a:pt x="1176" y="742"/>
                    </a:lnTo>
                    <a:lnTo>
                      <a:pt x="1173" y="743"/>
                    </a:lnTo>
                    <a:lnTo>
                      <a:pt x="1171" y="743"/>
                    </a:lnTo>
                    <a:lnTo>
                      <a:pt x="1168" y="746"/>
                    </a:lnTo>
                    <a:lnTo>
                      <a:pt x="1162" y="746"/>
                    </a:lnTo>
                    <a:lnTo>
                      <a:pt x="1162" y="743"/>
                    </a:lnTo>
                    <a:lnTo>
                      <a:pt x="1165" y="741"/>
                    </a:lnTo>
                    <a:lnTo>
                      <a:pt x="1162" y="738"/>
                    </a:lnTo>
                    <a:lnTo>
                      <a:pt x="1162" y="734"/>
                    </a:lnTo>
                    <a:lnTo>
                      <a:pt x="1165" y="729"/>
                    </a:lnTo>
                    <a:lnTo>
                      <a:pt x="1166" y="728"/>
                    </a:lnTo>
                    <a:lnTo>
                      <a:pt x="1166" y="727"/>
                    </a:lnTo>
                    <a:lnTo>
                      <a:pt x="1165" y="724"/>
                    </a:lnTo>
                    <a:lnTo>
                      <a:pt x="1165" y="722"/>
                    </a:lnTo>
                    <a:lnTo>
                      <a:pt x="1163" y="719"/>
                    </a:lnTo>
                    <a:lnTo>
                      <a:pt x="1162" y="719"/>
                    </a:lnTo>
                    <a:lnTo>
                      <a:pt x="1160" y="717"/>
                    </a:lnTo>
                    <a:lnTo>
                      <a:pt x="1160" y="713"/>
                    </a:lnTo>
                    <a:lnTo>
                      <a:pt x="1162" y="713"/>
                    </a:lnTo>
                    <a:lnTo>
                      <a:pt x="1165" y="712"/>
                    </a:lnTo>
                    <a:lnTo>
                      <a:pt x="1166" y="709"/>
                    </a:lnTo>
                    <a:lnTo>
                      <a:pt x="1166" y="708"/>
                    </a:lnTo>
                    <a:lnTo>
                      <a:pt x="1163" y="703"/>
                    </a:lnTo>
                    <a:lnTo>
                      <a:pt x="1161" y="700"/>
                    </a:lnTo>
                    <a:lnTo>
                      <a:pt x="1157" y="699"/>
                    </a:lnTo>
                    <a:lnTo>
                      <a:pt x="1153" y="699"/>
                    </a:lnTo>
                    <a:lnTo>
                      <a:pt x="1151" y="702"/>
                    </a:lnTo>
                    <a:lnTo>
                      <a:pt x="1150" y="702"/>
                    </a:lnTo>
                    <a:lnTo>
                      <a:pt x="1147" y="699"/>
                    </a:lnTo>
                    <a:lnTo>
                      <a:pt x="1146" y="697"/>
                    </a:lnTo>
                    <a:lnTo>
                      <a:pt x="1146" y="692"/>
                    </a:lnTo>
                    <a:lnTo>
                      <a:pt x="1150" y="688"/>
                    </a:lnTo>
                    <a:lnTo>
                      <a:pt x="1150" y="676"/>
                    </a:lnTo>
                    <a:lnTo>
                      <a:pt x="1146" y="676"/>
                    </a:lnTo>
                    <a:lnTo>
                      <a:pt x="1143" y="675"/>
                    </a:lnTo>
                    <a:lnTo>
                      <a:pt x="1142" y="674"/>
                    </a:lnTo>
                    <a:lnTo>
                      <a:pt x="1140" y="673"/>
                    </a:lnTo>
                    <a:lnTo>
                      <a:pt x="1137" y="673"/>
                    </a:lnTo>
                    <a:lnTo>
                      <a:pt x="1127" y="675"/>
                    </a:lnTo>
                    <a:lnTo>
                      <a:pt x="1119" y="679"/>
                    </a:lnTo>
                    <a:lnTo>
                      <a:pt x="1111" y="683"/>
                    </a:lnTo>
                    <a:lnTo>
                      <a:pt x="1103" y="685"/>
                    </a:lnTo>
                    <a:lnTo>
                      <a:pt x="1103" y="681"/>
                    </a:lnTo>
                    <a:lnTo>
                      <a:pt x="1106" y="679"/>
                    </a:lnTo>
                    <a:lnTo>
                      <a:pt x="1108" y="674"/>
                    </a:lnTo>
                    <a:lnTo>
                      <a:pt x="1111" y="670"/>
                    </a:lnTo>
                    <a:lnTo>
                      <a:pt x="1111" y="668"/>
                    </a:lnTo>
                    <a:lnTo>
                      <a:pt x="1108" y="663"/>
                    </a:lnTo>
                    <a:lnTo>
                      <a:pt x="1103" y="660"/>
                    </a:lnTo>
                    <a:lnTo>
                      <a:pt x="1101" y="660"/>
                    </a:lnTo>
                    <a:lnTo>
                      <a:pt x="1097" y="664"/>
                    </a:lnTo>
                    <a:lnTo>
                      <a:pt x="1097" y="665"/>
                    </a:lnTo>
                    <a:lnTo>
                      <a:pt x="1093" y="670"/>
                    </a:lnTo>
                    <a:lnTo>
                      <a:pt x="1083" y="678"/>
                    </a:lnTo>
                    <a:lnTo>
                      <a:pt x="1079" y="680"/>
                    </a:lnTo>
                    <a:lnTo>
                      <a:pt x="1074" y="683"/>
                    </a:lnTo>
                    <a:lnTo>
                      <a:pt x="1071" y="683"/>
                    </a:lnTo>
                    <a:lnTo>
                      <a:pt x="1068" y="684"/>
                    </a:lnTo>
                    <a:lnTo>
                      <a:pt x="1066" y="684"/>
                    </a:lnTo>
                    <a:lnTo>
                      <a:pt x="1063" y="685"/>
                    </a:lnTo>
                    <a:lnTo>
                      <a:pt x="1062" y="688"/>
                    </a:lnTo>
                    <a:lnTo>
                      <a:pt x="1062" y="690"/>
                    </a:lnTo>
                    <a:lnTo>
                      <a:pt x="1063" y="693"/>
                    </a:lnTo>
                    <a:lnTo>
                      <a:pt x="1064" y="694"/>
                    </a:lnTo>
                    <a:lnTo>
                      <a:pt x="1069" y="697"/>
                    </a:lnTo>
                    <a:lnTo>
                      <a:pt x="1073" y="700"/>
                    </a:lnTo>
                    <a:lnTo>
                      <a:pt x="1074" y="703"/>
                    </a:lnTo>
                    <a:lnTo>
                      <a:pt x="1074" y="704"/>
                    </a:lnTo>
                    <a:lnTo>
                      <a:pt x="1076" y="707"/>
                    </a:lnTo>
                    <a:lnTo>
                      <a:pt x="1081" y="709"/>
                    </a:lnTo>
                    <a:lnTo>
                      <a:pt x="1089" y="709"/>
                    </a:lnTo>
                    <a:lnTo>
                      <a:pt x="1091" y="708"/>
                    </a:lnTo>
                    <a:lnTo>
                      <a:pt x="1091" y="707"/>
                    </a:lnTo>
                    <a:lnTo>
                      <a:pt x="1092" y="704"/>
                    </a:lnTo>
                    <a:lnTo>
                      <a:pt x="1093" y="703"/>
                    </a:lnTo>
                    <a:lnTo>
                      <a:pt x="1093" y="702"/>
                    </a:lnTo>
                    <a:lnTo>
                      <a:pt x="1094" y="700"/>
                    </a:lnTo>
                    <a:lnTo>
                      <a:pt x="1097" y="700"/>
                    </a:lnTo>
                    <a:lnTo>
                      <a:pt x="1099" y="702"/>
                    </a:lnTo>
                    <a:lnTo>
                      <a:pt x="1103" y="705"/>
                    </a:lnTo>
                    <a:lnTo>
                      <a:pt x="1106" y="707"/>
                    </a:lnTo>
                    <a:lnTo>
                      <a:pt x="1114" y="707"/>
                    </a:lnTo>
                    <a:lnTo>
                      <a:pt x="1117" y="708"/>
                    </a:lnTo>
                    <a:lnTo>
                      <a:pt x="1118" y="709"/>
                    </a:lnTo>
                    <a:lnTo>
                      <a:pt x="1111" y="714"/>
                    </a:lnTo>
                    <a:lnTo>
                      <a:pt x="1102" y="717"/>
                    </a:lnTo>
                    <a:lnTo>
                      <a:pt x="1094" y="722"/>
                    </a:lnTo>
                    <a:lnTo>
                      <a:pt x="1089" y="728"/>
                    </a:lnTo>
                    <a:lnTo>
                      <a:pt x="1088" y="731"/>
                    </a:lnTo>
                    <a:lnTo>
                      <a:pt x="1087" y="732"/>
                    </a:lnTo>
                    <a:lnTo>
                      <a:pt x="1084" y="733"/>
                    </a:lnTo>
                    <a:lnTo>
                      <a:pt x="1083" y="734"/>
                    </a:lnTo>
                    <a:lnTo>
                      <a:pt x="1081" y="736"/>
                    </a:lnTo>
                    <a:lnTo>
                      <a:pt x="1081" y="738"/>
                    </a:lnTo>
                    <a:lnTo>
                      <a:pt x="1082" y="742"/>
                    </a:lnTo>
                    <a:lnTo>
                      <a:pt x="1083" y="744"/>
                    </a:lnTo>
                    <a:lnTo>
                      <a:pt x="1087" y="747"/>
                    </a:lnTo>
                    <a:lnTo>
                      <a:pt x="1089" y="748"/>
                    </a:lnTo>
                    <a:lnTo>
                      <a:pt x="1092" y="748"/>
                    </a:lnTo>
                    <a:lnTo>
                      <a:pt x="1092" y="756"/>
                    </a:lnTo>
                    <a:lnTo>
                      <a:pt x="1093" y="756"/>
                    </a:lnTo>
                    <a:lnTo>
                      <a:pt x="1093" y="757"/>
                    </a:lnTo>
                    <a:lnTo>
                      <a:pt x="1094" y="758"/>
                    </a:lnTo>
                    <a:lnTo>
                      <a:pt x="1096" y="761"/>
                    </a:lnTo>
                    <a:lnTo>
                      <a:pt x="1096" y="763"/>
                    </a:lnTo>
                    <a:lnTo>
                      <a:pt x="1097" y="766"/>
                    </a:lnTo>
                    <a:lnTo>
                      <a:pt x="1102" y="773"/>
                    </a:lnTo>
                    <a:lnTo>
                      <a:pt x="1106" y="781"/>
                    </a:lnTo>
                    <a:lnTo>
                      <a:pt x="1108" y="790"/>
                    </a:lnTo>
                    <a:lnTo>
                      <a:pt x="1109" y="801"/>
                    </a:lnTo>
                    <a:lnTo>
                      <a:pt x="1108" y="810"/>
                    </a:lnTo>
                    <a:lnTo>
                      <a:pt x="1104" y="817"/>
                    </a:lnTo>
                    <a:lnTo>
                      <a:pt x="1103" y="825"/>
                    </a:lnTo>
                    <a:lnTo>
                      <a:pt x="1098" y="829"/>
                    </a:lnTo>
                    <a:lnTo>
                      <a:pt x="1092" y="835"/>
                    </a:lnTo>
                    <a:lnTo>
                      <a:pt x="1087" y="842"/>
                    </a:lnTo>
                    <a:lnTo>
                      <a:pt x="1083" y="848"/>
                    </a:lnTo>
                    <a:lnTo>
                      <a:pt x="1081" y="854"/>
                    </a:lnTo>
                    <a:lnTo>
                      <a:pt x="1077" y="861"/>
                    </a:lnTo>
                    <a:lnTo>
                      <a:pt x="1073" y="868"/>
                    </a:lnTo>
                    <a:lnTo>
                      <a:pt x="1067" y="870"/>
                    </a:lnTo>
                    <a:lnTo>
                      <a:pt x="1064" y="875"/>
                    </a:lnTo>
                    <a:lnTo>
                      <a:pt x="1063" y="876"/>
                    </a:lnTo>
                    <a:lnTo>
                      <a:pt x="1060" y="878"/>
                    </a:lnTo>
                    <a:lnTo>
                      <a:pt x="1054" y="881"/>
                    </a:lnTo>
                    <a:lnTo>
                      <a:pt x="1049" y="886"/>
                    </a:lnTo>
                    <a:lnTo>
                      <a:pt x="1043" y="892"/>
                    </a:lnTo>
                    <a:lnTo>
                      <a:pt x="1037" y="895"/>
                    </a:lnTo>
                    <a:lnTo>
                      <a:pt x="1027" y="897"/>
                    </a:lnTo>
                    <a:lnTo>
                      <a:pt x="1024" y="897"/>
                    </a:lnTo>
                    <a:lnTo>
                      <a:pt x="1022" y="895"/>
                    </a:lnTo>
                    <a:lnTo>
                      <a:pt x="1019" y="893"/>
                    </a:lnTo>
                    <a:lnTo>
                      <a:pt x="1015" y="893"/>
                    </a:lnTo>
                    <a:lnTo>
                      <a:pt x="1015" y="895"/>
                    </a:lnTo>
                    <a:lnTo>
                      <a:pt x="1013" y="898"/>
                    </a:lnTo>
                    <a:lnTo>
                      <a:pt x="1012" y="900"/>
                    </a:lnTo>
                    <a:lnTo>
                      <a:pt x="1005" y="904"/>
                    </a:lnTo>
                    <a:lnTo>
                      <a:pt x="999" y="905"/>
                    </a:lnTo>
                    <a:lnTo>
                      <a:pt x="991" y="908"/>
                    </a:lnTo>
                    <a:lnTo>
                      <a:pt x="989" y="909"/>
                    </a:lnTo>
                    <a:lnTo>
                      <a:pt x="985" y="909"/>
                    </a:lnTo>
                    <a:lnTo>
                      <a:pt x="981" y="910"/>
                    </a:lnTo>
                    <a:lnTo>
                      <a:pt x="976" y="913"/>
                    </a:lnTo>
                    <a:lnTo>
                      <a:pt x="975" y="915"/>
                    </a:lnTo>
                    <a:lnTo>
                      <a:pt x="975" y="919"/>
                    </a:lnTo>
                    <a:lnTo>
                      <a:pt x="974" y="920"/>
                    </a:lnTo>
                    <a:lnTo>
                      <a:pt x="974" y="922"/>
                    </a:lnTo>
                    <a:lnTo>
                      <a:pt x="971" y="922"/>
                    </a:lnTo>
                    <a:lnTo>
                      <a:pt x="969" y="919"/>
                    </a:lnTo>
                    <a:lnTo>
                      <a:pt x="969" y="912"/>
                    </a:lnTo>
                    <a:lnTo>
                      <a:pt x="961" y="909"/>
                    </a:lnTo>
                    <a:lnTo>
                      <a:pt x="958" y="909"/>
                    </a:lnTo>
                    <a:lnTo>
                      <a:pt x="950" y="907"/>
                    </a:lnTo>
                    <a:lnTo>
                      <a:pt x="944" y="913"/>
                    </a:lnTo>
                    <a:lnTo>
                      <a:pt x="936" y="919"/>
                    </a:lnTo>
                    <a:lnTo>
                      <a:pt x="929" y="924"/>
                    </a:lnTo>
                    <a:lnTo>
                      <a:pt x="924" y="932"/>
                    </a:lnTo>
                    <a:lnTo>
                      <a:pt x="921" y="941"/>
                    </a:lnTo>
                    <a:lnTo>
                      <a:pt x="921" y="942"/>
                    </a:lnTo>
                    <a:lnTo>
                      <a:pt x="925" y="946"/>
                    </a:lnTo>
                    <a:lnTo>
                      <a:pt x="934" y="956"/>
                    </a:lnTo>
                    <a:lnTo>
                      <a:pt x="940" y="964"/>
                    </a:lnTo>
                    <a:lnTo>
                      <a:pt x="949" y="972"/>
                    </a:lnTo>
                    <a:lnTo>
                      <a:pt x="958" y="982"/>
                    </a:lnTo>
                    <a:lnTo>
                      <a:pt x="963" y="996"/>
                    </a:lnTo>
                    <a:lnTo>
                      <a:pt x="965" y="1011"/>
                    </a:lnTo>
                    <a:lnTo>
                      <a:pt x="964" y="1019"/>
                    </a:lnTo>
                    <a:lnTo>
                      <a:pt x="961" y="1025"/>
                    </a:lnTo>
                    <a:lnTo>
                      <a:pt x="960" y="1031"/>
                    </a:lnTo>
                    <a:lnTo>
                      <a:pt x="950" y="1035"/>
                    </a:lnTo>
                    <a:lnTo>
                      <a:pt x="944" y="1039"/>
                    </a:lnTo>
                    <a:lnTo>
                      <a:pt x="935" y="1044"/>
                    </a:lnTo>
                    <a:lnTo>
                      <a:pt x="934" y="1045"/>
                    </a:lnTo>
                    <a:lnTo>
                      <a:pt x="933" y="1047"/>
                    </a:lnTo>
                    <a:lnTo>
                      <a:pt x="931" y="1049"/>
                    </a:lnTo>
                    <a:lnTo>
                      <a:pt x="930" y="1051"/>
                    </a:lnTo>
                    <a:lnTo>
                      <a:pt x="929" y="1053"/>
                    </a:lnTo>
                    <a:lnTo>
                      <a:pt x="925" y="1053"/>
                    </a:lnTo>
                    <a:lnTo>
                      <a:pt x="925" y="1056"/>
                    </a:lnTo>
                    <a:lnTo>
                      <a:pt x="922" y="1058"/>
                    </a:lnTo>
                    <a:lnTo>
                      <a:pt x="921" y="1060"/>
                    </a:lnTo>
                    <a:lnTo>
                      <a:pt x="917" y="1064"/>
                    </a:lnTo>
                    <a:lnTo>
                      <a:pt x="916" y="1064"/>
                    </a:lnTo>
                    <a:lnTo>
                      <a:pt x="914" y="1061"/>
                    </a:lnTo>
                    <a:lnTo>
                      <a:pt x="912" y="1059"/>
                    </a:lnTo>
                    <a:lnTo>
                      <a:pt x="912" y="1051"/>
                    </a:lnTo>
                    <a:lnTo>
                      <a:pt x="914" y="1050"/>
                    </a:lnTo>
                    <a:lnTo>
                      <a:pt x="912" y="1047"/>
                    </a:lnTo>
                    <a:lnTo>
                      <a:pt x="911" y="1044"/>
                    </a:lnTo>
                    <a:lnTo>
                      <a:pt x="905" y="1044"/>
                    </a:lnTo>
                    <a:lnTo>
                      <a:pt x="900" y="1041"/>
                    </a:lnTo>
                    <a:lnTo>
                      <a:pt x="897" y="1039"/>
                    </a:lnTo>
                    <a:lnTo>
                      <a:pt x="897" y="1036"/>
                    </a:lnTo>
                    <a:lnTo>
                      <a:pt x="895" y="1036"/>
                    </a:lnTo>
                    <a:lnTo>
                      <a:pt x="892" y="1035"/>
                    </a:lnTo>
                    <a:lnTo>
                      <a:pt x="891" y="1034"/>
                    </a:lnTo>
                    <a:lnTo>
                      <a:pt x="891" y="1032"/>
                    </a:lnTo>
                    <a:lnTo>
                      <a:pt x="890" y="1031"/>
                    </a:lnTo>
                    <a:lnTo>
                      <a:pt x="890" y="1029"/>
                    </a:lnTo>
                    <a:lnTo>
                      <a:pt x="889" y="1027"/>
                    </a:lnTo>
                    <a:lnTo>
                      <a:pt x="887" y="1025"/>
                    </a:lnTo>
                    <a:lnTo>
                      <a:pt x="884" y="1022"/>
                    </a:lnTo>
                    <a:lnTo>
                      <a:pt x="881" y="1020"/>
                    </a:lnTo>
                    <a:lnTo>
                      <a:pt x="870" y="1016"/>
                    </a:lnTo>
                    <a:lnTo>
                      <a:pt x="869" y="1015"/>
                    </a:lnTo>
                    <a:lnTo>
                      <a:pt x="869" y="1014"/>
                    </a:lnTo>
                    <a:lnTo>
                      <a:pt x="867" y="1012"/>
                    </a:lnTo>
                    <a:lnTo>
                      <a:pt x="867" y="1011"/>
                    </a:lnTo>
                    <a:lnTo>
                      <a:pt x="866" y="1009"/>
                    </a:lnTo>
                    <a:lnTo>
                      <a:pt x="864" y="1007"/>
                    </a:lnTo>
                    <a:lnTo>
                      <a:pt x="860" y="1006"/>
                    </a:lnTo>
                    <a:lnTo>
                      <a:pt x="856" y="1006"/>
                    </a:lnTo>
                    <a:lnTo>
                      <a:pt x="855" y="1007"/>
                    </a:lnTo>
                    <a:lnTo>
                      <a:pt x="855" y="1014"/>
                    </a:lnTo>
                    <a:lnTo>
                      <a:pt x="856" y="1015"/>
                    </a:lnTo>
                    <a:lnTo>
                      <a:pt x="856" y="1019"/>
                    </a:lnTo>
                    <a:lnTo>
                      <a:pt x="855" y="1026"/>
                    </a:lnTo>
                    <a:lnTo>
                      <a:pt x="851" y="1032"/>
                    </a:lnTo>
                    <a:lnTo>
                      <a:pt x="846" y="1037"/>
                    </a:lnTo>
                    <a:lnTo>
                      <a:pt x="845" y="1045"/>
                    </a:lnTo>
                    <a:lnTo>
                      <a:pt x="845" y="1049"/>
                    </a:lnTo>
                    <a:lnTo>
                      <a:pt x="846" y="1051"/>
                    </a:lnTo>
                    <a:lnTo>
                      <a:pt x="851" y="1054"/>
                    </a:lnTo>
                    <a:lnTo>
                      <a:pt x="852" y="1055"/>
                    </a:lnTo>
                    <a:lnTo>
                      <a:pt x="855" y="1056"/>
                    </a:lnTo>
                    <a:lnTo>
                      <a:pt x="858" y="1060"/>
                    </a:lnTo>
                    <a:lnTo>
                      <a:pt x="858" y="1064"/>
                    </a:lnTo>
                    <a:lnTo>
                      <a:pt x="857" y="1064"/>
                    </a:lnTo>
                    <a:lnTo>
                      <a:pt x="861" y="1075"/>
                    </a:lnTo>
                    <a:lnTo>
                      <a:pt x="862" y="1078"/>
                    </a:lnTo>
                    <a:lnTo>
                      <a:pt x="869" y="1083"/>
                    </a:lnTo>
                    <a:lnTo>
                      <a:pt x="876" y="1086"/>
                    </a:lnTo>
                    <a:lnTo>
                      <a:pt x="884" y="1092"/>
                    </a:lnTo>
                    <a:lnTo>
                      <a:pt x="891" y="1095"/>
                    </a:lnTo>
                    <a:lnTo>
                      <a:pt x="896" y="1103"/>
                    </a:lnTo>
                    <a:lnTo>
                      <a:pt x="897" y="1112"/>
                    </a:lnTo>
                    <a:lnTo>
                      <a:pt x="897" y="1115"/>
                    </a:lnTo>
                    <a:lnTo>
                      <a:pt x="896" y="1117"/>
                    </a:lnTo>
                    <a:lnTo>
                      <a:pt x="896" y="1123"/>
                    </a:lnTo>
                    <a:lnTo>
                      <a:pt x="897" y="1125"/>
                    </a:lnTo>
                    <a:lnTo>
                      <a:pt x="901" y="1129"/>
                    </a:lnTo>
                    <a:lnTo>
                      <a:pt x="904" y="1134"/>
                    </a:lnTo>
                    <a:lnTo>
                      <a:pt x="905" y="1138"/>
                    </a:lnTo>
                    <a:lnTo>
                      <a:pt x="905" y="1141"/>
                    </a:lnTo>
                    <a:lnTo>
                      <a:pt x="906" y="1142"/>
                    </a:lnTo>
                    <a:lnTo>
                      <a:pt x="907" y="1146"/>
                    </a:lnTo>
                    <a:lnTo>
                      <a:pt x="902" y="1146"/>
                    </a:lnTo>
                    <a:lnTo>
                      <a:pt x="901" y="1147"/>
                    </a:lnTo>
                    <a:lnTo>
                      <a:pt x="900" y="1147"/>
                    </a:lnTo>
                    <a:lnTo>
                      <a:pt x="899" y="1148"/>
                    </a:lnTo>
                    <a:lnTo>
                      <a:pt x="897" y="1148"/>
                    </a:lnTo>
                    <a:lnTo>
                      <a:pt x="894" y="1144"/>
                    </a:lnTo>
                    <a:lnTo>
                      <a:pt x="892" y="1144"/>
                    </a:lnTo>
                    <a:lnTo>
                      <a:pt x="880" y="1137"/>
                    </a:lnTo>
                    <a:lnTo>
                      <a:pt x="871" y="1127"/>
                    </a:lnTo>
                    <a:lnTo>
                      <a:pt x="864" y="1114"/>
                    </a:lnTo>
                    <a:lnTo>
                      <a:pt x="860" y="1099"/>
                    </a:lnTo>
                    <a:lnTo>
                      <a:pt x="855" y="1084"/>
                    </a:lnTo>
                    <a:lnTo>
                      <a:pt x="852" y="1079"/>
                    </a:lnTo>
                    <a:lnTo>
                      <a:pt x="850" y="1073"/>
                    </a:lnTo>
                    <a:lnTo>
                      <a:pt x="846" y="1066"/>
                    </a:lnTo>
                    <a:lnTo>
                      <a:pt x="842" y="1064"/>
                    </a:lnTo>
                    <a:lnTo>
                      <a:pt x="840" y="1064"/>
                    </a:lnTo>
                    <a:lnTo>
                      <a:pt x="840" y="1065"/>
                    </a:lnTo>
                    <a:lnTo>
                      <a:pt x="838" y="1065"/>
                    </a:lnTo>
                    <a:lnTo>
                      <a:pt x="837" y="1064"/>
                    </a:lnTo>
                    <a:lnTo>
                      <a:pt x="837" y="1061"/>
                    </a:lnTo>
                    <a:lnTo>
                      <a:pt x="840" y="1046"/>
                    </a:lnTo>
                    <a:lnTo>
                      <a:pt x="841" y="1046"/>
                    </a:lnTo>
                    <a:lnTo>
                      <a:pt x="840" y="1045"/>
                    </a:lnTo>
                    <a:lnTo>
                      <a:pt x="840" y="1040"/>
                    </a:lnTo>
                    <a:lnTo>
                      <a:pt x="841" y="1036"/>
                    </a:lnTo>
                    <a:lnTo>
                      <a:pt x="841" y="1031"/>
                    </a:lnTo>
                    <a:lnTo>
                      <a:pt x="840" y="1019"/>
                    </a:lnTo>
                    <a:lnTo>
                      <a:pt x="832" y="998"/>
                    </a:lnTo>
                    <a:lnTo>
                      <a:pt x="831" y="988"/>
                    </a:lnTo>
                    <a:lnTo>
                      <a:pt x="830" y="988"/>
                    </a:lnTo>
                    <a:lnTo>
                      <a:pt x="828" y="987"/>
                    </a:lnTo>
                    <a:lnTo>
                      <a:pt x="828" y="985"/>
                    </a:lnTo>
                    <a:lnTo>
                      <a:pt x="830" y="982"/>
                    </a:lnTo>
                    <a:lnTo>
                      <a:pt x="830" y="973"/>
                    </a:lnTo>
                    <a:lnTo>
                      <a:pt x="828" y="971"/>
                    </a:lnTo>
                    <a:lnTo>
                      <a:pt x="827" y="970"/>
                    </a:lnTo>
                    <a:lnTo>
                      <a:pt x="826" y="970"/>
                    </a:lnTo>
                    <a:lnTo>
                      <a:pt x="823" y="968"/>
                    </a:lnTo>
                    <a:lnTo>
                      <a:pt x="822" y="967"/>
                    </a:lnTo>
                    <a:lnTo>
                      <a:pt x="822" y="966"/>
                    </a:lnTo>
                    <a:lnTo>
                      <a:pt x="821" y="963"/>
                    </a:lnTo>
                    <a:lnTo>
                      <a:pt x="820" y="962"/>
                    </a:lnTo>
                    <a:lnTo>
                      <a:pt x="815" y="968"/>
                    </a:lnTo>
                    <a:lnTo>
                      <a:pt x="811" y="975"/>
                    </a:lnTo>
                    <a:lnTo>
                      <a:pt x="806" y="980"/>
                    </a:lnTo>
                    <a:lnTo>
                      <a:pt x="798" y="981"/>
                    </a:lnTo>
                    <a:lnTo>
                      <a:pt x="796" y="981"/>
                    </a:lnTo>
                    <a:lnTo>
                      <a:pt x="793" y="980"/>
                    </a:lnTo>
                    <a:lnTo>
                      <a:pt x="793" y="978"/>
                    </a:lnTo>
                    <a:lnTo>
                      <a:pt x="792" y="976"/>
                    </a:lnTo>
                    <a:lnTo>
                      <a:pt x="792" y="967"/>
                    </a:lnTo>
                    <a:lnTo>
                      <a:pt x="793" y="964"/>
                    </a:lnTo>
                    <a:lnTo>
                      <a:pt x="793" y="957"/>
                    </a:lnTo>
                    <a:lnTo>
                      <a:pt x="792" y="956"/>
                    </a:lnTo>
                    <a:lnTo>
                      <a:pt x="792" y="954"/>
                    </a:lnTo>
                    <a:lnTo>
                      <a:pt x="791" y="953"/>
                    </a:lnTo>
                    <a:lnTo>
                      <a:pt x="786" y="942"/>
                    </a:lnTo>
                    <a:lnTo>
                      <a:pt x="779" y="932"/>
                    </a:lnTo>
                    <a:lnTo>
                      <a:pt x="776" y="928"/>
                    </a:lnTo>
                    <a:lnTo>
                      <a:pt x="772" y="925"/>
                    </a:lnTo>
                    <a:lnTo>
                      <a:pt x="768" y="922"/>
                    </a:lnTo>
                    <a:lnTo>
                      <a:pt x="766" y="918"/>
                    </a:lnTo>
                    <a:lnTo>
                      <a:pt x="763" y="910"/>
                    </a:lnTo>
                    <a:lnTo>
                      <a:pt x="763" y="905"/>
                    </a:lnTo>
                    <a:lnTo>
                      <a:pt x="762" y="902"/>
                    </a:lnTo>
                    <a:lnTo>
                      <a:pt x="761" y="899"/>
                    </a:lnTo>
                    <a:lnTo>
                      <a:pt x="758" y="897"/>
                    </a:lnTo>
                    <a:lnTo>
                      <a:pt x="747" y="893"/>
                    </a:lnTo>
                    <a:lnTo>
                      <a:pt x="744" y="900"/>
                    </a:lnTo>
                    <a:lnTo>
                      <a:pt x="741" y="905"/>
                    </a:lnTo>
                    <a:lnTo>
                      <a:pt x="733" y="908"/>
                    </a:lnTo>
                    <a:lnTo>
                      <a:pt x="723" y="908"/>
                    </a:lnTo>
                    <a:lnTo>
                      <a:pt x="720" y="907"/>
                    </a:lnTo>
                    <a:lnTo>
                      <a:pt x="718" y="904"/>
                    </a:lnTo>
                    <a:lnTo>
                      <a:pt x="715" y="903"/>
                    </a:lnTo>
                    <a:lnTo>
                      <a:pt x="714" y="905"/>
                    </a:lnTo>
                    <a:lnTo>
                      <a:pt x="712" y="908"/>
                    </a:lnTo>
                    <a:lnTo>
                      <a:pt x="704" y="912"/>
                    </a:lnTo>
                    <a:lnTo>
                      <a:pt x="703" y="913"/>
                    </a:lnTo>
                    <a:lnTo>
                      <a:pt x="702" y="918"/>
                    </a:lnTo>
                    <a:lnTo>
                      <a:pt x="702" y="922"/>
                    </a:lnTo>
                    <a:lnTo>
                      <a:pt x="700" y="924"/>
                    </a:lnTo>
                    <a:lnTo>
                      <a:pt x="698" y="927"/>
                    </a:lnTo>
                    <a:lnTo>
                      <a:pt x="689" y="933"/>
                    </a:lnTo>
                    <a:lnTo>
                      <a:pt x="680" y="938"/>
                    </a:lnTo>
                    <a:lnTo>
                      <a:pt x="673" y="943"/>
                    </a:lnTo>
                    <a:lnTo>
                      <a:pt x="649" y="967"/>
                    </a:lnTo>
                    <a:lnTo>
                      <a:pt x="648" y="970"/>
                    </a:lnTo>
                    <a:lnTo>
                      <a:pt x="645" y="972"/>
                    </a:lnTo>
                    <a:lnTo>
                      <a:pt x="643" y="973"/>
                    </a:lnTo>
                    <a:lnTo>
                      <a:pt x="640" y="976"/>
                    </a:lnTo>
                    <a:lnTo>
                      <a:pt x="639" y="976"/>
                    </a:lnTo>
                    <a:lnTo>
                      <a:pt x="635" y="977"/>
                    </a:lnTo>
                    <a:lnTo>
                      <a:pt x="633" y="978"/>
                    </a:lnTo>
                    <a:lnTo>
                      <a:pt x="629" y="980"/>
                    </a:lnTo>
                    <a:lnTo>
                      <a:pt x="626" y="981"/>
                    </a:lnTo>
                    <a:lnTo>
                      <a:pt x="623" y="985"/>
                    </a:lnTo>
                    <a:lnTo>
                      <a:pt x="623" y="993"/>
                    </a:lnTo>
                    <a:lnTo>
                      <a:pt x="624" y="997"/>
                    </a:lnTo>
                    <a:lnTo>
                      <a:pt x="625" y="1002"/>
                    </a:lnTo>
                    <a:lnTo>
                      <a:pt x="625" y="1006"/>
                    </a:lnTo>
                    <a:lnTo>
                      <a:pt x="624" y="1020"/>
                    </a:lnTo>
                    <a:lnTo>
                      <a:pt x="621" y="1031"/>
                    </a:lnTo>
                    <a:lnTo>
                      <a:pt x="623" y="1041"/>
                    </a:lnTo>
                    <a:lnTo>
                      <a:pt x="621" y="1042"/>
                    </a:lnTo>
                    <a:lnTo>
                      <a:pt x="621" y="1044"/>
                    </a:lnTo>
                    <a:lnTo>
                      <a:pt x="616" y="1044"/>
                    </a:lnTo>
                    <a:lnTo>
                      <a:pt x="614" y="1046"/>
                    </a:lnTo>
                    <a:lnTo>
                      <a:pt x="613" y="1049"/>
                    </a:lnTo>
                    <a:lnTo>
                      <a:pt x="611" y="1053"/>
                    </a:lnTo>
                    <a:lnTo>
                      <a:pt x="611" y="1055"/>
                    </a:lnTo>
                    <a:lnTo>
                      <a:pt x="609" y="1058"/>
                    </a:lnTo>
                    <a:lnTo>
                      <a:pt x="606" y="1059"/>
                    </a:lnTo>
                    <a:lnTo>
                      <a:pt x="605" y="1059"/>
                    </a:lnTo>
                    <a:lnTo>
                      <a:pt x="601" y="1063"/>
                    </a:lnTo>
                    <a:lnTo>
                      <a:pt x="599" y="1068"/>
                    </a:lnTo>
                    <a:lnTo>
                      <a:pt x="596" y="1070"/>
                    </a:lnTo>
                    <a:lnTo>
                      <a:pt x="591" y="1070"/>
                    </a:lnTo>
                    <a:lnTo>
                      <a:pt x="590" y="1068"/>
                    </a:lnTo>
                    <a:lnTo>
                      <a:pt x="590" y="1066"/>
                    </a:lnTo>
                    <a:lnTo>
                      <a:pt x="589" y="1066"/>
                    </a:lnTo>
                    <a:lnTo>
                      <a:pt x="586" y="1064"/>
                    </a:lnTo>
                    <a:lnTo>
                      <a:pt x="586" y="1063"/>
                    </a:lnTo>
                    <a:lnTo>
                      <a:pt x="581" y="1049"/>
                    </a:lnTo>
                    <a:lnTo>
                      <a:pt x="576" y="1036"/>
                    </a:lnTo>
                    <a:lnTo>
                      <a:pt x="569" y="1025"/>
                    </a:lnTo>
                    <a:lnTo>
                      <a:pt x="566" y="1022"/>
                    </a:lnTo>
                    <a:lnTo>
                      <a:pt x="565" y="1017"/>
                    </a:lnTo>
                    <a:lnTo>
                      <a:pt x="565" y="1014"/>
                    </a:lnTo>
                    <a:lnTo>
                      <a:pt x="562" y="1006"/>
                    </a:lnTo>
                    <a:lnTo>
                      <a:pt x="560" y="1002"/>
                    </a:lnTo>
                    <a:lnTo>
                      <a:pt x="559" y="1000"/>
                    </a:lnTo>
                    <a:lnTo>
                      <a:pt x="559" y="997"/>
                    </a:lnTo>
                    <a:lnTo>
                      <a:pt x="557" y="993"/>
                    </a:lnTo>
                    <a:lnTo>
                      <a:pt x="554" y="985"/>
                    </a:lnTo>
                    <a:lnTo>
                      <a:pt x="549" y="975"/>
                    </a:lnTo>
                    <a:lnTo>
                      <a:pt x="545" y="964"/>
                    </a:lnTo>
                    <a:lnTo>
                      <a:pt x="541" y="952"/>
                    </a:lnTo>
                    <a:lnTo>
                      <a:pt x="539" y="941"/>
                    </a:lnTo>
                    <a:lnTo>
                      <a:pt x="539" y="939"/>
                    </a:lnTo>
                    <a:lnTo>
                      <a:pt x="537" y="937"/>
                    </a:lnTo>
                    <a:lnTo>
                      <a:pt x="537" y="936"/>
                    </a:lnTo>
                    <a:lnTo>
                      <a:pt x="539" y="932"/>
                    </a:lnTo>
                    <a:lnTo>
                      <a:pt x="539" y="929"/>
                    </a:lnTo>
                    <a:lnTo>
                      <a:pt x="540" y="927"/>
                    </a:lnTo>
                    <a:lnTo>
                      <a:pt x="540" y="919"/>
                    </a:lnTo>
                    <a:lnTo>
                      <a:pt x="539" y="914"/>
                    </a:lnTo>
                    <a:lnTo>
                      <a:pt x="536" y="910"/>
                    </a:lnTo>
                    <a:lnTo>
                      <a:pt x="536" y="905"/>
                    </a:lnTo>
                    <a:lnTo>
                      <a:pt x="539" y="903"/>
                    </a:lnTo>
                    <a:lnTo>
                      <a:pt x="539" y="902"/>
                    </a:lnTo>
                    <a:lnTo>
                      <a:pt x="535" y="902"/>
                    </a:lnTo>
                    <a:lnTo>
                      <a:pt x="532" y="907"/>
                    </a:lnTo>
                    <a:lnTo>
                      <a:pt x="531" y="910"/>
                    </a:lnTo>
                    <a:lnTo>
                      <a:pt x="529" y="913"/>
                    </a:lnTo>
                    <a:lnTo>
                      <a:pt x="527" y="915"/>
                    </a:lnTo>
                    <a:lnTo>
                      <a:pt x="522" y="920"/>
                    </a:lnTo>
                    <a:lnTo>
                      <a:pt x="518" y="920"/>
                    </a:lnTo>
                    <a:lnTo>
                      <a:pt x="511" y="918"/>
                    </a:lnTo>
                    <a:lnTo>
                      <a:pt x="505" y="913"/>
                    </a:lnTo>
                    <a:lnTo>
                      <a:pt x="500" y="907"/>
                    </a:lnTo>
                    <a:lnTo>
                      <a:pt x="495" y="902"/>
                    </a:lnTo>
                    <a:lnTo>
                      <a:pt x="497" y="900"/>
                    </a:lnTo>
                    <a:lnTo>
                      <a:pt x="505" y="900"/>
                    </a:lnTo>
                    <a:lnTo>
                      <a:pt x="507" y="899"/>
                    </a:lnTo>
                    <a:lnTo>
                      <a:pt x="508" y="898"/>
                    </a:lnTo>
                    <a:lnTo>
                      <a:pt x="510" y="895"/>
                    </a:lnTo>
                    <a:lnTo>
                      <a:pt x="511" y="894"/>
                    </a:lnTo>
                    <a:lnTo>
                      <a:pt x="507" y="893"/>
                    </a:lnTo>
                    <a:lnTo>
                      <a:pt x="501" y="893"/>
                    </a:lnTo>
                    <a:lnTo>
                      <a:pt x="492" y="890"/>
                    </a:lnTo>
                    <a:lnTo>
                      <a:pt x="483" y="885"/>
                    </a:lnTo>
                    <a:lnTo>
                      <a:pt x="477" y="879"/>
                    </a:lnTo>
                    <a:lnTo>
                      <a:pt x="476" y="876"/>
                    </a:lnTo>
                    <a:lnTo>
                      <a:pt x="473" y="873"/>
                    </a:lnTo>
                    <a:lnTo>
                      <a:pt x="471" y="865"/>
                    </a:lnTo>
                    <a:lnTo>
                      <a:pt x="470" y="864"/>
                    </a:lnTo>
                    <a:lnTo>
                      <a:pt x="467" y="863"/>
                    </a:lnTo>
                    <a:lnTo>
                      <a:pt x="451" y="863"/>
                    </a:lnTo>
                    <a:lnTo>
                      <a:pt x="449" y="864"/>
                    </a:lnTo>
                    <a:lnTo>
                      <a:pt x="447" y="865"/>
                    </a:lnTo>
                    <a:lnTo>
                      <a:pt x="444" y="865"/>
                    </a:lnTo>
                    <a:lnTo>
                      <a:pt x="433" y="863"/>
                    </a:lnTo>
                    <a:lnTo>
                      <a:pt x="431" y="865"/>
                    </a:lnTo>
                    <a:lnTo>
                      <a:pt x="414" y="865"/>
                    </a:lnTo>
                    <a:lnTo>
                      <a:pt x="403" y="864"/>
                    </a:lnTo>
                    <a:lnTo>
                      <a:pt x="389" y="863"/>
                    </a:lnTo>
                    <a:lnTo>
                      <a:pt x="377" y="861"/>
                    </a:lnTo>
                    <a:lnTo>
                      <a:pt x="375" y="861"/>
                    </a:lnTo>
                    <a:lnTo>
                      <a:pt x="373" y="860"/>
                    </a:lnTo>
                    <a:lnTo>
                      <a:pt x="370" y="860"/>
                    </a:lnTo>
                    <a:lnTo>
                      <a:pt x="368" y="859"/>
                    </a:lnTo>
                    <a:lnTo>
                      <a:pt x="365" y="859"/>
                    </a:lnTo>
                    <a:lnTo>
                      <a:pt x="364" y="858"/>
                    </a:lnTo>
                    <a:lnTo>
                      <a:pt x="363" y="858"/>
                    </a:lnTo>
                    <a:lnTo>
                      <a:pt x="362" y="856"/>
                    </a:lnTo>
                    <a:lnTo>
                      <a:pt x="359" y="851"/>
                    </a:lnTo>
                    <a:lnTo>
                      <a:pt x="359" y="848"/>
                    </a:lnTo>
                    <a:lnTo>
                      <a:pt x="353" y="841"/>
                    </a:lnTo>
                    <a:lnTo>
                      <a:pt x="348" y="841"/>
                    </a:lnTo>
                    <a:lnTo>
                      <a:pt x="345" y="842"/>
                    </a:lnTo>
                    <a:lnTo>
                      <a:pt x="344" y="844"/>
                    </a:lnTo>
                    <a:lnTo>
                      <a:pt x="343" y="846"/>
                    </a:lnTo>
                    <a:lnTo>
                      <a:pt x="342" y="848"/>
                    </a:lnTo>
                    <a:lnTo>
                      <a:pt x="322" y="848"/>
                    </a:lnTo>
                    <a:lnTo>
                      <a:pt x="314" y="842"/>
                    </a:lnTo>
                    <a:lnTo>
                      <a:pt x="308" y="836"/>
                    </a:lnTo>
                    <a:lnTo>
                      <a:pt x="304" y="834"/>
                    </a:lnTo>
                    <a:lnTo>
                      <a:pt x="301" y="832"/>
                    </a:lnTo>
                    <a:lnTo>
                      <a:pt x="298" y="832"/>
                    </a:lnTo>
                    <a:lnTo>
                      <a:pt x="295" y="831"/>
                    </a:lnTo>
                    <a:lnTo>
                      <a:pt x="291" y="829"/>
                    </a:lnTo>
                    <a:lnTo>
                      <a:pt x="290" y="827"/>
                    </a:lnTo>
                    <a:lnTo>
                      <a:pt x="290" y="822"/>
                    </a:lnTo>
                    <a:lnTo>
                      <a:pt x="280" y="807"/>
                    </a:lnTo>
                    <a:lnTo>
                      <a:pt x="273" y="802"/>
                    </a:lnTo>
                    <a:lnTo>
                      <a:pt x="265" y="800"/>
                    </a:lnTo>
                    <a:lnTo>
                      <a:pt x="263" y="800"/>
                    </a:lnTo>
                    <a:lnTo>
                      <a:pt x="260" y="802"/>
                    </a:lnTo>
                    <a:lnTo>
                      <a:pt x="256" y="810"/>
                    </a:lnTo>
                    <a:lnTo>
                      <a:pt x="256" y="819"/>
                    </a:lnTo>
                    <a:lnTo>
                      <a:pt x="258" y="822"/>
                    </a:lnTo>
                    <a:lnTo>
                      <a:pt x="261" y="831"/>
                    </a:lnTo>
                    <a:lnTo>
                      <a:pt x="266" y="840"/>
                    </a:lnTo>
                    <a:lnTo>
                      <a:pt x="274" y="848"/>
                    </a:lnTo>
                    <a:lnTo>
                      <a:pt x="281" y="851"/>
                    </a:lnTo>
                    <a:lnTo>
                      <a:pt x="281" y="855"/>
                    </a:lnTo>
                    <a:lnTo>
                      <a:pt x="283" y="856"/>
                    </a:lnTo>
                    <a:lnTo>
                      <a:pt x="283" y="859"/>
                    </a:lnTo>
                    <a:lnTo>
                      <a:pt x="284" y="861"/>
                    </a:lnTo>
                    <a:lnTo>
                      <a:pt x="286" y="860"/>
                    </a:lnTo>
                    <a:lnTo>
                      <a:pt x="288" y="859"/>
                    </a:lnTo>
                    <a:lnTo>
                      <a:pt x="289" y="856"/>
                    </a:lnTo>
                    <a:lnTo>
                      <a:pt x="291" y="854"/>
                    </a:lnTo>
                    <a:lnTo>
                      <a:pt x="293" y="856"/>
                    </a:lnTo>
                    <a:lnTo>
                      <a:pt x="293" y="863"/>
                    </a:lnTo>
                    <a:lnTo>
                      <a:pt x="291" y="865"/>
                    </a:lnTo>
                    <a:lnTo>
                      <a:pt x="289" y="868"/>
                    </a:lnTo>
                    <a:lnTo>
                      <a:pt x="289" y="871"/>
                    </a:lnTo>
                    <a:lnTo>
                      <a:pt x="291" y="876"/>
                    </a:lnTo>
                    <a:lnTo>
                      <a:pt x="296" y="879"/>
                    </a:lnTo>
                    <a:lnTo>
                      <a:pt x="300" y="879"/>
                    </a:lnTo>
                    <a:lnTo>
                      <a:pt x="304" y="880"/>
                    </a:lnTo>
                    <a:lnTo>
                      <a:pt x="306" y="880"/>
                    </a:lnTo>
                    <a:lnTo>
                      <a:pt x="320" y="879"/>
                    </a:lnTo>
                    <a:lnTo>
                      <a:pt x="329" y="874"/>
                    </a:lnTo>
                    <a:lnTo>
                      <a:pt x="337" y="868"/>
                    </a:lnTo>
                    <a:lnTo>
                      <a:pt x="343" y="860"/>
                    </a:lnTo>
                    <a:lnTo>
                      <a:pt x="350" y="853"/>
                    </a:lnTo>
                    <a:lnTo>
                      <a:pt x="350" y="868"/>
                    </a:lnTo>
                    <a:lnTo>
                      <a:pt x="357" y="876"/>
                    </a:lnTo>
                    <a:lnTo>
                      <a:pt x="364" y="881"/>
                    </a:lnTo>
                    <a:lnTo>
                      <a:pt x="375" y="885"/>
                    </a:lnTo>
                    <a:lnTo>
                      <a:pt x="378" y="886"/>
                    </a:lnTo>
                    <a:lnTo>
                      <a:pt x="380" y="892"/>
                    </a:lnTo>
                    <a:lnTo>
                      <a:pt x="382" y="893"/>
                    </a:lnTo>
                    <a:lnTo>
                      <a:pt x="383" y="895"/>
                    </a:lnTo>
                    <a:lnTo>
                      <a:pt x="383" y="894"/>
                    </a:lnTo>
                    <a:lnTo>
                      <a:pt x="384" y="895"/>
                    </a:lnTo>
                    <a:lnTo>
                      <a:pt x="387" y="897"/>
                    </a:lnTo>
                    <a:lnTo>
                      <a:pt x="388" y="898"/>
                    </a:lnTo>
                    <a:lnTo>
                      <a:pt x="391" y="899"/>
                    </a:lnTo>
                    <a:lnTo>
                      <a:pt x="391" y="900"/>
                    </a:lnTo>
                    <a:lnTo>
                      <a:pt x="389" y="907"/>
                    </a:lnTo>
                    <a:lnTo>
                      <a:pt x="385" y="912"/>
                    </a:lnTo>
                    <a:lnTo>
                      <a:pt x="380" y="917"/>
                    </a:lnTo>
                    <a:lnTo>
                      <a:pt x="379" y="923"/>
                    </a:lnTo>
                    <a:lnTo>
                      <a:pt x="375" y="923"/>
                    </a:lnTo>
                    <a:lnTo>
                      <a:pt x="372" y="924"/>
                    </a:lnTo>
                    <a:lnTo>
                      <a:pt x="367" y="929"/>
                    </a:lnTo>
                    <a:lnTo>
                      <a:pt x="367" y="932"/>
                    </a:lnTo>
                    <a:lnTo>
                      <a:pt x="365" y="934"/>
                    </a:lnTo>
                    <a:lnTo>
                      <a:pt x="365" y="938"/>
                    </a:lnTo>
                    <a:lnTo>
                      <a:pt x="364" y="939"/>
                    </a:lnTo>
                    <a:lnTo>
                      <a:pt x="363" y="942"/>
                    </a:lnTo>
                    <a:lnTo>
                      <a:pt x="359" y="942"/>
                    </a:lnTo>
                    <a:lnTo>
                      <a:pt x="357" y="944"/>
                    </a:lnTo>
                    <a:lnTo>
                      <a:pt x="355" y="947"/>
                    </a:lnTo>
                    <a:lnTo>
                      <a:pt x="354" y="948"/>
                    </a:lnTo>
                    <a:lnTo>
                      <a:pt x="352" y="953"/>
                    </a:lnTo>
                    <a:lnTo>
                      <a:pt x="347" y="953"/>
                    </a:lnTo>
                    <a:lnTo>
                      <a:pt x="342" y="958"/>
                    </a:lnTo>
                    <a:lnTo>
                      <a:pt x="340" y="961"/>
                    </a:lnTo>
                    <a:lnTo>
                      <a:pt x="338" y="963"/>
                    </a:lnTo>
                    <a:lnTo>
                      <a:pt x="338" y="966"/>
                    </a:lnTo>
                    <a:lnTo>
                      <a:pt x="330" y="967"/>
                    </a:lnTo>
                    <a:lnTo>
                      <a:pt x="320" y="970"/>
                    </a:lnTo>
                    <a:lnTo>
                      <a:pt x="311" y="972"/>
                    </a:lnTo>
                    <a:lnTo>
                      <a:pt x="304" y="976"/>
                    </a:lnTo>
                    <a:lnTo>
                      <a:pt x="301" y="981"/>
                    </a:lnTo>
                    <a:lnTo>
                      <a:pt x="303" y="983"/>
                    </a:lnTo>
                    <a:lnTo>
                      <a:pt x="304" y="985"/>
                    </a:lnTo>
                    <a:lnTo>
                      <a:pt x="271" y="995"/>
                    </a:lnTo>
                    <a:lnTo>
                      <a:pt x="266" y="997"/>
                    </a:lnTo>
                    <a:lnTo>
                      <a:pt x="259" y="1002"/>
                    </a:lnTo>
                    <a:lnTo>
                      <a:pt x="251" y="1006"/>
                    </a:lnTo>
                    <a:lnTo>
                      <a:pt x="245" y="1010"/>
                    </a:lnTo>
                    <a:lnTo>
                      <a:pt x="232" y="1010"/>
                    </a:lnTo>
                    <a:lnTo>
                      <a:pt x="229" y="1012"/>
                    </a:lnTo>
                    <a:lnTo>
                      <a:pt x="226" y="1015"/>
                    </a:lnTo>
                    <a:lnTo>
                      <a:pt x="221" y="1017"/>
                    </a:lnTo>
                    <a:lnTo>
                      <a:pt x="216" y="1017"/>
                    </a:lnTo>
                    <a:lnTo>
                      <a:pt x="214" y="1019"/>
                    </a:lnTo>
                    <a:lnTo>
                      <a:pt x="212" y="1019"/>
                    </a:lnTo>
                    <a:lnTo>
                      <a:pt x="202" y="1014"/>
                    </a:lnTo>
                    <a:lnTo>
                      <a:pt x="201" y="1014"/>
                    </a:lnTo>
                    <a:lnTo>
                      <a:pt x="202" y="1012"/>
                    </a:lnTo>
                    <a:lnTo>
                      <a:pt x="202" y="1011"/>
                    </a:lnTo>
                    <a:lnTo>
                      <a:pt x="196" y="998"/>
                    </a:lnTo>
                    <a:lnTo>
                      <a:pt x="194" y="988"/>
                    </a:lnTo>
                    <a:lnTo>
                      <a:pt x="191" y="986"/>
                    </a:lnTo>
                    <a:lnTo>
                      <a:pt x="191" y="980"/>
                    </a:lnTo>
                    <a:lnTo>
                      <a:pt x="192" y="977"/>
                    </a:lnTo>
                    <a:lnTo>
                      <a:pt x="192" y="968"/>
                    </a:lnTo>
                    <a:lnTo>
                      <a:pt x="191" y="966"/>
                    </a:lnTo>
                    <a:lnTo>
                      <a:pt x="189" y="963"/>
                    </a:lnTo>
                    <a:lnTo>
                      <a:pt x="186" y="962"/>
                    </a:lnTo>
                    <a:lnTo>
                      <a:pt x="178" y="954"/>
                    </a:lnTo>
                    <a:lnTo>
                      <a:pt x="173" y="947"/>
                    </a:lnTo>
                    <a:lnTo>
                      <a:pt x="168" y="938"/>
                    </a:lnTo>
                    <a:lnTo>
                      <a:pt x="167" y="931"/>
                    </a:lnTo>
                    <a:lnTo>
                      <a:pt x="156" y="925"/>
                    </a:lnTo>
                    <a:lnTo>
                      <a:pt x="151" y="917"/>
                    </a:lnTo>
                    <a:lnTo>
                      <a:pt x="150" y="903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5" y="888"/>
                    </a:lnTo>
                    <a:lnTo>
                      <a:pt x="143" y="884"/>
                    </a:lnTo>
                    <a:lnTo>
                      <a:pt x="141" y="883"/>
                    </a:lnTo>
                    <a:lnTo>
                      <a:pt x="136" y="878"/>
                    </a:lnTo>
                    <a:lnTo>
                      <a:pt x="131" y="878"/>
                    </a:lnTo>
                    <a:lnTo>
                      <a:pt x="130" y="876"/>
                    </a:lnTo>
                    <a:lnTo>
                      <a:pt x="128" y="874"/>
                    </a:lnTo>
                    <a:lnTo>
                      <a:pt x="128" y="869"/>
                    </a:lnTo>
                    <a:lnTo>
                      <a:pt x="127" y="868"/>
                    </a:lnTo>
                    <a:lnTo>
                      <a:pt x="127" y="865"/>
                    </a:lnTo>
                    <a:lnTo>
                      <a:pt x="126" y="861"/>
                    </a:lnTo>
                    <a:lnTo>
                      <a:pt x="121" y="856"/>
                    </a:lnTo>
                    <a:lnTo>
                      <a:pt x="108" y="836"/>
                    </a:lnTo>
                    <a:lnTo>
                      <a:pt x="107" y="835"/>
                    </a:lnTo>
                    <a:lnTo>
                      <a:pt x="106" y="832"/>
                    </a:lnTo>
                    <a:lnTo>
                      <a:pt x="101" y="827"/>
                    </a:lnTo>
                    <a:lnTo>
                      <a:pt x="101" y="824"/>
                    </a:lnTo>
                    <a:lnTo>
                      <a:pt x="102" y="820"/>
                    </a:lnTo>
                    <a:lnTo>
                      <a:pt x="102" y="816"/>
                    </a:lnTo>
                    <a:lnTo>
                      <a:pt x="103" y="812"/>
                    </a:lnTo>
                    <a:lnTo>
                      <a:pt x="103" y="809"/>
                    </a:lnTo>
                    <a:lnTo>
                      <a:pt x="94" y="787"/>
                    </a:lnTo>
                    <a:lnTo>
                      <a:pt x="94" y="786"/>
                    </a:lnTo>
                    <a:lnTo>
                      <a:pt x="97" y="783"/>
                    </a:lnTo>
                    <a:lnTo>
                      <a:pt x="98" y="783"/>
                    </a:lnTo>
                    <a:lnTo>
                      <a:pt x="98" y="782"/>
                    </a:lnTo>
                    <a:lnTo>
                      <a:pt x="102" y="771"/>
                    </a:lnTo>
                    <a:lnTo>
                      <a:pt x="104" y="761"/>
                    </a:lnTo>
                    <a:lnTo>
                      <a:pt x="107" y="756"/>
                    </a:lnTo>
                    <a:lnTo>
                      <a:pt x="111" y="751"/>
                    </a:lnTo>
                    <a:lnTo>
                      <a:pt x="114" y="747"/>
                    </a:lnTo>
                    <a:lnTo>
                      <a:pt x="116" y="741"/>
                    </a:lnTo>
                    <a:lnTo>
                      <a:pt x="116" y="736"/>
                    </a:lnTo>
                    <a:lnTo>
                      <a:pt x="114" y="732"/>
                    </a:lnTo>
                    <a:lnTo>
                      <a:pt x="113" y="727"/>
                    </a:lnTo>
                    <a:lnTo>
                      <a:pt x="113" y="722"/>
                    </a:lnTo>
                    <a:lnTo>
                      <a:pt x="114" y="720"/>
                    </a:lnTo>
                    <a:lnTo>
                      <a:pt x="116" y="720"/>
                    </a:lnTo>
                    <a:lnTo>
                      <a:pt x="116" y="715"/>
                    </a:lnTo>
                    <a:lnTo>
                      <a:pt x="114" y="717"/>
                    </a:lnTo>
                    <a:lnTo>
                      <a:pt x="112" y="718"/>
                    </a:lnTo>
                    <a:lnTo>
                      <a:pt x="111" y="719"/>
                    </a:lnTo>
                    <a:lnTo>
                      <a:pt x="104" y="719"/>
                    </a:lnTo>
                    <a:lnTo>
                      <a:pt x="102" y="718"/>
                    </a:lnTo>
                    <a:lnTo>
                      <a:pt x="101" y="715"/>
                    </a:lnTo>
                    <a:lnTo>
                      <a:pt x="96" y="719"/>
                    </a:lnTo>
                    <a:lnTo>
                      <a:pt x="92" y="722"/>
                    </a:lnTo>
                    <a:lnTo>
                      <a:pt x="87" y="724"/>
                    </a:lnTo>
                    <a:lnTo>
                      <a:pt x="79" y="726"/>
                    </a:lnTo>
                    <a:lnTo>
                      <a:pt x="74" y="724"/>
                    </a:lnTo>
                    <a:lnTo>
                      <a:pt x="69" y="720"/>
                    </a:lnTo>
                    <a:lnTo>
                      <a:pt x="66" y="717"/>
                    </a:lnTo>
                    <a:lnTo>
                      <a:pt x="59" y="715"/>
                    </a:lnTo>
                    <a:lnTo>
                      <a:pt x="57" y="715"/>
                    </a:lnTo>
                    <a:lnTo>
                      <a:pt x="54" y="717"/>
                    </a:lnTo>
                    <a:lnTo>
                      <a:pt x="53" y="719"/>
                    </a:lnTo>
                    <a:lnTo>
                      <a:pt x="50" y="722"/>
                    </a:lnTo>
                    <a:lnTo>
                      <a:pt x="49" y="724"/>
                    </a:lnTo>
                    <a:lnTo>
                      <a:pt x="48" y="726"/>
                    </a:lnTo>
                    <a:lnTo>
                      <a:pt x="45" y="726"/>
                    </a:lnTo>
                    <a:lnTo>
                      <a:pt x="40" y="724"/>
                    </a:lnTo>
                    <a:lnTo>
                      <a:pt x="35" y="720"/>
                    </a:lnTo>
                    <a:lnTo>
                      <a:pt x="30" y="718"/>
                    </a:lnTo>
                    <a:lnTo>
                      <a:pt x="22" y="718"/>
                    </a:lnTo>
                    <a:lnTo>
                      <a:pt x="24" y="715"/>
                    </a:lnTo>
                    <a:lnTo>
                      <a:pt x="23" y="714"/>
                    </a:lnTo>
                    <a:lnTo>
                      <a:pt x="20" y="713"/>
                    </a:lnTo>
                    <a:lnTo>
                      <a:pt x="18" y="710"/>
                    </a:lnTo>
                    <a:lnTo>
                      <a:pt x="15" y="709"/>
                    </a:lnTo>
                    <a:lnTo>
                      <a:pt x="13" y="704"/>
                    </a:lnTo>
                    <a:lnTo>
                      <a:pt x="14" y="703"/>
                    </a:lnTo>
                    <a:lnTo>
                      <a:pt x="12" y="700"/>
                    </a:lnTo>
                    <a:lnTo>
                      <a:pt x="8" y="698"/>
                    </a:lnTo>
                    <a:lnTo>
                      <a:pt x="0" y="695"/>
                    </a:lnTo>
                    <a:lnTo>
                      <a:pt x="4" y="692"/>
                    </a:lnTo>
                    <a:lnTo>
                      <a:pt x="7" y="690"/>
                    </a:lnTo>
                    <a:lnTo>
                      <a:pt x="8" y="689"/>
                    </a:lnTo>
                    <a:lnTo>
                      <a:pt x="9" y="687"/>
                    </a:lnTo>
                    <a:lnTo>
                      <a:pt x="9" y="679"/>
                    </a:lnTo>
                    <a:lnTo>
                      <a:pt x="4" y="679"/>
                    </a:lnTo>
                    <a:lnTo>
                      <a:pt x="2" y="678"/>
                    </a:lnTo>
                    <a:lnTo>
                      <a:pt x="2" y="676"/>
                    </a:lnTo>
                    <a:lnTo>
                      <a:pt x="4" y="671"/>
                    </a:lnTo>
                    <a:lnTo>
                      <a:pt x="9" y="668"/>
                    </a:lnTo>
                    <a:lnTo>
                      <a:pt x="27" y="665"/>
                    </a:lnTo>
                    <a:lnTo>
                      <a:pt x="34" y="664"/>
                    </a:lnTo>
                    <a:lnTo>
                      <a:pt x="39" y="663"/>
                    </a:lnTo>
                    <a:lnTo>
                      <a:pt x="37" y="660"/>
                    </a:lnTo>
                    <a:lnTo>
                      <a:pt x="35" y="660"/>
                    </a:lnTo>
                    <a:lnTo>
                      <a:pt x="35" y="658"/>
                    </a:lnTo>
                    <a:lnTo>
                      <a:pt x="38" y="656"/>
                    </a:lnTo>
                    <a:lnTo>
                      <a:pt x="62" y="656"/>
                    </a:lnTo>
                    <a:lnTo>
                      <a:pt x="64" y="654"/>
                    </a:lnTo>
                    <a:lnTo>
                      <a:pt x="68" y="653"/>
                    </a:lnTo>
                    <a:lnTo>
                      <a:pt x="72" y="650"/>
                    </a:lnTo>
                    <a:lnTo>
                      <a:pt x="74" y="648"/>
                    </a:lnTo>
                    <a:lnTo>
                      <a:pt x="81" y="646"/>
                    </a:lnTo>
                    <a:lnTo>
                      <a:pt x="89" y="645"/>
                    </a:lnTo>
                    <a:lnTo>
                      <a:pt x="98" y="645"/>
                    </a:lnTo>
                    <a:lnTo>
                      <a:pt x="104" y="646"/>
                    </a:lnTo>
                    <a:lnTo>
                      <a:pt x="112" y="649"/>
                    </a:lnTo>
                    <a:lnTo>
                      <a:pt x="118" y="650"/>
                    </a:lnTo>
                    <a:lnTo>
                      <a:pt x="121" y="654"/>
                    </a:lnTo>
                    <a:lnTo>
                      <a:pt x="127" y="656"/>
                    </a:lnTo>
                    <a:lnTo>
                      <a:pt x="133" y="658"/>
                    </a:lnTo>
                    <a:lnTo>
                      <a:pt x="138" y="659"/>
                    </a:lnTo>
                    <a:lnTo>
                      <a:pt x="162" y="659"/>
                    </a:lnTo>
                    <a:lnTo>
                      <a:pt x="168" y="658"/>
                    </a:lnTo>
                    <a:lnTo>
                      <a:pt x="175" y="653"/>
                    </a:lnTo>
                    <a:lnTo>
                      <a:pt x="181" y="649"/>
                    </a:lnTo>
                    <a:lnTo>
                      <a:pt x="190" y="648"/>
                    </a:lnTo>
                    <a:lnTo>
                      <a:pt x="195" y="648"/>
                    </a:lnTo>
                    <a:lnTo>
                      <a:pt x="200" y="650"/>
                    </a:lnTo>
                    <a:lnTo>
                      <a:pt x="202" y="653"/>
                    </a:lnTo>
                    <a:lnTo>
                      <a:pt x="202" y="655"/>
                    </a:lnTo>
                    <a:lnTo>
                      <a:pt x="205" y="660"/>
                    </a:lnTo>
                    <a:lnTo>
                      <a:pt x="206" y="664"/>
                    </a:lnTo>
                    <a:lnTo>
                      <a:pt x="209" y="666"/>
                    </a:lnTo>
                    <a:lnTo>
                      <a:pt x="214" y="669"/>
                    </a:lnTo>
                    <a:lnTo>
                      <a:pt x="215" y="670"/>
                    </a:lnTo>
                    <a:lnTo>
                      <a:pt x="216" y="670"/>
                    </a:lnTo>
                    <a:lnTo>
                      <a:pt x="221" y="674"/>
                    </a:lnTo>
                    <a:lnTo>
                      <a:pt x="225" y="679"/>
                    </a:lnTo>
                    <a:lnTo>
                      <a:pt x="230" y="683"/>
                    </a:lnTo>
                    <a:lnTo>
                      <a:pt x="236" y="685"/>
                    </a:lnTo>
                    <a:lnTo>
                      <a:pt x="240" y="685"/>
                    </a:lnTo>
                    <a:lnTo>
                      <a:pt x="242" y="684"/>
                    </a:lnTo>
                    <a:lnTo>
                      <a:pt x="244" y="681"/>
                    </a:lnTo>
                    <a:lnTo>
                      <a:pt x="249" y="676"/>
                    </a:lnTo>
                    <a:lnTo>
                      <a:pt x="251" y="675"/>
                    </a:lnTo>
                    <a:lnTo>
                      <a:pt x="252" y="675"/>
                    </a:lnTo>
                    <a:lnTo>
                      <a:pt x="254" y="674"/>
                    </a:lnTo>
                    <a:lnTo>
                      <a:pt x="256" y="674"/>
                    </a:lnTo>
                    <a:lnTo>
                      <a:pt x="258" y="676"/>
                    </a:lnTo>
                    <a:lnTo>
                      <a:pt x="258" y="678"/>
                    </a:lnTo>
                    <a:lnTo>
                      <a:pt x="259" y="680"/>
                    </a:lnTo>
                    <a:lnTo>
                      <a:pt x="260" y="681"/>
                    </a:lnTo>
                    <a:lnTo>
                      <a:pt x="260" y="687"/>
                    </a:lnTo>
                    <a:lnTo>
                      <a:pt x="265" y="692"/>
                    </a:lnTo>
                    <a:lnTo>
                      <a:pt x="266" y="694"/>
                    </a:lnTo>
                    <a:lnTo>
                      <a:pt x="266" y="702"/>
                    </a:lnTo>
                    <a:lnTo>
                      <a:pt x="269" y="707"/>
                    </a:lnTo>
                    <a:lnTo>
                      <a:pt x="279" y="707"/>
                    </a:lnTo>
                    <a:lnTo>
                      <a:pt x="281" y="708"/>
                    </a:lnTo>
                    <a:lnTo>
                      <a:pt x="283" y="710"/>
                    </a:lnTo>
                    <a:lnTo>
                      <a:pt x="284" y="712"/>
                    </a:lnTo>
                    <a:lnTo>
                      <a:pt x="285" y="714"/>
                    </a:lnTo>
                    <a:lnTo>
                      <a:pt x="290" y="717"/>
                    </a:lnTo>
                    <a:lnTo>
                      <a:pt x="304" y="717"/>
                    </a:lnTo>
                    <a:lnTo>
                      <a:pt x="315" y="715"/>
                    </a:lnTo>
                    <a:lnTo>
                      <a:pt x="324" y="714"/>
                    </a:lnTo>
                    <a:lnTo>
                      <a:pt x="324" y="707"/>
                    </a:lnTo>
                    <a:lnTo>
                      <a:pt x="319" y="702"/>
                    </a:lnTo>
                    <a:lnTo>
                      <a:pt x="319" y="697"/>
                    </a:lnTo>
                    <a:lnTo>
                      <a:pt x="322" y="694"/>
                    </a:lnTo>
                    <a:lnTo>
                      <a:pt x="323" y="692"/>
                    </a:lnTo>
                    <a:lnTo>
                      <a:pt x="323" y="689"/>
                    </a:lnTo>
                    <a:lnTo>
                      <a:pt x="322" y="684"/>
                    </a:lnTo>
                    <a:lnTo>
                      <a:pt x="320" y="680"/>
                    </a:lnTo>
                    <a:lnTo>
                      <a:pt x="316" y="676"/>
                    </a:lnTo>
                    <a:lnTo>
                      <a:pt x="313" y="674"/>
                    </a:lnTo>
                    <a:lnTo>
                      <a:pt x="308" y="673"/>
                    </a:lnTo>
                    <a:lnTo>
                      <a:pt x="309" y="668"/>
                    </a:lnTo>
                    <a:lnTo>
                      <a:pt x="314" y="663"/>
                    </a:lnTo>
                    <a:lnTo>
                      <a:pt x="316" y="661"/>
                    </a:lnTo>
                    <a:lnTo>
                      <a:pt x="328" y="661"/>
                    </a:lnTo>
                    <a:lnTo>
                      <a:pt x="327" y="659"/>
                    </a:lnTo>
                    <a:lnTo>
                      <a:pt x="325" y="655"/>
                    </a:lnTo>
                    <a:lnTo>
                      <a:pt x="323" y="650"/>
                    </a:lnTo>
                    <a:lnTo>
                      <a:pt x="322" y="646"/>
                    </a:lnTo>
                    <a:lnTo>
                      <a:pt x="319" y="646"/>
                    </a:lnTo>
                    <a:lnTo>
                      <a:pt x="316" y="648"/>
                    </a:lnTo>
                    <a:lnTo>
                      <a:pt x="314" y="650"/>
                    </a:lnTo>
                    <a:lnTo>
                      <a:pt x="310" y="651"/>
                    </a:lnTo>
                    <a:lnTo>
                      <a:pt x="308" y="653"/>
                    </a:lnTo>
                    <a:lnTo>
                      <a:pt x="306" y="642"/>
                    </a:lnTo>
                    <a:lnTo>
                      <a:pt x="301" y="634"/>
                    </a:lnTo>
                    <a:lnTo>
                      <a:pt x="295" y="626"/>
                    </a:lnTo>
                    <a:lnTo>
                      <a:pt x="289" y="617"/>
                    </a:lnTo>
                    <a:lnTo>
                      <a:pt x="288" y="616"/>
                    </a:lnTo>
                    <a:lnTo>
                      <a:pt x="285" y="615"/>
                    </a:lnTo>
                    <a:lnTo>
                      <a:pt x="280" y="610"/>
                    </a:lnTo>
                    <a:lnTo>
                      <a:pt x="280" y="606"/>
                    </a:lnTo>
                    <a:lnTo>
                      <a:pt x="284" y="605"/>
                    </a:lnTo>
                    <a:lnTo>
                      <a:pt x="290" y="601"/>
                    </a:lnTo>
                    <a:lnTo>
                      <a:pt x="299" y="597"/>
                    </a:lnTo>
                    <a:lnTo>
                      <a:pt x="308" y="596"/>
                    </a:lnTo>
                    <a:lnTo>
                      <a:pt x="315" y="597"/>
                    </a:lnTo>
                    <a:lnTo>
                      <a:pt x="323" y="597"/>
                    </a:lnTo>
                    <a:lnTo>
                      <a:pt x="329" y="595"/>
                    </a:lnTo>
                    <a:lnTo>
                      <a:pt x="328" y="592"/>
                    </a:lnTo>
                    <a:lnTo>
                      <a:pt x="325" y="590"/>
                    </a:lnTo>
                    <a:lnTo>
                      <a:pt x="325" y="583"/>
                    </a:lnTo>
                    <a:lnTo>
                      <a:pt x="328" y="582"/>
                    </a:lnTo>
                    <a:lnTo>
                      <a:pt x="328" y="585"/>
                    </a:lnTo>
                    <a:lnTo>
                      <a:pt x="329" y="585"/>
                    </a:lnTo>
                    <a:lnTo>
                      <a:pt x="329" y="586"/>
                    </a:lnTo>
                    <a:lnTo>
                      <a:pt x="330" y="587"/>
                    </a:lnTo>
                    <a:lnTo>
                      <a:pt x="334" y="588"/>
                    </a:lnTo>
                    <a:lnTo>
                      <a:pt x="337" y="590"/>
                    </a:lnTo>
                    <a:lnTo>
                      <a:pt x="338" y="590"/>
                    </a:lnTo>
                    <a:lnTo>
                      <a:pt x="342" y="587"/>
                    </a:lnTo>
                    <a:lnTo>
                      <a:pt x="342" y="586"/>
                    </a:lnTo>
                    <a:lnTo>
                      <a:pt x="344" y="583"/>
                    </a:lnTo>
                    <a:lnTo>
                      <a:pt x="347" y="583"/>
                    </a:lnTo>
                    <a:lnTo>
                      <a:pt x="348" y="582"/>
                    </a:lnTo>
                    <a:lnTo>
                      <a:pt x="349" y="582"/>
                    </a:lnTo>
                    <a:lnTo>
                      <a:pt x="350" y="583"/>
                    </a:lnTo>
                    <a:lnTo>
                      <a:pt x="352" y="582"/>
                    </a:lnTo>
                    <a:lnTo>
                      <a:pt x="353" y="583"/>
                    </a:lnTo>
                    <a:lnTo>
                      <a:pt x="355" y="585"/>
                    </a:lnTo>
                    <a:lnTo>
                      <a:pt x="358" y="583"/>
                    </a:lnTo>
                    <a:lnTo>
                      <a:pt x="359" y="582"/>
                    </a:lnTo>
                    <a:lnTo>
                      <a:pt x="362" y="582"/>
                    </a:lnTo>
                    <a:lnTo>
                      <a:pt x="363" y="581"/>
                    </a:lnTo>
                    <a:lnTo>
                      <a:pt x="365" y="582"/>
                    </a:lnTo>
                    <a:lnTo>
                      <a:pt x="367" y="583"/>
                    </a:lnTo>
                    <a:lnTo>
                      <a:pt x="367" y="587"/>
                    </a:lnTo>
                    <a:lnTo>
                      <a:pt x="368" y="587"/>
                    </a:lnTo>
                    <a:lnTo>
                      <a:pt x="369" y="588"/>
                    </a:lnTo>
                    <a:lnTo>
                      <a:pt x="373" y="588"/>
                    </a:lnTo>
                    <a:lnTo>
                      <a:pt x="375" y="590"/>
                    </a:lnTo>
                    <a:lnTo>
                      <a:pt x="375" y="591"/>
                    </a:lnTo>
                    <a:lnTo>
                      <a:pt x="379" y="591"/>
                    </a:lnTo>
                    <a:lnTo>
                      <a:pt x="380" y="590"/>
                    </a:lnTo>
                    <a:lnTo>
                      <a:pt x="382" y="587"/>
                    </a:lnTo>
                    <a:lnTo>
                      <a:pt x="383" y="586"/>
                    </a:lnTo>
                    <a:lnTo>
                      <a:pt x="385" y="588"/>
                    </a:lnTo>
                    <a:lnTo>
                      <a:pt x="389" y="590"/>
                    </a:lnTo>
                    <a:lnTo>
                      <a:pt x="392" y="588"/>
                    </a:lnTo>
                    <a:lnTo>
                      <a:pt x="393" y="587"/>
                    </a:lnTo>
                    <a:lnTo>
                      <a:pt x="397" y="587"/>
                    </a:lnTo>
                    <a:lnTo>
                      <a:pt x="398" y="580"/>
                    </a:lnTo>
                    <a:lnTo>
                      <a:pt x="399" y="578"/>
                    </a:lnTo>
                    <a:lnTo>
                      <a:pt x="398" y="577"/>
                    </a:lnTo>
                    <a:lnTo>
                      <a:pt x="398" y="576"/>
                    </a:lnTo>
                    <a:lnTo>
                      <a:pt x="392" y="576"/>
                    </a:lnTo>
                    <a:lnTo>
                      <a:pt x="391" y="575"/>
                    </a:lnTo>
                    <a:lnTo>
                      <a:pt x="391" y="573"/>
                    </a:lnTo>
                    <a:lnTo>
                      <a:pt x="387" y="572"/>
                    </a:lnTo>
                    <a:lnTo>
                      <a:pt x="385" y="572"/>
                    </a:lnTo>
                    <a:lnTo>
                      <a:pt x="385" y="570"/>
                    </a:lnTo>
                    <a:lnTo>
                      <a:pt x="382" y="568"/>
                    </a:lnTo>
                    <a:lnTo>
                      <a:pt x="382" y="567"/>
                    </a:lnTo>
                    <a:lnTo>
                      <a:pt x="380" y="562"/>
                    </a:lnTo>
                    <a:lnTo>
                      <a:pt x="379" y="559"/>
                    </a:lnTo>
                    <a:lnTo>
                      <a:pt x="373" y="559"/>
                    </a:lnTo>
                    <a:lnTo>
                      <a:pt x="369" y="561"/>
                    </a:lnTo>
                    <a:lnTo>
                      <a:pt x="369" y="557"/>
                    </a:lnTo>
                    <a:lnTo>
                      <a:pt x="367" y="548"/>
                    </a:lnTo>
                    <a:lnTo>
                      <a:pt x="365" y="543"/>
                    </a:lnTo>
                    <a:lnTo>
                      <a:pt x="367" y="539"/>
                    </a:lnTo>
                    <a:lnTo>
                      <a:pt x="370" y="533"/>
                    </a:lnTo>
                    <a:lnTo>
                      <a:pt x="375" y="528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75" y="517"/>
                    </a:lnTo>
                    <a:lnTo>
                      <a:pt x="368" y="520"/>
                    </a:lnTo>
                    <a:lnTo>
                      <a:pt x="364" y="524"/>
                    </a:lnTo>
                    <a:lnTo>
                      <a:pt x="355" y="522"/>
                    </a:lnTo>
                    <a:lnTo>
                      <a:pt x="352" y="515"/>
                    </a:lnTo>
                    <a:lnTo>
                      <a:pt x="349" y="508"/>
                    </a:lnTo>
                    <a:lnTo>
                      <a:pt x="353" y="505"/>
                    </a:lnTo>
                    <a:lnTo>
                      <a:pt x="358" y="509"/>
                    </a:lnTo>
                    <a:lnTo>
                      <a:pt x="365" y="509"/>
                    </a:lnTo>
                    <a:lnTo>
                      <a:pt x="369" y="507"/>
                    </a:lnTo>
                    <a:lnTo>
                      <a:pt x="370" y="500"/>
                    </a:lnTo>
                    <a:lnTo>
                      <a:pt x="370" y="493"/>
                    </a:lnTo>
                    <a:lnTo>
                      <a:pt x="365" y="492"/>
                    </a:lnTo>
                    <a:lnTo>
                      <a:pt x="362" y="493"/>
                    </a:lnTo>
                    <a:lnTo>
                      <a:pt x="355" y="492"/>
                    </a:lnTo>
                    <a:lnTo>
                      <a:pt x="352" y="485"/>
                    </a:lnTo>
                    <a:lnTo>
                      <a:pt x="352" y="478"/>
                    </a:lnTo>
                    <a:lnTo>
                      <a:pt x="355" y="470"/>
                    </a:lnTo>
                    <a:lnTo>
                      <a:pt x="359" y="459"/>
                    </a:lnTo>
                    <a:lnTo>
                      <a:pt x="365" y="454"/>
                    </a:lnTo>
                    <a:lnTo>
                      <a:pt x="370" y="446"/>
                    </a:lnTo>
                    <a:lnTo>
                      <a:pt x="372" y="441"/>
                    </a:lnTo>
                    <a:lnTo>
                      <a:pt x="369" y="434"/>
                    </a:lnTo>
                    <a:lnTo>
                      <a:pt x="363" y="427"/>
                    </a:lnTo>
                    <a:lnTo>
                      <a:pt x="360" y="424"/>
                    </a:lnTo>
                    <a:lnTo>
                      <a:pt x="363" y="421"/>
                    </a:lnTo>
                    <a:lnTo>
                      <a:pt x="360" y="416"/>
                    </a:lnTo>
                    <a:lnTo>
                      <a:pt x="363" y="415"/>
                    </a:lnTo>
                    <a:lnTo>
                      <a:pt x="367" y="412"/>
                    </a:lnTo>
                    <a:lnTo>
                      <a:pt x="372" y="402"/>
                    </a:lnTo>
                    <a:lnTo>
                      <a:pt x="370" y="395"/>
                    </a:lnTo>
                    <a:lnTo>
                      <a:pt x="367" y="390"/>
                    </a:lnTo>
                    <a:lnTo>
                      <a:pt x="367" y="385"/>
                    </a:lnTo>
                    <a:lnTo>
                      <a:pt x="370" y="386"/>
                    </a:lnTo>
                    <a:lnTo>
                      <a:pt x="372" y="382"/>
                    </a:lnTo>
                    <a:lnTo>
                      <a:pt x="370" y="377"/>
                    </a:lnTo>
                    <a:lnTo>
                      <a:pt x="370" y="373"/>
                    </a:lnTo>
                    <a:lnTo>
                      <a:pt x="369" y="366"/>
                    </a:lnTo>
                    <a:lnTo>
                      <a:pt x="369" y="365"/>
                    </a:lnTo>
                    <a:lnTo>
                      <a:pt x="370" y="357"/>
                    </a:lnTo>
                    <a:lnTo>
                      <a:pt x="369" y="352"/>
                    </a:lnTo>
                    <a:lnTo>
                      <a:pt x="368" y="354"/>
                    </a:lnTo>
                    <a:lnTo>
                      <a:pt x="367" y="354"/>
                    </a:lnTo>
                    <a:lnTo>
                      <a:pt x="367" y="352"/>
                    </a:lnTo>
                    <a:lnTo>
                      <a:pt x="372" y="339"/>
                    </a:lnTo>
                    <a:lnTo>
                      <a:pt x="370" y="329"/>
                    </a:lnTo>
                    <a:lnTo>
                      <a:pt x="373" y="323"/>
                    </a:lnTo>
                    <a:lnTo>
                      <a:pt x="374" y="317"/>
                    </a:lnTo>
                    <a:lnTo>
                      <a:pt x="377" y="310"/>
                    </a:lnTo>
                    <a:lnTo>
                      <a:pt x="375" y="305"/>
                    </a:lnTo>
                    <a:lnTo>
                      <a:pt x="377" y="302"/>
                    </a:lnTo>
                    <a:lnTo>
                      <a:pt x="380" y="300"/>
                    </a:lnTo>
                    <a:lnTo>
                      <a:pt x="385" y="300"/>
                    </a:lnTo>
                    <a:lnTo>
                      <a:pt x="391" y="297"/>
                    </a:lnTo>
                    <a:lnTo>
                      <a:pt x="396" y="288"/>
                    </a:lnTo>
                    <a:lnTo>
                      <a:pt x="404" y="281"/>
                    </a:lnTo>
                    <a:lnTo>
                      <a:pt x="414" y="273"/>
                    </a:lnTo>
                    <a:lnTo>
                      <a:pt x="417" y="264"/>
                    </a:lnTo>
                    <a:lnTo>
                      <a:pt x="422" y="256"/>
                    </a:lnTo>
                    <a:lnTo>
                      <a:pt x="427" y="255"/>
                    </a:lnTo>
                    <a:lnTo>
                      <a:pt x="433" y="251"/>
                    </a:lnTo>
                    <a:lnTo>
                      <a:pt x="436" y="246"/>
                    </a:lnTo>
                    <a:lnTo>
                      <a:pt x="436" y="243"/>
                    </a:lnTo>
                    <a:lnTo>
                      <a:pt x="438" y="241"/>
                    </a:lnTo>
                    <a:lnTo>
                      <a:pt x="441" y="241"/>
                    </a:lnTo>
                    <a:lnTo>
                      <a:pt x="442" y="235"/>
                    </a:lnTo>
                    <a:lnTo>
                      <a:pt x="442" y="225"/>
                    </a:lnTo>
                    <a:lnTo>
                      <a:pt x="436" y="225"/>
                    </a:lnTo>
                    <a:lnTo>
                      <a:pt x="432" y="221"/>
                    </a:lnTo>
                    <a:lnTo>
                      <a:pt x="432" y="215"/>
                    </a:lnTo>
                    <a:lnTo>
                      <a:pt x="434" y="212"/>
                    </a:lnTo>
                    <a:lnTo>
                      <a:pt x="436" y="205"/>
                    </a:lnTo>
                    <a:lnTo>
                      <a:pt x="432" y="200"/>
                    </a:lnTo>
                    <a:lnTo>
                      <a:pt x="429" y="195"/>
                    </a:lnTo>
                    <a:lnTo>
                      <a:pt x="431" y="188"/>
                    </a:lnTo>
                    <a:lnTo>
                      <a:pt x="429" y="183"/>
                    </a:lnTo>
                    <a:lnTo>
                      <a:pt x="428" y="181"/>
                    </a:lnTo>
                    <a:lnTo>
                      <a:pt x="431" y="182"/>
                    </a:lnTo>
                    <a:lnTo>
                      <a:pt x="434" y="183"/>
                    </a:lnTo>
                    <a:lnTo>
                      <a:pt x="437" y="183"/>
                    </a:lnTo>
                    <a:lnTo>
                      <a:pt x="444" y="186"/>
                    </a:lnTo>
                    <a:lnTo>
                      <a:pt x="462" y="195"/>
                    </a:lnTo>
                    <a:lnTo>
                      <a:pt x="471" y="200"/>
                    </a:lnTo>
                    <a:lnTo>
                      <a:pt x="480" y="204"/>
                    </a:lnTo>
                    <a:lnTo>
                      <a:pt x="487" y="206"/>
                    </a:lnTo>
                    <a:lnTo>
                      <a:pt x="492" y="207"/>
                    </a:lnTo>
                    <a:lnTo>
                      <a:pt x="495" y="206"/>
                    </a:lnTo>
                    <a:lnTo>
                      <a:pt x="495" y="202"/>
                    </a:lnTo>
                    <a:lnTo>
                      <a:pt x="490" y="193"/>
                    </a:lnTo>
                    <a:lnTo>
                      <a:pt x="482" y="186"/>
                    </a:lnTo>
                    <a:lnTo>
                      <a:pt x="477" y="176"/>
                    </a:lnTo>
                    <a:lnTo>
                      <a:pt x="472" y="165"/>
                    </a:lnTo>
                    <a:lnTo>
                      <a:pt x="471" y="152"/>
                    </a:lnTo>
                    <a:lnTo>
                      <a:pt x="473" y="143"/>
                    </a:lnTo>
                    <a:lnTo>
                      <a:pt x="480" y="134"/>
                    </a:lnTo>
                    <a:lnTo>
                      <a:pt x="490" y="124"/>
                    </a:lnTo>
                    <a:lnTo>
                      <a:pt x="500" y="117"/>
                    </a:lnTo>
                    <a:lnTo>
                      <a:pt x="511" y="112"/>
                    </a:lnTo>
                    <a:lnTo>
                      <a:pt x="521" y="112"/>
                    </a:lnTo>
                    <a:lnTo>
                      <a:pt x="534" y="115"/>
                    </a:lnTo>
                    <a:lnTo>
                      <a:pt x="540" y="118"/>
                    </a:lnTo>
                    <a:lnTo>
                      <a:pt x="541" y="122"/>
                    </a:lnTo>
                    <a:lnTo>
                      <a:pt x="539" y="127"/>
                    </a:lnTo>
                    <a:lnTo>
                      <a:pt x="535" y="132"/>
                    </a:lnTo>
                    <a:lnTo>
                      <a:pt x="534" y="138"/>
                    </a:lnTo>
                    <a:lnTo>
                      <a:pt x="534" y="146"/>
                    </a:lnTo>
                    <a:lnTo>
                      <a:pt x="535" y="158"/>
                    </a:lnTo>
                    <a:lnTo>
                      <a:pt x="537" y="172"/>
                    </a:lnTo>
                    <a:lnTo>
                      <a:pt x="540" y="187"/>
                    </a:lnTo>
                    <a:lnTo>
                      <a:pt x="544" y="200"/>
                    </a:lnTo>
                    <a:lnTo>
                      <a:pt x="549" y="209"/>
                    </a:lnTo>
                    <a:lnTo>
                      <a:pt x="555" y="212"/>
                    </a:lnTo>
                    <a:lnTo>
                      <a:pt x="559" y="211"/>
                    </a:lnTo>
                    <a:lnTo>
                      <a:pt x="559" y="206"/>
                    </a:lnTo>
                    <a:lnTo>
                      <a:pt x="557" y="200"/>
                    </a:lnTo>
                    <a:lnTo>
                      <a:pt x="554" y="192"/>
                    </a:lnTo>
                    <a:lnTo>
                      <a:pt x="551" y="185"/>
                    </a:lnTo>
                    <a:lnTo>
                      <a:pt x="550" y="177"/>
                    </a:lnTo>
                    <a:lnTo>
                      <a:pt x="556" y="165"/>
                    </a:lnTo>
                    <a:lnTo>
                      <a:pt x="556" y="157"/>
                    </a:lnTo>
                    <a:lnTo>
                      <a:pt x="552" y="149"/>
                    </a:lnTo>
                    <a:lnTo>
                      <a:pt x="547" y="143"/>
                    </a:lnTo>
                    <a:lnTo>
                      <a:pt x="544" y="136"/>
                    </a:lnTo>
                    <a:lnTo>
                      <a:pt x="554" y="131"/>
                    </a:lnTo>
                    <a:lnTo>
                      <a:pt x="561" y="122"/>
                    </a:lnTo>
                    <a:lnTo>
                      <a:pt x="565" y="112"/>
                    </a:lnTo>
                    <a:lnTo>
                      <a:pt x="567" y="115"/>
                    </a:lnTo>
                    <a:lnTo>
                      <a:pt x="569" y="122"/>
                    </a:lnTo>
                    <a:lnTo>
                      <a:pt x="570" y="127"/>
                    </a:lnTo>
                    <a:lnTo>
                      <a:pt x="572" y="133"/>
                    </a:lnTo>
                    <a:lnTo>
                      <a:pt x="575" y="136"/>
                    </a:lnTo>
                    <a:lnTo>
                      <a:pt x="579" y="137"/>
                    </a:lnTo>
                    <a:lnTo>
                      <a:pt x="585" y="133"/>
                    </a:lnTo>
                    <a:lnTo>
                      <a:pt x="593" y="124"/>
                    </a:lnTo>
                    <a:lnTo>
                      <a:pt x="606" y="124"/>
                    </a:lnTo>
                    <a:lnTo>
                      <a:pt x="616" y="126"/>
                    </a:lnTo>
                    <a:lnTo>
                      <a:pt x="624" y="127"/>
                    </a:lnTo>
                    <a:lnTo>
                      <a:pt x="629" y="127"/>
                    </a:lnTo>
                    <a:lnTo>
                      <a:pt x="634" y="124"/>
                    </a:lnTo>
                    <a:lnTo>
                      <a:pt x="631" y="119"/>
                    </a:lnTo>
                    <a:lnTo>
                      <a:pt x="630" y="114"/>
                    </a:lnTo>
                    <a:lnTo>
                      <a:pt x="629" y="110"/>
                    </a:lnTo>
                    <a:lnTo>
                      <a:pt x="628" y="108"/>
                    </a:lnTo>
                    <a:lnTo>
                      <a:pt x="630" y="99"/>
                    </a:lnTo>
                    <a:lnTo>
                      <a:pt x="638" y="94"/>
                    </a:lnTo>
                    <a:lnTo>
                      <a:pt x="649" y="90"/>
                    </a:lnTo>
                    <a:lnTo>
                      <a:pt x="660" y="89"/>
                    </a:lnTo>
                    <a:lnTo>
                      <a:pt x="692" y="89"/>
                    </a:lnTo>
                    <a:lnTo>
                      <a:pt x="697" y="87"/>
                    </a:lnTo>
                    <a:lnTo>
                      <a:pt x="702" y="80"/>
                    </a:lnTo>
                    <a:lnTo>
                      <a:pt x="705" y="73"/>
                    </a:lnTo>
                    <a:lnTo>
                      <a:pt x="709" y="66"/>
                    </a:lnTo>
                    <a:lnTo>
                      <a:pt x="725" y="55"/>
                    </a:lnTo>
                    <a:lnTo>
                      <a:pt x="746" y="46"/>
                    </a:lnTo>
                    <a:lnTo>
                      <a:pt x="766" y="41"/>
                    </a:lnTo>
                    <a:lnTo>
                      <a:pt x="783" y="37"/>
                    </a:lnTo>
                    <a:lnTo>
                      <a:pt x="800" y="35"/>
                    </a:lnTo>
                    <a:lnTo>
                      <a:pt x="810" y="32"/>
                    </a:lnTo>
                    <a:lnTo>
                      <a:pt x="810" y="37"/>
                    </a:lnTo>
                    <a:lnTo>
                      <a:pt x="815" y="40"/>
                    </a:lnTo>
                    <a:lnTo>
                      <a:pt x="823" y="40"/>
                    </a:lnTo>
                    <a:lnTo>
                      <a:pt x="832" y="37"/>
                    </a:lnTo>
                    <a:lnTo>
                      <a:pt x="852" y="30"/>
                    </a:lnTo>
                    <a:lnTo>
                      <a:pt x="865" y="24"/>
                    </a:lnTo>
                    <a:lnTo>
                      <a:pt x="871" y="17"/>
                    </a:lnTo>
                    <a:lnTo>
                      <a:pt x="879" y="11"/>
                    </a:lnTo>
                    <a:lnTo>
                      <a:pt x="886" y="6"/>
                    </a:lnTo>
                    <a:lnTo>
                      <a:pt x="895" y="1"/>
                    </a:lnTo>
                    <a:lnTo>
                      <a:pt x="9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Freeform 1380">
              <a:extLst>
                <a:ext uri="{FF2B5EF4-FFF2-40B4-BE49-F238E27FC236}">
                  <a16:creationId xmlns:a16="http://schemas.microsoft.com/office/drawing/2014/main" id="{B9EFC887-4F30-D34B-80C0-A1A2874C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574" y="1840131"/>
              <a:ext cx="167876" cy="5181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0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55" y="5"/>
                </a:cxn>
                <a:cxn ang="0">
                  <a:pos x="58" y="5"/>
                </a:cxn>
                <a:cxn ang="0">
                  <a:pos x="61" y="4"/>
                </a:cxn>
                <a:cxn ang="0">
                  <a:pos x="64" y="1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76" y="3"/>
                </a:cxn>
                <a:cxn ang="0">
                  <a:pos x="81" y="5"/>
                </a:cxn>
                <a:cxn ang="0">
                  <a:pos x="81" y="8"/>
                </a:cxn>
                <a:cxn ang="0">
                  <a:pos x="80" y="9"/>
                </a:cxn>
                <a:cxn ang="0">
                  <a:pos x="76" y="9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70" y="13"/>
                </a:cxn>
                <a:cxn ang="0">
                  <a:pos x="68" y="13"/>
                </a:cxn>
                <a:cxn ang="0">
                  <a:pos x="66" y="12"/>
                </a:cxn>
                <a:cxn ang="0">
                  <a:pos x="66" y="14"/>
                </a:cxn>
                <a:cxn ang="0">
                  <a:pos x="64" y="15"/>
                </a:cxn>
                <a:cxn ang="0">
                  <a:pos x="55" y="15"/>
                </a:cxn>
                <a:cxn ang="0">
                  <a:pos x="50" y="18"/>
                </a:cxn>
                <a:cxn ang="0">
                  <a:pos x="48" y="23"/>
                </a:cxn>
                <a:cxn ang="0">
                  <a:pos x="46" y="24"/>
                </a:cxn>
                <a:cxn ang="0">
                  <a:pos x="44" y="25"/>
                </a:cxn>
                <a:cxn ang="0">
                  <a:pos x="42" y="23"/>
                </a:cxn>
                <a:cxn ang="0">
                  <a:pos x="40" y="20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29" y="17"/>
                </a:cxn>
                <a:cxn ang="0">
                  <a:pos x="34" y="14"/>
                </a:cxn>
                <a:cxn ang="0">
                  <a:pos x="35" y="14"/>
                </a:cxn>
                <a:cxn ang="0">
                  <a:pos x="37" y="13"/>
                </a:cxn>
                <a:cxn ang="0">
                  <a:pos x="31" y="13"/>
                </a:cxn>
                <a:cxn ang="0">
                  <a:pos x="30" y="12"/>
                </a:cxn>
                <a:cxn ang="0">
                  <a:pos x="31" y="10"/>
                </a:cxn>
                <a:cxn ang="0">
                  <a:pos x="34" y="10"/>
                </a:cxn>
                <a:cxn ang="0">
                  <a:pos x="36" y="8"/>
                </a:cxn>
                <a:cxn ang="0">
                  <a:pos x="31" y="7"/>
                </a:cxn>
                <a:cxn ang="0">
                  <a:pos x="27" y="5"/>
                </a:cxn>
                <a:cxn ang="0">
                  <a:pos x="24" y="5"/>
                </a:cxn>
                <a:cxn ang="0">
                  <a:pos x="20" y="7"/>
                </a:cxn>
                <a:cxn ang="0">
                  <a:pos x="16" y="9"/>
                </a:cxn>
                <a:cxn ang="0">
                  <a:pos x="12" y="10"/>
                </a:cxn>
                <a:cxn ang="0">
                  <a:pos x="5" y="10"/>
                </a:cxn>
                <a:cxn ang="0">
                  <a:pos x="0" y="8"/>
                </a:cxn>
                <a:cxn ang="0">
                  <a:pos x="5" y="4"/>
                </a:cxn>
                <a:cxn ang="0">
                  <a:pos x="14" y="1"/>
                </a:cxn>
                <a:cxn ang="0">
                  <a:pos x="24" y="0"/>
                </a:cxn>
              </a:cxnLst>
              <a:rect l="0" t="0" r="r" b="b"/>
              <a:pathLst>
                <a:path w="81" h="25">
                  <a:moveTo>
                    <a:pt x="24" y="0"/>
                  </a:moveTo>
                  <a:lnTo>
                    <a:pt x="31" y="0"/>
                  </a:lnTo>
                  <a:lnTo>
                    <a:pt x="40" y="1"/>
                  </a:lnTo>
                  <a:lnTo>
                    <a:pt x="48" y="4"/>
                  </a:lnTo>
                  <a:lnTo>
                    <a:pt x="55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1" y="8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55" y="15"/>
                  </a:lnTo>
                  <a:lnTo>
                    <a:pt x="50" y="18"/>
                  </a:lnTo>
                  <a:lnTo>
                    <a:pt x="48" y="23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2" y="23"/>
                  </a:lnTo>
                  <a:lnTo>
                    <a:pt x="40" y="20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5" y="4"/>
                  </a:lnTo>
                  <a:lnTo>
                    <a:pt x="14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1112">
              <a:extLst>
                <a:ext uri="{FF2B5EF4-FFF2-40B4-BE49-F238E27FC236}">
                  <a16:creationId xmlns:a16="http://schemas.microsoft.com/office/drawing/2014/main" id="{F51B5121-4BEF-774D-AE93-75BCCD4777BD}"/>
                </a:ext>
              </a:extLst>
            </p:cNvPr>
            <p:cNvGrpSpPr/>
            <p:nvPr/>
          </p:nvGrpSpPr>
          <p:grpSpPr>
            <a:xfrm>
              <a:off x="5601779" y="1788317"/>
              <a:ext cx="1875644" cy="1772016"/>
              <a:chOff x="5601779" y="1788317"/>
              <a:chExt cx="1875644" cy="1772016"/>
            </a:xfrm>
            <a:grpFill/>
          </p:grpSpPr>
          <p:sp>
            <p:nvSpPr>
              <p:cNvPr id="121" name="Freeform 1232">
                <a:extLst>
                  <a:ext uri="{FF2B5EF4-FFF2-40B4-BE49-F238E27FC236}">
                    <a16:creationId xmlns:a16="http://schemas.microsoft.com/office/drawing/2014/main" id="{E2C1C06E-EA04-434D-9765-B1974EC5F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601" y="3545825"/>
                <a:ext cx="53886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6" y="2"/>
                  </a:cxn>
                  <a:cxn ang="0">
                    <a:pos x="23" y="4"/>
                  </a:cxn>
                  <a:cxn ang="0">
                    <a:pos x="13" y="4"/>
                  </a:cxn>
                  <a:cxn ang="0">
                    <a:pos x="9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26" h="4">
                    <a:moveTo>
                      <a:pt x="0" y="0"/>
                    </a:moveTo>
                    <a:lnTo>
                      <a:pt x="14" y="0"/>
                    </a:lnTo>
                    <a:lnTo>
                      <a:pt x="26" y="2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9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346">
                <a:extLst>
                  <a:ext uri="{FF2B5EF4-FFF2-40B4-BE49-F238E27FC236}">
                    <a16:creationId xmlns:a16="http://schemas.microsoft.com/office/drawing/2014/main" id="{53F85DE5-90A7-1748-A935-9D8E86C8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024" y="1806970"/>
                <a:ext cx="60104" cy="3937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9" y="14"/>
                  </a:cxn>
                  <a:cxn ang="0">
                    <a:pos x="24" y="15"/>
                  </a:cxn>
                  <a:cxn ang="0">
                    <a:pos x="18" y="16"/>
                  </a:cxn>
                  <a:cxn ang="0">
                    <a:pos x="11" y="19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1"/>
                  </a:cxn>
                  <a:cxn ang="0">
                    <a:pos x="23" y="0"/>
                  </a:cxn>
                </a:cxnLst>
                <a:rect l="0" t="0" r="r" b="b"/>
                <a:pathLst>
                  <a:path w="29" h="19">
                    <a:moveTo>
                      <a:pt x="23" y="0"/>
                    </a:moveTo>
                    <a:lnTo>
                      <a:pt x="29" y="14"/>
                    </a:lnTo>
                    <a:lnTo>
                      <a:pt x="24" y="15"/>
                    </a:lnTo>
                    <a:lnTo>
                      <a:pt x="18" y="16"/>
                    </a:lnTo>
                    <a:lnTo>
                      <a:pt x="11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9" y="4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348">
                <a:extLst>
                  <a:ext uri="{FF2B5EF4-FFF2-40B4-BE49-F238E27FC236}">
                    <a16:creationId xmlns:a16="http://schemas.microsoft.com/office/drawing/2014/main" id="{FE13F5A1-137B-904E-ABD0-EB9818FC4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709" y="3535463"/>
                <a:ext cx="49741" cy="2487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3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9" y="12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12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3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12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350">
                <a:extLst>
                  <a:ext uri="{FF2B5EF4-FFF2-40B4-BE49-F238E27FC236}">
                    <a16:creationId xmlns:a16="http://schemas.microsoft.com/office/drawing/2014/main" id="{67FE36A0-9641-5740-BCC4-F701B35D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189" y="2219404"/>
                <a:ext cx="35234" cy="2487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3" y="3"/>
                  </a:cxn>
                  <a:cxn ang="0">
                    <a:pos x="14" y="6"/>
                  </a:cxn>
                  <a:cxn ang="0">
                    <a:pos x="17" y="8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7" y="0"/>
                  </a:cxn>
                </a:cxnLst>
                <a:rect l="0" t="0" r="r" b="b"/>
                <a:pathLst>
                  <a:path w="17" h="12">
                    <a:moveTo>
                      <a:pt x="7" y="0"/>
                    </a:moveTo>
                    <a:lnTo>
                      <a:pt x="9" y="0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354">
                <a:extLst>
                  <a:ext uri="{FF2B5EF4-FFF2-40B4-BE49-F238E27FC236}">
                    <a16:creationId xmlns:a16="http://schemas.microsoft.com/office/drawing/2014/main" id="{992CB4C7-CBCF-BC4B-B9D2-0E0E22F0D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869" y="3203858"/>
                <a:ext cx="14508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" h="1">
                    <a:moveTo>
                      <a:pt x="1" y="0"/>
                    </a:moveTo>
                    <a:lnTo>
                      <a:pt x="7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355">
                <a:extLst>
                  <a:ext uri="{FF2B5EF4-FFF2-40B4-BE49-F238E27FC236}">
                    <a16:creationId xmlns:a16="http://schemas.microsoft.com/office/drawing/2014/main" id="{8CA0BCE3-6AC8-274B-BD78-46BE45DCC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583" y="2437020"/>
                <a:ext cx="18653" cy="103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356">
                <a:extLst>
                  <a:ext uri="{FF2B5EF4-FFF2-40B4-BE49-F238E27FC236}">
                    <a16:creationId xmlns:a16="http://schemas.microsoft.com/office/drawing/2014/main" id="{A965D819-9E25-1447-B29B-27CFD84C3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324" y="2426657"/>
                <a:ext cx="26944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1" y="4"/>
                  </a:cxn>
                  <a:cxn ang="0">
                    <a:pos x="13" y="5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7" y="15"/>
                  </a:cxn>
                  <a:cxn ang="0">
                    <a:pos x="5" y="17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13" h="17">
                    <a:moveTo>
                      <a:pt x="1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1357">
                <a:extLst>
                  <a:ext uri="{FF2B5EF4-FFF2-40B4-BE49-F238E27FC236}">
                    <a16:creationId xmlns:a16="http://schemas.microsoft.com/office/drawing/2014/main" id="{7C933DCA-58D7-DD44-98BA-2CDD2FDCF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2812" y="3201784"/>
                <a:ext cx="10363" cy="20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359">
                <a:extLst>
                  <a:ext uri="{FF2B5EF4-FFF2-40B4-BE49-F238E27FC236}">
                    <a16:creationId xmlns:a16="http://schemas.microsoft.com/office/drawing/2014/main" id="{CA344746-F054-0246-929D-F6149527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755" y="3205930"/>
                <a:ext cx="12435" cy="829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60">
                <a:extLst>
                  <a:ext uri="{FF2B5EF4-FFF2-40B4-BE49-F238E27FC236}">
                    <a16:creationId xmlns:a16="http://schemas.microsoft.com/office/drawing/2014/main" id="{8C824073-A886-3A4D-907C-17C78B679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889872"/>
                <a:ext cx="335750" cy="184456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2" y="16"/>
                  </a:cxn>
                  <a:cxn ang="0">
                    <a:pos x="87" y="11"/>
                  </a:cxn>
                  <a:cxn ang="0">
                    <a:pos x="94" y="15"/>
                  </a:cxn>
                  <a:cxn ang="0">
                    <a:pos x="93" y="21"/>
                  </a:cxn>
                  <a:cxn ang="0">
                    <a:pos x="111" y="27"/>
                  </a:cxn>
                  <a:cxn ang="0">
                    <a:pos x="131" y="39"/>
                  </a:cxn>
                  <a:cxn ang="0">
                    <a:pos x="134" y="43"/>
                  </a:cxn>
                  <a:cxn ang="0">
                    <a:pos x="147" y="49"/>
                  </a:cxn>
                  <a:cxn ang="0">
                    <a:pos x="157" y="57"/>
                  </a:cxn>
                  <a:cxn ang="0">
                    <a:pos x="162" y="59"/>
                  </a:cxn>
                  <a:cxn ang="0">
                    <a:pos x="136" y="68"/>
                  </a:cxn>
                  <a:cxn ang="0">
                    <a:pos x="118" y="66"/>
                  </a:cxn>
                  <a:cxn ang="0">
                    <a:pos x="122" y="58"/>
                  </a:cxn>
                  <a:cxn ang="0">
                    <a:pos x="122" y="53"/>
                  </a:cxn>
                  <a:cxn ang="0">
                    <a:pos x="116" y="43"/>
                  </a:cxn>
                  <a:cxn ang="0">
                    <a:pos x="118" y="40"/>
                  </a:cxn>
                  <a:cxn ang="0">
                    <a:pos x="104" y="38"/>
                  </a:cxn>
                  <a:cxn ang="0">
                    <a:pos x="92" y="58"/>
                  </a:cxn>
                  <a:cxn ang="0">
                    <a:pos x="88" y="66"/>
                  </a:cxn>
                  <a:cxn ang="0">
                    <a:pos x="83" y="68"/>
                  </a:cxn>
                  <a:cxn ang="0">
                    <a:pos x="72" y="89"/>
                  </a:cxn>
                  <a:cxn ang="0">
                    <a:pos x="43" y="72"/>
                  </a:cxn>
                  <a:cxn ang="0">
                    <a:pos x="58" y="63"/>
                  </a:cxn>
                  <a:cxn ang="0">
                    <a:pos x="68" y="62"/>
                  </a:cxn>
                  <a:cxn ang="0">
                    <a:pos x="59" y="59"/>
                  </a:cxn>
                  <a:cxn ang="0">
                    <a:pos x="38" y="60"/>
                  </a:cxn>
                  <a:cxn ang="0">
                    <a:pos x="34" y="54"/>
                  </a:cxn>
                  <a:cxn ang="0">
                    <a:pos x="47" y="50"/>
                  </a:cxn>
                  <a:cxn ang="0">
                    <a:pos x="67" y="40"/>
                  </a:cxn>
                  <a:cxn ang="0">
                    <a:pos x="52" y="38"/>
                  </a:cxn>
                  <a:cxn ang="0">
                    <a:pos x="44" y="39"/>
                  </a:cxn>
                  <a:cxn ang="0">
                    <a:pos x="40" y="45"/>
                  </a:cxn>
                  <a:cxn ang="0">
                    <a:pos x="26" y="45"/>
                  </a:cxn>
                  <a:cxn ang="0">
                    <a:pos x="21" y="38"/>
                  </a:cxn>
                  <a:cxn ang="0">
                    <a:pos x="14" y="27"/>
                  </a:cxn>
                  <a:cxn ang="0">
                    <a:pos x="6" y="23"/>
                  </a:cxn>
                  <a:cxn ang="0">
                    <a:pos x="0" y="15"/>
                  </a:cxn>
                  <a:cxn ang="0">
                    <a:pos x="5" y="9"/>
                  </a:cxn>
                  <a:cxn ang="0">
                    <a:pos x="23" y="5"/>
                  </a:cxn>
                  <a:cxn ang="0">
                    <a:pos x="30" y="13"/>
                  </a:cxn>
                  <a:cxn ang="0">
                    <a:pos x="39" y="18"/>
                  </a:cxn>
                  <a:cxn ang="0">
                    <a:pos x="38" y="13"/>
                  </a:cxn>
                  <a:cxn ang="0">
                    <a:pos x="49" y="6"/>
                  </a:cxn>
                  <a:cxn ang="0">
                    <a:pos x="55" y="16"/>
                  </a:cxn>
                  <a:cxn ang="0">
                    <a:pos x="63" y="24"/>
                  </a:cxn>
                  <a:cxn ang="0">
                    <a:pos x="58" y="11"/>
                  </a:cxn>
                  <a:cxn ang="0">
                    <a:pos x="62" y="0"/>
                  </a:cxn>
                </a:cxnLst>
                <a:rect l="0" t="0" r="r" b="b"/>
                <a:pathLst>
                  <a:path w="162" h="89">
                    <a:moveTo>
                      <a:pt x="62" y="0"/>
                    </a:moveTo>
                    <a:lnTo>
                      <a:pt x="69" y="0"/>
                    </a:lnTo>
                    <a:lnTo>
                      <a:pt x="80" y="4"/>
                    </a:lnTo>
                    <a:lnTo>
                      <a:pt x="83" y="9"/>
                    </a:lnTo>
                    <a:lnTo>
                      <a:pt x="83" y="13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5" y="14"/>
                    </a:lnTo>
                    <a:lnTo>
                      <a:pt x="87" y="11"/>
                    </a:lnTo>
                    <a:lnTo>
                      <a:pt x="92" y="11"/>
                    </a:lnTo>
                    <a:lnTo>
                      <a:pt x="93" y="13"/>
                    </a:lnTo>
                    <a:lnTo>
                      <a:pt x="94" y="15"/>
                    </a:lnTo>
                    <a:lnTo>
                      <a:pt x="94" y="18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8" y="21"/>
                    </a:lnTo>
                    <a:lnTo>
                      <a:pt x="103" y="23"/>
                    </a:lnTo>
                    <a:lnTo>
                      <a:pt x="111" y="27"/>
                    </a:lnTo>
                    <a:lnTo>
                      <a:pt x="119" y="30"/>
                    </a:lnTo>
                    <a:lnTo>
                      <a:pt x="126" y="35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4" y="43"/>
                    </a:lnTo>
                    <a:lnTo>
                      <a:pt x="133" y="45"/>
                    </a:lnTo>
                    <a:lnTo>
                      <a:pt x="147" y="45"/>
                    </a:lnTo>
                    <a:lnTo>
                      <a:pt x="147" y="49"/>
                    </a:lnTo>
                    <a:lnTo>
                      <a:pt x="148" y="52"/>
                    </a:lnTo>
                    <a:lnTo>
                      <a:pt x="149" y="53"/>
                    </a:lnTo>
                    <a:lnTo>
                      <a:pt x="157" y="57"/>
                    </a:lnTo>
                    <a:lnTo>
                      <a:pt x="158" y="57"/>
                    </a:lnTo>
                    <a:lnTo>
                      <a:pt x="161" y="58"/>
                    </a:lnTo>
                    <a:lnTo>
                      <a:pt x="162" y="59"/>
                    </a:lnTo>
                    <a:lnTo>
                      <a:pt x="144" y="69"/>
                    </a:lnTo>
                    <a:lnTo>
                      <a:pt x="136" y="73"/>
                    </a:lnTo>
                    <a:lnTo>
                      <a:pt x="136" y="68"/>
                    </a:lnTo>
                    <a:lnTo>
                      <a:pt x="137" y="67"/>
                    </a:lnTo>
                    <a:lnTo>
                      <a:pt x="133" y="66"/>
                    </a:lnTo>
                    <a:lnTo>
                      <a:pt x="118" y="66"/>
                    </a:lnTo>
                    <a:lnTo>
                      <a:pt x="121" y="60"/>
                    </a:lnTo>
                    <a:lnTo>
                      <a:pt x="122" y="59"/>
                    </a:lnTo>
                    <a:lnTo>
                      <a:pt x="122" y="58"/>
                    </a:lnTo>
                    <a:lnTo>
                      <a:pt x="123" y="57"/>
                    </a:lnTo>
                    <a:lnTo>
                      <a:pt x="124" y="54"/>
                    </a:lnTo>
                    <a:lnTo>
                      <a:pt x="122" y="53"/>
                    </a:lnTo>
                    <a:lnTo>
                      <a:pt x="121" y="50"/>
                    </a:lnTo>
                    <a:lnTo>
                      <a:pt x="118" y="48"/>
                    </a:lnTo>
                    <a:lnTo>
                      <a:pt x="116" y="43"/>
                    </a:lnTo>
                    <a:lnTo>
                      <a:pt x="118" y="42"/>
                    </a:lnTo>
                    <a:lnTo>
                      <a:pt x="122" y="42"/>
                    </a:lnTo>
                    <a:lnTo>
                      <a:pt x="118" y="40"/>
                    </a:lnTo>
                    <a:lnTo>
                      <a:pt x="116" y="39"/>
                    </a:lnTo>
                    <a:lnTo>
                      <a:pt x="112" y="35"/>
                    </a:lnTo>
                    <a:lnTo>
                      <a:pt x="104" y="38"/>
                    </a:lnTo>
                    <a:lnTo>
                      <a:pt x="99" y="43"/>
                    </a:lnTo>
                    <a:lnTo>
                      <a:pt x="94" y="49"/>
                    </a:lnTo>
                    <a:lnTo>
                      <a:pt x="92" y="58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4" y="67"/>
                    </a:lnTo>
                    <a:lnTo>
                      <a:pt x="83" y="68"/>
                    </a:lnTo>
                    <a:lnTo>
                      <a:pt x="78" y="74"/>
                    </a:lnTo>
                    <a:lnTo>
                      <a:pt x="75" y="83"/>
                    </a:lnTo>
                    <a:lnTo>
                      <a:pt x="72" y="89"/>
                    </a:lnTo>
                    <a:lnTo>
                      <a:pt x="57" y="82"/>
                    </a:lnTo>
                    <a:lnTo>
                      <a:pt x="48" y="77"/>
                    </a:lnTo>
                    <a:lnTo>
                      <a:pt x="43" y="72"/>
                    </a:lnTo>
                    <a:lnTo>
                      <a:pt x="40" y="64"/>
                    </a:lnTo>
                    <a:lnTo>
                      <a:pt x="55" y="64"/>
                    </a:lnTo>
                    <a:lnTo>
                      <a:pt x="58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59" y="59"/>
                    </a:lnTo>
                    <a:lnTo>
                      <a:pt x="45" y="59"/>
                    </a:lnTo>
                    <a:lnTo>
                      <a:pt x="43" y="60"/>
                    </a:lnTo>
                    <a:lnTo>
                      <a:pt x="38" y="60"/>
                    </a:lnTo>
                    <a:lnTo>
                      <a:pt x="35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47" y="50"/>
                    </a:lnTo>
                    <a:lnTo>
                      <a:pt x="53" y="47"/>
                    </a:lnTo>
                    <a:lnTo>
                      <a:pt x="60" y="44"/>
                    </a:lnTo>
                    <a:lnTo>
                      <a:pt x="67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2" y="38"/>
                    </a:lnTo>
                    <a:lnTo>
                      <a:pt x="50" y="37"/>
                    </a:lnTo>
                    <a:lnTo>
                      <a:pt x="47" y="37"/>
                    </a:lnTo>
                    <a:lnTo>
                      <a:pt x="44" y="39"/>
                    </a:lnTo>
                    <a:lnTo>
                      <a:pt x="43" y="42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8" y="47"/>
                    </a:lnTo>
                    <a:lnTo>
                      <a:pt x="30" y="47"/>
                    </a:lnTo>
                    <a:lnTo>
                      <a:pt x="26" y="45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1" y="38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23" y="5"/>
                    </a:lnTo>
                    <a:lnTo>
                      <a:pt x="34" y="6"/>
                    </a:lnTo>
                    <a:lnTo>
                      <a:pt x="33" y="9"/>
                    </a:lnTo>
                    <a:lnTo>
                      <a:pt x="30" y="13"/>
                    </a:lnTo>
                    <a:lnTo>
                      <a:pt x="35" y="15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3" y="11"/>
                    </a:lnTo>
                    <a:lnTo>
                      <a:pt x="55" y="16"/>
                    </a:lnTo>
                    <a:lnTo>
                      <a:pt x="58" y="20"/>
                    </a:lnTo>
                    <a:lnTo>
                      <a:pt x="59" y="23"/>
                    </a:lnTo>
                    <a:lnTo>
                      <a:pt x="63" y="24"/>
                    </a:lnTo>
                    <a:lnTo>
                      <a:pt x="62" y="20"/>
                    </a:lnTo>
                    <a:lnTo>
                      <a:pt x="59" y="15"/>
                    </a:lnTo>
                    <a:lnTo>
                      <a:pt x="58" y="11"/>
                    </a:lnTo>
                    <a:lnTo>
                      <a:pt x="58" y="4"/>
                    </a:lnTo>
                    <a:lnTo>
                      <a:pt x="59" y="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361">
                <a:extLst>
                  <a:ext uri="{FF2B5EF4-FFF2-40B4-BE49-F238E27FC236}">
                    <a16:creationId xmlns:a16="http://schemas.microsoft.com/office/drawing/2014/main" id="{DD5907CE-3DB5-034C-95AC-B6F2F6B8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524" y="1860856"/>
                <a:ext cx="221762" cy="8082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3" y="0"/>
                  </a:cxn>
                  <a:cxn ang="0">
                    <a:pos x="63" y="10"/>
                  </a:cxn>
                  <a:cxn ang="0">
                    <a:pos x="65" y="10"/>
                  </a:cxn>
                  <a:cxn ang="0">
                    <a:pos x="67" y="9"/>
                  </a:cxn>
                  <a:cxn ang="0">
                    <a:pos x="69" y="8"/>
                  </a:cxn>
                  <a:cxn ang="0">
                    <a:pos x="70" y="7"/>
                  </a:cxn>
                  <a:cxn ang="0">
                    <a:pos x="88" y="7"/>
                  </a:cxn>
                  <a:cxn ang="0">
                    <a:pos x="93" y="8"/>
                  </a:cxn>
                  <a:cxn ang="0">
                    <a:pos x="97" y="9"/>
                  </a:cxn>
                  <a:cxn ang="0">
                    <a:pos x="102" y="12"/>
                  </a:cxn>
                  <a:cxn ang="0">
                    <a:pos x="104" y="15"/>
                  </a:cxn>
                  <a:cxn ang="0">
                    <a:pos x="107" y="18"/>
                  </a:cxn>
                  <a:cxn ang="0">
                    <a:pos x="98" y="24"/>
                  </a:cxn>
                  <a:cxn ang="0">
                    <a:pos x="87" y="30"/>
                  </a:cxn>
                  <a:cxn ang="0">
                    <a:pos x="74" y="37"/>
                  </a:cxn>
                  <a:cxn ang="0">
                    <a:pos x="64" y="39"/>
                  </a:cxn>
                  <a:cxn ang="0">
                    <a:pos x="59" y="39"/>
                  </a:cxn>
                  <a:cxn ang="0">
                    <a:pos x="55" y="37"/>
                  </a:cxn>
                  <a:cxn ang="0">
                    <a:pos x="53" y="35"/>
                  </a:cxn>
                  <a:cxn ang="0">
                    <a:pos x="50" y="32"/>
                  </a:cxn>
                  <a:cxn ang="0">
                    <a:pos x="27" y="32"/>
                  </a:cxn>
                  <a:cxn ang="0">
                    <a:pos x="24" y="30"/>
                  </a:cxn>
                  <a:cxn ang="0">
                    <a:pos x="23" y="29"/>
                  </a:cxn>
                  <a:cxn ang="0">
                    <a:pos x="22" y="27"/>
                  </a:cxn>
                  <a:cxn ang="0">
                    <a:pos x="22" y="24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32" y="23"/>
                  </a:cxn>
                  <a:cxn ang="0">
                    <a:pos x="28" y="22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2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3" y="12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0" y="2"/>
                  </a:cxn>
                  <a:cxn ang="0">
                    <a:pos x="32" y="2"/>
                  </a:cxn>
                  <a:cxn ang="0">
                    <a:pos x="33" y="3"/>
                  </a:cxn>
                  <a:cxn ang="0">
                    <a:pos x="35" y="4"/>
                  </a:cxn>
                  <a:cxn ang="0">
                    <a:pos x="38" y="7"/>
                  </a:cxn>
                  <a:cxn ang="0">
                    <a:pos x="42" y="8"/>
                  </a:cxn>
                  <a:cxn ang="0">
                    <a:pos x="47" y="10"/>
                  </a:cxn>
                  <a:cxn ang="0">
                    <a:pos x="48" y="10"/>
                  </a:cxn>
                  <a:cxn ang="0">
                    <a:pos x="53" y="8"/>
                  </a:cxn>
                  <a:cxn ang="0">
                    <a:pos x="54" y="5"/>
                  </a:cxn>
                  <a:cxn ang="0">
                    <a:pos x="57" y="3"/>
                  </a:cxn>
                  <a:cxn ang="0">
                    <a:pos x="58" y="0"/>
                  </a:cxn>
                </a:cxnLst>
                <a:rect l="0" t="0" r="r" b="b"/>
                <a:pathLst>
                  <a:path w="107" h="39">
                    <a:moveTo>
                      <a:pt x="58" y="0"/>
                    </a:moveTo>
                    <a:lnTo>
                      <a:pt x="63" y="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7" y="9"/>
                    </a:lnTo>
                    <a:lnTo>
                      <a:pt x="69" y="8"/>
                    </a:lnTo>
                    <a:lnTo>
                      <a:pt x="70" y="7"/>
                    </a:lnTo>
                    <a:lnTo>
                      <a:pt x="88" y="7"/>
                    </a:lnTo>
                    <a:lnTo>
                      <a:pt x="93" y="8"/>
                    </a:lnTo>
                    <a:lnTo>
                      <a:pt x="97" y="9"/>
                    </a:lnTo>
                    <a:lnTo>
                      <a:pt x="102" y="12"/>
                    </a:lnTo>
                    <a:lnTo>
                      <a:pt x="104" y="15"/>
                    </a:lnTo>
                    <a:lnTo>
                      <a:pt x="107" y="18"/>
                    </a:lnTo>
                    <a:lnTo>
                      <a:pt x="98" y="24"/>
                    </a:lnTo>
                    <a:lnTo>
                      <a:pt x="87" y="30"/>
                    </a:lnTo>
                    <a:lnTo>
                      <a:pt x="74" y="37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5" y="37"/>
                    </a:lnTo>
                    <a:lnTo>
                      <a:pt x="53" y="35"/>
                    </a:lnTo>
                    <a:lnTo>
                      <a:pt x="50" y="32"/>
                    </a:lnTo>
                    <a:lnTo>
                      <a:pt x="27" y="32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28" y="22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3" y="12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42" y="8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3" y="8"/>
                    </a:lnTo>
                    <a:lnTo>
                      <a:pt x="54" y="5"/>
                    </a:lnTo>
                    <a:lnTo>
                      <a:pt x="57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362">
                <a:extLst>
                  <a:ext uri="{FF2B5EF4-FFF2-40B4-BE49-F238E27FC236}">
                    <a16:creationId xmlns:a16="http://schemas.microsoft.com/office/drawing/2014/main" id="{ED78B728-AB3C-1D4C-9F22-F637C9852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359" y="1952048"/>
                <a:ext cx="31089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9" y="14"/>
                  </a:cxn>
                  <a:cxn ang="0">
                    <a:pos x="6" y="12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5" h="17">
                    <a:moveTo>
                      <a:pt x="1" y="0"/>
                    </a:moveTo>
                    <a:lnTo>
                      <a:pt x="14" y="13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363">
                <a:extLst>
                  <a:ext uri="{FF2B5EF4-FFF2-40B4-BE49-F238E27FC236}">
                    <a16:creationId xmlns:a16="http://schemas.microsoft.com/office/drawing/2014/main" id="{5587BC8B-9449-CD47-BFBD-D109E20E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949974"/>
                <a:ext cx="2073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365">
                <a:extLst>
                  <a:ext uri="{FF2B5EF4-FFF2-40B4-BE49-F238E27FC236}">
                    <a16:creationId xmlns:a16="http://schemas.microsoft.com/office/drawing/2014/main" id="{82FA0936-92F6-A24E-BCEB-78FDDF29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779" y="2837019"/>
                <a:ext cx="20725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lnTo>
                      <a:pt x="10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366">
                <a:extLst>
                  <a:ext uri="{FF2B5EF4-FFF2-40B4-BE49-F238E27FC236}">
                    <a16:creationId xmlns:a16="http://schemas.microsoft.com/office/drawing/2014/main" id="{812DCCED-F218-3A40-A94C-459636DCA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14" y="2826657"/>
                <a:ext cx="198963" cy="28808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9" y="17"/>
                  </a:cxn>
                  <a:cxn ang="0">
                    <a:pos x="49" y="31"/>
                  </a:cxn>
                  <a:cxn ang="0">
                    <a:pos x="41" y="42"/>
                  </a:cxn>
                  <a:cxn ang="0">
                    <a:pos x="44" y="45"/>
                  </a:cxn>
                  <a:cxn ang="0">
                    <a:pos x="54" y="49"/>
                  </a:cxn>
                  <a:cxn ang="0">
                    <a:pos x="61" y="63"/>
                  </a:cxn>
                  <a:cxn ang="0">
                    <a:pos x="77" y="78"/>
                  </a:cxn>
                  <a:cxn ang="0">
                    <a:pos x="81" y="88"/>
                  </a:cxn>
                  <a:cxn ang="0">
                    <a:pos x="79" y="97"/>
                  </a:cxn>
                  <a:cxn ang="0">
                    <a:pos x="88" y="93"/>
                  </a:cxn>
                  <a:cxn ang="0">
                    <a:pos x="96" y="102"/>
                  </a:cxn>
                  <a:cxn ang="0">
                    <a:pos x="88" y="113"/>
                  </a:cxn>
                  <a:cxn ang="0">
                    <a:pos x="92" y="119"/>
                  </a:cxn>
                  <a:cxn ang="0">
                    <a:pos x="86" y="127"/>
                  </a:cxn>
                  <a:cxn ang="0">
                    <a:pos x="58" y="129"/>
                  </a:cxn>
                  <a:cxn ang="0">
                    <a:pos x="39" y="130"/>
                  </a:cxn>
                  <a:cxn ang="0">
                    <a:pos x="31" y="132"/>
                  </a:cxn>
                  <a:cxn ang="0">
                    <a:pos x="20" y="137"/>
                  </a:cxn>
                  <a:cxn ang="0">
                    <a:pos x="14" y="137"/>
                  </a:cxn>
                  <a:cxn ang="0">
                    <a:pos x="32" y="122"/>
                  </a:cxn>
                  <a:cxn ang="0">
                    <a:pos x="42" y="119"/>
                  </a:cxn>
                  <a:cxn ang="0">
                    <a:pos x="42" y="114"/>
                  </a:cxn>
                  <a:cxn ang="0">
                    <a:pos x="37" y="118"/>
                  </a:cxn>
                  <a:cxn ang="0">
                    <a:pos x="28" y="114"/>
                  </a:cxn>
                  <a:cxn ang="0">
                    <a:pos x="20" y="114"/>
                  </a:cxn>
                  <a:cxn ang="0">
                    <a:pos x="17" y="113"/>
                  </a:cxn>
                  <a:cxn ang="0">
                    <a:pos x="23" y="105"/>
                  </a:cxn>
                  <a:cxn ang="0">
                    <a:pos x="26" y="91"/>
                  </a:cxn>
                  <a:cxn ang="0">
                    <a:pos x="34" y="88"/>
                  </a:cxn>
                  <a:cxn ang="0">
                    <a:pos x="43" y="75"/>
                  </a:cxn>
                  <a:cxn ang="0">
                    <a:pos x="37" y="74"/>
                  </a:cxn>
                  <a:cxn ang="0">
                    <a:pos x="36" y="66"/>
                  </a:cxn>
                  <a:cxn ang="0">
                    <a:pos x="31" y="64"/>
                  </a:cxn>
                  <a:cxn ang="0">
                    <a:pos x="17" y="64"/>
                  </a:cxn>
                  <a:cxn ang="0">
                    <a:pos x="20" y="46"/>
                  </a:cxn>
                  <a:cxn ang="0">
                    <a:pos x="14" y="45"/>
                  </a:cxn>
                  <a:cxn ang="0">
                    <a:pos x="14" y="50"/>
                  </a:cxn>
                  <a:cxn ang="0">
                    <a:pos x="12" y="42"/>
                  </a:cxn>
                  <a:cxn ang="0">
                    <a:pos x="10" y="37"/>
                  </a:cxn>
                  <a:cxn ang="0">
                    <a:pos x="7" y="32"/>
                  </a:cxn>
                  <a:cxn ang="0">
                    <a:pos x="5" y="25"/>
                  </a:cxn>
                  <a:cxn ang="0">
                    <a:pos x="0" y="19"/>
                  </a:cxn>
                  <a:cxn ang="0">
                    <a:pos x="10" y="21"/>
                  </a:cxn>
                  <a:cxn ang="0">
                    <a:pos x="9" y="15"/>
                  </a:cxn>
                  <a:cxn ang="0">
                    <a:pos x="14" y="12"/>
                  </a:cxn>
                  <a:cxn ang="0">
                    <a:pos x="17" y="6"/>
                  </a:cxn>
                  <a:cxn ang="0">
                    <a:pos x="20" y="0"/>
                  </a:cxn>
                </a:cxnLst>
                <a:rect l="0" t="0" r="r" b="b"/>
                <a:pathLst>
                  <a:path w="96" h="139">
                    <a:moveTo>
                      <a:pt x="20" y="0"/>
                    </a:move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6" y="7"/>
                    </a:lnTo>
                    <a:lnTo>
                      <a:pt x="33" y="8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9" y="17"/>
                    </a:lnTo>
                    <a:lnTo>
                      <a:pt x="53" y="17"/>
                    </a:lnTo>
                    <a:lnTo>
                      <a:pt x="53" y="25"/>
                    </a:lnTo>
                    <a:lnTo>
                      <a:pt x="49" y="31"/>
                    </a:lnTo>
                    <a:lnTo>
                      <a:pt x="46" y="36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39" y="45"/>
                    </a:lnTo>
                    <a:lnTo>
                      <a:pt x="44" y="45"/>
                    </a:lnTo>
                    <a:lnTo>
                      <a:pt x="47" y="46"/>
                    </a:lnTo>
                    <a:lnTo>
                      <a:pt x="49" y="46"/>
                    </a:lnTo>
                    <a:lnTo>
                      <a:pt x="54" y="49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77" y="78"/>
                    </a:lnTo>
                    <a:lnTo>
                      <a:pt x="77" y="81"/>
                    </a:lnTo>
                    <a:lnTo>
                      <a:pt x="79" y="86"/>
                    </a:lnTo>
                    <a:lnTo>
                      <a:pt x="81" y="88"/>
                    </a:lnTo>
                    <a:lnTo>
                      <a:pt x="82" y="90"/>
                    </a:lnTo>
                    <a:lnTo>
                      <a:pt x="79" y="93"/>
                    </a:lnTo>
                    <a:lnTo>
                      <a:pt x="79" y="97"/>
                    </a:lnTo>
                    <a:lnTo>
                      <a:pt x="82" y="94"/>
                    </a:lnTo>
                    <a:lnTo>
                      <a:pt x="84" y="93"/>
                    </a:lnTo>
                    <a:lnTo>
                      <a:pt x="88" y="93"/>
                    </a:lnTo>
                    <a:lnTo>
                      <a:pt x="92" y="94"/>
                    </a:lnTo>
                    <a:lnTo>
                      <a:pt x="96" y="98"/>
                    </a:lnTo>
                    <a:lnTo>
                      <a:pt x="96" y="102"/>
                    </a:lnTo>
                    <a:lnTo>
                      <a:pt x="93" y="107"/>
                    </a:lnTo>
                    <a:lnTo>
                      <a:pt x="91" y="109"/>
                    </a:lnTo>
                    <a:lnTo>
                      <a:pt x="88" y="113"/>
                    </a:lnTo>
                    <a:lnTo>
                      <a:pt x="83" y="118"/>
                    </a:lnTo>
                    <a:lnTo>
                      <a:pt x="87" y="119"/>
                    </a:lnTo>
                    <a:lnTo>
                      <a:pt x="92" y="119"/>
                    </a:lnTo>
                    <a:lnTo>
                      <a:pt x="92" y="122"/>
                    </a:lnTo>
                    <a:lnTo>
                      <a:pt x="90" y="124"/>
                    </a:lnTo>
                    <a:lnTo>
                      <a:pt x="86" y="127"/>
                    </a:lnTo>
                    <a:lnTo>
                      <a:pt x="83" y="128"/>
                    </a:lnTo>
                    <a:lnTo>
                      <a:pt x="64" y="128"/>
                    </a:lnTo>
                    <a:lnTo>
                      <a:pt x="58" y="129"/>
                    </a:lnTo>
                    <a:lnTo>
                      <a:pt x="43" y="132"/>
                    </a:lnTo>
                    <a:lnTo>
                      <a:pt x="41" y="132"/>
                    </a:lnTo>
                    <a:lnTo>
                      <a:pt x="39" y="130"/>
                    </a:lnTo>
                    <a:lnTo>
                      <a:pt x="37" y="129"/>
                    </a:lnTo>
                    <a:lnTo>
                      <a:pt x="36" y="129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9" y="137"/>
                    </a:lnTo>
                    <a:lnTo>
                      <a:pt x="20" y="137"/>
                    </a:lnTo>
                    <a:lnTo>
                      <a:pt x="18" y="139"/>
                    </a:lnTo>
                    <a:lnTo>
                      <a:pt x="14" y="139"/>
                    </a:lnTo>
                    <a:lnTo>
                      <a:pt x="14" y="137"/>
                    </a:lnTo>
                    <a:lnTo>
                      <a:pt x="27" y="124"/>
                    </a:lnTo>
                    <a:lnTo>
                      <a:pt x="28" y="122"/>
                    </a:lnTo>
                    <a:lnTo>
                      <a:pt x="32" y="122"/>
                    </a:lnTo>
                    <a:lnTo>
                      <a:pt x="34" y="120"/>
                    </a:lnTo>
                    <a:lnTo>
                      <a:pt x="39" y="120"/>
                    </a:lnTo>
                    <a:lnTo>
                      <a:pt x="42" y="119"/>
                    </a:lnTo>
                    <a:lnTo>
                      <a:pt x="43" y="118"/>
                    </a:lnTo>
                    <a:lnTo>
                      <a:pt x="43" y="115"/>
                    </a:lnTo>
                    <a:lnTo>
                      <a:pt x="42" y="114"/>
                    </a:lnTo>
                    <a:lnTo>
                      <a:pt x="41" y="115"/>
                    </a:lnTo>
                    <a:lnTo>
                      <a:pt x="38" y="117"/>
                    </a:lnTo>
                    <a:lnTo>
                      <a:pt x="37" y="118"/>
                    </a:lnTo>
                    <a:lnTo>
                      <a:pt x="32" y="118"/>
                    </a:lnTo>
                    <a:lnTo>
                      <a:pt x="29" y="117"/>
                    </a:lnTo>
                    <a:lnTo>
                      <a:pt x="28" y="114"/>
                    </a:lnTo>
                    <a:lnTo>
                      <a:pt x="26" y="113"/>
                    </a:lnTo>
                    <a:lnTo>
                      <a:pt x="22" y="113"/>
                    </a:lnTo>
                    <a:lnTo>
                      <a:pt x="20" y="114"/>
                    </a:lnTo>
                    <a:lnTo>
                      <a:pt x="20" y="115"/>
                    </a:lnTo>
                    <a:lnTo>
                      <a:pt x="19" y="115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22" y="108"/>
                    </a:lnTo>
                    <a:lnTo>
                      <a:pt x="23" y="105"/>
                    </a:lnTo>
                    <a:lnTo>
                      <a:pt x="28" y="103"/>
                    </a:lnTo>
                    <a:lnTo>
                      <a:pt x="28" y="97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34" y="88"/>
                    </a:lnTo>
                    <a:lnTo>
                      <a:pt x="42" y="83"/>
                    </a:lnTo>
                    <a:lnTo>
                      <a:pt x="43" y="80"/>
                    </a:lnTo>
                    <a:lnTo>
                      <a:pt x="43" y="75"/>
                    </a:lnTo>
                    <a:lnTo>
                      <a:pt x="41" y="75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4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9" y="66"/>
                    </a:lnTo>
                    <a:lnTo>
                      <a:pt x="17" y="64"/>
                    </a:lnTo>
                    <a:lnTo>
                      <a:pt x="17" y="60"/>
                    </a:lnTo>
                    <a:lnTo>
                      <a:pt x="20" y="5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9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367">
                <a:extLst>
                  <a:ext uri="{FF2B5EF4-FFF2-40B4-BE49-F238E27FC236}">
                    <a16:creationId xmlns:a16="http://schemas.microsoft.com/office/drawing/2014/main" id="{E9A74D47-2890-1447-A0E1-D850B95B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665" y="2973806"/>
                <a:ext cx="12435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368">
                <a:extLst>
                  <a:ext uri="{FF2B5EF4-FFF2-40B4-BE49-F238E27FC236}">
                    <a16:creationId xmlns:a16="http://schemas.microsoft.com/office/drawing/2014/main" id="{6B184463-01B1-F541-B8C0-21A51A540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00" y="3469142"/>
                <a:ext cx="64249" cy="3937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5" y="0"/>
                  </a:cxn>
                  <a:cxn ang="0">
                    <a:pos x="31" y="0"/>
                  </a:cxn>
                  <a:cxn ang="0">
                    <a:pos x="30" y="4"/>
                  </a:cxn>
                  <a:cxn ang="0">
                    <a:pos x="29" y="7"/>
                  </a:cxn>
                  <a:cxn ang="0">
                    <a:pos x="27" y="8"/>
                  </a:cxn>
                  <a:cxn ang="0">
                    <a:pos x="27" y="10"/>
                  </a:cxn>
                  <a:cxn ang="0">
                    <a:pos x="29" y="12"/>
                  </a:cxn>
                  <a:cxn ang="0">
                    <a:pos x="30" y="14"/>
                  </a:cxn>
                  <a:cxn ang="0">
                    <a:pos x="30" y="17"/>
                  </a:cxn>
                  <a:cxn ang="0">
                    <a:pos x="27" y="19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19" y="14"/>
                  </a:cxn>
                  <a:cxn ang="0">
                    <a:pos x="15" y="12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19">
                    <a:moveTo>
                      <a:pt x="3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0" y="4"/>
                    </a:lnTo>
                    <a:lnTo>
                      <a:pt x="29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19" y="14"/>
                    </a:lnTo>
                    <a:lnTo>
                      <a:pt x="15" y="12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369">
                <a:extLst>
                  <a:ext uri="{FF2B5EF4-FFF2-40B4-BE49-F238E27FC236}">
                    <a16:creationId xmlns:a16="http://schemas.microsoft.com/office/drawing/2014/main" id="{D29FAE62-E15E-9B47-94C9-96175FD82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4835" y="3332355"/>
                <a:ext cx="22799" cy="435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7" y="21"/>
                  </a:cxn>
                  <a:cxn ang="0">
                    <a:pos x="6" y="20"/>
                  </a:cxn>
                  <a:cxn ang="0">
                    <a:pos x="5" y="17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8" y="0"/>
                  </a:cxn>
                </a:cxnLst>
                <a:rect l="0" t="0" r="r" b="b"/>
                <a:pathLst>
                  <a:path w="11" h="21">
                    <a:moveTo>
                      <a:pt x="8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7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370">
                <a:extLst>
                  <a:ext uri="{FF2B5EF4-FFF2-40B4-BE49-F238E27FC236}">
                    <a16:creationId xmlns:a16="http://schemas.microsoft.com/office/drawing/2014/main" id="{4D169ACD-FA89-BE45-862C-53CDB7452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618" y="3382096"/>
                <a:ext cx="33161" cy="6217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6"/>
                  </a:cxn>
                  <a:cxn ang="0">
                    <a:pos x="16" y="8"/>
                  </a:cxn>
                  <a:cxn ang="0">
                    <a:pos x="16" y="18"/>
                  </a:cxn>
                  <a:cxn ang="0">
                    <a:pos x="15" y="22"/>
                  </a:cxn>
                  <a:cxn ang="0">
                    <a:pos x="14" y="25"/>
                  </a:cxn>
                  <a:cxn ang="0">
                    <a:pos x="9" y="30"/>
                  </a:cxn>
                  <a:cxn ang="0">
                    <a:pos x="4" y="30"/>
                  </a:cxn>
                  <a:cxn ang="0">
                    <a:pos x="3" y="27"/>
                  </a:cxn>
                  <a:cxn ang="0">
                    <a:pos x="1" y="26"/>
                  </a:cxn>
                  <a:cxn ang="0">
                    <a:pos x="1" y="21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8" y="0"/>
                  </a:cxn>
                </a:cxnLst>
                <a:rect l="0" t="0" r="r" b="b"/>
                <a:pathLst>
                  <a:path w="16" h="30">
                    <a:moveTo>
                      <a:pt x="8" y="0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18"/>
                    </a:lnTo>
                    <a:lnTo>
                      <a:pt x="15" y="22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4" y="30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371">
                <a:extLst>
                  <a:ext uri="{FF2B5EF4-FFF2-40B4-BE49-F238E27FC236}">
                    <a16:creationId xmlns:a16="http://schemas.microsoft.com/office/drawing/2014/main" id="{8BCE3D20-4DB6-DC41-981A-82B9AA92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903" y="3417328"/>
                <a:ext cx="18653" cy="1658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9" h="8">
                    <a:moveTo>
                      <a:pt x="6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372">
                <a:extLst>
                  <a:ext uri="{FF2B5EF4-FFF2-40B4-BE49-F238E27FC236}">
                    <a16:creationId xmlns:a16="http://schemas.microsoft.com/office/drawing/2014/main" id="{230EFE41-BEA1-914F-B42F-3EC411F24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995" y="2932355"/>
                <a:ext cx="20725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10" y="7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373">
                <a:extLst>
                  <a:ext uri="{FF2B5EF4-FFF2-40B4-BE49-F238E27FC236}">
                    <a16:creationId xmlns:a16="http://schemas.microsoft.com/office/drawing/2014/main" id="{64F11803-AC2C-3348-BC0B-9D9D1D35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866" y="2909558"/>
                <a:ext cx="39379" cy="5388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9" y="10"/>
                  </a:cxn>
                  <a:cxn ang="0">
                    <a:pos x="17" y="11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2" y="24"/>
                  </a:cxn>
                  <a:cxn ang="0">
                    <a:pos x="9" y="26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3" y="23"/>
                  </a:cxn>
                  <a:cxn ang="0">
                    <a:pos x="3" y="24"/>
                  </a:cxn>
                  <a:cxn ang="0">
                    <a:pos x="8" y="21"/>
                  </a:cxn>
                  <a:cxn ang="0">
                    <a:pos x="9" y="20"/>
                  </a:cxn>
                  <a:cxn ang="0">
                    <a:pos x="9" y="19"/>
                  </a:cxn>
                  <a:cxn ang="0">
                    <a:pos x="7" y="18"/>
                  </a:cxn>
                  <a:cxn ang="0">
                    <a:pos x="3" y="15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8" y="0"/>
                  </a:cxn>
                </a:cxnLst>
                <a:rect l="0" t="0" r="r" b="b"/>
                <a:pathLst>
                  <a:path w="19" h="26">
                    <a:moveTo>
                      <a:pt x="8" y="0"/>
                    </a:move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3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374">
                <a:extLst>
                  <a:ext uri="{FF2B5EF4-FFF2-40B4-BE49-F238E27FC236}">
                    <a16:creationId xmlns:a16="http://schemas.microsoft.com/office/drawing/2014/main" id="{5F8DFAB3-7B13-6540-BA80-F337029F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814" y="2847382"/>
                <a:ext cx="18653" cy="3108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5" y="4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375">
                <a:extLst>
                  <a:ext uri="{FF2B5EF4-FFF2-40B4-BE49-F238E27FC236}">
                    <a16:creationId xmlns:a16="http://schemas.microsoft.com/office/drawing/2014/main" id="{080C57DD-3781-F54B-B7B8-7ED0EDFA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788" y="2805931"/>
                <a:ext cx="29015" cy="3523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5" y="10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0" y="0"/>
                  </a:cxn>
                </a:cxnLst>
                <a:rect l="0" t="0" r="r" b="b"/>
                <a:pathLst>
                  <a:path w="14" h="17">
                    <a:moveTo>
                      <a:pt x="10" y="0"/>
                    </a:move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376">
                <a:extLst>
                  <a:ext uri="{FF2B5EF4-FFF2-40B4-BE49-F238E27FC236}">
                    <a16:creationId xmlns:a16="http://schemas.microsoft.com/office/drawing/2014/main" id="{B9467A10-1525-7E4C-8113-721CAB7018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5454" y="2345829"/>
                <a:ext cx="6218" cy="621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3" y="3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377">
                <a:extLst>
                  <a:ext uri="{FF2B5EF4-FFF2-40B4-BE49-F238E27FC236}">
                    <a16:creationId xmlns:a16="http://schemas.microsoft.com/office/drawing/2014/main" id="{204A6DDF-7E3D-9A48-8F79-16D233EE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1672" y="2352046"/>
                <a:ext cx="2073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78">
                <a:extLst>
                  <a:ext uri="{FF2B5EF4-FFF2-40B4-BE49-F238E27FC236}">
                    <a16:creationId xmlns:a16="http://schemas.microsoft.com/office/drawing/2014/main" id="{0DA7162A-7192-4C46-A452-CE442BBEE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666" y="2047384"/>
                <a:ext cx="420725" cy="308808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201" y="6"/>
                  </a:cxn>
                  <a:cxn ang="0">
                    <a:pos x="203" y="10"/>
                  </a:cxn>
                  <a:cxn ang="0">
                    <a:pos x="194" y="20"/>
                  </a:cxn>
                  <a:cxn ang="0">
                    <a:pos x="177" y="26"/>
                  </a:cxn>
                  <a:cxn ang="0">
                    <a:pos x="149" y="36"/>
                  </a:cxn>
                  <a:cxn ang="0">
                    <a:pos x="124" y="41"/>
                  </a:cxn>
                  <a:cxn ang="0">
                    <a:pos x="122" y="45"/>
                  </a:cxn>
                  <a:cxn ang="0">
                    <a:pos x="119" y="49"/>
                  </a:cxn>
                  <a:cxn ang="0">
                    <a:pos x="115" y="51"/>
                  </a:cxn>
                  <a:cxn ang="0">
                    <a:pos x="104" y="56"/>
                  </a:cxn>
                  <a:cxn ang="0">
                    <a:pos x="83" y="68"/>
                  </a:cxn>
                  <a:cxn ang="0">
                    <a:pos x="58" y="90"/>
                  </a:cxn>
                  <a:cxn ang="0">
                    <a:pos x="46" y="120"/>
                  </a:cxn>
                  <a:cxn ang="0">
                    <a:pos x="54" y="137"/>
                  </a:cxn>
                  <a:cxn ang="0">
                    <a:pos x="69" y="148"/>
                  </a:cxn>
                  <a:cxn ang="0">
                    <a:pos x="70" y="149"/>
                  </a:cxn>
                  <a:cxn ang="0">
                    <a:pos x="38" y="148"/>
                  </a:cxn>
                  <a:cxn ang="0">
                    <a:pos x="35" y="147"/>
                  </a:cxn>
                  <a:cxn ang="0">
                    <a:pos x="24" y="144"/>
                  </a:cxn>
                  <a:cxn ang="0">
                    <a:pos x="22" y="134"/>
                  </a:cxn>
                  <a:cxn ang="0">
                    <a:pos x="19" y="132"/>
                  </a:cxn>
                  <a:cxn ang="0">
                    <a:pos x="5" y="130"/>
                  </a:cxn>
                  <a:cxn ang="0">
                    <a:pos x="0" y="124"/>
                  </a:cxn>
                  <a:cxn ang="0">
                    <a:pos x="4" y="117"/>
                  </a:cxn>
                  <a:cxn ang="0">
                    <a:pos x="10" y="112"/>
                  </a:cxn>
                  <a:cxn ang="0">
                    <a:pos x="12" y="101"/>
                  </a:cxn>
                  <a:cxn ang="0">
                    <a:pos x="17" y="95"/>
                  </a:cxn>
                  <a:cxn ang="0">
                    <a:pos x="25" y="91"/>
                  </a:cxn>
                  <a:cxn ang="0">
                    <a:pos x="31" y="90"/>
                  </a:cxn>
                  <a:cxn ang="0">
                    <a:pos x="25" y="81"/>
                  </a:cxn>
                  <a:cxn ang="0">
                    <a:pos x="36" y="70"/>
                  </a:cxn>
                  <a:cxn ang="0">
                    <a:pos x="46" y="56"/>
                  </a:cxn>
                  <a:cxn ang="0">
                    <a:pos x="45" y="52"/>
                  </a:cxn>
                  <a:cxn ang="0">
                    <a:pos x="44" y="49"/>
                  </a:cxn>
                  <a:cxn ang="0">
                    <a:pos x="46" y="45"/>
                  </a:cxn>
                  <a:cxn ang="0">
                    <a:pos x="56" y="44"/>
                  </a:cxn>
                  <a:cxn ang="0">
                    <a:pos x="64" y="42"/>
                  </a:cxn>
                  <a:cxn ang="0">
                    <a:pos x="80" y="32"/>
                  </a:cxn>
                  <a:cxn ang="0">
                    <a:pos x="100" y="23"/>
                  </a:cxn>
                  <a:cxn ang="0">
                    <a:pos x="105" y="21"/>
                  </a:cxn>
                  <a:cxn ang="0">
                    <a:pos x="117" y="18"/>
                  </a:cxn>
                  <a:cxn ang="0">
                    <a:pos x="123" y="23"/>
                  </a:cxn>
                  <a:cxn ang="0">
                    <a:pos x="138" y="21"/>
                  </a:cxn>
                  <a:cxn ang="0">
                    <a:pos x="174" y="2"/>
                  </a:cxn>
                </a:cxnLst>
                <a:rect l="0" t="0" r="r" b="b"/>
                <a:pathLst>
                  <a:path w="203" h="149">
                    <a:moveTo>
                      <a:pt x="187" y="0"/>
                    </a:moveTo>
                    <a:lnTo>
                      <a:pt x="189" y="0"/>
                    </a:lnTo>
                    <a:lnTo>
                      <a:pt x="193" y="1"/>
                    </a:lnTo>
                    <a:lnTo>
                      <a:pt x="201" y="6"/>
                    </a:lnTo>
                    <a:lnTo>
                      <a:pt x="202" y="7"/>
                    </a:lnTo>
                    <a:lnTo>
                      <a:pt x="203" y="10"/>
                    </a:lnTo>
                    <a:lnTo>
                      <a:pt x="201" y="16"/>
                    </a:lnTo>
                    <a:lnTo>
                      <a:pt x="194" y="20"/>
                    </a:lnTo>
                    <a:lnTo>
                      <a:pt x="187" y="23"/>
                    </a:lnTo>
                    <a:lnTo>
                      <a:pt x="177" y="26"/>
                    </a:lnTo>
                    <a:lnTo>
                      <a:pt x="168" y="29"/>
                    </a:lnTo>
                    <a:lnTo>
                      <a:pt x="149" y="36"/>
                    </a:lnTo>
                    <a:lnTo>
                      <a:pt x="137" y="37"/>
                    </a:lnTo>
                    <a:lnTo>
                      <a:pt x="124" y="41"/>
                    </a:lnTo>
                    <a:lnTo>
                      <a:pt x="123" y="42"/>
                    </a:lnTo>
                    <a:lnTo>
                      <a:pt x="122" y="45"/>
                    </a:lnTo>
                    <a:lnTo>
                      <a:pt x="120" y="46"/>
                    </a:lnTo>
                    <a:lnTo>
                      <a:pt x="119" y="49"/>
                    </a:lnTo>
                    <a:lnTo>
                      <a:pt x="118" y="50"/>
                    </a:lnTo>
                    <a:lnTo>
                      <a:pt x="115" y="51"/>
                    </a:lnTo>
                    <a:lnTo>
                      <a:pt x="109" y="52"/>
                    </a:lnTo>
                    <a:lnTo>
                      <a:pt x="104" y="56"/>
                    </a:lnTo>
                    <a:lnTo>
                      <a:pt x="100" y="59"/>
                    </a:lnTo>
                    <a:lnTo>
                      <a:pt x="83" y="68"/>
                    </a:lnTo>
                    <a:lnTo>
                      <a:pt x="69" y="78"/>
                    </a:lnTo>
                    <a:lnTo>
                      <a:pt x="58" y="90"/>
                    </a:lnTo>
                    <a:lnTo>
                      <a:pt x="50" y="105"/>
                    </a:lnTo>
                    <a:lnTo>
                      <a:pt x="46" y="120"/>
                    </a:lnTo>
                    <a:lnTo>
                      <a:pt x="49" y="130"/>
                    </a:lnTo>
                    <a:lnTo>
                      <a:pt x="54" y="137"/>
                    </a:lnTo>
                    <a:lnTo>
                      <a:pt x="61" y="142"/>
                    </a:lnTo>
                    <a:lnTo>
                      <a:pt x="69" y="148"/>
                    </a:lnTo>
                    <a:lnTo>
                      <a:pt x="70" y="148"/>
                    </a:lnTo>
                    <a:lnTo>
                      <a:pt x="70" y="149"/>
                    </a:lnTo>
                    <a:lnTo>
                      <a:pt x="39" y="149"/>
                    </a:lnTo>
                    <a:lnTo>
                      <a:pt x="38" y="148"/>
                    </a:lnTo>
                    <a:lnTo>
                      <a:pt x="36" y="148"/>
                    </a:lnTo>
                    <a:lnTo>
                      <a:pt x="35" y="147"/>
                    </a:lnTo>
                    <a:lnTo>
                      <a:pt x="25" y="147"/>
                    </a:lnTo>
                    <a:lnTo>
                      <a:pt x="24" y="144"/>
                    </a:lnTo>
                    <a:lnTo>
                      <a:pt x="24" y="137"/>
                    </a:lnTo>
                    <a:lnTo>
                      <a:pt x="22" y="134"/>
                    </a:lnTo>
                    <a:lnTo>
                      <a:pt x="21" y="133"/>
                    </a:lnTo>
                    <a:lnTo>
                      <a:pt x="19" y="132"/>
                    </a:lnTo>
                    <a:lnTo>
                      <a:pt x="6" y="132"/>
                    </a:lnTo>
                    <a:lnTo>
                      <a:pt x="5" y="130"/>
                    </a:lnTo>
                    <a:lnTo>
                      <a:pt x="2" y="129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17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2" y="110"/>
                    </a:lnTo>
                    <a:lnTo>
                      <a:pt x="12" y="101"/>
                    </a:lnTo>
                    <a:lnTo>
                      <a:pt x="15" y="96"/>
                    </a:lnTo>
                    <a:lnTo>
                      <a:pt x="17" y="95"/>
                    </a:lnTo>
                    <a:lnTo>
                      <a:pt x="21" y="93"/>
                    </a:lnTo>
                    <a:lnTo>
                      <a:pt x="25" y="91"/>
                    </a:lnTo>
                    <a:lnTo>
                      <a:pt x="29" y="91"/>
                    </a:lnTo>
                    <a:lnTo>
                      <a:pt x="31" y="90"/>
                    </a:lnTo>
                    <a:lnTo>
                      <a:pt x="29" y="85"/>
                    </a:lnTo>
                    <a:lnTo>
                      <a:pt x="25" y="81"/>
                    </a:lnTo>
                    <a:lnTo>
                      <a:pt x="29" y="76"/>
                    </a:lnTo>
                    <a:lnTo>
                      <a:pt x="36" y="70"/>
                    </a:lnTo>
                    <a:lnTo>
                      <a:pt x="43" y="64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4" y="49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51" y="45"/>
                    </a:lnTo>
                    <a:lnTo>
                      <a:pt x="56" y="44"/>
                    </a:lnTo>
                    <a:lnTo>
                      <a:pt x="60" y="42"/>
                    </a:lnTo>
                    <a:lnTo>
                      <a:pt x="64" y="42"/>
                    </a:lnTo>
                    <a:lnTo>
                      <a:pt x="71" y="40"/>
                    </a:lnTo>
                    <a:lnTo>
                      <a:pt x="80" y="32"/>
                    </a:lnTo>
                    <a:lnTo>
                      <a:pt x="90" y="26"/>
                    </a:lnTo>
                    <a:lnTo>
                      <a:pt x="100" y="23"/>
                    </a:lnTo>
                    <a:lnTo>
                      <a:pt x="103" y="23"/>
                    </a:lnTo>
                    <a:lnTo>
                      <a:pt x="105" y="21"/>
                    </a:lnTo>
                    <a:lnTo>
                      <a:pt x="110" y="18"/>
                    </a:lnTo>
                    <a:lnTo>
                      <a:pt x="117" y="18"/>
                    </a:lnTo>
                    <a:lnTo>
                      <a:pt x="119" y="20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38" y="21"/>
                    </a:lnTo>
                    <a:lnTo>
                      <a:pt x="163" y="8"/>
                    </a:lnTo>
                    <a:lnTo>
                      <a:pt x="174" y="2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79">
                <a:extLst>
                  <a:ext uri="{FF2B5EF4-FFF2-40B4-BE49-F238E27FC236}">
                    <a16:creationId xmlns:a16="http://schemas.microsoft.com/office/drawing/2014/main" id="{CF9D02BE-EEA9-294E-B49D-6F745D611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361" y="1869146"/>
                <a:ext cx="621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81">
                <a:extLst>
                  <a:ext uri="{FF2B5EF4-FFF2-40B4-BE49-F238E27FC236}">
                    <a16:creationId xmlns:a16="http://schemas.microsoft.com/office/drawing/2014/main" id="{BD85D854-9731-9A46-85E2-743E8289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268" y="1831841"/>
                <a:ext cx="64249" cy="3730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0"/>
                  </a:cxn>
                  <a:cxn ang="0">
                    <a:pos x="18" y="4"/>
                  </a:cxn>
                  <a:cxn ang="0">
                    <a:pos x="31" y="4"/>
                  </a:cxn>
                  <a:cxn ang="0">
                    <a:pos x="31" y="9"/>
                  </a:cxn>
                  <a:cxn ang="0">
                    <a:pos x="28" y="12"/>
                  </a:cxn>
                  <a:cxn ang="0">
                    <a:pos x="21" y="12"/>
                  </a:cxn>
                  <a:cxn ang="0">
                    <a:pos x="23" y="17"/>
                  </a:cxn>
                  <a:cxn ang="0">
                    <a:pos x="18" y="18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18">
                    <a:moveTo>
                      <a:pt x="8" y="0"/>
                    </a:moveTo>
                    <a:lnTo>
                      <a:pt x="22" y="0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31" y="9"/>
                    </a:lnTo>
                    <a:lnTo>
                      <a:pt x="28" y="12"/>
                    </a:lnTo>
                    <a:lnTo>
                      <a:pt x="21" y="12"/>
                    </a:lnTo>
                    <a:lnTo>
                      <a:pt x="23" y="17"/>
                    </a:lnTo>
                    <a:lnTo>
                      <a:pt x="18" y="18"/>
                    </a:lnTo>
                    <a:lnTo>
                      <a:pt x="4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82">
                <a:extLst>
                  <a:ext uri="{FF2B5EF4-FFF2-40B4-BE49-F238E27FC236}">
                    <a16:creationId xmlns:a16="http://schemas.microsoft.com/office/drawing/2014/main" id="{7148CF26-E3EC-D94E-8427-DC885741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293" y="1865001"/>
                <a:ext cx="68394" cy="2279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0"/>
                  </a:cxn>
                  <a:cxn ang="0">
                    <a:pos x="28" y="1"/>
                  </a:cxn>
                  <a:cxn ang="0">
                    <a:pos x="30" y="3"/>
                  </a:cxn>
                  <a:cxn ang="0">
                    <a:pos x="33" y="5"/>
                  </a:cxn>
                  <a:cxn ang="0">
                    <a:pos x="29" y="5"/>
                  </a:cxn>
                  <a:cxn ang="0">
                    <a:pos x="28" y="6"/>
                  </a:cxn>
                  <a:cxn ang="0">
                    <a:pos x="25" y="7"/>
                  </a:cxn>
                  <a:cxn ang="0">
                    <a:pos x="21" y="11"/>
                  </a:cxn>
                  <a:cxn ang="0">
                    <a:pos x="16" y="11"/>
                  </a:cxn>
                  <a:cxn ang="0">
                    <a:pos x="15" y="8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9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11">
                    <a:moveTo>
                      <a:pt x="16" y="0"/>
                    </a:moveTo>
                    <a:lnTo>
                      <a:pt x="25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29" y="5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83">
                <a:extLst>
                  <a:ext uri="{FF2B5EF4-FFF2-40B4-BE49-F238E27FC236}">
                    <a16:creationId xmlns:a16="http://schemas.microsoft.com/office/drawing/2014/main" id="{ACAEAB4E-4619-AA4E-9272-E0D71AC87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061" y="1788317"/>
                <a:ext cx="99482" cy="7046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7" y="0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3" y="10"/>
                  </a:cxn>
                  <a:cxn ang="0">
                    <a:pos x="40" y="13"/>
                  </a:cxn>
                  <a:cxn ang="0">
                    <a:pos x="35" y="15"/>
                  </a:cxn>
                  <a:cxn ang="0">
                    <a:pos x="31" y="16"/>
                  </a:cxn>
                  <a:cxn ang="0">
                    <a:pos x="27" y="19"/>
                  </a:cxn>
                  <a:cxn ang="0">
                    <a:pos x="25" y="21"/>
                  </a:cxn>
                  <a:cxn ang="0">
                    <a:pos x="33" y="23"/>
                  </a:cxn>
                  <a:cxn ang="0">
                    <a:pos x="48" y="28"/>
                  </a:cxn>
                  <a:cxn ang="0">
                    <a:pos x="46" y="29"/>
                  </a:cxn>
                  <a:cxn ang="0">
                    <a:pos x="36" y="29"/>
                  </a:cxn>
                  <a:cxn ang="0">
                    <a:pos x="28" y="32"/>
                  </a:cxn>
                  <a:cxn ang="0">
                    <a:pos x="23" y="33"/>
                  </a:cxn>
                  <a:cxn ang="0">
                    <a:pos x="20" y="34"/>
                  </a:cxn>
                  <a:cxn ang="0">
                    <a:pos x="8" y="30"/>
                  </a:cxn>
                  <a:cxn ang="0">
                    <a:pos x="2" y="28"/>
                  </a:cxn>
                  <a:cxn ang="0">
                    <a:pos x="0" y="26"/>
                  </a:cxn>
                  <a:cxn ang="0">
                    <a:pos x="5" y="21"/>
                  </a:cxn>
                  <a:cxn ang="0">
                    <a:pos x="22" y="21"/>
                  </a:cxn>
                  <a:cxn ang="0">
                    <a:pos x="20" y="20"/>
                  </a:cxn>
                  <a:cxn ang="0">
                    <a:pos x="18" y="20"/>
                  </a:cxn>
                  <a:cxn ang="0">
                    <a:pos x="17" y="19"/>
                  </a:cxn>
                  <a:cxn ang="0">
                    <a:pos x="16" y="19"/>
                  </a:cxn>
                  <a:cxn ang="0">
                    <a:pos x="15" y="20"/>
                  </a:cxn>
                  <a:cxn ang="0">
                    <a:pos x="15" y="15"/>
                  </a:cxn>
                  <a:cxn ang="0">
                    <a:pos x="22" y="14"/>
                  </a:cxn>
                  <a:cxn ang="0">
                    <a:pos x="32" y="9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41" y="3"/>
                  </a:cxn>
                  <a:cxn ang="0">
                    <a:pos x="46" y="0"/>
                  </a:cxn>
                </a:cxnLst>
                <a:rect l="0" t="0" r="r" b="b"/>
                <a:pathLst>
                  <a:path w="48" h="34">
                    <a:moveTo>
                      <a:pt x="46" y="0"/>
                    </a:moveTo>
                    <a:lnTo>
                      <a:pt x="47" y="0"/>
                    </a:lnTo>
                    <a:lnTo>
                      <a:pt x="47" y="5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33" y="23"/>
                    </a:lnTo>
                    <a:lnTo>
                      <a:pt x="48" y="28"/>
                    </a:lnTo>
                    <a:lnTo>
                      <a:pt x="46" y="29"/>
                    </a:lnTo>
                    <a:lnTo>
                      <a:pt x="36" y="29"/>
                    </a:lnTo>
                    <a:lnTo>
                      <a:pt x="28" y="32"/>
                    </a:lnTo>
                    <a:lnTo>
                      <a:pt x="23" y="33"/>
                    </a:lnTo>
                    <a:lnTo>
                      <a:pt x="20" y="34"/>
                    </a:lnTo>
                    <a:lnTo>
                      <a:pt x="8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2" y="9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1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84">
                <a:extLst>
                  <a:ext uri="{FF2B5EF4-FFF2-40B4-BE49-F238E27FC236}">
                    <a16:creationId xmlns:a16="http://schemas.microsoft.com/office/drawing/2014/main" id="{484CF71D-631B-E649-A118-0A52BC50C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5765" y="2397642"/>
                <a:ext cx="49741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7" y="4"/>
                  </a:cxn>
                  <a:cxn ang="0">
                    <a:pos x="20" y="5"/>
                  </a:cxn>
                  <a:cxn ang="0">
                    <a:pos x="24" y="7"/>
                  </a:cxn>
                  <a:cxn ang="0">
                    <a:pos x="24" y="12"/>
                  </a:cxn>
                  <a:cxn ang="0">
                    <a:pos x="16" y="17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24" h="19">
                    <a:moveTo>
                      <a:pt x="9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4" y="7"/>
                    </a:lnTo>
                    <a:lnTo>
                      <a:pt x="24" y="12"/>
                    </a:lnTo>
                    <a:lnTo>
                      <a:pt x="16" y="17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85">
                <a:extLst>
                  <a:ext uri="{FF2B5EF4-FFF2-40B4-BE49-F238E27FC236}">
                    <a16:creationId xmlns:a16="http://schemas.microsoft.com/office/drawing/2014/main" id="{575DAEAE-89FC-004D-891A-470BE6B8B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6542" y="2364481"/>
                <a:ext cx="39379" cy="290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3" y="3"/>
                  </a:cxn>
                  <a:cxn ang="0">
                    <a:pos x="19" y="9"/>
                  </a:cxn>
                  <a:cxn ang="0">
                    <a:pos x="19" y="13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7" y="11"/>
                  </a:cxn>
                  <a:cxn ang="0">
                    <a:pos x="4" y="1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9" h="14">
                    <a:moveTo>
                      <a:pt x="3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0" name="Freeform 1386">
              <a:extLst>
                <a:ext uri="{FF2B5EF4-FFF2-40B4-BE49-F238E27FC236}">
                  <a16:creationId xmlns:a16="http://schemas.microsoft.com/office/drawing/2014/main" id="{0DAF7A4C-1C51-9B45-B8E8-4ADA27416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893" y="2335466"/>
              <a:ext cx="1757508" cy="1189634"/>
            </a:xfrm>
            <a:custGeom>
              <a:avLst/>
              <a:gdLst/>
              <a:ahLst/>
              <a:cxnLst>
                <a:cxn ang="0">
                  <a:pos x="278" y="43"/>
                </a:cxn>
                <a:cxn ang="0">
                  <a:pos x="451" y="14"/>
                </a:cxn>
                <a:cxn ang="0">
                  <a:pos x="582" y="79"/>
                </a:cxn>
                <a:cxn ang="0">
                  <a:pos x="556" y="126"/>
                </a:cxn>
                <a:cxn ang="0">
                  <a:pos x="617" y="61"/>
                </a:cxn>
                <a:cxn ang="0">
                  <a:pos x="714" y="45"/>
                </a:cxn>
                <a:cxn ang="0">
                  <a:pos x="779" y="52"/>
                </a:cxn>
                <a:cxn ang="0">
                  <a:pos x="805" y="37"/>
                </a:cxn>
                <a:cxn ang="0">
                  <a:pos x="848" y="82"/>
                </a:cxn>
                <a:cxn ang="0">
                  <a:pos x="783" y="157"/>
                </a:cxn>
                <a:cxn ang="0">
                  <a:pos x="773" y="237"/>
                </a:cxn>
                <a:cxn ang="0">
                  <a:pos x="761" y="339"/>
                </a:cxn>
                <a:cxn ang="0">
                  <a:pos x="781" y="375"/>
                </a:cxn>
                <a:cxn ang="0">
                  <a:pos x="798" y="423"/>
                </a:cxn>
                <a:cxn ang="0">
                  <a:pos x="775" y="435"/>
                </a:cxn>
                <a:cxn ang="0">
                  <a:pos x="748" y="433"/>
                </a:cxn>
                <a:cxn ang="0">
                  <a:pos x="721" y="423"/>
                </a:cxn>
                <a:cxn ang="0">
                  <a:pos x="669" y="428"/>
                </a:cxn>
                <a:cxn ang="0">
                  <a:pos x="669" y="498"/>
                </a:cxn>
                <a:cxn ang="0">
                  <a:pos x="648" y="531"/>
                </a:cxn>
                <a:cxn ang="0">
                  <a:pos x="587" y="497"/>
                </a:cxn>
                <a:cxn ang="0">
                  <a:pos x="542" y="427"/>
                </a:cxn>
                <a:cxn ang="0">
                  <a:pos x="520" y="448"/>
                </a:cxn>
                <a:cxn ang="0">
                  <a:pos x="448" y="445"/>
                </a:cxn>
                <a:cxn ang="0">
                  <a:pos x="426" y="507"/>
                </a:cxn>
                <a:cxn ang="0">
                  <a:pos x="371" y="515"/>
                </a:cxn>
                <a:cxn ang="0">
                  <a:pos x="382" y="549"/>
                </a:cxn>
                <a:cxn ang="0">
                  <a:pos x="366" y="564"/>
                </a:cxn>
                <a:cxn ang="0">
                  <a:pos x="331" y="517"/>
                </a:cxn>
                <a:cxn ang="0">
                  <a:pos x="263" y="448"/>
                </a:cxn>
                <a:cxn ang="0">
                  <a:pos x="265" y="473"/>
                </a:cxn>
                <a:cxn ang="0">
                  <a:pos x="301" y="505"/>
                </a:cxn>
                <a:cxn ang="0">
                  <a:pos x="303" y="534"/>
                </a:cxn>
                <a:cxn ang="0">
                  <a:pos x="291" y="530"/>
                </a:cxn>
                <a:cxn ang="0">
                  <a:pos x="243" y="491"/>
                </a:cxn>
                <a:cxn ang="0">
                  <a:pos x="163" y="473"/>
                </a:cxn>
                <a:cxn ang="0">
                  <a:pos x="105" y="534"/>
                </a:cxn>
                <a:cxn ang="0">
                  <a:pos x="35" y="564"/>
                </a:cxn>
                <a:cxn ang="0">
                  <a:pos x="9" y="496"/>
                </a:cxn>
                <a:cxn ang="0">
                  <a:pos x="93" y="473"/>
                </a:cxn>
                <a:cxn ang="0">
                  <a:pos x="80" y="415"/>
                </a:cxn>
                <a:cxn ang="0">
                  <a:pos x="90" y="393"/>
                </a:cxn>
                <a:cxn ang="0">
                  <a:pos x="135" y="361"/>
                </a:cxn>
                <a:cxn ang="0">
                  <a:pos x="199" y="320"/>
                </a:cxn>
                <a:cxn ang="0">
                  <a:pos x="224" y="262"/>
                </a:cxn>
                <a:cxn ang="0">
                  <a:pos x="227" y="307"/>
                </a:cxn>
                <a:cxn ang="0">
                  <a:pos x="273" y="313"/>
                </a:cxn>
                <a:cxn ang="0">
                  <a:pos x="336" y="298"/>
                </a:cxn>
                <a:cxn ang="0">
                  <a:pos x="386" y="256"/>
                </a:cxn>
                <a:cxn ang="0">
                  <a:pos x="431" y="196"/>
                </a:cxn>
                <a:cxn ang="0">
                  <a:pos x="355" y="185"/>
                </a:cxn>
                <a:cxn ang="0">
                  <a:pos x="398" y="112"/>
                </a:cxn>
                <a:cxn ang="0">
                  <a:pos x="301" y="184"/>
                </a:cxn>
                <a:cxn ang="0">
                  <a:pos x="296" y="245"/>
                </a:cxn>
                <a:cxn ang="0">
                  <a:pos x="256" y="289"/>
                </a:cxn>
                <a:cxn ang="0">
                  <a:pos x="231" y="222"/>
                </a:cxn>
                <a:cxn ang="0">
                  <a:pos x="177" y="220"/>
                </a:cxn>
                <a:cxn ang="0">
                  <a:pos x="182" y="166"/>
                </a:cxn>
                <a:cxn ang="0">
                  <a:pos x="249" y="103"/>
                </a:cxn>
                <a:cxn ang="0">
                  <a:pos x="305" y="48"/>
                </a:cxn>
                <a:cxn ang="0">
                  <a:pos x="335" y="24"/>
                </a:cxn>
                <a:cxn ang="0">
                  <a:pos x="371" y="4"/>
                </a:cxn>
                <a:cxn ang="0">
                  <a:pos x="409" y="6"/>
                </a:cxn>
              </a:cxnLst>
              <a:rect l="0" t="0" r="r" b="b"/>
              <a:pathLst>
                <a:path w="848" h="574">
                  <a:moveTo>
                    <a:pt x="288" y="39"/>
                  </a:moveTo>
                  <a:lnTo>
                    <a:pt x="290" y="42"/>
                  </a:lnTo>
                  <a:lnTo>
                    <a:pt x="290" y="47"/>
                  </a:lnTo>
                  <a:lnTo>
                    <a:pt x="293" y="47"/>
                  </a:lnTo>
                  <a:lnTo>
                    <a:pt x="296" y="48"/>
                  </a:lnTo>
                  <a:lnTo>
                    <a:pt x="297" y="49"/>
                  </a:lnTo>
                  <a:lnTo>
                    <a:pt x="288" y="52"/>
                  </a:lnTo>
                  <a:lnTo>
                    <a:pt x="281" y="56"/>
                  </a:lnTo>
                  <a:lnTo>
                    <a:pt x="273" y="57"/>
                  </a:lnTo>
                  <a:lnTo>
                    <a:pt x="275" y="54"/>
                  </a:lnTo>
                  <a:lnTo>
                    <a:pt x="280" y="52"/>
                  </a:lnTo>
                  <a:lnTo>
                    <a:pt x="281" y="51"/>
                  </a:lnTo>
                  <a:lnTo>
                    <a:pt x="278" y="51"/>
                  </a:lnTo>
                  <a:lnTo>
                    <a:pt x="277" y="49"/>
                  </a:lnTo>
                  <a:lnTo>
                    <a:pt x="275" y="49"/>
                  </a:lnTo>
                  <a:lnTo>
                    <a:pt x="277" y="44"/>
                  </a:lnTo>
                  <a:lnTo>
                    <a:pt x="278" y="43"/>
                  </a:lnTo>
                  <a:lnTo>
                    <a:pt x="283" y="43"/>
                  </a:lnTo>
                  <a:lnTo>
                    <a:pt x="285" y="44"/>
                  </a:lnTo>
                  <a:lnTo>
                    <a:pt x="287" y="42"/>
                  </a:lnTo>
                  <a:lnTo>
                    <a:pt x="288" y="39"/>
                  </a:lnTo>
                  <a:close/>
                  <a:moveTo>
                    <a:pt x="429" y="0"/>
                  </a:moveTo>
                  <a:lnTo>
                    <a:pt x="429" y="8"/>
                  </a:lnTo>
                  <a:lnTo>
                    <a:pt x="430" y="9"/>
                  </a:lnTo>
                  <a:lnTo>
                    <a:pt x="433" y="9"/>
                  </a:lnTo>
                  <a:lnTo>
                    <a:pt x="434" y="6"/>
                  </a:lnTo>
                  <a:lnTo>
                    <a:pt x="435" y="5"/>
                  </a:lnTo>
                  <a:lnTo>
                    <a:pt x="436" y="3"/>
                  </a:lnTo>
                  <a:lnTo>
                    <a:pt x="440" y="3"/>
                  </a:lnTo>
                  <a:lnTo>
                    <a:pt x="445" y="5"/>
                  </a:lnTo>
                  <a:lnTo>
                    <a:pt x="448" y="8"/>
                  </a:lnTo>
                  <a:lnTo>
                    <a:pt x="451" y="9"/>
                  </a:lnTo>
                  <a:lnTo>
                    <a:pt x="453" y="10"/>
                  </a:lnTo>
                  <a:lnTo>
                    <a:pt x="451" y="14"/>
                  </a:lnTo>
                  <a:lnTo>
                    <a:pt x="444" y="18"/>
                  </a:lnTo>
                  <a:lnTo>
                    <a:pt x="441" y="18"/>
                  </a:lnTo>
                  <a:lnTo>
                    <a:pt x="436" y="19"/>
                  </a:lnTo>
                  <a:lnTo>
                    <a:pt x="439" y="22"/>
                  </a:lnTo>
                  <a:lnTo>
                    <a:pt x="441" y="23"/>
                  </a:lnTo>
                  <a:lnTo>
                    <a:pt x="444" y="25"/>
                  </a:lnTo>
                  <a:lnTo>
                    <a:pt x="446" y="27"/>
                  </a:lnTo>
                  <a:lnTo>
                    <a:pt x="450" y="27"/>
                  </a:lnTo>
                  <a:lnTo>
                    <a:pt x="453" y="28"/>
                  </a:lnTo>
                  <a:lnTo>
                    <a:pt x="468" y="28"/>
                  </a:lnTo>
                  <a:lnTo>
                    <a:pt x="477" y="29"/>
                  </a:lnTo>
                  <a:lnTo>
                    <a:pt x="489" y="34"/>
                  </a:lnTo>
                  <a:lnTo>
                    <a:pt x="534" y="53"/>
                  </a:lnTo>
                  <a:lnTo>
                    <a:pt x="546" y="57"/>
                  </a:lnTo>
                  <a:lnTo>
                    <a:pt x="564" y="64"/>
                  </a:lnTo>
                  <a:lnTo>
                    <a:pt x="576" y="72"/>
                  </a:lnTo>
                  <a:lnTo>
                    <a:pt x="582" y="79"/>
                  </a:lnTo>
                  <a:lnTo>
                    <a:pt x="582" y="86"/>
                  </a:lnTo>
                  <a:lnTo>
                    <a:pt x="578" y="92"/>
                  </a:lnTo>
                  <a:lnTo>
                    <a:pt x="572" y="97"/>
                  </a:lnTo>
                  <a:lnTo>
                    <a:pt x="563" y="101"/>
                  </a:lnTo>
                  <a:lnTo>
                    <a:pt x="556" y="102"/>
                  </a:lnTo>
                  <a:lnTo>
                    <a:pt x="547" y="101"/>
                  </a:lnTo>
                  <a:lnTo>
                    <a:pt x="532" y="98"/>
                  </a:lnTo>
                  <a:lnTo>
                    <a:pt x="518" y="97"/>
                  </a:lnTo>
                  <a:lnTo>
                    <a:pt x="503" y="97"/>
                  </a:lnTo>
                  <a:lnTo>
                    <a:pt x="505" y="103"/>
                  </a:lnTo>
                  <a:lnTo>
                    <a:pt x="508" y="112"/>
                  </a:lnTo>
                  <a:lnTo>
                    <a:pt x="515" y="127"/>
                  </a:lnTo>
                  <a:lnTo>
                    <a:pt x="522" y="134"/>
                  </a:lnTo>
                  <a:lnTo>
                    <a:pt x="531" y="136"/>
                  </a:lnTo>
                  <a:lnTo>
                    <a:pt x="531" y="120"/>
                  </a:lnTo>
                  <a:lnTo>
                    <a:pt x="544" y="125"/>
                  </a:lnTo>
                  <a:lnTo>
                    <a:pt x="556" y="126"/>
                  </a:lnTo>
                  <a:lnTo>
                    <a:pt x="563" y="123"/>
                  </a:lnTo>
                  <a:lnTo>
                    <a:pt x="568" y="120"/>
                  </a:lnTo>
                  <a:lnTo>
                    <a:pt x="576" y="110"/>
                  </a:lnTo>
                  <a:lnTo>
                    <a:pt x="578" y="103"/>
                  </a:lnTo>
                  <a:lnTo>
                    <a:pt x="581" y="100"/>
                  </a:lnTo>
                  <a:lnTo>
                    <a:pt x="584" y="97"/>
                  </a:lnTo>
                  <a:lnTo>
                    <a:pt x="591" y="96"/>
                  </a:lnTo>
                  <a:lnTo>
                    <a:pt x="597" y="97"/>
                  </a:lnTo>
                  <a:lnTo>
                    <a:pt x="611" y="97"/>
                  </a:lnTo>
                  <a:lnTo>
                    <a:pt x="615" y="95"/>
                  </a:lnTo>
                  <a:lnTo>
                    <a:pt x="616" y="90"/>
                  </a:lnTo>
                  <a:lnTo>
                    <a:pt x="616" y="86"/>
                  </a:lnTo>
                  <a:lnTo>
                    <a:pt x="615" y="83"/>
                  </a:lnTo>
                  <a:lnTo>
                    <a:pt x="612" y="81"/>
                  </a:lnTo>
                  <a:lnTo>
                    <a:pt x="611" y="78"/>
                  </a:lnTo>
                  <a:lnTo>
                    <a:pt x="611" y="77"/>
                  </a:lnTo>
                  <a:lnTo>
                    <a:pt x="617" y="61"/>
                  </a:lnTo>
                  <a:lnTo>
                    <a:pt x="622" y="52"/>
                  </a:lnTo>
                  <a:lnTo>
                    <a:pt x="627" y="48"/>
                  </a:lnTo>
                  <a:lnTo>
                    <a:pt x="630" y="49"/>
                  </a:lnTo>
                  <a:lnTo>
                    <a:pt x="632" y="54"/>
                  </a:lnTo>
                  <a:lnTo>
                    <a:pt x="633" y="61"/>
                  </a:lnTo>
                  <a:lnTo>
                    <a:pt x="632" y="68"/>
                  </a:lnTo>
                  <a:lnTo>
                    <a:pt x="631" y="74"/>
                  </a:lnTo>
                  <a:lnTo>
                    <a:pt x="631" y="79"/>
                  </a:lnTo>
                  <a:lnTo>
                    <a:pt x="638" y="83"/>
                  </a:lnTo>
                  <a:lnTo>
                    <a:pt x="641" y="83"/>
                  </a:lnTo>
                  <a:lnTo>
                    <a:pt x="647" y="82"/>
                  </a:lnTo>
                  <a:lnTo>
                    <a:pt x="657" y="77"/>
                  </a:lnTo>
                  <a:lnTo>
                    <a:pt x="667" y="69"/>
                  </a:lnTo>
                  <a:lnTo>
                    <a:pt x="680" y="62"/>
                  </a:lnTo>
                  <a:lnTo>
                    <a:pt x="692" y="56"/>
                  </a:lnTo>
                  <a:lnTo>
                    <a:pt x="704" y="49"/>
                  </a:lnTo>
                  <a:lnTo>
                    <a:pt x="714" y="45"/>
                  </a:lnTo>
                  <a:lnTo>
                    <a:pt x="721" y="47"/>
                  </a:lnTo>
                  <a:lnTo>
                    <a:pt x="726" y="52"/>
                  </a:lnTo>
                  <a:lnTo>
                    <a:pt x="731" y="54"/>
                  </a:lnTo>
                  <a:lnTo>
                    <a:pt x="736" y="54"/>
                  </a:lnTo>
                  <a:lnTo>
                    <a:pt x="740" y="56"/>
                  </a:lnTo>
                  <a:lnTo>
                    <a:pt x="745" y="54"/>
                  </a:lnTo>
                  <a:lnTo>
                    <a:pt x="749" y="54"/>
                  </a:lnTo>
                  <a:lnTo>
                    <a:pt x="750" y="53"/>
                  </a:lnTo>
                  <a:lnTo>
                    <a:pt x="756" y="53"/>
                  </a:lnTo>
                  <a:lnTo>
                    <a:pt x="758" y="54"/>
                  </a:lnTo>
                  <a:lnTo>
                    <a:pt x="760" y="54"/>
                  </a:lnTo>
                  <a:lnTo>
                    <a:pt x="763" y="49"/>
                  </a:lnTo>
                  <a:lnTo>
                    <a:pt x="769" y="48"/>
                  </a:lnTo>
                  <a:lnTo>
                    <a:pt x="774" y="45"/>
                  </a:lnTo>
                  <a:lnTo>
                    <a:pt x="779" y="44"/>
                  </a:lnTo>
                  <a:lnTo>
                    <a:pt x="781" y="49"/>
                  </a:lnTo>
                  <a:lnTo>
                    <a:pt x="779" y="52"/>
                  </a:lnTo>
                  <a:lnTo>
                    <a:pt x="778" y="54"/>
                  </a:lnTo>
                  <a:lnTo>
                    <a:pt x="778" y="57"/>
                  </a:lnTo>
                  <a:lnTo>
                    <a:pt x="780" y="59"/>
                  </a:lnTo>
                  <a:lnTo>
                    <a:pt x="783" y="61"/>
                  </a:lnTo>
                  <a:lnTo>
                    <a:pt x="785" y="59"/>
                  </a:lnTo>
                  <a:lnTo>
                    <a:pt x="788" y="57"/>
                  </a:lnTo>
                  <a:lnTo>
                    <a:pt x="788" y="54"/>
                  </a:lnTo>
                  <a:lnTo>
                    <a:pt x="786" y="53"/>
                  </a:lnTo>
                  <a:lnTo>
                    <a:pt x="786" y="51"/>
                  </a:lnTo>
                  <a:lnTo>
                    <a:pt x="791" y="49"/>
                  </a:lnTo>
                  <a:lnTo>
                    <a:pt x="794" y="51"/>
                  </a:lnTo>
                  <a:lnTo>
                    <a:pt x="795" y="52"/>
                  </a:lnTo>
                  <a:lnTo>
                    <a:pt x="798" y="53"/>
                  </a:lnTo>
                  <a:lnTo>
                    <a:pt x="802" y="53"/>
                  </a:lnTo>
                  <a:lnTo>
                    <a:pt x="803" y="52"/>
                  </a:lnTo>
                  <a:lnTo>
                    <a:pt x="805" y="44"/>
                  </a:lnTo>
                  <a:lnTo>
                    <a:pt x="805" y="37"/>
                  </a:lnTo>
                  <a:lnTo>
                    <a:pt x="803" y="32"/>
                  </a:lnTo>
                  <a:lnTo>
                    <a:pt x="803" y="29"/>
                  </a:lnTo>
                  <a:lnTo>
                    <a:pt x="805" y="27"/>
                  </a:lnTo>
                  <a:lnTo>
                    <a:pt x="812" y="25"/>
                  </a:lnTo>
                  <a:lnTo>
                    <a:pt x="820" y="25"/>
                  </a:lnTo>
                  <a:lnTo>
                    <a:pt x="834" y="28"/>
                  </a:lnTo>
                  <a:lnTo>
                    <a:pt x="835" y="30"/>
                  </a:lnTo>
                  <a:lnTo>
                    <a:pt x="837" y="35"/>
                  </a:lnTo>
                  <a:lnTo>
                    <a:pt x="835" y="42"/>
                  </a:lnTo>
                  <a:lnTo>
                    <a:pt x="838" y="47"/>
                  </a:lnTo>
                  <a:lnTo>
                    <a:pt x="842" y="52"/>
                  </a:lnTo>
                  <a:lnTo>
                    <a:pt x="840" y="59"/>
                  </a:lnTo>
                  <a:lnTo>
                    <a:pt x="838" y="62"/>
                  </a:lnTo>
                  <a:lnTo>
                    <a:pt x="838" y="68"/>
                  </a:lnTo>
                  <a:lnTo>
                    <a:pt x="842" y="72"/>
                  </a:lnTo>
                  <a:lnTo>
                    <a:pt x="848" y="72"/>
                  </a:lnTo>
                  <a:lnTo>
                    <a:pt x="848" y="82"/>
                  </a:lnTo>
                  <a:lnTo>
                    <a:pt x="847" y="88"/>
                  </a:lnTo>
                  <a:lnTo>
                    <a:pt x="844" y="88"/>
                  </a:lnTo>
                  <a:lnTo>
                    <a:pt x="842" y="90"/>
                  </a:lnTo>
                  <a:lnTo>
                    <a:pt x="842" y="93"/>
                  </a:lnTo>
                  <a:lnTo>
                    <a:pt x="839" y="98"/>
                  </a:lnTo>
                  <a:lnTo>
                    <a:pt x="833" y="102"/>
                  </a:lnTo>
                  <a:lnTo>
                    <a:pt x="828" y="103"/>
                  </a:lnTo>
                  <a:lnTo>
                    <a:pt x="823" y="111"/>
                  </a:lnTo>
                  <a:lnTo>
                    <a:pt x="820" y="120"/>
                  </a:lnTo>
                  <a:lnTo>
                    <a:pt x="810" y="128"/>
                  </a:lnTo>
                  <a:lnTo>
                    <a:pt x="802" y="135"/>
                  </a:lnTo>
                  <a:lnTo>
                    <a:pt x="797" y="144"/>
                  </a:lnTo>
                  <a:lnTo>
                    <a:pt x="791" y="147"/>
                  </a:lnTo>
                  <a:lnTo>
                    <a:pt x="786" y="147"/>
                  </a:lnTo>
                  <a:lnTo>
                    <a:pt x="783" y="149"/>
                  </a:lnTo>
                  <a:lnTo>
                    <a:pt x="781" y="152"/>
                  </a:lnTo>
                  <a:lnTo>
                    <a:pt x="783" y="157"/>
                  </a:lnTo>
                  <a:lnTo>
                    <a:pt x="780" y="164"/>
                  </a:lnTo>
                  <a:lnTo>
                    <a:pt x="779" y="170"/>
                  </a:lnTo>
                  <a:lnTo>
                    <a:pt x="776" y="176"/>
                  </a:lnTo>
                  <a:lnTo>
                    <a:pt x="778" y="186"/>
                  </a:lnTo>
                  <a:lnTo>
                    <a:pt x="773" y="199"/>
                  </a:lnTo>
                  <a:lnTo>
                    <a:pt x="773" y="201"/>
                  </a:lnTo>
                  <a:lnTo>
                    <a:pt x="774" y="201"/>
                  </a:lnTo>
                  <a:lnTo>
                    <a:pt x="775" y="199"/>
                  </a:lnTo>
                  <a:lnTo>
                    <a:pt x="776" y="204"/>
                  </a:lnTo>
                  <a:lnTo>
                    <a:pt x="775" y="212"/>
                  </a:lnTo>
                  <a:lnTo>
                    <a:pt x="775" y="213"/>
                  </a:lnTo>
                  <a:lnTo>
                    <a:pt x="776" y="220"/>
                  </a:lnTo>
                  <a:lnTo>
                    <a:pt x="776" y="224"/>
                  </a:lnTo>
                  <a:lnTo>
                    <a:pt x="778" y="229"/>
                  </a:lnTo>
                  <a:lnTo>
                    <a:pt x="776" y="233"/>
                  </a:lnTo>
                  <a:lnTo>
                    <a:pt x="773" y="232"/>
                  </a:lnTo>
                  <a:lnTo>
                    <a:pt x="773" y="237"/>
                  </a:lnTo>
                  <a:lnTo>
                    <a:pt x="776" y="242"/>
                  </a:lnTo>
                  <a:lnTo>
                    <a:pt x="778" y="249"/>
                  </a:lnTo>
                  <a:lnTo>
                    <a:pt x="773" y="259"/>
                  </a:lnTo>
                  <a:lnTo>
                    <a:pt x="769" y="262"/>
                  </a:lnTo>
                  <a:lnTo>
                    <a:pt x="766" y="263"/>
                  </a:lnTo>
                  <a:lnTo>
                    <a:pt x="769" y="268"/>
                  </a:lnTo>
                  <a:lnTo>
                    <a:pt x="766" y="271"/>
                  </a:lnTo>
                  <a:lnTo>
                    <a:pt x="769" y="274"/>
                  </a:lnTo>
                  <a:lnTo>
                    <a:pt x="775" y="281"/>
                  </a:lnTo>
                  <a:lnTo>
                    <a:pt x="778" y="288"/>
                  </a:lnTo>
                  <a:lnTo>
                    <a:pt x="776" y="293"/>
                  </a:lnTo>
                  <a:lnTo>
                    <a:pt x="771" y="301"/>
                  </a:lnTo>
                  <a:lnTo>
                    <a:pt x="765" y="306"/>
                  </a:lnTo>
                  <a:lnTo>
                    <a:pt x="761" y="317"/>
                  </a:lnTo>
                  <a:lnTo>
                    <a:pt x="758" y="325"/>
                  </a:lnTo>
                  <a:lnTo>
                    <a:pt x="758" y="332"/>
                  </a:lnTo>
                  <a:lnTo>
                    <a:pt x="761" y="339"/>
                  </a:lnTo>
                  <a:lnTo>
                    <a:pt x="768" y="340"/>
                  </a:lnTo>
                  <a:lnTo>
                    <a:pt x="771" y="339"/>
                  </a:lnTo>
                  <a:lnTo>
                    <a:pt x="776" y="340"/>
                  </a:lnTo>
                  <a:lnTo>
                    <a:pt x="776" y="347"/>
                  </a:lnTo>
                  <a:lnTo>
                    <a:pt x="775" y="354"/>
                  </a:lnTo>
                  <a:lnTo>
                    <a:pt x="771" y="356"/>
                  </a:lnTo>
                  <a:lnTo>
                    <a:pt x="764" y="356"/>
                  </a:lnTo>
                  <a:lnTo>
                    <a:pt x="759" y="352"/>
                  </a:lnTo>
                  <a:lnTo>
                    <a:pt x="755" y="355"/>
                  </a:lnTo>
                  <a:lnTo>
                    <a:pt x="758" y="362"/>
                  </a:lnTo>
                  <a:lnTo>
                    <a:pt x="761" y="369"/>
                  </a:lnTo>
                  <a:lnTo>
                    <a:pt x="770" y="371"/>
                  </a:lnTo>
                  <a:lnTo>
                    <a:pt x="774" y="367"/>
                  </a:lnTo>
                  <a:lnTo>
                    <a:pt x="781" y="364"/>
                  </a:lnTo>
                  <a:lnTo>
                    <a:pt x="784" y="365"/>
                  </a:lnTo>
                  <a:lnTo>
                    <a:pt x="783" y="367"/>
                  </a:lnTo>
                  <a:lnTo>
                    <a:pt x="781" y="375"/>
                  </a:lnTo>
                  <a:lnTo>
                    <a:pt x="776" y="380"/>
                  </a:lnTo>
                  <a:lnTo>
                    <a:pt x="773" y="386"/>
                  </a:lnTo>
                  <a:lnTo>
                    <a:pt x="771" y="390"/>
                  </a:lnTo>
                  <a:lnTo>
                    <a:pt x="773" y="395"/>
                  </a:lnTo>
                  <a:lnTo>
                    <a:pt x="775" y="404"/>
                  </a:lnTo>
                  <a:lnTo>
                    <a:pt x="775" y="408"/>
                  </a:lnTo>
                  <a:lnTo>
                    <a:pt x="779" y="406"/>
                  </a:lnTo>
                  <a:lnTo>
                    <a:pt x="785" y="406"/>
                  </a:lnTo>
                  <a:lnTo>
                    <a:pt x="786" y="409"/>
                  </a:lnTo>
                  <a:lnTo>
                    <a:pt x="788" y="414"/>
                  </a:lnTo>
                  <a:lnTo>
                    <a:pt x="788" y="415"/>
                  </a:lnTo>
                  <a:lnTo>
                    <a:pt x="791" y="417"/>
                  </a:lnTo>
                  <a:lnTo>
                    <a:pt x="791" y="419"/>
                  </a:lnTo>
                  <a:lnTo>
                    <a:pt x="793" y="419"/>
                  </a:lnTo>
                  <a:lnTo>
                    <a:pt x="797" y="420"/>
                  </a:lnTo>
                  <a:lnTo>
                    <a:pt x="797" y="422"/>
                  </a:lnTo>
                  <a:lnTo>
                    <a:pt x="798" y="423"/>
                  </a:lnTo>
                  <a:lnTo>
                    <a:pt x="804" y="423"/>
                  </a:lnTo>
                  <a:lnTo>
                    <a:pt x="804" y="424"/>
                  </a:lnTo>
                  <a:lnTo>
                    <a:pt x="805" y="425"/>
                  </a:lnTo>
                  <a:lnTo>
                    <a:pt x="804" y="427"/>
                  </a:lnTo>
                  <a:lnTo>
                    <a:pt x="803" y="434"/>
                  </a:lnTo>
                  <a:lnTo>
                    <a:pt x="799" y="434"/>
                  </a:lnTo>
                  <a:lnTo>
                    <a:pt x="798" y="435"/>
                  </a:lnTo>
                  <a:lnTo>
                    <a:pt x="795" y="437"/>
                  </a:lnTo>
                  <a:lnTo>
                    <a:pt x="791" y="435"/>
                  </a:lnTo>
                  <a:lnTo>
                    <a:pt x="789" y="433"/>
                  </a:lnTo>
                  <a:lnTo>
                    <a:pt x="788" y="434"/>
                  </a:lnTo>
                  <a:lnTo>
                    <a:pt x="786" y="437"/>
                  </a:lnTo>
                  <a:lnTo>
                    <a:pt x="785" y="438"/>
                  </a:lnTo>
                  <a:lnTo>
                    <a:pt x="781" y="438"/>
                  </a:lnTo>
                  <a:lnTo>
                    <a:pt x="781" y="437"/>
                  </a:lnTo>
                  <a:lnTo>
                    <a:pt x="779" y="435"/>
                  </a:lnTo>
                  <a:lnTo>
                    <a:pt x="775" y="435"/>
                  </a:lnTo>
                  <a:lnTo>
                    <a:pt x="774" y="434"/>
                  </a:lnTo>
                  <a:lnTo>
                    <a:pt x="773" y="434"/>
                  </a:lnTo>
                  <a:lnTo>
                    <a:pt x="773" y="430"/>
                  </a:lnTo>
                  <a:lnTo>
                    <a:pt x="771" y="429"/>
                  </a:lnTo>
                  <a:lnTo>
                    <a:pt x="769" y="428"/>
                  </a:lnTo>
                  <a:lnTo>
                    <a:pt x="768" y="429"/>
                  </a:lnTo>
                  <a:lnTo>
                    <a:pt x="765" y="429"/>
                  </a:lnTo>
                  <a:lnTo>
                    <a:pt x="764" y="430"/>
                  </a:lnTo>
                  <a:lnTo>
                    <a:pt x="761" y="432"/>
                  </a:lnTo>
                  <a:lnTo>
                    <a:pt x="759" y="430"/>
                  </a:lnTo>
                  <a:lnTo>
                    <a:pt x="758" y="429"/>
                  </a:lnTo>
                  <a:lnTo>
                    <a:pt x="756" y="430"/>
                  </a:lnTo>
                  <a:lnTo>
                    <a:pt x="755" y="429"/>
                  </a:lnTo>
                  <a:lnTo>
                    <a:pt x="754" y="429"/>
                  </a:lnTo>
                  <a:lnTo>
                    <a:pt x="753" y="430"/>
                  </a:lnTo>
                  <a:lnTo>
                    <a:pt x="750" y="430"/>
                  </a:lnTo>
                  <a:lnTo>
                    <a:pt x="748" y="433"/>
                  </a:lnTo>
                  <a:lnTo>
                    <a:pt x="748" y="434"/>
                  </a:lnTo>
                  <a:lnTo>
                    <a:pt x="744" y="437"/>
                  </a:lnTo>
                  <a:lnTo>
                    <a:pt x="743" y="437"/>
                  </a:lnTo>
                  <a:lnTo>
                    <a:pt x="740" y="435"/>
                  </a:lnTo>
                  <a:lnTo>
                    <a:pt x="736" y="434"/>
                  </a:lnTo>
                  <a:lnTo>
                    <a:pt x="735" y="433"/>
                  </a:lnTo>
                  <a:lnTo>
                    <a:pt x="735" y="432"/>
                  </a:lnTo>
                  <a:lnTo>
                    <a:pt x="734" y="432"/>
                  </a:lnTo>
                  <a:lnTo>
                    <a:pt x="734" y="429"/>
                  </a:lnTo>
                  <a:lnTo>
                    <a:pt x="731" y="430"/>
                  </a:lnTo>
                  <a:lnTo>
                    <a:pt x="731" y="437"/>
                  </a:lnTo>
                  <a:lnTo>
                    <a:pt x="730" y="433"/>
                  </a:lnTo>
                  <a:lnTo>
                    <a:pt x="728" y="430"/>
                  </a:lnTo>
                  <a:lnTo>
                    <a:pt x="726" y="428"/>
                  </a:lnTo>
                  <a:lnTo>
                    <a:pt x="724" y="425"/>
                  </a:lnTo>
                  <a:lnTo>
                    <a:pt x="721" y="424"/>
                  </a:lnTo>
                  <a:lnTo>
                    <a:pt x="721" y="423"/>
                  </a:lnTo>
                  <a:lnTo>
                    <a:pt x="719" y="420"/>
                  </a:lnTo>
                  <a:lnTo>
                    <a:pt x="716" y="420"/>
                  </a:lnTo>
                  <a:lnTo>
                    <a:pt x="715" y="422"/>
                  </a:lnTo>
                  <a:lnTo>
                    <a:pt x="714" y="420"/>
                  </a:lnTo>
                  <a:lnTo>
                    <a:pt x="710" y="420"/>
                  </a:lnTo>
                  <a:lnTo>
                    <a:pt x="707" y="419"/>
                  </a:lnTo>
                  <a:lnTo>
                    <a:pt x="707" y="418"/>
                  </a:lnTo>
                  <a:lnTo>
                    <a:pt x="702" y="418"/>
                  </a:lnTo>
                  <a:lnTo>
                    <a:pt x="702" y="419"/>
                  </a:lnTo>
                  <a:lnTo>
                    <a:pt x="690" y="419"/>
                  </a:lnTo>
                  <a:lnTo>
                    <a:pt x="689" y="420"/>
                  </a:lnTo>
                  <a:lnTo>
                    <a:pt x="687" y="420"/>
                  </a:lnTo>
                  <a:lnTo>
                    <a:pt x="685" y="422"/>
                  </a:lnTo>
                  <a:lnTo>
                    <a:pt x="679" y="424"/>
                  </a:lnTo>
                  <a:lnTo>
                    <a:pt x="671" y="427"/>
                  </a:lnTo>
                  <a:lnTo>
                    <a:pt x="670" y="427"/>
                  </a:lnTo>
                  <a:lnTo>
                    <a:pt x="669" y="428"/>
                  </a:lnTo>
                  <a:lnTo>
                    <a:pt x="665" y="429"/>
                  </a:lnTo>
                  <a:lnTo>
                    <a:pt x="657" y="433"/>
                  </a:lnTo>
                  <a:lnTo>
                    <a:pt x="656" y="433"/>
                  </a:lnTo>
                  <a:lnTo>
                    <a:pt x="655" y="434"/>
                  </a:lnTo>
                  <a:lnTo>
                    <a:pt x="653" y="437"/>
                  </a:lnTo>
                  <a:lnTo>
                    <a:pt x="651" y="440"/>
                  </a:lnTo>
                  <a:lnTo>
                    <a:pt x="650" y="444"/>
                  </a:lnTo>
                  <a:lnTo>
                    <a:pt x="647" y="447"/>
                  </a:lnTo>
                  <a:lnTo>
                    <a:pt x="646" y="450"/>
                  </a:lnTo>
                  <a:lnTo>
                    <a:pt x="646" y="452"/>
                  </a:lnTo>
                  <a:lnTo>
                    <a:pt x="647" y="454"/>
                  </a:lnTo>
                  <a:lnTo>
                    <a:pt x="648" y="458"/>
                  </a:lnTo>
                  <a:lnTo>
                    <a:pt x="651" y="461"/>
                  </a:lnTo>
                  <a:lnTo>
                    <a:pt x="655" y="468"/>
                  </a:lnTo>
                  <a:lnTo>
                    <a:pt x="657" y="477"/>
                  </a:lnTo>
                  <a:lnTo>
                    <a:pt x="661" y="488"/>
                  </a:lnTo>
                  <a:lnTo>
                    <a:pt x="669" y="498"/>
                  </a:lnTo>
                  <a:lnTo>
                    <a:pt x="676" y="507"/>
                  </a:lnTo>
                  <a:lnTo>
                    <a:pt x="682" y="512"/>
                  </a:lnTo>
                  <a:lnTo>
                    <a:pt x="677" y="517"/>
                  </a:lnTo>
                  <a:lnTo>
                    <a:pt x="675" y="525"/>
                  </a:lnTo>
                  <a:lnTo>
                    <a:pt x="671" y="532"/>
                  </a:lnTo>
                  <a:lnTo>
                    <a:pt x="666" y="531"/>
                  </a:lnTo>
                  <a:lnTo>
                    <a:pt x="666" y="528"/>
                  </a:lnTo>
                  <a:lnTo>
                    <a:pt x="665" y="527"/>
                  </a:lnTo>
                  <a:lnTo>
                    <a:pt x="664" y="525"/>
                  </a:lnTo>
                  <a:lnTo>
                    <a:pt x="664" y="523"/>
                  </a:lnTo>
                  <a:lnTo>
                    <a:pt x="662" y="521"/>
                  </a:lnTo>
                  <a:lnTo>
                    <a:pt x="660" y="521"/>
                  </a:lnTo>
                  <a:lnTo>
                    <a:pt x="658" y="522"/>
                  </a:lnTo>
                  <a:lnTo>
                    <a:pt x="657" y="522"/>
                  </a:lnTo>
                  <a:lnTo>
                    <a:pt x="655" y="523"/>
                  </a:lnTo>
                  <a:lnTo>
                    <a:pt x="650" y="528"/>
                  </a:lnTo>
                  <a:lnTo>
                    <a:pt x="648" y="531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36" y="530"/>
                  </a:lnTo>
                  <a:lnTo>
                    <a:pt x="631" y="526"/>
                  </a:lnTo>
                  <a:lnTo>
                    <a:pt x="627" y="521"/>
                  </a:lnTo>
                  <a:lnTo>
                    <a:pt x="622" y="517"/>
                  </a:lnTo>
                  <a:lnTo>
                    <a:pt x="621" y="517"/>
                  </a:lnTo>
                  <a:lnTo>
                    <a:pt x="620" y="516"/>
                  </a:lnTo>
                  <a:lnTo>
                    <a:pt x="615" y="513"/>
                  </a:lnTo>
                  <a:lnTo>
                    <a:pt x="612" y="511"/>
                  </a:lnTo>
                  <a:lnTo>
                    <a:pt x="611" y="507"/>
                  </a:lnTo>
                  <a:lnTo>
                    <a:pt x="608" y="502"/>
                  </a:lnTo>
                  <a:lnTo>
                    <a:pt x="608" y="500"/>
                  </a:lnTo>
                  <a:lnTo>
                    <a:pt x="606" y="497"/>
                  </a:lnTo>
                  <a:lnTo>
                    <a:pt x="601" y="495"/>
                  </a:lnTo>
                  <a:lnTo>
                    <a:pt x="592" y="495"/>
                  </a:lnTo>
                  <a:lnTo>
                    <a:pt x="587" y="497"/>
                  </a:lnTo>
                  <a:lnTo>
                    <a:pt x="586" y="497"/>
                  </a:lnTo>
                  <a:lnTo>
                    <a:pt x="583" y="487"/>
                  </a:lnTo>
                  <a:lnTo>
                    <a:pt x="578" y="478"/>
                  </a:lnTo>
                  <a:lnTo>
                    <a:pt x="571" y="472"/>
                  </a:lnTo>
                  <a:lnTo>
                    <a:pt x="562" y="467"/>
                  </a:lnTo>
                  <a:lnTo>
                    <a:pt x="552" y="463"/>
                  </a:lnTo>
                  <a:lnTo>
                    <a:pt x="542" y="458"/>
                  </a:lnTo>
                  <a:lnTo>
                    <a:pt x="534" y="452"/>
                  </a:lnTo>
                  <a:lnTo>
                    <a:pt x="529" y="444"/>
                  </a:lnTo>
                  <a:lnTo>
                    <a:pt x="536" y="442"/>
                  </a:lnTo>
                  <a:lnTo>
                    <a:pt x="539" y="440"/>
                  </a:lnTo>
                  <a:lnTo>
                    <a:pt x="543" y="438"/>
                  </a:lnTo>
                  <a:lnTo>
                    <a:pt x="544" y="435"/>
                  </a:lnTo>
                  <a:lnTo>
                    <a:pt x="544" y="432"/>
                  </a:lnTo>
                  <a:lnTo>
                    <a:pt x="543" y="429"/>
                  </a:lnTo>
                  <a:lnTo>
                    <a:pt x="542" y="428"/>
                  </a:lnTo>
                  <a:lnTo>
                    <a:pt x="542" y="427"/>
                  </a:lnTo>
                  <a:lnTo>
                    <a:pt x="541" y="425"/>
                  </a:lnTo>
                  <a:lnTo>
                    <a:pt x="543" y="423"/>
                  </a:lnTo>
                  <a:lnTo>
                    <a:pt x="546" y="422"/>
                  </a:lnTo>
                  <a:lnTo>
                    <a:pt x="547" y="419"/>
                  </a:lnTo>
                  <a:lnTo>
                    <a:pt x="548" y="418"/>
                  </a:lnTo>
                  <a:lnTo>
                    <a:pt x="541" y="420"/>
                  </a:lnTo>
                  <a:lnTo>
                    <a:pt x="529" y="425"/>
                  </a:lnTo>
                  <a:lnTo>
                    <a:pt x="519" y="429"/>
                  </a:lnTo>
                  <a:lnTo>
                    <a:pt x="508" y="437"/>
                  </a:lnTo>
                  <a:lnTo>
                    <a:pt x="508" y="439"/>
                  </a:lnTo>
                  <a:lnTo>
                    <a:pt x="509" y="440"/>
                  </a:lnTo>
                  <a:lnTo>
                    <a:pt x="512" y="442"/>
                  </a:lnTo>
                  <a:lnTo>
                    <a:pt x="513" y="443"/>
                  </a:lnTo>
                  <a:lnTo>
                    <a:pt x="520" y="443"/>
                  </a:lnTo>
                  <a:lnTo>
                    <a:pt x="523" y="444"/>
                  </a:lnTo>
                  <a:lnTo>
                    <a:pt x="526" y="444"/>
                  </a:lnTo>
                  <a:lnTo>
                    <a:pt x="520" y="448"/>
                  </a:lnTo>
                  <a:lnTo>
                    <a:pt x="513" y="452"/>
                  </a:lnTo>
                  <a:lnTo>
                    <a:pt x="504" y="456"/>
                  </a:lnTo>
                  <a:lnTo>
                    <a:pt x="498" y="457"/>
                  </a:lnTo>
                  <a:lnTo>
                    <a:pt x="494" y="454"/>
                  </a:lnTo>
                  <a:lnTo>
                    <a:pt x="488" y="449"/>
                  </a:lnTo>
                  <a:lnTo>
                    <a:pt x="483" y="442"/>
                  </a:lnTo>
                  <a:lnTo>
                    <a:pt x="477" y="434"/>
                  </a:lnTo>
                  <a:lnTo>
                    <a:pt x="470" y="429"/>
                  </a:lnTo>
                  <a:lnTo>
                    <a:pt x="467" y="427"/>
                  </a:lnTo>
                  <a:lnTo>
                    <a:pt x="463" y="427"/>
                  </a:lnTo>
                  <a:lnTo>
                    <a:pt x="460" y="429"/>
                  </a:lnTo>
                  <a:lnTo>
                    <a:pt x="458" y="430"/>
                  </a:lnTo>
                  <a:lnTo>
                    <a:pt x="455" y="433"/>
                  </a:lnTo>
                  <a:lnTo>
                    <a:pt x="454" y="435"/>
                  </a:lnTo>
                  <a:lnTo>
                    <a:pt x="451" y="438"/>
                  </a:lnTo>
                  <a:lnTo>
                    <a:pt x="448" y="439"/>
                  </a:lnTo>
                  <a:lnTo>
                    <a:pt x="448" y="445"/>
                  </a:lnTo>
                  <a:lnTo>
                    <a:pt x="445" y="447"/>
                  </a:lnTo>
                  <a:lnTo>
                    <a:pt x="443" y="447"/>
                  </a:lnTo>
                  <a:lnTo>
                    <a:pt x="441" y="448"/>
                  </a:lnTo>
                  <a:lnTo>
                    <a:pt x="439" y="449"/>
                  </a:lnTo>
                  <a:lnTo>
                    <a:pt x="439" y="454"/>
                  </a:lnTo>
                  <a:lnTo>
                    <a:pt x="438" y="457"/>
                  </a:lnTo>
                  <a:lnTo>
                    <a:pt x="436" y="457"/>
                  </a:lnTo>
                  <a:lnTo>
                    <a:pt x="436" y="468"/>
                  </a:lnTo>
                  <a:lnTo>
                    <a:pt x="431" y="476"/>
                  </a:lnTo>
                  <a:lnTo>
                    <a:pt x="428" y="479"/>
                  </a:lnTo>
                  <a:lnTo>
                    <a:pt x="425" y="487"/>
                  </a:lnTo>
                  <a:lnTo>
                    <a:pt x="428" y="495"/>
                  </a:lnTo>
                  <a:lnTo>
                    <a:pt x="431" y="497"/>
                  </a:lnTo>
                  <a:lnTo>
                    <a:pt x="439" y="505"/>
                  </a:lnTo>
                  <a:lnTo>
                    <a:pt x="438" y="506"/>
                  </a:lnTo>
                  <a:lnTo>
                    <a:pt x="430" y="506"/>
                  </a:lnTo>
                  <a:lnTo>
                    <a:pt x="426" y="507"/>
                  </a:lnTo>
                  <a:lnTo>
                    <a:pt x="423" y="507"/>
                  </a:lnTo>
                  <a:lnTo>
                    <a:pt x="420" y="508"/>
                  </a:lnTo>
                  <a:lnTo>
                    <a:pt x="414" y="515"/>
                  </a:lnTo>
                  <a:lnTo>
                    <a:pt x="409" y="515"/>
                  </a:lnTo>
                  <a:lnTo>
                    <a:pt x="405" y="512"/>
                  </a:lnTo>
                  <a:lnTo>
                    <a:pt x="400" y="510"/>
                  </a:lnTo>
                  <a:lnTo>
                    <a:pt x="398" y="507"/>
                  </a:lnTo>
                  <a:lnTo>
                    <a:pt x="390" y="507"/>
                  </a:lnTo>
                  <a:lnTo>
                    <a:pt x="387" y="508"/>
                  </a:lnTo>
                  <a:lnTo>
                    <a:pt x="386" y="510"/>
                  </a:lnTo>
                  <a:lnTo>
                    <a:pt x="381" y="512"/>
                  </a:lnTo>
                  <a:lnTo>
                    <a:pt x="381" y="521"/>
                  </a:lnTo>
                  <a:lnTo>
                    <a:pt x="379" y="521"/>
                  </a:lnTo>
                  <a:lnTo>
                    <a:pt x="376" y="520"/>
                  </a:lnTo>
                  <a:lnTo>
                    <a:pt x="375" y="517"/>
                  </a:lnTo>
                  <a:lnTo>
                    <a:pt x="374" y="516"/>
                  </a:lnTo>
                  <a:lnTo>
                    <a:pt x="371" y="515"/>
                  </a:lnTo>
                  <a:lnTo>
                    <a:pt x="369" y="515"/>
                  </a:lnTo>
                  <a:lnTo>
                    <a:pt x="367" y="516"/>
                  </a:lnTo>
                  <a:lnTo>
                    <a:pt x="366" y="518"/>
                  </a:lnTo>
                  <a:lnTo>
                    <a:pt x="366" y="520"/>
                  </a:lnTo>
                  <a:lnTo>
                    <a:pt x="374" y="528"/>
                  </a:lnTo>
                  <a:lnTo>
                    <a:pt x="374" y="531"/>
                  </a:lnTo>
                  <a:lnTo>
                    <a:pt x="372" y="532"/>
                  </a:lnTo>
                  <a:lnTo>
                    <a:pt x="372" y="535"/>
                  </a:lnTo>
                  <a:lnTo>
                    <a:pt x="375" y="536"/>
                  </a:lnTo>
                  <a:lnTo>
                    <a:pt x="376" y="539"/>
                  </a:lnTo>
                  <a:lnTo>
                    <a:pt x="379" y="541"/>
                  </a:lnTo>
                  <a:lnTo>
                    <a:pt x="382" y="542"/>
                  </a:lnTo>
                  <a:lnTo>
                    <a:pt x="384" y="545"/>
                  </a:lnTo>
                  <a:lnTo>
                    <a:pt x="386" y="545"/>
                  </a:lnTo>
                  <a:lnTo>
                    <a:pt x="387" y="546"/>
                  </a:lnTo>
                  <a:lnTo>
                    <a:pt x="387" y="549"/>
                  </a:lnTo>
                  <a:lnTo>
                    <a:pt x="382" y="549"/>
                  </a:lnTo>
                  <a:lnTo>
                    <a:pt x="381" y="550"/>
                  </a:lnTo>
                  <a:lnTo>
                    <a:pt x="381" y="551"/>
                  </a:lnTo>
                  <a:lnTo>
                    <a:pt x="380" y="551"/>
                  </a:lnTo>
                  <a:lnTo>
                    <a:pt x="377" y="550"/>
                  </a:lnTo>
                  <a:lnTo>
                    <a:pt x="374" y="547"/>
                  </a:lnTo>
                  <a:lnTo>
                    <a:pt x="371" y="546"/>
                  </a:lnTo>
                  <a:lnTo>
                    <a:pt x="370" y="545"/>
                  </a:lnTo>
                  <a:lnTo>
                    <a:pt x="370" y="547"/>
                  </a:lnTo>
                  <a:lnTo>
                    <a:pt x="371" y="549"/>
                  </a:lnTo>
                  <a:lnTo>
                    <a:pt x="371" y="551"/>
                  </a:lnTo>
                  <a:lnTo>
                    <a:pt x="372" y="552"/>
                  </a:lnTo>
                  <a:lnTo>
                    <a:pt x="372" y="556"/>
                  </a:lnTo>
                  <a:lnTo>
                    <a:pt x="371" y="557"/>
                  </a:lnTo>
                  <a:lnTo>
                    <a:pt x="371" y="560"/>
                  </a:lnTo>
                  <a:lnTo>
                    <a:pt x="370" y="561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1" y="562"/>
                  </a:lnTo>
                  <a:lnTo>
                    <a:pt x="357" y="560"/>
                  </a:lnTo>
                  <a:lnTo>
                    <a:pt x="355" y="556"/>
                  </a:lnTo>
                  <a:lnTo>
                    <a:pt x="354" y="551"/>
                  </a:lnTo>
                  <a:lnTo>
                    <a:pt x="354" y="549"/>
                  </a:lnTo>
                  <a:lnTo>
                    <a:pt x="355" y="547"/>
                  </a:lnTo>
                  <a:lnTo>
                    <a:pt x="357" y="546"/>
                  </a:lnTo>
                  <a:lnTo>
                    <a:pt x="359" y="546"/>
                  </a:lnTo>
                  <a:lnTo>
                    <a:pt x="360" y="545"/>
                  </a:lnTo>
                  <a:lnTo>
                    <a:pt x="351" y="545"/>
                  </a:lnTo>
                  <a:lnTo>
                    <a:pt x="351" y="542"/>
                  </a:lnTo>
                  <a:lnTo>
                    <a:pt x="350" y="541"/>
                  </a:lnTo>
                  <a:lnTo>
                    <a:pt x="350" y="540"/>
                  </a:lnTo>
                  <a:lnTo>
                    <a:pt x="349" y="536"/>
                  </a:lnTo>
                  <a:lnTo>
                    <a:pt x="346" y="534"/>
                  </a:lnTo>
                  <a:lnTo>
                    <a:pt x="344" y="530"/>
                  </a:lnTo>
                  <a:lnTo>
                    <a:pt x="331" y="517"/>
                  </a:lnTo>
                  <a:lnTo>
                    <a:pt x="330" y="513"/>
                  </a:lnTo>
                  <a:lnTo>
                    <a:pt x="330" y="500"/>
                  </a:lnTo>
                  <a:lnTo>
                    <a:pt x="329" y="496"/>
                  </a:lnTo>
                  <a:lnTo>
                    <a:pt x="327" y="493"/>
                  </a:lnTo>
                  <a:lnTo>
                    <a:pt x="322" y="486"/>
                  </a:lnTo>
                  <a:lnTo>
                    <a:pt x="318" y="483"/>
                  </a:lnTo>
                  <a:lnTo>
                    <a:pt x="316" y="482"/>
                  </a:lnTo>
                  <a:lnTo>
                    <a:pt x="308" y="479"/>
                  </a:lnTo>
                  <a:lnTo>
                    <a:pt x="306" y="478"/>
                  </a:lnTo>
                  <a:lnTo>
                    <a:pt x="303" y="473"/>
                  </a:lnTo>
                  <a:lnTo>
                    <a:pt x="297" y="473"/>
                  </a:lnTo>
                  <a:lnTo>
                    <a:pt x="291" y="471"/>
                  </a:lnTo>
                  <a:lnTo>
                    <a:pt x="285" y="464"/>
                  </a:lnTo>
                  <a:lnTo>
                    <a:pt x="280" y="457"/>
                  </a:lnTo>
                  <a:lnTo>
                    <a:pt x="278" y="449"/>
                  </a:lnTo>
                  <a:lnTo>
                    <a:pt x="265" y="449"/>
                  </a:lnTo>
                  <a:lnTo>
                    <a:pt x="263" y="448"/>
                  </a:lnTo>
                  <a:lnTo>
                    <a:pt x="262" y="445"/>
                  </a:lnTo>
                  <a:lnTo>
                    <a:pt x="262" y="440"/>
                  </a:lnTo>
                  <a:lnTo>
                    <a:pt x="261" y="439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3" y="442"/>
                  </a:lnTo>
                  <a:lnTo>
                    <a:pt x="251" y="443"/>
                  </a:lnTo>
                  <a:lnTo>
                    <a:pt x="249" y="443"/>
                  </a:lnTo>
                  <a:lnTo>
                    <a:pt x="247" y="445"/>
                  </a:lnTo>
                  <a:lnTo>
                    <a:pt x="247" y="447"/>
                  </a:lnTo>
                  <a:lnTo>
                    <a:pt x="248" y="448"/>
                  </a:lnTo>
                  <a:lnTo>
                    <a:pt x="249" y="448"/>
                  </a:lnTo>
                  <a:lnTo>
                    <a:pt x="248" y="452"/>
                  </a:lnTo>
                  <a:lnTo>
                    <a:pt x="248" y="459"/>
                  </a:lnTo>
                  <a:lnTo>
                    <a:pt x="249" y="462"/>
                  </a:lnTo>
                  <a:lnTo>
                    <a:pt x="257" y="466"/>
                  </a:lnTo>
                  <a:lnTo>
                    <a:pt x="265" y="473"/>
                  </a:lnTo>
                  <a:lnTo>
                    <a:pt x="267" y="478"/>
                  </a:lnTo>
                  <a:lnTo>
                    <a:pt x="268" y="483"/>
                  </a:lnTo>
                  <a:lnTo>
                    <a:pt x="271" y="487"/>
                  </a:lnTo>
                  <a:lnTo>
                    <a:pt x="272" y="491"/>
                  </a:lnTo>
                  <a:lnTo>
                    <a:pt x="275" y="492"/>
                  </a:lnTo>
                  <a:lnTo>
                    <a:pt x="278" y="493"/>
                  </a:lnTo>
                  <a:lnTo>
                    <a:pt x="281" y="495"/>
                  </a:lnTo>
                  <a:lnTo>
                    <a:pt x="285" y="495"/>
                  </a:lnTo>
                  <a:lnTo>
                    <a:pt x="287" y="493"/>
                  </a:lnTo>
                  <a:lnTo>
                    <a:pt x="291" y="493"/>
                  </a:lnTo>
                  <a:lnTo>
                    <a:pt x="291" y="495"/>
                  </a:lnTo>
                  <a:lnTo>
                    <a:pt x="290" y="497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5" y="502"/>
                  </a:lnTo>
                  <a:lnTo>
                    <a:pt x="300" y="505"/>
                  </a:lnTo>
                  <a:lnTo>
                    <a:pt x="301" y="505"/>
                  </a:lnTo>
                  <a:lnTo>
                    <a:pt x="305" y="506"/>
                  </a:lnTo>
                  <a:lnTo>
                    <a:pt x="307" y="508"/>
                  </a:lnTo>
                  <a:lnTo>
                    <a:pt x="311" y="510"/>
                  </a:lnTo>
                  <a:lnTo>
                    <a:pt x="316" y="515"/>
                  </a:lnTo>
                  <a:lnTo>
                    <a:pt x="317" y="517"/>
                  </a:lnTo>
                  <a:lnTo>
                    <a:pt x="317" y="521"/>
                  </a:lnTo>
                  <a:lnTo>
                    <a:pt x="315" y="520"/>
                  </a:lnTo>
                  <a:lnTo>
                    <a:pt x="311" y="516"/>
                  </a:lnTo>
                  <a:lnTo>
                    <a:pt x="308" y="515"/>
                  </a:lnTo>
                  <a:lnTo>
                    <a:pt x="301" y="515"/>
                  </a:lnTo>
                  <a:lnTo>
                    <a:pt x="298" y="516"/>
                  </a:lnTo>
                  <a:lnTo>
                    <a:pt x="296" y="521"/>
                  </a:lnTo>
                  <a:lnTo>
                    <a:pt x="296" y="523"/>
                  </a:lnTo>
                  <a:lnTo>
                    <a:pt x="298" y="525"/>
                  </a:lnTo>
                  <a:lnTo>
                    <a:pt x="300" y="527"/>
                  </a:lnTo>
                  <a:lnTo>
                    <a:pt x="303" y="531"/>
                  </a:lnTo>
                  <a:lnTo>
                    <a:pt x="303" y="534"/>
                  </a:lnTo>
                  <a:lnTo>
                    <a:pt x="302" y="534"/>
                  </a:lnTo>
                  <a:lnTo>
                    <a:pt x="301" y="535"/>
                  </a:lnTo>
                  <a:lnTo>
                    <a:pt x="297" y="535"/>
                  </a:lnTo>
                  <a:lnTo>
                    <a:pt x="296" y="536"/>
                  </a:lnTo>
                  <a:lnTo>
                    <a:pt x="295" y="539"/>
                  </a:lnTo>
                  <a:lnTo>
                    <a:pt x="295" y="541"/>
                  </a:lnTo>
                  <a:lnTo>
                    <a:pt x="292" y="546"/>
                  </a:lnTo>
                  <a:lnTo>
                    <a:pt x="291" y="547"/>
                  </a:lnTo>
                  <a:lnTo>
                    <a:pt x="287" y="547"/>
                  </a:lnTo>
                  <a:lnTo>
                    <a:pt x="286" y="546"/>
                  </a:lnTo>
                  <a:lnTo>
                    <a:pt x="285" y="546"/>
                  </a:lnTo>
                  <a:lnTo>
                    <a:pt x="285" y="545"/>
                  </a:lnTo>
                  <a:lnTo>
                    <a:pt x="287" y="544"/>
                  </a:lnTo>
                  <a:lnTo>
                    <a:pt x="288" y="542"/>
                  </a:lnTo>
                  <a:lnTo>
                    <a:pt x="290" y="540"/>
                  </a:lnTo>
                  <a:lnTo>
                    <a:pt x="291" y="536"/>
                  </a:lnTo>
                  <a:lnTo>
                    <a:pt x="291" y="530"/>
                  </a:lnTo>
                  <a:lnTo>
                    <a:pt x="290" y="528"/>
                  </a:lnTo>
                  <a:lnTo>
                    <a:pt x="288" y="526"/>
                  </a:lnTo>
                  <a:lnTo>
                    <a:pt x="288" y="525"/>
                  </a:lnTo>
                  <a:lnTo>
                    <a:pt x="287" y="522"/>
                  </a:lnTo>
                  <a:lnTo>
                    <a:pt x="286" y="522"/>
                  </a:lnTo>
                  <a:lnTo>
                    <a:pt x="285" y="520"/>
                  </a:lnTo>
                  <a:lnTo>
                    <a:pt x="282" y="518"/>
                  </a:lnTo>
                  <a:lnTo>
                    <a:pt x="280" y="516"/>
                  </a:lnTo>
                  <a:lnTo>
                    <a:pt x="278" y="513"/>
                  </a:lnTo>
                  <a:lnTo>
                    <a:pt x="276" y="511"/>
                  </a:lnTo>
                  <a:lnTo>
                    <a:pt x="276" y="510"/>
                  </a:lnTo>
                  <a:lnTo>
                    <a:pt x="272" y="510"/>
                  </a:lnTo>
                  <a:lnTo>
                    <a:pt x="268" y="506"/>
                  </a:lnTo>
                  <a:lnTo>
                    <a:pt x="258" y="503"/>
                  </a:lnTo>
                  <a:lnTo>
                    <a:pt x="252" y="498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242" y="489"/>
                  </a:lnTo>
                  <a:lnTo>
                    <a:pt x="237" y="487"/>
                  </a:lnTo>
                  <a:lnTo>
                    <a:pt x="236" y="484"/>
                  </a:lnTo>
                  <a:lnTo>
                    <a:pt x="232" y="478"/>
                  </a:lnTo>
                  <a:lnTo>
                    <a:pt x="229" y="472"/>
                  </a:lnTo>
                  <a:lnTo>
                    <a:pt x="224" y="466"/>
                  </a:lnTo>
                  <a:lnTo>
                    <a:pt x="219" y="461"/>
                  </a:lnTo>
                  <a:lnTo>
                    <a:pt x="211" y="459"/>
                  </a:lnTo>
                  <a:lnTo>
                    <a:pt x="207" y="459"/>
                  </a:lnTo>
                  <a:lnTo>
                    <a:pt x="206" y="461"/>
                  </a:lnTo>
                  <a:lnTo>
                    <a:pt x="203" y="462"/>
                  </a:lnTo>
                  <a:lnTo>
                    <a:pt x="199" y="466"/>
                  </a:lnTo>
                  <a:lnTo>
                    <a:pt x="192" y="471"/>
                  </a:lnTo>
                  <a:lnTo>
                    <a:pt x="185" y="474"/>
                  </a:lnTo>
                  <a:lnTo>
                    <a:pt x="178" y="477"/>
                  </a:lnTo>
                  <a:lnTo>
                    <a:pt x="170" y="476"/>
                  </a:lnTo>
                  <a:lnTo>
                    <a:pt x="163" y="473"/>
                  </a:lnTo>
                  <a:lnTo>
                    <a:pt x="155" y="472"/>
                  </a:lnTo>
                  <a:lnTo>
                    <a:pt x="152" y="472"/>
                  </a:lnTo>
                  <a:lnTo>
                    <a:pt x="148" y="474"/>
                  </a:lnTo>
                  <a:lnTo>
                    <a:pt x="144" y="476"/>
                  </a:lnTo>
                  <a:lnTo>
                    <a:pt x="143" y="479"/>
                  </a:lnTo>
                  <a:lnTo>
                    <a:pt x="142" y="482"/>
                  </a:lnTo>
                  <a:lnTo>
                    <a:pt x="144" y="492"/>
                  </a:lnTo>
                  <a:lnTo>
                    <a:pt x="143" y="496"/>
                  </a:lnTo>
                  <a:lnTo>
                    <a:pt x="140" y="498"/>
                  </a:lnTo>
                  <a:lnTo>
                    <a:pt x="137" y="500"/>
                  </a:lnTo>
                  <a:lnTo>
                    <a:pt x="133" y="502"/>
                  </a:lnTo>
                  <a:lnTo>
                    <a:pt x="125" y="505"/>
                  </a:lnTo>
                  <a:lnTo>
                    <a:pt x="119" y="508"/>
                  </a:lnTo>
                  <a:lnTo>
                    <a:pt x="113" y="515"/>
                  </a:lnTo>
                  <a:lnTo>
                    <a:pt x="108" y="523"/>
                  </a:lnTo>
                  <a:lnTo>
                    <a:pt x="105" y="532"/>
                  </a:lnTo>
                  <a:lnTo>
                    <a:pt x="105" y="534"/>
                  </a:lnTo>
                  <a:lnTo>
                    <a:pt x="106" y="535"/>
                  </a:lnTo>
                  <a:lnTo>
                    <a:pt x="109" y="536"/>
                  </a:lnTo>
                  <a:lnTo>
                    <a:pt x="110" y="537"/>
                  </a:lnTo>
                  <a:lnTo>
                    <a:pt x="103" y="547"/>
                  </a:lnTo>
                  <a:lnTo>
                    <a:pt x="99" y="551"/>
                  </a:lnTo>
                  <a:lnTo>
                    <a:pt x="91" y="555"/>
                  </a:lnTo>
                  <a:lnTo>
                    <a:pt x="88" y="562"/>
                  </a:lnTo>
                  <a:lnTo>
                    <a:pt x="83" y="565"/>
                  </a:lnTo>
                  <a:lnTo>
                    <a:pt x="71" y="565"/>
                  </a:lnTo>
                  <a:lnTo>
                    <a:pt x="69" y="566"/>
                  </a:lnTo>
                  <a:lnTo>
                    <a:pt x="68" y="566"/>
                  </a:lnTo>
                  <a:lnTo>
                    <a:pt x="59" y="569"/>
                  </a:lnTo>
                  <a:lnTo>
                    <a:pt x="51" y="571"/>
                  </a:lnTo>
                  <a:lnTo>
                    <a:pt x="42" y="574"/>
                  </a:lnTo>
                  <a:lnTo>
                    <a:pt x="41" y="573"/>
                  </a:lnTo>
                  <a:lnTo>
                    <a:pt x="39" y="571"/>
                  </a:lnTo>
                  <a:lnTo>
                    <a:pt x="35" y="564"/>
                  </a:lnTo>
                  <a:lnTo>
                    <a:pt x="32" y="561"/>
                  </a:lnTo>
                  <a:lnTo>
                    <a:pt x="27" y="559"/>
                  </a:lnTo>
                  <a:lnTo>
                    <a:pt x="22" y="559"/>
                  </a:lnTo>
                  <a:lnTo>
                    <a:pt x="19" y="560"/>
                  </a:lnTo>
                  <a:lnTo>
                    <a:pt x="14" y="561"/>
                  </a:lnTo>
                  <a:lnTo>
                    <a:pt x="7" y="561"/>
                  </a:lnTo>
                  <a:lnTo>
                    <a:pt x="6" y="560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0" y="539"/>
                  </a:lnTo>
                  <a:lnTo>
                    <a:pt x="0" y="534"/>
                  </a:lnTo>
                  <a:lnTo>
                    <a:pt x="1" y="531"/>
                  </a:lnTo>
                  <a:lnTo>
                    <a:pt x="4" y="530"/>
                  </a:lnTo>
                  <a:lnTo>
                    <a:pt x="5" y="528"/>
                  </a:lnTo>
                  <a:lnTo>
                    <a:pt x="5" y="527"/>
                  </a:lnTo>
                  <a:lnTo>
                    <a:pt x="6" y="511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7" y="488"/>
                  </a:lnTo>
                  <a:lnTo>
                    <a:pt x="5" y="484"/>
                  </a:lnTo>
                  <a:lnTo>
                    <a:pt x="4" y="482"/>
                  </a:lnTo>
                  <a:lnTo>
                    <a:pt x="4" y="478"/>
                  </a:lnTo>
                  <a:lnTo>
                    <a:pt x="11" y="474"/>
                  </a:lnTo>
                  <a:lnTo>
                    <a:pt x="14" y="472"/>
                  </a:lnTo>
                  <a:lnTo>
                    <a:pt x="19" y="469"/>
                  </a:lnTo>
                  <a:lnTo>
                    <a:pt x="21" y="469"/>
                  </a:lnTo>
                  <a:lnTo>
                    <a:pt x="22" y="471"/>
                  </a:lnTo>
                  <a:lnTo>
                    <a:pt x="44" y="471"/>
                  </a:lnTo>
                  <a:lnTo>
                    <a:pt x="51" y="473"/>
                  </a:lnTo>
                  <a:lnTo>
                    <a:pt x="76" y="473"/>
                  </a:lnTo>
                  <a:lnTo>
                    <a:pt x="79" y="474"/>
                  </a:lnTo>
                  <a:lnTo>
                    <a:pt x="85" y="474"/>
                  </a:lnTo>
                  <a:lnTo>
                    <a:pt x="88" y="473"/>
                  </a:lnTo>
                  <a:lnTo>
                    <a:pt x="93" y="473"/>
                  </a:lnTo>
                  <a:lnTo>
                    <a:pt x="93" y="469"/>
                  </a:lnTo>
                  <a:lnTo>
                    <a:pt x="94" y="466"/>
                  </a:lnTo>
                  <a:lnTo>
                    <a:pt x="98" y="458"/>
                  </a:lnTo>
                  <a:lnTo>
                    <a:pt x="98" y="450"/>
                  </a:lnTo>
                  <a:lnTo>
                    <a:pt x="96" y="448"/>
                  </a:lnTo>
                  <a:lnTo>
                    <a:pt x="96" y="444"/>
                  </a:lnTo>
                  <a:lnTo>
                    <a:pt x="98" y="440"/>
                  </a:lnTo>
                  <a:lnTo>
                    <a:pt x="98" y="435"/>
                  </a:lnTo>
                  <a:lnTo>
                    <a:pt x="95" y="433"/>
                  </a:lnTo>
                  <a:lnTo>
                    <a:pt x="95" y="432"/>
                  </a:lnTo>
                  <a:lnTo>
                    <a:pt x="91" y="432"/>
                  </a:lnTo>
                  <a:lnTo>
                    <a:pt x="89" y="429"/>
                  </a:lnTo>
                  <a:lnTo>
                    <a:pt x="85" y="422"/>
                  </a:lnTo>
                  <a:lnTo>
                    <a:pt x="85" y="418"/>
                  </a:lnTo>
                  <a:lnTo>
                    <a:pt x="84" y="418"/>
                  </a:lnTo>
                  <a:lnTo>
                    <a:pt x="81" y="415"/>
                  </a:lnTo>
                  <a:lnTo>
                    <a:pt x="80" y="415"/>
                  </a:lnTo>
                  <a:lnTo>
                    <a:pt x="74" y="413"/>
                  </a:lnTo>
                  <a:lnTo>
                    <a:pt x="65" y="410"/>
                  </a:lnTo>
                  <a:lnTo>
                    <a:pt x="58" y="406"/>
                  </a:lnTo>
                  <a:lnTo>
                    <a:pt x="55" y="403"/>
                  </a:lnTo>
                  <a:lnTo>
                    <a:pt x="55" y="401"/>
                  </a:lnTo>
                  <a:lnTo>
                    <a:pt x="56" y="400"/>
                  </a:lnTo>
                  <a:lnTo>
                    <a:pt x="58" y="398"/>
                  </a:lnTo>
                  <a:lnTo>
                    <a:pt x="65" y="395"/>
                  </a:lnTo>
                  <a:lnTo>
                    <a:pt x="68" y="395"/>
                  </a:lnTo>
                  <a:lnTo>
                    <a:pt x="70" y="394"/>
                  </a:lnTo>
                  <a:lnTo>
                    <a:pt x="71" y="395"/>
                  </a:lnTo>
                  <a:lnTo>
                    <a:pt x="79" y="399"/>
                  </a:lnTo>
                  <a:lnTo>
                    <a:pt x="84" y="399"/>
                  </a:lnTo>
                  <a:lnTo>
                    <a:pt x="89" y="396"/>
                  </a:lnTo>
                  <a:lnTo>
                    <a:pt x="91" y="396"/>
                  </a:lnTo>
                  <a:lnTo>
                    <a:pt x="91" y="394"/>
                  </a:lnTo>
                  <a:lnTo>
                    <a:pt x="90" y="393"/>
                  </a:lnTo>
                  <a:lnTo>
                    <a:pt x="89" y="390"/>
                  </a:lnTo>
                  <a:lnTo>
                    <a:pt x="89" y="383"/>
                  </a:lnTo>
                  <a:lnTo>
                    <a:pt x="93" y="383"/>
                  </a:lnTo>
                  <a:lnTo>
                    <a:pt x="95" y="384"/>
                  </a:lnTo>
                  <a:lnTo>
                    <a:pt x="99" y="386"/>
                  </a:lnTo>
                  <a:lnTo>
                    <a:pt x="101" y="388"/>
                  </a:lnTo>
                  <a:lnTo>
                    <a:pt x="108" y="388"/>
                  </a:lnTo>
                  <a:lnTo>
                    <a:pt x="110" y="386"/>
                  </a:lnTo>
                  <a:lnTo>
                    <a:pt x="111" y="384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0" y="379"/>
                  </a:lnTo>
                  <a:lnTo>
                    <a:pt x="123" y="378"/>
                  </a:lnTo>
                  <a:lnTo>
                    <a:pt x="128" y="370"/>
                  </a:lnTo>
                  <a:lnTo>
                    <a:pt x="130" y="362"/>
                  </a:lnTo>
                  <a:lnTo>
                    <a:pt x="133" y="362"/>
                  </a:lnTo>
                  <a:lnTo>
                    <a:pt x="135" y="361"/>
                  </a:lnTo>
                  <a:lnTo>
                    <a:pt x="139" y="360"/>
                  </a:lnTo>
                  <a:lnTo>
                    <a:pt x="152" y="355"/>
                  </a:lnTo>
                  <a:lnTo>
                    <a:pt x="155" y="352"/>
                  </a:lnTo>
                  <a:lnTo>
                    <a:pt x="157" y="351"/>
                  </a:lnTo>
                  <a:lnTo>
                    <a:pt x="158" y="349"/>
                  </a:lnTo>
                  <a:lnTo>
                    <a:pt x="158" y="339"/>
                  </a:lnTo>
                  <a:lnTo>
                    <a:pt x="159" y="337"/>
                  </a:lnTo>
                  <a:lnTo>
                    <a:pt x="162" y="336"/>
                  </a:lnTo>
                  <a:lnTo>
                    <a:pt x="162" y="335"/>
                  </a:lnTo>
                  <a:lnTo>
                    <a:pt x="174" y="325"/>
                  </a:lnTo>
                  <a:lnTo>
                    <a:pt x="183" y="323"/>
                  </a:lnTo>
                  <a:lnTo>
                    <a:pt x="189" y="323"/>
                  </a:lnTo>
                  <a:lnTo>
                    <a:pt x="189" y="322"/>
                  </a:lnTo>
                  <a:lnTo>
                    <a:pt x="192" y="320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203" y="320"/>
                  </a:lnTo>
                  <a:lnTo>
                    <a:pt x="208" y="317"/>
                  </a:lnTo>
                  <a:lnTo>
                    <a:pt x="209" y="315"/>
                  </a:lnTo>
                  <a:lnTo>
                    <a:pt x="211" y="313"/>
                  </a:lnTo>
                  <a:lnTo>
                    <a:pt x="211" y="311"/>
                  </a:lnTo>
                  <a:lnTo>
                    <a:pt x="209" y="308"/>
                  </a:lnTo>
                  <a:lnTo>
                    <a:pt x="209" y="306"/>
                  </a:lnTo>
                  <a:lnTo>
                    <a:pt x="208" y="303"/>
                  </a:lnTo>
                  <a:lnTo>
                    <a:pt x="208" y="302"/>
                  </a:lnTo>
                  <a:lnTo>
                    <a:pt x="206" y="293"/>
                  </a:lnTo>
                  <a:lnTo>
                    <a:pt x="202" y="287"/>
                  </a:lnTo>
                  <a:lnTo>
                    <a:pt x="201" y="278"/>
                  </a:lnTo>
                  <a:lnTo>
                    <a:pt x="202" y="271"/>
                  </a:lnTo>
                  <a:lnTo>
                    <a:pt x="207" y="264"/>
                  </a:lnTo>
                  <a:lnTo>
                    <a:pt x="226" y="253"/>
                  </a:lnTo>
                  <a:lnTo>
                    <a:pt x="226" y="258"/>
                  </a:lnTo>
                  <a:lnTo>
                    <a:pt x="224" y="262"/>
                  </a:lnTo>
                  <a:lnTo>
                    <a:pt x="223" y="264"/>
                  </a:lnTo>
                  <a:lnTo>
                    <a:pt x="223" y="271"/>
                  </a:lnTo>
                  <a:lnTo>
                    <a:pt x="226" y="272"/>
                  </a:lnTo>
                  <a:lnTo>
                    <a:pt x="227" y="272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7"/>
                  </a:lnTo>
                  <a:lnTo>
                    <a:pt x="224" y="283"/>
                  </a:lnTo>
                  <a:lnTo>
                    <a:pt x="221" y="286"/>
                  </a:lnTo>
                  <a:lnTo>
                    <a:pt x="219" y="288"/>
                  </a:lnTo>
                  <a:lnTo>
                    <a:pt x="217" y="292"/>
                  </a:lnTo>
                  <a:lnTo>
                    <a:pt x="217" y="298"/>
                  </a:lnTo>
                  <a:lnTo>
                    <a:pt x="218" y="301"/>
                  </a:lnTo>
                  <a:lnTo>
                    <a:pt x="221" y="302"/>
                  </a:lnTo>
                  <a:lnTo>
                    <a:pt x="222" y="302"/>
                  </a:lnTo>
                  <a:lnTo>
                    <a:pt x="222" y="307"/>
                  </a:lnTo>
                  <a:lnTo>
                    <a:pt x="227" y="307"/>
                  </a:lnTo>
                  <a:lnTo>
                    <a:pt x="229" y="308"/>
                  </a:lnTo>
                  <a:lnTo>
                    <a:pt x="232" y="308"/>
                  </a:lnTo>
                  <a:lnTo>
                    <a:pt x="232" y="311"/>
                  </a:lnTo>
                  <a:lnTo>
                    <a:pt x="234" y="313"/>
                  </a:lnTo>
                  <a:lnTo>
                    <a:pt x="244" y="311"/>
                  </a:lnTo>
                  <a:lnTo>
                    <a:pt x="253" y="307"/>
                  </a:lnTo>
                  <a:lnTo>
                    <a:pt x="262" y="306"/>
                  </a:lnTo>
                  <a:lnTo>
                    <a:pt x="261" y="307"/>
                  </a:lnTo>
                  <a:lnTo>
                    <a:pt x="261" y="308"/>
                  </a:lnTo>
                  <a:lnTo>
                    <a:pt x="260" y="310"/>
                  </a:lnTo>
                  <a:lnTo>
                    <a:pt x="260" y="311"/>
                  </a:lnTo>
                  <a:lnTo>
                    <a:pt x="262" y="312"/>
                  </a:lnTo>
                  <a:lnTo>
                    <a:pt x="265" y="315"/>
                  </a:lnTo>
                  <a:lnTo>
                    <a:pt x="267" y="316"/>
                  </a:lnTo>
                  <a:lnTo>
                    <a:pt x="270" y="316"/>
                  </a:lnTo>
                  <a:lnTo>
                    <a:pt x="272" y="313"/>
                  </a:lnTo>
                  <a:lnTo>
                    <a:pt x="273" y="313"/>
                  </a:lnTo>
                  <a:lnTo>
                    <a:pt x="275" y="312"/>
                  </a:lnTo>
                  <a:lnTo>
                    <a:pt x="280" y="310"/>
                  </a:lnTo>
                  <a:lnTo>
                    <a:pt x="283" y="310"/>
                  </a:lnTo>
                  <a:lnTo>
                    <a:pt x="287" y="308"/>
                  </a:lnTo>
                  <a:lnTo>
                    <a:pt x="292" y="307"/>
                  </a:lnTo>
                  <a:lnTo>
                    <a:pt x="295" y="306"/>
                  </a:lnTo>
                  <a:lnTo>
                    <a:pt x="297" y="303"/>
                  </a:lnTo>
                  <a:lnTo>
                    <a:pt x="305" y="301"/>
                  </a:lnTo>
                  <a:lnTo>
                    <a:pt x="307" y="300"/>
                  </a:lnTo>
                  <a:lnTo>
                    <a:pt x="318" y="300"/>
                  </a:lnTo>
                  <a:lnTo>
                    <a:pt x="321" y="301"/>
                  </a:lnTo>
                  <a:lnTo>
                    <a:pt x="320" y="302"/>
                  </a:lnTo>
                  <a:lnTo>
                    <a:pt x="320" y="306"/>
                  </a:lnTo>
                  <a:lnTo>
                    <a:pt x="325" y="306"/>
                  </a:lnTo>
                  <a:lnTo>
                    <a:pt x="330" y="305"/>
                  </a:lnTo>
                  <a:lnTo>
                    <a:pt x="334" y="305"/>
                  </a:lnTo>
                  <a:lnTo>
                    <a:pt x="336" y="298"/>
                  </a:lnTo>
                  <a:lnTo>
                    <a:pt x="340" y="293"/>
                  </a:lnTo>
                  <a:lnTo>
                    <a:pt x="344" y="289"/>
                  </a:lnTo>
                  <a:lnTo>
                    <a:pt x="347" y="284"/>
                  </a:lnTo>
                  <a:lnTo>
                    <a:pt x="349" y="277"/>
                  </a:lnTo>
                  <a:lnTo>
                    <a:pt x="350" y="268"/>
                  </a:lnTo>
                  <a:lnTo>
                    <a:pt x="354" y="258"/>
                  </a:lnTo>
                  <a:lnTo>
                    <a:pt x="359" y="251"/>
                  </a:lnTo>
                  <a:lnTo>
                    <a:pt x="364" y="248"/>
                  </a:lnTo>
                  <a:lnTo>
                    <a:pt x="366" y="248"/>
                  </a:lnTo>
                  <a:lnTo>
                    <a:pt x="369" y="251"/>
                  </a:lnTo>
                  <a:lnTo>
                    <a:pt x="371" y="252"/>
                  </a:lnTo>
                  <a:lnTo>
                    <a:pt x="372" y="254"/>
                  </a:lnTo>
                  <a:lnTo>
                    <a:pt x="375" y="256"/>
                  </a:lnTo>
                  <a:lnTo>
                    <a:pt x="377" y="258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86" y="256"/>
                  </a:lnTo>
                  <a:lnTo>
                    <a:pt x="387" y="252"/>
                  </a:lnTo>
                  <a:lnTo>
                    <a:pt x="387" y="247"/>
                  </a:lnTo>
                  <a:lnTo>
                    <a:pt x="384" y="240"/>
                  </a:lnTo>
                  <a:lnTo>
                    <a:pt x="376" y="232"/>
                  </a:lnTo>
                  <a:lnTo>
                    <a:pt x="375" y="228"/>
                  </a:lnTo>
                  <a:lnTo>
                    <a:pt x="379" y="224"/>
                  </a:lnTo>
                  <a:lnTo>
                    <a:pt x="385" y="220"/>
                  </a:lnTo>
                  <a:lnTo>
                    <a:pt x="393" y="219"/>
                  </a:lnTo>
                  <a:lnTo>
                    <a:pt x="399" y="218"/>
                  </a:lnTo>
                  <a:lnTo>
                    <a:pt x="410" y="219"/>
                  </a:lnTo>
                  <a:lnTo>
                    <a:pt x="419" y="220"/>
                  </a:lnTo>
                  <a:lnTo>
                    <a:pt x="426" y="219"/>
                  </a:lnTo>
                  <a:lnTo>
                    <a:pt x="441" y="212"/>
                  </a:lnTo>
                  <a:lnTo>
                    <a:pt x="439" y="206"/>
                  </a:lnTo>
                  <a:lnTo>
                    <a:pt x="436" y="203"/>
                  </a:lnTo>
                  <a:lnTo>
                    <a:pt x="434" y="200"/>
                  </a:lnTo>
                  <a:lnTo>
                    <a:pt x="431" y="196"/>
                  </a:lnTo>
                  <a:lnTo>
                    <a:pt x="426" y="201"/>
                  </a:lnTo>
                  <a:lnTo>
                    <a:pt x="418" y="204"/>
                  </a:lnTo>
                  <a:lnTo>
                    <a:pt x="409" y="205"/>
                  </a:lnTo>
                  <a:lnTo>
                    <a:pt x="401" y="205"/>
                  </a:lnTo>
                  <a:lnTo>
                    <a:pt x="389" y="209"/>
                  </a:lnTo>
                  <a:lnTo>
                    <a:pt x="376" y="212"/>
                  </a:lnTo>
                  <a:lnTo>
                    <a:pt x="372" y="212"/>
                  </a:lnTo>
                  <a:lnTo>
                    <a:pt x="370" y="210"/>
                  </a:lnTo>
                  <a:lnTo>
                    <a:pt x="369" y="209"/>
                  </a:lnTo>
                  <a:lnTo>
                    <a:pt x="367" y="206"/>
                  </a:lnTo>
                  <a:lnTo>
                    <a:pt x="364" y="206"/>
                  </a:lnTo>
                  <a:lnTo>
                    <a:pt x="359" y="204"/>
                  </a:lnTo>
                  <a:lnTo>
                    <a:pt x="355" y="203"/>
                  </a:lnTo>
                  <a:lnTo>
                    <a:pt x="352" y="199"/>
                  </a:lnTo>
                  <a:lnTo>
                    <a:pt x="350" y="191"/>
                  </a:lnTo>
                  <a:lnTo>
                    <a:pt x="352" y="186"/>
                  </a:lnTo>
                  <a:lnTo>
                    <a:pt x="355" y="185"/>
                  </a:lnTo>
                  <a:lnTo>
                    <a:pt x="356" y="183"/>
                  </a:lnTo>
                  <a:lnTo>
                    <a:pt x="354" y="181"/>
                  </a:lnTo>
                  <a:lnTo>
                    <a:pt x="351" y="176"/>
                  </a:lnTo>
                  <a:lnTo>
                    <a:pt x="350" y="173"/>
                  </a:lnTo>
                  <a:lnTo>
                    <a:pt x="349" y="170"/>
                  </a:lnTo>
                  <a:lnTo>
                    <a:pt x="349" y="159"/>
                  </a:lnTo>
                  <a:lnTo>
                    <a:pt x="357" y="156"/>
                  </a:lnTo>
                  <a:lnTo>
                    <a:pt x="365" y="151"/>
                  </a:lnTo>
                  <a:lnTo>
                    <a:pt x="372" y="144"/>
                  </a:lnTo>
                  <a:lnTo>
                    <a:pt x="379" y="136"/>
                  </a:lnTo>
                  <a:lnTo>
                    <a:pt x="385" y="131"/>
                  </a:lnTo>
                  <a:lnTo>
                    <a:pt x="387" y="130"/>
                  </a:lnTo>
                  <a:lnTo>
                    <a:pt x="391" y="127"/>
                  </a:lnTo>
                  <a:lnTo>
                    <a:pt x="395" y="126"/>
                  </a:lnTo>
                  <a:lnTo>
                    <a:pt x="398" y="123"/>
                  </a:lnTo>
                  <a:lnTo>
                    <a:pt x="400" y="118"/>
                  </a:lnTo>
                  <a:lnTo>
                    <a:pt x="398" y="112"/>
                  </a:lnTo>
                  <a:lnTo>
                    <a:pt x="393" y="108"/>
                  </a:lnTo>
                  <a:lnTo>
                    <a:pt x="384" y="106"/>
                  </a:lnTo>
                  <a:lnTo>
                    <a:pt x="376" y="106"/>
                  </a:lnTo>
                  <a:lnTo>
                    <a:pt x="366" y="107"/>
                  </a:lnTo>
                  <a:lnTo>
                    <a:pt x="359" y="110"/>
                  </a:lnTo>
                  <a:lnTo>
                    <a:pt x="354" y="115"/>
                  </a:lnTo>
                  <a:lnTo>
                    <a:pt x="352" y="122"/>
                  </a:lnTo>
                  <a:lnTo>
                    <a:pt x="352" y="132"/>
                  </a:lnTo>
                  <a:lnTo>
                    <a:pt x="350" y="139"/>
                  </a:lnTo>
                  <a:lnTo>
                    <a:pt x="342" y="145"/>
                  </a:lnTo>
                  <a:lnTo>
                    <a:pt x="325" y="154"/>
                  </a:lnTo>
                  <a:lnTo>
                    <a:pt x="310" y="164"/>
                  </a:lnTo>
                  <a:lnTo>
                    <a:pt x="306" y="167"/>
                  </a:lnTo>
                  <a:lnTo>
                    <a:pt x="305" y="170"/>
                  </a:lnTo>
                  <a:lnTo>
                    <a:pt x="305" y="180"/>
                  </a:lnTo>
                  <a:lnTo>
                    <a:pt x="303" y="183"/>
                  </a:lnTo>
                  <a:lnTo>
                    <a:pt x="301" y="184"/>
                  </a:lnTo>
                  <a:lnTo>
                    <a:pt x="301" y="191"/>
                  </a:lnTo>
                  <a:lnTo>
                    <a:pt x="303" y="195"/>
                  </a:lnTo>
                  <a:lnTo>
                    <a:pt x="305" y="199"/>
                  </a:lnTo>
                  <a:lnTo>
                    <a:pt x="310" y="200"/>
                  </a:lnTo>
                  <a:lnTo>
                    <a:pt x="315" y="203"/>
                  </a:lnTo>
                  <a:lnTo>
                    <a:pt x="318" y="206"/>
                  </a:lnTo>
                  <a:lnTo>
                    <a:pt x="321" y="210"/>
                  </a:lnTo>
                  <a:lnTo>
                    <a:pt x="322" y="215"/>
                  </a:lnTo>
                  <a:lnTo>
                    <a:pt x="321" y="218"/>
                  </a:lnTo>
                  <a:lnTo>
                    <a:pt x="320" y="222"/>
                  </a:lnTo>
                  <a:lnTo>
                    <a:pt x="315" y="227"/>
                  </a:lnTo>
                  <a:lnTo>
                    <a:pt x="311" y="229"/>
                  </a:lnTo>
                  <a:lnTo>
                    <a:pt x="308" y="232"/>
                  </a:lnTo>
                  <a:lnTo>
                    <a:pt x="306" y="232"/>
                  </a:lnTo>
                  <a:lnTo>
                    <a:pt x="301" y="234"/>
                  </a:lnTo>
                  <a:lnTo>
                    <a:pt x="297" y="238"/>
                  </a:lnTo>
                  <a:lnTo>
                    <a:pt x="296" y="245"/>
                  </a:lnTo>
                  <a:lnTo>
                    <a:pt x="295" y="252"/>
                  </a:lnTo>
                  <a:lnTo>
                    <a:pt x="295" y="254"/>
                  </a:lnTo>
                  <a:lnTo>
                    <a:pt x="296" y="257"/>
                  </a:lnTo>
                  <a:lnTo>
                    <a:pt x="297" y="258"/>
                  </a:lnTo>
                  <a:lnTo>
                    <a:pt x="300" y="258"/>
                  </a:lnTo>
                  <a:lnTo>
                    <a:pt x="301" y="25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3" y="271"/>
                  </a:lnTo>
                  <a:lnTo>
                    <a:pt x="292" y="273"/>
                  </a:lnTo>
                  <a:lnTo>
                    <a:pt x="290" y="276"/>
                  </a:lnTo>
                  <a:lnTo>
                    <a:pt x="290" y="278"/>
                  </a:lnTo>
                  <a:lnTo>
                    <a:pt x="278" y="278"/>
                  </a:lnTo>
                  <a:lnTo>
                    <a:pt x="273" y="281"/>
                  </a:lnTo>
                  <a:lnTo>
                    <a:pt x="265" y="289"/>
                  </a:lnTo>
                  <a:lnTo>
                    <a:pt x="258" y="292"/>
                  </a:lnTo>
                  <a:lnTo>
                    <a:pt x="256" y="289"/>
                  </a:lnTo>
                  <a:lnTo>
                    <a:pt x="253" y="283"/>
                  </a:lnTo>
                  <a:lnTo>
                    <a:pt x="249" y="272"/>
                  </a:lnTo>
                  <a:lnTo>
                    <a:pt x="251" y="269"/>
                  </a:lnTo>
                  <a:lnTo>
                    <a:pt x="251" y="268"/>
                  </a:lnTo>
                  <a:lnTo>
                    <a:pt x="246" y="262"/>
                  </a:lnTo>
                  <a:lnTo>
                    <a:pt x="243" y="254"/>
                  </a:lnTo>
                  <a:lnTo>
                    <a:pt x="242" y="247"/>
                  </a:lnTo>
                  <a:lnTo>
                    <a:pt x="241" y="244"/>
                  </a:lnTo>
                  <a:lnTo>
                    <a:pt x="237" y="242"/>
                  </a:lnTo>
                  <a:lnTo>
                    <a:pt x="237" y="239"/>
                  </a:lnTo>
                  <a:lnTo>
                    <a:pt x="234" y="238"/>
                  </a:lnTo>
                  <a:lnTo>
                    <a:pt x="233" y="235"/>
                  </a:lnTo>
                  <a:lnTo>
                    <a:pt x="233" y="229"/>
                  </a:lnTo>
                  <a:lnTo>
                    <a:pt x="234" y="228"/>
                  </a:lnTo>
                  <a:lnTo>
                    <a:pt x="236" y="225"/>
                  </a:lnTo>
                  <a:lnTo>
                    <a:pt x="232" y="224"/>
                  </a:lnTo>
                  <a:lnTo>
                    <a:pt x="231" y="222"/>
                  </a:lnTo>
                  <a:lnTo>
                    <a:pt x="228" y="219"/>
                  </a:lnTo>
                  <a:lnTo>
                    <a:pt x="227" y="217"/>
                  </a:lnTo>
                  <a:lnTo>
                    <a:pt x="219" y="225"/>
                  </a:lnTo>
                  <a:lnTo>
                    <a:pt x="211" y="234"/>
                  </a:lnTo>
                  <a:lnTo>
                    <a:pt x="201" y="242"/>
                  </a:lnTo>
                  <a:lnTo>
                    <a:pt x="188" y="244"/>
                  </a:lnTo>
                  <a:lnTo>
                    <a:pt x="187" y="244"/>
                  </a:lnTo>
                  <a:lnTo>
                    <a:pt x="184" y="243"/>
                  </a:lnTo>
                  <a:lnTo>
                    <a:pt x="182" y="240"/>
                  </a:lnTo>
                  <a:lnTo>
                    <a:pt x="178" y="239"/>
                  </a:lnTo>
                  <a:lnTo>
                    <a:pt x="175" y="237"/>
                  </a:lnTo>
                  <a:lnTo>
                    <a:pt x="173" y="235"/>
                  </a:lnTo>
                  <a:lnTo>
                    <a:pt x="170" y="233"/>
                  </a:lnTo>
                  <a:lnTo>
                    <a:pt x="173" y="228"/>
                  </a:lnTo>
                  <a:lnTo>
                    <a:pt x="175" y="227"/>
                  </a:lnTo>
                  <a:lnTo>
                    <a:pt x="177" y="227"/>
                  </a:lnTo>
                  <a:lnTo>
                    <a:pt x="177" y="220"/>
                  </a:lnTo>
                  <a:lnTo>
                    <a:pt x="170" y="220"/>
                  </a:lnTo>
                  <a:lnTo>
                    <a:pt x="169" y="222"/>
                  </a:lnTo>
                  <a:lnTo>
                    <a:pt x="167" y="223"/>
                  </a:lnTo>
                  <a:lnTo>
                    <a:pt x="167" y="220"/>
                  </a:lnTo>
                  <a:lnTo>
                    <a:pt x="169" y="217"/>
                  </a:lnTo>
                  <a:lnTo>
                    <a:pt x="170" y="214"/>
                  </a:lnTo>
                  <a:lnTo>
                    <a:pt x="173" y="212"/>
                  </a:lnTo>
                  <a:lnTo>
                    <a:pt x="168" y="203"/>
                  </a:lnTo>
                  <a:lnTo>
                    <a:pt x="167" y="19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70" y="178"/>
                  </a:lnTo>
                  <a:lnTo>
                    <a:pt x="172" y="176"/>
                  </a:lnTo>
                  <a:lnTo>
                    <a:pt x="174" y="175"/>
                  </a:lnTo>
                  <a:lnTo>
                    <a:pt x="175" y="174"/>
                  </a:lnTo>
                  <a:lnTo>
                    <a:pt x="178" y="170"/>
                  </a:lnTo>
                  <a:lnTo>
                    <a:pt x="182" y="166"/>
                  </a:lnTo>
                  <a:lnTo>
                    <a:pt x="184" y="162"/>
                  </a:lnTo>
                  <a:lnTo>
                    <a:pt x="188" y="160"/>
                  </a:lnTo>
                  <a:lnTo>
                    <a:pt x="193" y="159"/>
                  </a:lnTo>
                  <a:lnTo>
                    <a:pt x="198" y="156"/>
                  </a:lnTo>
                  <a:lnTo>
                    <a:pt x="202" y="152"/>
                  </a:lnTo>
                  <a:lnTo>
                    <a:pt x="208" y="150"/>
                  </a:lnTo>
                  <a:lnTo>
                    <a:pt x="217" y="149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07" y="146"/>
                  </a:lnTo>
                  <a:lnTo>
                    <a:pt x="219" y="141"/>
                  </a:lnTo>
                  <a:lnTo>
                    <a:pt x="228" y="134"/>
                  </a:lnTo>
                  <a:lnTo>
                    <a:pt x="236" y="125"/>
                  </a:lnTo>
                  <a:lnTo>
                    <a:pt x="244" y="117"/>
                  </a:lnTo>
                  <a:lnTo>
                    <a:pt x="248" y="110"/>
                  </a:lnTo>
                  <a:lnTo>
                    <a:pt x="249" y="106"/>
                  </a:lnTo>
                  <a:lnTo>
                    <a:pt x="249" y="103"/>
                  </a:lnTo>
                  <a:lnTo>
                    <a:pt x="252" y="101"/>
                  </a:lnTo>
                  <a:lnTo>
                    <a:pt x="252" y="100"/>
                  </a:lnTo>
                  <a:lnTo>
                    <a:pt x="253" y="98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60" y="86"/>
                  </a:lnTo>
                  <a:lnTo>
                    <a:pt x="263" y="81"/>
                  </a:lnTo>
                  <a:lnTo>
                    <a:pt x="268" y="77"/>
                  </a:lnTo>
                  <a:lnTo>
                    <a:pt x="275" y="74"/>
                  </a:lnTo>
                  <a:lnTo>
                    <a:pt x="283" y="68"/>
                  </a:lnTo>
                  <a:lnTo>
                    <a:pt x="292" y="59"/>
                  </a:lnTo>
                  <a:lnTo>
                    <a:pt x="297" y="49"/>
                  </a:lnTo>
                  <a:lnTo>
                    <a:pt x="300" y="51"/>
                  </a:lnTo>
                  <a:lnTo>
                    <a:pt x="302" y="51"/>
                  </a:lnTo>
                  <a:lnTo>
                    <a:pt x="305" y="48"/>
                  </a:lnTo>
                  <a:lnTo>
                    <a:pt x="307" y="43"/>
                  </a:lnTo>
                  <a:lnTo>
                    <a:pt x="310" y="40"/>
                  </a:lnTo>
                  <a:lnTo>
                    <a:pt x="308" y="39"/>
                  </a:lnTo>
                  <a:lnTo>
                    <a:pt x="303" y="39"/>
                  </a:lnTo>
                  <a:lnTo>
                    <a:pt x="305" y="37"/>
                  </a:lnTo>
                  <a:lnTo>
                    <a:pt x="307" y="34"/>
                  </a:lnTo>
                  <a:lnTo>
                    <a:pt x="310" y="33"/>
                  </a:lnTo>
                  <a:lnTo>
                    <a:pt x="317" y="33"/>
                  </a:lnTo>
                  <a:lnTo>
                    <a:pt x="321" y="32"/>
                  </a:lnTo>
                  <a:lnTo>
                    <a:pt x="320" y="30"/>
                  </a:lnTo>
                  <a:lnTo>
                    <a:pt x="318" y="30"/>
                  </a:lnTo>
                  <a:lnTo>
                    <a:pt x="317" y="29"/>
                  </a:lnTo>
                  <a:lnTo>
                    <a:pt x="320" y="27"/>
                  </a:lnTo>
                  <a:lnTo>
                    <a:pt x="324" y="25"/>
                  </a:lnTo>
                  <a:lnTo>
                    <a:pt x="327" y="25"/>
                  </a:lnTo>
                  <a:lnTo>
                    <a:pt x="331" y="24"/>
                  </a:lnTo>
                  <a:lnTo>
                    <a:pt x="335" y="24"/>
                  </a:lnTo>
                  <a:lnTo>
                    <a:pt x="335" y="29"/>
                  </a:lnTo>
                  <a:lnTo>
                    <a:pt x="337" y="28"/>
                  </a:lnTo>
                  <a:lnTo>
                    <a:pt x="339" y="27"/>
                  </a:lnTo>
                  <a:lnTo>
                    <a:pt x="340" y="24"/>
                  </a:lnTo>
                  <a:lnTo>
                    <a:pt x="346" y="18"/>
                  </a:lnTo>
                  <a:lnTo>
                    <a:pt x="350" y="18"/>
                  </a:lnTo>
                  <a:lnTo>
                    <a:pt x="350" y="24"/>
                  </a:lnTo>
                  <a:lnTo>
                    <a:pt x="356" y="18"/>
                  </a:lnTo>
                  <a:lnTo>
                    <a:pt x="362" y="17"/>
                  </a:lnTo>
                  <a:lnTo>
                    <a:pt x="370" y="13"/>
                  </a:lnTo>
                  <a:lnTo>
                    <a:pt x="367" y="12"/>
                  </a:lnTo>
                  <a:lnTo>
                    <a:pt x="365" y="12"/>
                  </a:lnTo>
                  <a:lnTo>
                    <a:pt x="364" y="10"/>
                  </a:lnTo>
                  <a:lnTo>
                    <a:pt x="364" y="8"/>
                  </a:lnTo>
                  <a:lnTo>
                    <a:pt x="366" y="5"/>
                  </a:lnTo>
                  <a:lnTo>
                    <a:pt x="369" y="5"/>
                  </a:lnTo>
                  <a:lnTo>
                    <a:pt x="371" y="4"/>
                  </a:lnTo>
                  <a:lnTo>
                    <a:pt x="372" y="3"/>
                  </a:lnTo>
                  <a:lnTo>
                    <a:pt x="375" y="5"/>
                  </a:lnTo>
                  <a:lnTo>
                    <a:pt x="380" y="8"/>
                  </a:lnTo>
                  <a:lnTo>
                    <a:pt x="385" y="6"/>
                  </a:lnTo>
                  <a:lnTo>
                    <a:pt x="390" y="4"/>
                  </a:lnTo>
                  <a:lnTo>
                    <a:pt x="396" y="3"/>
                  </a:lnTo>
                  <a:lnTo>
                    <a:pt x="401" y="1"/>
                  </a:lnTo>
                  <a:lnTo>
                    <a:pt x="403" y="3"/>
                  </a:lnTo>
                  <a:lnTo>
                    <a:pt x="403" y="5"/>
                  </a:lnTo>
                  <a:lnTo>
                    <a:pt x="396" y="12"/>
                  </a:lnTo>
                  <a:lnTo>
                    <a:pt x="394" y="17"/>
                  </a:lnTo>
                  <a:lnTo>
                    <a:pt x="396" y="17"/>
                  </a:lnTo>
                  <a:lnTo>
                    <a:pt x="399" y="15"/>
                  </a:lnTo>
                  <a:lnTo>
                    <a:pt x="401" y="13"/>
                  </a:lnTo>
                  <a:lnTo>
                    <a:pt x="404" y="12"/>
                  </a:lnTo>
                  <a:lnTo>
                    <a:pt x="406" y="8"/>
                  </a:lnTo>
                  <a:lnTo>
                    <a:pt x="409" y="6"/>
                  </a:lnTo>
                  <a:lnTo>
                    <a:pt x="411" y="4"/>
                  </a:lnTo>
                  <a:lnTo>
                    <a:pt x="413" y="8"/>
                  </a:lnTo>
                  <a:lnTo>
                    <a:pt x="413" y="12"/>
                  </a:lnTo>
                  <a:lnTo>
                    <a:pt x="416" y="8"/>
                  </a:lnTo>
                  <a:lnTo>
                    <a:pt x="419" y="6"/>
                  </a:lnTo>
                  <a:lnTo>
                    <a:pt x="423" y="4"/>
                  </a:lnTo>
                  <a:lnTo>
                    <a:pt x="425" y="3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654">
            <a:extLst>
              <a:ext uri="{FF2B5EF4-FFF2-40B4-BE49-F238E27FC236}">
                <a16:creationId xmlns:a16="http://schemas.microsoft.com/office/drawing/2014/main" id="{222E5BF0-8B65-9444-AEDC-6763331D0934}"/>
              </a:ext>
            </a:extLst>
          </p:cNvPr>
          <p:cNvGrpSpPr/>
          <p:nvPr userDrawn="1"/>
        </p:nvGrpSpPr>
        <p:grpSpPr>
          <a:xfrm>
            <a:off x="4180000" y="1652378"/>
            <a:ext cx="653853" cy="1236747"/>
            <a:chOff x="6270626" y="-1816100"/>
            <a:chExt cx="6553200" cy="12395201"/>
          </a:xfrm>
        </p:grpSpPr>
        <p:sp>
          <p:nvSpPr>
            <p:cNvPr id="293" name="Freeform 1354">
              <a:extLst>
                <a:ext uri="{FF2B5EF4-FFF2-40B4-BE49-F238E27FC236}">
                  <a16:creationId xmlns:a16="http://schemas.microsoft.com/office/drawing/2014/main" id="{DC158C1F-A252-484B-B18C-EB914613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Oval 1355">
              <a:extLst>
                <a:ext uri="{FF2B5EF4-FFF2-40B4-BE49-F238E27FC236}">
                  <a16:creationId xmlns:a16="http://schemas.microsoft.com/office/drawing/2014/main" id="{1B3547A7-D6F9-FC4F-A48A-53E7B95CF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D26EE916-F554-DF4F-A4BB-FA9418FD3017}"/>
              </a:ext>
            </a:extLst>
          </p:cNvPr>
          <p:cNvGrpSpPr/>
          <p:nvPr userDrawn="1"/>
        </p:nvGrpSpPr>
        <p:grpSpPr>
          <a:xfrm>
            <a:off x="4813377" y="1701404"/>
            <a:ext cx="1710797" cy="618723"/>
            <a:chOff x="6025098" y="2153527"/>
            <a:chExt cx="2034296" cy="735718"/>
          </a:xfrm>
        </p:grpSpPr>
        <p:sp>
          <p:nvSpPr>
            <p:cNvPr id="296" name="ZoneTexte 295">
              <a:extLst>
                <a:ext uri="{FF2B5EF4-FFF2-40B4-BE49-F238E27FC236}">
                  <a16:creationId xmlns:a16="http://schemas.microsoft.com/office/drawing/2014/main" id="{79D96473-4606-B14D-9D93-18554CA23507}"/>
                </a:ext>
              </a:extLst>
            </p:cNvPr>
            <p:cNvSpPr txBox="1"/>
            <p:nvPr/>
          </p:nvSpPr>
          <p:spPr>
            <a:xfrm>
              <a:off x="6025098" y="2340283"/>
              <a:ext cx="2013460" cy="54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>
                  <a:latin typeface="FranceTV Brown" panose="020B0504020101010102" pitchFamily="34" charset="77"/>
                </a:rPr>
                <a:t>Malakoff</a:t>
              </a:r>
            </a:p>
            <a:p>
              <a:r>
                <a:rPr lang="fr-FR" sz="800">
                  <a:latin typeface="FranceTV Brown Light" panose="020B0404020101010102" pitchFamily="34" charset="77"/>
                </a:rPr>
                <a:t>RADIO - TÉLÉ -  INTERNET</a:t>
              </a:r>
            </a:p>
          </p:txBody>
        </p:sp>
        <p:pic>
          <p:nvPicPr>
            <p:cNvPr id="297" name="Image 296">
              <a:extLst>
                <a:ext uri="{FF2B5EF4-FFF2-40B4-BE49-F238E27FC236}">
                  <a16:creationId xmlns:a16="http://schemas.microsoft.com/office/drawing/2014/main" id="{5F40C358-CE54-FA4A-8E38-874233602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930"/>
            <a:stretch/>
          </p:blipFill>
          <p:spPr>
            <a:xfrm>
              <a:off x="7476030" y="2153527"/>
              <a:ext cx="583364" cy="556153"/>
            </a:xfrm>
            <a:prstGeom prst="rect">
              <a:avLst/>
            </a:prstGeom>
          </p:spPr>
        </p:pic>
      </p:grpSp>
      <p:grpSp>
        <p:nvGrpSpPr>
          <p:cNvPr id="298" name="Group 2654">
            <a:extLst>
              <a:ext uri="{FF2B5EF4-FFF2-40B4-BE49-F238E27FC236}">
                <a16:creationId xmlns:a16="http://schemas.microsoft.com/office/drawing/2014/main" id="{1CEA9FA5-E1C3-0941-91E6-972D9323C331}"/>
              </a:ext>
            </a:extLst>
          </p:cNvPr>
          <p:cNvGrpSpPr/>
          <p:nvPr userDrawn="1"/>
        </p:nvGrpSpPr>
        <p:grpSpPr>
          <a:xfrm>
            <a:off x="5935879" y="3413008"/>
            <a:ext cx="261271" cy="494189"/>
            <a:chOff x="6270626" y="-1816100"/>
            <a:chExt cx="6553200" cy="12395201"/>
          </a:xfrm>
        </p:grpSpPr>
        <p:sp>
          <p:nvSpPr>
            <p:cNvPr id="299" name="Freeform 1354">
              <a:extLst>
                <a:ext uri="{FF2B5EF4-FFF2-40B4-BE49-F238E27FC236}">
                  <a16:creationId xmlns:a16="http://schemas.microsoft.com/office/drawing/2014/main" id="{2934A1CB-63A0-564E-8510-8DEB2541E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Oval 1355">
              <a:extLst>
                <a:ext uri="{FF2B5EF4-FFF2-40B4-BE49-F238E27FC236}">
                  <a16:creationId xmlns:a16="http://schemas.microsoft.com/office/drawing/2014/main" id="{88F9F92D-C8FE-9143-84E7-0655D6F30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1" name="Group 2654">
            <a:extLst>
              <a:ext uri="{FF2B5EF4-FFF2-40B4-BE49-F238E27FC236}">
                <a16:creationId xmlns:a16="http://schemas.microsoft.com/office/drawing/2014/main" id="{686DE06A-ADB5-B540-85D4-798BD5AB0659}"/>
              </a:ext>
            </a:extLst>
          </p:cNvPr>
          <p:cNvGrpSpPr/>
          <p:nvPr userDrawn="1"/>
        </p:nvGrpSpPr>
        <p:grpSpPr>
          <a:xfrm>
            <a:off x="5805243" y="3854939"/>
            <a:ext cx="261271" cy="494189"/>
            <a:chOff x="6270626" y="-1816100"/>
            <a:chExt cx="6553200" cy="12395201"/>
          </a:xfrm>
        </p:grpSpPr>
        <p:sp>
          <p:nvSpPr>
            <p:cNvPr id="302" name="Freeform 1354">
              <a:extLst>
                <a:ext uri="{FF2B5EF4-FFF2-40B4-BE49-F238E27FC236}">
                  <a16:creationId xmlns:a16="http://schemas.microsoft.com/office/drawing/2014/main" id="{ADC18DD2-3F3B-9743-A56F-1DCF4044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Oval 1355">
              <a:extLst>
                <a:ext uri="{FF2B5EF4-FFF2-40B4-BE49-F238E27FC236}">
                  <a16:creationId xmlns:a16="http://schemas.microsoft.com/office/drawing/2014/main" id="{CE48EC62-32ED-024F-967B-016B3143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4" name="Group 2654">
            <a:extLst>
              <a:ext uri="{FF2B5EF4-FFF2-40B4-BE49-F238E27FC236}">
                <a16:creationId xmlns:a16="http://schemas.microsoft.com/office/drawing/2014/main" id="{A9815BD6-C651-7B48-9804-21EC99AFFD5C}"/>
              </a:ext>
            </a:extLst>
          </p:cNvPr>
          <p:cNvGrpSpPr/>
          <p:nvPr userDrawn="1"/>
        </p:nvGrpSpPr>
        <p:grpSpPr>
          <a:xfrm>
            <a:off x="2582523" y="3143330"/>
            <a:ext cx="261271" cy="494189"/>
            <a:chOff x="6270626" y="-1816100"/>
            <a:chExt cx="6553200" cy="12395201"/>
          </a:xfrm>
        </p:grpSpPr>
        <p:sp>
          <p:nvSpPr>
            <p:cNvPr id="305" name="Freeform 1354">
              <a:extLst>
                <a:ext uri="{FF2B5EF4-FFF2-40B4-BE49-F238E27FC236}">
                  <a16:creationId xmlns:a16="http://schemas.microsoft.com/office/drawing/2014/main" id="{B7732C27-9726-4A48-8773-E247AE52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Oval 1355">
              <a:extLst>
                <a:ext uri="{FF2B5EF4-FFF2-40B4-BE49-F238E27FC236}">
                  <a16:creationId xmlns:a16="http://schemas.microsoft.com/office/drawing/2014/main" id="{2E6EF0A7-5ADB-E049-9218-61BE6D99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7" name="Group 2654">
            <a:extLst>
              <a:ext uri="{FF2B5EF4-FFF2-40B4-BE49-F238E27FC236}">
                <a16:creationId xmlns:a16="http://schemas.microsoft.com/office/drawing/2014/main" id="{5854866F-5D3B-6347-A566-EC736B19AC6E}"/>
              </a:ext>
            </a:extLst>
          </p:cNvPr>
          <p:cNvGrpSpPr/>
          <p:nvPr userDrawn="1"/>
        </p:nvGrpSpPr>
        <p:grpSpPr>
          <a:xfrm>
            <a:off x="2404644" y="2813665"/>
            <a:ext cx="261271" cy="494189"/>
            <a:chOff x="6270626" y="-1816100"/>
            <a:chExt cx="6553200" cy="12395201"/>
          </a:xfrm>
        </p:grpSpPr>
        <p:sp>
          <p:nvSpPr>
            <p:cNvPr id="308" name="Freeform 1354">
              <a:extLst>
                <a:ext uri="{FF2B5EF4-FFF2-40B4-BE49-F238E27FC236}">
                  <a16:creationId xmlns:a16="http://schemas.microsoft.com/office/drawing/2014/main" id="{37BF75F2-0C09-D04B-82C2-382242F2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Oval 1355">
              <a:extLst>
                <a:ext uri="{FF2B5EF4-FFF2-40B4-BE49-F238E27FC236}">
                  <a16:creationId xmlns:a16="http://schemas.microsoft.com/office/drawing/2014/main" id="{F2D63F55-7BBA-D744-AFA8-582FE598D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0" name="Group 2654">
            <a:extLst>
              <a:ext uri="{FF2B5EF4-FFF2-40B4-BE49-F238E27FC236}">
                <a16:creationId xmlns:a16="http://schemas.microsoft.com/office/drawing/2014/main" id="{8047C4FD-2570-094B-8DB0-4897B406E6E2}"/>
              </a:ext>
            </a:extLst>
          </p:cNvPr>
          <p:cNvGrpSpPr/>
          <p:nvPr userDrawn="1"/>
        </p:nvGrpSpPr>
        <p:grpSpPr>
          <a:xfrm>
            <a:off x="2184570" y="2768413"/>
            <a:ext cx="261271" cy="494189"/>
            <a:chOff x="6270626" y="-1816100"/>
            <a:chExt cx="6553200" cy="12395201"/>
          </a:xfrm>
        </p:grpSpPr>
        <p:sp>
          <p:nvSpPr>
            <p:cNvPr id="311" name="Freeform 1354">
              <a:extLst>
                <a:ext uri="{FF2B5EF4-FFF2-40B4-BE49-F238E27FC236}">
                  <a16:creationId xmlns:a16="http://schemas.microsoft.com/office/drawing/2014/main" id="{671B7503-BF74-1347-9724-769C26B1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Oval 1355">
              <a:extLst>
                <a:ext uri="{FF2B5EF4-FFF2-40B4-BE49-F238E27FC236}">
                  <a16:creationId xmlns:a16="http://schemas.microsoft.com/office/drawing/2014/main" id="{4EF93577-4E3F-FA4B-BC36-0A531E83A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3" name="Group 2654">
            <a:extLst>
              <a:ext uri="{FF2B5EF4-FFF2-40B4-BE49-F238E27FC236}">
                <a16:creationId xmlns:a16="http://schemas.microsoft.com/office/drawing/2014/main" id="{B2CBA829-210B-0745-AC9E-3CE3CE3B4D0B}"/>
              </a:ext>
            </a:extLst>
          </p:cNvPr>
          <p:cNvGrpSpPr/>
          <p:nvPr userDrawn="1"/>
        </p:nvGrpSpPr>
        <p:grpSpPr>
          <a:xfrm>
            <a:off x="2879847" y="2408691"/>
            <a:ext cx="261271" cy="494189"/>
            <a:chOff x="6270626" y="-1816100"/>
            <a:chExt cx="6553200" cy="12395201"/>
          </a:xfrm>
        </p:grpSpPr>
        <p:sp>
          <p:nvSpPr>
            <p:cNvPr id="314" name="Freeform 1354">
              <a:extLst>
                <a:ext uri="{FF2B5EF4-FFF2-40B4-BE49-F238E27FC236}">
                  <a16:creationId xmlns:a16="http://schemas.microsoft.com/office/drawing/2014/main" id="{DEE921F8-4E47-714D-A6B3-806CB000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Oval 1355">
              <a:extLst>
                <a:ext uri="{FF2B5EF4-FFF2-40B4-BE49-F238E27FC236}">
                  <a16:creationId xmlns:a16="http://schemas.microsoft.com/office/drawing/2014/main" id="{233AE236-45DD-0747-8DE8-6101837E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6" name="Group 2654">
            <a:extLst>
              <a:ext uri="{FF2B5EF4-FFF2-40B4-BE49-F238E27FC236}">
                <a16:creationId xmlns:a16="http://schemas.microsoft.com/office/drawing/2014/main" id="{B9FE0B39-83FA-A144-B1C2-019751BE2409}"/>
              </a:ext>
            </a:extLst>
          </p:cNvPr>
          <p:cNvGrpSpPr/>
          <p:nvPr userDrawn="1"/>
        </p:nvGrpSpPr>
        <p:grpSpPr>
          <a:xfrm>
            <a:off x="9242465" y="3234918"/>
            <a:ext cx="261271" cy="494189"/>
            <a:chOff x="6270626" y="-1816100"/>
            <a:chExt cx="6553200" cy="12395201"/>
          </a:xfrm>
        </p:grpSpPr>
        <p:sp>
          <p:nvSpPr>
            <p:cNvPr id="317" name="Freeform 1354">
              <a:extLst>
                <a:ext uri="{FF2B5EF4-FFF2-40B4-BE49-F238E27FC236}">
                  <a16:creationId xmlns:a16="http://schemas.microsoft.com/office/drawing/2014/main" id="{2BA3D393-E5FF-A24C-AAAE-0570AA967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Oval 1355">
              <a:extLst>
                <a:ext uri="{FF2B5EF4-FFF2-40B4-BE49-F238E27FC236}">
                  <a16:creationId xmlns:a16="http://schemas.microsoft.com/office/drawing/2014/main" id="{77B6E25B-3719-4C48-B985-C40E427C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9" name="Group 2654">
            <a:extLst>
              <a:ext uri="{FF2B5EF4-FFF2-40B4-BE49-F238E27FC236}">
                <a16:creationId xmlns:a16="http://schemas.microsoft.com/office/drawing/2014/main" id="{0CFB368C-FDB3-B546-9506-016CC58F44FF}"/>
              </a:ext>
            </a:extLst>
          </p:cNvPr>
          <p:cNvGrpSpPr/>
          <p:nvPr userDrawn="1"/>
        </p:nvGrpSpPr>
        <p:grpSpPr>
          <a:xfrm>
            <a:off x="9157085" y="2610549"/>
            <a:ext cx="261271" cy="494189"/>
            <a:chOff x="6270626" y="-1816100"/>
            <a:chExt cx="6553200" cy="12395201"/>
          </a:xfrm>
        </p:grpSpPr>
        <p:sp>
          <p:nvSpPr>
            <p:cNvPr id="320" name="Freeform 1354">
              <a:extLst>
                <a:ext uri="{FF2B5EF4-FFF2-40B4-BE49-F238E27FC236}">
                  <a16:creationId xmlns:a16="http://schemas.microsoft.com/office/drawing/2014/main" id="{A2C49197-BB26-B44E-A352-6B483475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Oval 1355">
              <a:extLst>
                <a:ext uri="{FF2B5EF4-FFF2-40B4-BE49-F238E27FC236}">
                  <a16:creationId xmlns:a16="http://schemas.microsoft.com/office/drawing/2014/main" id="{D5217AD3-8BF5-F44E-9DAD-5B4FC326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2" name="Group 2654">
            <a:extLst>
              <a:ext uri="{FF2B5EF4-FFF2-40B4-BE49-F238E27FC236}">
                <a16:creationId xmlns:a16="http://schemas.microsoft.com/office/drawing/2014/main" id="{64EAB543-53ED-A843-BA23-6F098F99A655}"/>
              </a:ext>
            </a:extLst>
          </p:cNvPr>
          <p:cNvGrpSpPr/>
          <p:nvPr userDrawn="1"/>
        </p:nvGrpSpPr>
        <p:grpSpPr>
          <a:xfrm>
            <a:off x="551469" y="3429051"/>
            <a:ext cx="261271" cy="494189"/>
            <a:chOff x="6270614" y="-1816111"/>
            <a:chExt cx="6553188" cy="12395190"/>
          </a:xfrm>
        </p:grpSpPr>
        <p:sp>
          <p:nvSpPr>
            <p:cNvPr id="323" name="Freeform 1354">
              <a:extLst>
                <a:ext uri="{FF2B5EF4-FFF2-40B4-BE49-F238E27FC236}">
                  <a16:creationId xmlns:a16="http://schemas.microsoft.com/office/drawing/2014/main" id="{87A66837-BC85-314C-9C5D-1B6151E6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14" y="-1816111"/>
              <a:ext cx="6553188" cy="12395190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Oval 1355">
              <a:extLst>
                <a:ext uri="{FF2B5EF4-FFF2-40B4-BE49-F238E27FC236}">
                  <a16:creationId xmlns:a16="http://schemas.microsoft.com/office/drawing/2014/main" id="{4871BCE7-88B9-2640-A431-6C2492E8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325" name="Image 324">
            <a:extLst>
              <a:ext uri="{FF2B5EF4-FFF2-40B4-BE49-F238E27FC236}">
                <a16:creationId xmlns:a16="http://schemas.microsoft.com/office/drawing/2014/main" id="{F2BA948B-92EA-3749-9A37-93A27BA1A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0117" y="2450517"/>
            <a:ext cx="1810968" cy="976138"/>
          </a:xfrm>
          <a:prstGeom prst="rect">
            <a:avLst/>
          </a:prstGeom>
        </p:spPr>
      </p:pic>
      <p:grpSp>
        <p:nvGrpSpPr>
          <p:cNvPr id="326" name="Groupe 325">
            <a:extLst>
              <a:ext uri="{FF2B5EF4-FFF2-40B4-BE49-F238E27FC236}">
                <a16:creationId xmlns:a16="http://schemas.microsoft.com/office/drawing/2014/main" id="{557531A6-4918-934F-91FA-2D715E954F85}"/>
              </a:ext>
            </a:extLst>
          </p:cNvPr>
          <p:cNvGrpSpPr/>
          <p:nvPr userDrawn="1"/>
        </p:nvGrpSpPr>
        <p:grpSpPr>
          <a:xfrm>
            <a:off x="467602" y="2594965"/>
            <a:ext cx="1932178" cy="967849"/>
            <a:chOff x="604525" y="1821096"/>
            <a:chExt cx="3320464" cy="1757302"/>
          </a:xfrm>
        </p:grpSpPr>
        <p:pic>
          <p:nvPicPr>
            <p:cNvPr id="327" name="Image 3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B58B0FE-52B4-9E42-9B47-8322F505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25" y="1821096"/>
              <a:ext cx="3320464" cy="1757302"/>
            </a:xfrm>
            <a:prstGeom prst="rect">
              <a:avLst/>
            </a:prstGeom>
          </p:spPr>
        </p:pic>
        <p:pic>
          <p:nvPicPr>
            <p:cNvPr id="328" name="Image 327">
              <a:extLst>
                <a:ext uri="{FF2B5EF4-FFF2-40B4-BE49-F238E27FC236}">
                  <a16:creationId xmlns:a16="http://schemas.microsoft.com/office/drawing/2014/main" id="{8D5D118F-AA38-6547-BB77-9D9AEC010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490" t="45944" r="30709" b="31646"/>
            <a:stretch/>
          </p:blipFill>
          <p:spPr>
            <a:xfrm>
              <a:off x="2471183" y="2611401"/>
              <a:ext cx="449521" cy="416471"/>
            </a:xfrm>
            <a:prstGeom prst="rect">
              <a:avLst/>
            </a:prstGeom>
          </p:spPr>
        </p:pic>
      </p:grpSp>
      <p:pic>
        <p:nvPicPr>
          <p:cNvPr id="329" name="Image 328">
            <a:extLst>
              <a:ext uri="{FF2B5EF4-FFF2-40B4-BE49-F238E27FC236}">
                <a16:creationId xmlns:a16="http://schemas.microsoft.com/office/drawing/2014/main" id="{ABF118D1-D0D8-6E4B-A827-1F5A1777B1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42465" y="3038071"/>
            <a:ext cx="1693274" cy="964175"/>
          </a:xfrm>
          <a:prstGeom prst="rect">
            <a:avLst/>
          </a:prstGeom>
        </p:spPr>
      </p:pic>
      <p:pic>
        <p:nvPicPr>
          <p:cNvPr id="330" name="Image 329">
            <a:extLst>
              <a:ext uri="{FF2B5EF4-FFF2-40B4-BE49-F238E27FC236}">
                <a16:creationId xmlns:a16="http://schemas.microsoft.com/office/drawing/2014/main" id="{7E345598-36DA-7647-9A0E-1E68D1C4F6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00784" y="2457280"/>
            <a:ext cx="1575216" cy="919898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64E9CE77-6EBE-234F-9CC2-72D7183E45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77617" y="3698304"/>
            <a:ext cx="1575216" cy="970644"/>
          </a:xfrm>
          <a:prstGeom prst="rect">
            <a:avLst/>
          </a:prstGeom>
        </p:spPr>
      </p:pic>
      <p:pic>
        <p:nvPicPr>
          <p:cNvPr id="332" name="Image 331">
            <a:extLst>
              <a:ext uri="{FF2B5EF4-FFF2-40B4-BE49-F238E27FC236}">
                <a16:creationId xmlns:a16="http://schemas.microsoft.com/office/drawing/2014/main" id="{FC773178-35BC-8A4F-92FC-8DB27866C0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28472" y="3178393"/>
            <a:ext cx="1666892" cy="977786"/>
          </a:xfrm>
          <a:prstGeom prst="rect">
            <a:avLst/>
          </a:prstGeom>
        </p:spPr>
      </p:pic>
      <p:pic>
        <p:nvPicPr>
          <p:cNvPr id="333" name="Image 332">
            <a:extLst>
              <a:ext uri="{FF2B5EF4-FFF2-40B4-BE49-F238E27FC236}">
                <a16:creationId xmlns:a16="http://schemas.microsoft.com/office/drawing/2014/main" id="{E86CFD50-4923-3849-BBDE-E6C27C6E963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02172" y="3491585"/>
            <a:ext cx="1726803" cy="997329"/>
          </a:xfrm>
          <a:prstGeom prst="rect">
            <a:avLst/>
          </a:prstGeom>
        </p:spPr>
      </p:pic>
      <p:pic>
        <p:nvPicPr>
          <p:cNvPr id="334" name="Image 333">
            <a:extLst>
              <a:ext uri="{FF2B5EF4-FFF2-40B4-BE49-F238E27FC236}">
                <a16:creationId xmlns:a16="http://schemas.microsoft.com/office/drawing/2014/main" id="{2E3E8DDC-3C88-E244-82A5-0C3CCC8D92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942562" y="3139217"/>
            <a:ext cx="1726161" cy="1066158"/>
          </a:xfrm>
          <a:prstGeom prst="rect">
            <a:avLst/>
          </a:prstGeom>
        </p:spPr>
      </p:pic>
      <p:pic>
        <p:nvPicPr>
          <p:cNvPr id="335" name="Image 334">
            <a:extLst>
              <a:ext uri="{FF2B5EF4-FFF2-40B4-BE49-F238E27FC236}">
                <a16:creationId xmlns:a16="http://schemas.microsoft.com/office/drawing/2014/main" id="{167A81DB-45EC-4946-B342-BA654E14DC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18598" y="1667510"/>
            <a:ext cx="1808726" cy="957239"/>
          </a:xfrm>
          <a:prstGeom prst="rect">
            <a:avLst/>
          </a:prstGeom>
        </p:spPr>
      </p:pic>
      <p:sp>
        <p:nvSpPr>
          <p:cNvPr id="336" name="Rectangle 335">
            <a:extLst>
              <a:ext uri="{FF2B5EF4-FFF2-40B4-BE49-F238E27FC236}">
                <a16:creationId xmlns:a16="http://schemas.microsoft.com/office/drawing/2014/main" id="{043DF359-5148-0645-ADE2-FF49A2679E90}"/>
              </a:ext>
            </a:extLst>
          </p:cNvPr>
          <p:cNvSpPr/>
          <p:nvPr userDrawn="1"/>
        </p:nvSpPr>
        <p:spPr>
          <a:xfrm>
            <a:off x="475953" y="5463593"/>
            <a:ext cx="2417289" cy="728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CHIFFRES</a:t>
            </a:r>
          </a:p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CLÉS</a:t>
            </a:r>
            <a:endParaRPr lang="fr-FR" sz="1600">
              <a:latin typeface="FranceTV Brown Light" panose="020B0404020101010102" pitchFamily="34" charset="77"/>
            </a:endParaRPr>
          </a:p>
        </p:txBody>
      </p: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09D7B70B-40C5-2841-8076-CD6FC524AAD4}"/>
              </a:ext>
            </a:extLst>
          </p:cNvPr>
          <p:cNvCxnSpPr>
            <a:cxnSpLocks/>
          </p:cNvCxnSpPr>
          <p:nvPr userDrawn="1"/>
        </p:nvCxnSpPr>
        <p:spPr>
          <a:xfrm>
            <a:off x="2184570" y="5478419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D8EEFD64-2A3A-FF41-AFAA-56BC7CD633F8}"/>
              </a:ext>
            </a:extLst>
          </p:cNvPr>
          <p:cNvGrpSpPr/>
          <p:nvPr userDrawn="1"/>
        </p:nvGrpSpPr>
        <p:grpSpPr>
          <a:xfrm>
            <a:off x="2658936" y="5205622"/>
            <a:ext cx="778900" cy="701475"/>
            <a:chOff x="2658936" y="5205622"/>
            <a:chExt cx="778900" cy="701475"/>
          </a:xfrm>
        </p:grpSpPr>
        <p:sp>
          <p:nvSpPr>
            <p:cNvPr id="339" name="Graphique 5">
              <a:extLst>
                <a:ext uri="{FF2B5EF4-FFF2-40B4-BE49-F238E27FC236}">
                  <a16:creationId xmlns:a16="http://schemas.microsoft.com/office/drawing/2014/main" id="{CA863AAA-CE4C-1845-8FF8-28F0E16C789D}"/>
                </a:ext>
              </a:extLst>
            </p:cNvPr>
            <p:cNvSpPr/>
            <p:nvPr userDrawn="1"/>
          </p:nvSpPr>
          <p:spPr>
            <a:xfrm>
              <a:off x="2658936" y="5205622"/>
              <a:ext cx="778900" cy="701475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Graphique 5">
              <a:extLst>
                <a:ext uri="{FF2B5EF4-FFF2-40B4-BE49-F238E27FC236}">
                  <a16:creationId xmlns:a16="http://schemas.microsoft.com/office/drawing/2014/main" id="{6E020987-FFC1-6249-8F47-A741DB76EFAA}"/>
                </a:ext>
              </a:extLst>
            </p:cNvPr>
            <p:cNvSpPr/>
            <p:nvPr userDrawn="1"/>
          </p:nvSpPr>
          <p:spPr>
            <a:xfrm>
              <a:off x="2891929" y="5386619"/>
              <a:ext cx="156473" cy="215760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52FFBC-7D17-824B-83CA-D3370A660680}"/>
              </a:ext>
            </a:extLst>
          </p:cNvPr>
          <p:cNvGrpSpPr/>
          <p:nvPr userDrawn="1"/>
        </p:nvGrpSpPr>
        <p:grpSpPr>
          <a:xfrm>
            <a:off x="7187180" y="5305237"/>
            <a:ext cx="708612" cy="665443"/>
            <a:chOff x="7187180" y="5305237"/>
            <a:chExt cx="708612" cy="665443"/>
          </a:xfrm>
        </p:grpSpPr>
        <p:sp>
          <p:nvSpPr>
            <p:cNvPr id="341" name="Graphique 10">
              <a:extLst>
                <a:ext uri="{FF2B5EF4-FFF2-40B4-BE49-F238E27FC236}">
                  <a16:creationId xmlns:a16="http://schemas.microsoft.com/office/drawing/2014/main" id="{BAD1CCF9-9CD3-6541-B2F4-97D524DCFD69}"/>
                </a:ext>
              </a:extLst>
            </p:cNvPr>
            <p:cNvSpPr/>
            <p:nvPr userDrawn="1"/>
          </p:nvSpPr>
          <p:spPr>
            <a:xfrm>
              <a:off x="7187180" y="5500237"/>
              <a:ext cx="672926" cy="470443"/>
            </a:xfrm>
            <a:custGeom>
              <a:avLst/>
              <a:gdLst>
                <a:gd name="connsiteX0" fmla="*/ 766114 w 766983"/>
                <a:gd name="connsiteY0" fmla="*/ 294282 h 536198"/>
                <a:gd name="connsiteX1" fmla="*/ 704612 w 766983"/>
                <a:gd name="connsiteY1" fmla="*/ 246962 h 536198"/>
                <a:gd name="connsiteX2" fmla="*/ 591563 w 766983"/>
                <a:gd name="connsiteY2" fmla="*/ 231143 h 536198"/>
                <a:gd name="connsiteX3" fmla="*/ 591563 w 766983"/>
                <a:gd name="connsiteY3" fmla="*/ 68048 h 536198"/>
                <a:gd name="connsiteX4" fmla="*/ 588291 w 766983"/>
                <a:gd name="connsiteY4" fmla="*/ 58911 h 536198"/>
                <a:gd name="connsiteX5" fmla="*/ 527334 w 766983"/>
                <a:gd name="connsiteY5" fmla="*/ 16091 h 536198"/>
                <a:gd name="connsiteX6" fmla="*/ 400921 w 766983"/>
                <a:gd name="connsiteY6" fmla="*/ 0 h 536198"/>
                <a:gd name="connsiteX7" fmla="*/ 275872 w 766983"/>
                <a:gd name="connsiteY7" fmla="*/ 16091 h 536198"/>
                <a:gd name="connsiteX8" fmla="*/ 215052 w 766983"/>
                <a:gd name="connsiteY8" fmla="*/ 67911 h 536198"/>
                <a:gd name="connsiteX9" fmla="*/ 215461 w 766983"/>
                <a:gd name="connsiteY9" fmla="*/ 72957 h 536198"/>
                <a:gd name="connsiteX10" fmla="*/ 217098 w 766983"/>
                <a:gd name="connsiteY10" fmla="*/ 142641 h 536198"/>
                <a:gd name="connsiteX11" fmla="*/ 3273 w 766983"/>
                <a:gd name="connsiteY11" fmla="*/ 288009 h 536198"/>
                <a:gd name="connsiteX12" fmla="*/ 0 w 766983"/>
                <a:gd name="connsiteY12" fmla="*/ 322101 h 536198"/>
                <a:gd name="connsiteX13" fmla="*/ 182733 w 766983"/>
                <a:gd name="connsiteY13" fmla="*/ 504834 h 536198"/>
                <a:gd name="connsiteX14" fmla="*/ 297964 w 766983"/>
                <a:gd name="connsiteY14" fmla="*/ 463923 h 536198"/>
                <a:gd name="connsiteX15" fmla="*/ 395876 w 766983"/>
                <a:gd name="connsiteY15" fmla="*/ 474560 h 536198"/>
                <a:gd name="connsiteX16" fmla="*/ 580790 w 766983"/>
                <a:gd name="connsiteY16" fmla="*/ 536198 h 536198"/>
                <a:gd name="connsiteX17" fmla="*/ 705976 w 766983"/>
                <a:gd name="connsiteY17" fmla="*/ 519834 h 536198"/>
                <a:gd name="connsiteX18" fmla="*/ 766796 w 766983"/>
                <a:gd name="connsiteY18" fmla="*/ 467878 h 536198"/>
                <a:gd name="connsiteX19" fmla="*/ 766796 w 766983"/>
                <a:gd name="connsiteY19" fmla="*/ 300146 h 536198"/>
                <a:gd name="connsiteX20" fmla="*/ 766114 w 766983"/>
                <a:gd name="connsiteY20" fmla="*/ 294282 h 536198"/>
                <a:gd name="connsiteX21" fmla="*/ 559108 w 766983"/>
                <a:gd name="connsiteY21" fmla="*/ 152596 h 536198"/>
                <a:gd name="connsiteX22" fmla="*/ 518607 w 766983"/>
                <a:gd name="connsiteY22" fmla="*/ 175233 h 536198"/>
                <a:gd name="connsiteX23" fmla="*/ 401058 w 766983"/>
                <a:gd name="connsiteY23" fmla="*/ 190097 h 536198"/>
                <a:gd name="connsiteX24" fmla="*/ 297009 w 766983"/>
                <a:gd name="connsiteY24" fmla="*/ 178642 h 536198"/>
                <a:gd name="connsiteX25" fmla="*/ 295782 w 766983"/>
                <a:gd name="connsiteY25" fmla="*/ 178369 h 536198"/>
                <a:gd name="connsiteX26" fmla="*/ 247917 w 766983"/>
                <a:gd name="connsiteY26" fmla="*/ 151368 h 536198"/>
                <a:gd name="connsiteX27" fmla="*/ 246826 w 766983"/>
                <a:gd name="connsiteY27" fmla="*/ 108276 h 536198"/>
                <a:gd name="connsiteX28" fmla="*/ 279827 w 766983"/>
                <a:gd name="connsiteY28" fmla="*/ 120958 h 536198"/>
                <a:gd name="connsiteX29" fmla="*/ 400921 w 766983"/>
                <a:gd name="connsiteY29" fmla="*/ 135822 h 536198"/>
                <a:gd name="connsiteX30" fmla="*/ 527198 w 766983"/>
                <a:gd name="connsiteY30" fmla="*/ 119731 h 536198"/>
                <a:gd name="connsiteX31" fmla="*/ 560881 w 766983"/>
                <a:gd name="connsiteY31" fmla="*/ 106231 h 536198"/>
                <a:gd name="connsiteX32" fmla="*/ 560881 w 766983"/>
                <a:gd name="connsiteY32" fmla="*/ 145368 h 536198"/>
                <a:gd name="connsiteX33" fmla="*/ 559108 w 766983"/>
                <a:gd name="connsiteY33" fmla="*/ 152596 h 536198"/>
                <a:gd name="connsiteX34" fmla="*/ 285145 w 766983"/>
                <a:gd name="connsiteY34" fmla="*/ 45274 h 536198"/>
                <a:gd name="connsiteX35" fmla="*/ 401194 w 766983"/>
                <a:gd name="connsiteY35" fmla="*/ 30410 h 536198"/>
                <a:gd name="connsiteX36" fmla="*/ 518743 w 766983"/>
                <a:gd name="connsiteY36" fmla="*/ 45274 h 536198"/>
                <a:gd name="connsiteX37" fmla="*/ 559108 w 766983"/>
                <a:gd name="connsiteY37" fmla="*/ 67911 h 536198"/>
                <a:gd name="connsiteX38" fmla="*/ 518607 w 766983"/>
                <a:gd name="connsiteY38" fmla="*/ 90548 h 536198"/>
                <a:gd name="connsiteX39" fmla="*/ 401194 w 766983"/>
                <a:gd name="connsiteY39" fmla="*/ 105412 h 536198"/>
                <a:gd name="connsiteX40" fmla="*/ 288691 w 766983"/>
                <a:gd name="connsiteY40" fmla="*/ 91639 h 536198"/>
                <a:gd name="connsiteX41" fmla="*/ 245871 w 766983"/>
                <a:gd name="connsiteY41" fmla="*/ 68320 h 536198"/>
                <a:gd name="connsiteX42" fmla="*/ 245735 w 766983"/>
                <a:gd name="connsiteY42" fmla="*/ 67911 h 536198"/>
                <a:gd name="connsiteX43" fmla="*/ 285145 w 766983"/>
                <a:gd name="connsiteY43" fmla="*/ 45274 h 536198"/>
                <a:gd name="connsiteX44" fmla="*/ 285554 w 766983"/>
                <a:gd name="connsiteY44" fmla="*/ 434604 h 536198"/>
                <a:gd name="connsiteX45" fmla="*/ 70502 w 766983"/>
                <a:gd name="connsiteY45" fmla="*/ 424513 h 536198"/>
                <a:gd name="connsiteX46" fmla="*/ 80593 w 766983"/>
                <a:gd name="connsiteY46" fmla="*/ 209461 h 536198"/>
                <a:gd name="connsiteX47" fmla="*/ 183006 w 766983"/>
                <a:gd name="connsiteY47" fmla="*/ 169778 h 536198"/>
                <a:gd name="connsiteX48" fmla="*/ 228143 w 766983"/>
                <a:gd name="connsiteY48" fmla="*/ 176460 h 536198"/>
                <a:gd name="connsiteX49" fmla="*/ 332328 w 766983"/>
                <a:gd name="connsiteY49" fmla="*/ 291145 h 536198"/>
                <a:gd name="connsiteX50" fmla="*/ 335328 w 766983"/>
                <a:gd name="connsiteY50" fmla="*/ 321828 h 536198"/>
                <a:gd name="connsiteX51" fmla="*/ 285554 w 766983"/>
                <a:gd name="connsiteY51" fmla="*/ 434604 h 536198"/>
                <a:gd name="connsiteX52" fmla="*/ 324419 w 766983"/>
                <a:gd name="connsiteY52" fmla="*/ 437877 h 536198"/>
                <a:gd name="connsiteX53" fmla="*/ 353738 w 766983"/>
                <a:gd name="connsiteY53" fmla="*/ 387694 h 536198"/>
                <a:gd name="connsiteX54" fmla="*/ 394512 w 766983"/>
                <a:gd name="connsiteY54" fmla="*/ 389739 h 536198"/>
                <a:gd name="connsiteX55" fmla="*/ 394512 w 766983"/>
                <a:gd name="connsiteY55" fmla="*/ 392466 h 536198"/>
                <a:gd name="connsiteX56" fmla="*/ 395330 w 766983"/>
                <a:gd name="connsiteY56" fmla="*/ 444286 h 536198"/>
                <a:gd name="connsiteX57" fmla="*/ 324419 w 766983"/>
                <a:gd name="connsiteY57" fmla="*/ 437877 h 536198"/>
                <a:gd name="connsiteX58" fmla="*/ 365057 w 766983"/>
                <a:gd name="connsiteY58" fmla="*/ 303827 h 536198"/>
                <a:gd name="connsiteX59" fmla="*/ 392876 w 766983"/>
                <a:gd name="connsiteY59" fmla="*/ 304918 h 536198"/>
                <a:gd name="connsiteX60" fmla="*/ 393012 w 766983"/>
                <a:gd name="connsiteY60" fmla="*/ 306009 h 536198"/>
                <a:gd name="connsiteX61" fmla="*/ 393967 w 766983"/>
                <a:gd name="connsiteY61" fmla="*/ 359056 h 536198"/>
                <a:gd name="connsiteX62" fmla="*/ 362329 w 766983"/>
                <a:gd name="connsiteY62" fmla="*/ 357693 h 536198"/>
                <a:gd name="connsiteX63" fmla="*/ 365875 w 766983"/>
                <a:gd name="connsiteY63" fmla="*/ 321964 h 536198"/>
                <a:gd name="connsiteX64" fmla="*/ 365057 w 766983"/>
                <a:gd name="connsiteY64" fmla="*/ 303827 h 536198"/>
                <a:gd name="connsiteX65" fmla="*/ 402558 w 766983"/>
                <a:gd name="connsiteY65" fmla="*/ 274508 h 536198"/>
                <a:gd name="connsiteX66" fmla="*/ 401194 w 766983"/>
                <a:gd name="connsiteY66" fmla="*/ 274508 h 536198"/>
                <a:gd name="connsiteX67" fmla="*/ 359193 w 766983"/>
                <a:gd name="connsiteY67" fmla="*/ 273008 h 536198"/>
                <a:gd name="connsiteX68" fmla="*/ 331919 w 766983"/>
                <a:gd name="connsiteY68" fmla="*/ 216143 h 536198"/>
                <a:gd name="connsiteX69" fmla="*/ 401058 w 766983"/>
                <a:gd name="connsiteY69" fmla="*/ 220507 h 536198"/>
                <a:gd name="connsiteX70" fmla="*/ 527471 w 766983"/>
                <a:gd name="connsiteY70" fmla="*/ 204415 h 536198"/>
                <a:gd name="connsiteX71" fmla="*/ 561017 w 766983"/>
                <a:gd name="connsiteY71" fmla="*/ 190642 h 536198"/>
                <a:gd name="connsiteX72" fmla="*/ 561017 w 766983"/>
                <a:gd name="connsiteY72" fmla="*/ 231143 h 536198"/>
                <a:gd name="connsiteX73" fmla="*/ 402558 w 766983"/>
                <a:gd name="connsiteY73" fmla="*/ 274508 h 536198"/>
                <a:gd name="connsiteX74" fmla="*/ 423013 w 766983"/>
                <a:gd name="connsiteY74" fmla="*/ 298100 h 536198"/>
                <a:gd name="connsiteX75" fmla="*/ 467060 w 766983"/>
                <a:gd name="connsiteY75" fmla="*/ 275054 h 536198"/>
                <a:gd name="connsiteX76" fmla="*/ 576427 w 766983"/>
                <a:gd name="connsiteY76" fmla="*/ 262099 h 536198"/>
                <a:gd name="connsiteX77" fmla="*/ 578472 w 766983"/>
                <a:gd name="connsiteY77" fmla="*/ 262099 h 536198"/>
                <a:gd name="connsiteX78" fmla="*/ 696021 w 766983"/>
                <a:gd name="connsiteY78" fmla="*/ 276554 h 536198"/>
                <a:gd name="connsiteX79" fmla="*/ 736386 w 766983"/>
                <a:gd name="connsiteY79" fmla="*/ 298645 h 536198"/>
                <a:gd name="connsiteX80" fmla="*/ 736386 w 766983"/>
                <a:gd name="connsiteY80" fmla="*/ 298782 h 536198"/>
                <a:gd name="connsiteX81" fmla="*/ 694658 w 766983"/>
                <a:gd name="connsiteY81" fmla="*/ 321692 h 536198"/>
                <a:gd name="connsiteX82" fmla="*/ 578472 w 766983"/>
                <a:gd name="connsiteY82" fmla="*/ 336010 h 536198"/>
                <a:gd name="connsiteX83" fmla="*/ 467605 w 766983"/>
                <a:gd name="connsiteY83" fmla="*/ 322919 h 536198"/>
                <a:gd name="connsiteX84" fmla="*/ 423831 w 766983"/>
                <a:gd name="connsiteY84" fmla="*/ 300691 h 536198"/>
                <a:gd name="connsiteX85" fmla="*/ 423013 w 766983"/>
                <a:gd name="connsiteY85" fmla="*/ 298100 h 536198"/>
                <a:gd name="connsiteX86" fmla="*/ 736659 w 766983"/>
                <a:gd name="connsiteY86" fmla="*/ 468014 h 536198"/>
                <a:gd name="connsiteX87" fmla="*/ 697385 w 766983"/>
                <a:gd name="connsiteY87" fmla="*/ 490788 h 536198"/>
                <a:gd name="connsiteX88" fmla="*/ 581200 w 766983"/>
                <a:gd name="connsiteY88" fmla="*/ 505788 h 536198"/>
                <a:gd name="connsiteX89" fmla="*/ 465287 w 766983"/>
                <a:gd name="connsiteY89" fmla="*/ 491333 h 536198"/>
                <a:gd name="connsiteX90" fmla="*/ 426286 w 766983"/>
                <a:gd name="connsiteY90" fmla="*/ 468832 h 536198"/>
                <a:gd name="connsiteX91" fmla="*/ 426286 w 766983"/>
                <a:gd name="connsiteY91" fmla="*/ 468560 h 536198"/>
                <a:gd name="connsiteX92" fmla="*/ 425467 w 766983"/>
                <a:gd name="connsiteY92" fmla="*/ 424377 h 536198"/>
                <a:gd name="connsiteX93" fmla="*/ 578063 w 766983"/>
                <a:gd name="connsiteY93" fmla="*/ 451241 h 536198"/>
                <a:gd name="connsiteX94" fmla="*/ 704067 w 766983"/>
                <a:gd name="connsiteY94" fmla="*/ 435150 h 536198"/>
                <a:gd name="connsiteX95" fmla="*/ 736659 w 766983"/>
                <a:gd name="connsiteY95" fmla="*/ 421649 h 536198"/>
                <a:gd name="connsiteX96" fmla="*/ 736659 w 766983"/>
                <a:gd name="connsiteY96" fmla="*/ 468014 h 536198"/>
                <a:gd name="connsiteX97" fmla="*/ 735295 w 766983"/>
                <a:gd name="connsiteY97" fmla="*/ 383466 h 536198"/>
                <a:gd name="connsiteX98" fmla="*/ 695339 w 766983"/>
                <a:gd name="connsiteY98" fmla="*/ 406103 h 536198"/>
                <a:gd name="connsiteX99" fmla="*/ 578199 w 766983"/>
                <a:gd name="connsiteY99" fmla="*/ 420831 h 536198"/>
                <a:gd name="connsiteX100" fmla="*/ 425058 w 766983"/>
                <a:gd name="connsiteY100" fmla="*/ 387285 h 536198"/>
                <a:gd name="connsiteX101" fmla="*/ 424786 w 766983"/>
                <a:gd name="connsiteY101" fmla="*/ 373920 h 536198"/>
                <a:gd name="connsiteX102" fmla="*/ 424240 w 766983"/>
                <a:gd name="connsiteY102" fmla="*/ 339010 h 536198"/>
                <a:gd name="connsiteX103" fmla="*/ 459014 w 766983"/>
                <a:gd name="connsiteY103" fmla="*/ 352238 h 536198"/>
                <a:gd name="connsiteX104" fmla="*/ 578063 w 766983"/>
                <a:gd name="connsiteY104" fmla="*/ 366557 h 536198"/>
                <a:gd name="connsiteX105" fmla="*/ 702840 w 766983"/>
                <a:gd name="connsiteY105" fmla="*/ 351011 h 536198"/>
                <a:gd name="connsiteX106" fmla="*/ 736522 w 766983"/>
                <a:gd name="connsiteY106" fmla="*/ 337510 h 536198"/>
                <a:gd name="connsiteX107" fmla="*/ 736522 w 766983"/>
                <a:gd name="connsiteY107" fmla="*/ 376784 h 536198"/>
                <a:gd name="connsiteX108" fmla="*/ 736659 w 766983"/>
                <a:gd name="connsiteY108" fmla="*/ 376784 h 536198"/>
                <a:gd name="connsiteX109" fmla="*/ 735295 w 766983"/>
                <a:gd name="connsiteY109" fmla="*/ 383466 h 5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66983" h="536198">
                  <a:moveTo>
                    <a:pt x="766114" y="294282"/>
                  </a:moveTo>
                  <a:cubicBezTo>
                    <a:pt x="763387" y="274372"/>
                    <a:pt x="742932" y="258553"/>
                    <a:pt x="704612" y="246962"/>
                  </a:cubicBezTo>
                  <a:cubicBezTo>
                    <a:pt x="673657" y="237689"/>
                    <a:pt x="634383" y="231962"/>
                    <a:pt x="591563" y="231143"/>
                  </a:cubicBezTo>
                  <a:lnTo>
                    <a:pt x="591563" y="68048"/>
                  </a:lnTo>
                  <a:cubicBezTo>
                    <a:pt x="591563" y="64638"/>
                    <a:pt x="590473" y="61502"/>
                    <a:pt x="588291" y="58911"/>
                  </a:cubicBezTo>
                  <a:cubicBezTo>
                    <a:pt x="583245" y="41183"/>
                    <a:pt x="562790" y="26864"/>
                    <a:pt x="527334" y="16091"/>
                  </a:cubicBezTo>
                  <a:cubicBezTo>
                    <a:pt x="492970" y="5727"/>
                    <a:pt x="448105" y="0"/>
                    <a:pt x="400921" y="0"/>
                  </a:cubicBezTo>
                  <a:cubicBezTo>
                    <a:pt x="353874" y="0"/>
                    <a:pt x="309418" y="5591"/>
                    <a:pt x="275872" y="16091"/>
                  </a:cubicBezTo>
                  <a:cubicBezTo>
                    <a:pt x="248189" y="24683"/>
                    <a:pt x="215052" y="40501"/>
                    <a:pt x="215052" y="67911"/>
                  </a:cubicBezTo>
                  <a:cubicBezTo>
                    <a:pt x="215052" y="69548"/>
                    <a:pt x="215188" y="71320"/>
                    <a:pt x="215461" y="72957"/>
                  </a:cubicBezTo>
                  <a:lnTo>
                    <a:pt x="217098" y="142641"/>
                  </a:lnTo>
                  <a:cubicBezTo>
                    <a:pt x="117958" y="123549"/>
                    <a:pt x="22228" y="188733"/>
                    <a:pt x="3273" y="288009"/>
                  </a:cubicBezTo>
                  <a:cubicBezTo>
                    <a:pt x="1091" y="299191"/>
                    <a:pt x="0" y="310646"/>
                    <a:pt x="0" y="322101"/>
                  </a:cubicBezTo>
                  <a:cubicBezTo>
                    <a:pt x="0" y="422877"/>
                    <a:pt x="81957" y="504834"/>
                    <a:pt x="182733" y="504834"/>
                  </a:cubicBezTo>
                  <a:cubicBezTo>
                    <a:pt x="224734" y="504834"/>
                    <a:pt x="265372" y="490379"/>
                    <a:pt x="297964" y="463923"/>
                  </a:cubicBezTo>
                  <a:cubicBezTo>
                    <a:pt x="326737" y="470605"/>
                    <a:pt x="360284" y="474287"/>
                    <a:pt x="395876" y="474560"/>
                  </a:cubicBezTo>
                  <a:cubicBezTo>
                    <a:pt x="403649" y="516834"/>
                    <a:pt x="495288" y="536198"/>
                    <a:pt x="580790" y="536198"/>
                  </a:cubicBezTo>
                  <a:cubicBezTo>
                    <a:pt x="627837" y="536198"/>
                    <a:pt x="672157" y="530334"/>
                    <a:pt x="705976" y="519834"/>
                  </a:cubicBezTo>
                  <a:cubicBezTo>
                    <a:pt x="733795" y="511243"/>
                    <a:pt x="766796" y="495288"/>
                    <a:pt x="766796" y="467878"/>
                  </a:cubicBezTo>
                  <a:lnTo>
                    <a:pt x="766796" y="300146"/>
                  </a:lnTo>
                  <a:cubicBezTo>
                    <a:pt x="767205" y="298236"/>
                    <a:pt x="766932" y="296055"/>
                    <a:pt x="766114" y="294282"/>
                  </a:cubicBezTo>
                  <a:close/>
                  <a:moveTo>
                    <a:pt x="559108" y="152596"/>
                  </a:moveTo>
                  <a:cubicBezTo>
                    <a:pt x="559108" y="154641"/>
                    <a:pt x="551880" y="165141"/>
                    <a:pt x="518607" y="175233"/>
                  </a:cubicBezTo>
                  <a:cubicBezTo>
                    <a:pt x="487651" y="184506"/>
                    <a:pt x="444695" y="190097"/>
                    <a:pt x="401058" y="190097"/>
                  </a:cubicBezTo>
                  <a:cubicBezTo>
                    <a:pt x="363284" y="190097"/>
                    <a:pt x="326328" y="186142"/>
                    <a:pt x="297009" y="178642"/>
                  </a:cubicBezTo>
                  <a:cubicBezTo>
                    <a:pt x="296600" y="178505"/>
                    <a:pt x="296191" y="178505"/>
                    <a:pt x="295782" y="178369"/>
                  </a:cubicBezTo>
                  <a:cubicBezTo>
                    <a:pt x="281327" y="166914"/>
                    <a:pt x="265235" y="157914"/>
                    <a:pt x="247917" y="151368"/>
                  </a:cubicBezTo>
                  <a:lnTo>
                    <a:pt x="246826" y="108276"/>
                  </a:lnTo>
                  <a:cubicBezTo>
                    <a:pt x="257326" y="113594"/>
                    <a:pt x="268372" y="117958"/>
                    <a:pt x="279827" y="120958"/>
                  </a:cubicBezTo>
                  <a:cubicBezTo>
                    <a:pt x="312964" y="130640"/>
                    <a:pt x="355920" y="135822"/>
                    <a:pt x="400921" y="135822"/>
                  </a:cubicBezTo>
                  <a:cubicBezTo>
                    <a:pt x="448105" y="135822"/>
                    <a:pt x="492970" y="130231"/>
                    <a:pt x="527198" y="119731"/>
                  </a:cubicBezTo>
                  <a:cubicBezTo>
                    <a:pt x="538926" y="116458"/>
                    <a:pt x="550244" y="111958"/>
                    <a:pt x="560881" y="106231"/>
                  </a:cubicBezTo>
                  <a:lnTo>
                    <a:pt x="560881" y="145368"/>
                  </a:lnTo>
                  <a:cubicBezTo>
                    <a:pt x="559653" y="147277"/>
                    <a:pt x="558972" y="149868"/>
                    <a:pt x="559108" y="152596"/>
                  </a:cubicBezTo>
                  <a:close/>
                  <a:moveTo>
                    <a:pt x="285145" y="45274"/>
                  </a:moveTo>
                  <a:cubicBezTo>
                    <a:pt x="315964" y="35865"/>
                    <a:pt x="357284" y="30410"/>
                    <a:pt x="401194" y="30410"/>
                  </a:cubicBezTo>
                  <a:cubicBezTo>
                    <a:pt x="444832" y="30410"/>
                    <a:pt x="487651" y="35728"/>
                    <a:pt x="518743" y="45274"/>
                  </a:cubicBezTo>
                  <a:cubicBezTo>
                    <a:pt x="551880" y="55365"/>
                    <a:pt x="559108" y="65729"/>
                    <a:pt x="559108" y="67911"/>
                  </a:cubicBezTo>
                  <a:cubicBezTo>
                    <a:pt x="559108" y="70093"/>
                    <a:pt x="551880" y="80593"/>
                    <a:pt x="518607" y="90548"/>
                  </a:cubicBezTo>
                  <a:cubicBezTo>
                    <a:pt x="487651" y="99821"/>
                    <a:pt x="444832" y="105412"/>
                    <a:pt x="401194" y="105412"/>
                  </a:cubicBezTo>
                  <a:cubicBezTo>
                    <a:pt x="359056" y="105412"/>
                    <a:pt x="319101" y="100503"/>
                    <a:pt x="288691" y="91639"/>
                  </a:cubicBezTo>
                  <a:cubicBezTo>
                    <a:pt x="255826" y="82230"/>
                    <a:pt x="246689" y="71593"/>
                    <a:pt x="245871" y="68320"/>
                  </a:cubicBezTo>
                  <a:cubicBezTo>
                    <a:pt x="245871" y="68048"/>
                    <a:pt x="245871" y="67911"/>
                    <a:pt x="245735" y="67911"/>
                  </a:cubicBezTo>
                  <a:cubicBezTo>
                    <a:pt x="245871" y="65593"/>
                    <a:pt x="252962" y="55229"/>
                    <a:pt x="285145" y="45274"/>
                  </a:cubicBezTo>
                  <a:close/>
                  <a:moveTo>
                    <a:pt x="285554" y="434604"/>
                  </a:moveTo>
                  <a:cubicBezTo>
                    <a:pt x="223370" y="491197"/>
                    <a:pt x="127095" y="486697"/>
                    <a:pt x="70502" y="424513"/>
                  </a:cubicBezTo>
                  <a:cubicBezTo>
                    <a:pt x="14046" y="362329"/>
                    <a:pt x="18410" y="266054"/>
                    <a:pt x="80593" y="209461"/>
                  </a:cubicBezTo>
                  <a:cubicBezTo>
                    <a:pt x="108685" y="183960"/>
                    <a:pt x="145232" y="169778"/>
                    <a:pt x="183006" y="169778"/>
                  </a:cubicBezTo>
                  <a:cubicBezTo>
                    <a:pt x="198279" y="169778"/>
                    <a:pt x="213552" y="172096"/>
                    <a:pt x="228143" y="176460"/>
                  </a:cubicBezTo>
                  <a:cubicBezTo>
                    <a:pt x="280918" y="193097"/>
                    <a:pt x="320873" y="236871"/>
                    <a:pt x="332328" y="291145"/>
                  </a:cubicBezTo>
                  <a:cubicBezTo>
                    <a:pt x="334374" y="301236"/>
                    <a:pt x="335328" y="311600"/>
                    <a:pt x="335328" y="321828"/>
                  </a:cubicBezTo>
                  <a:cubicBezTo>
                    <a:pt x="335601" y="364920"/>
                    <a:pt x="317328" y="405831"/>
                    <a:pt x="285554" y="434604"/>
                  </a:cubicBezTo>
                  <a:close/>
                  <a:moveTo>
                    <a:pt x="324419" y="437877"/>
                  </a:moveTo>
                  <a:cubicBezTo>
                    <a:pt x="336828" y="422740"/>
                    <a:pt x="346647" y="405831"/>
                    <a:pt x="353738" y="387694"/>
                  </a:cubicBezTo>
                  <a:cubicBezTo>
                    <a:pt x="366693" y="388785"/>
                    <a:pt x="380466" y="389466"/>
                    <a:pt x="394512" y="389739"/>
                  </a:cubicBezTo>
                  <a:lnTo>
                    <a:pt x="394512" y="392466"/>
                  </a:lnTo>
                  <a:lnTo>
                    <a:pt x="395330" y="444286"/>
                  </a:lnTo>
                  <a:cubicBezTo>
                    <a:pt x="371602" y="443877"/>
                    <a:pt x="347874" y="441695"/>
                    <a:pt x="324419" y="437877"/>
                  </a:cubicBezTo>
                  <a:close/>
                  <a:moveTo>
                    <a:pt x="365057" y="303827"/>
                  </a:moveTo>
                  <a:cubicBezTo>
                    <a:pt x="374057" y="304373"/>
                    <a:pt x="383330" y="304782"/>
                    <a:pt x="392876" y="304918"/>
                  </a:cubicBezTo>
                  <a:cubicBezTo>
                    <a:pt x="392876" y="305191"/>
                    <a:pt x="393012" y="305737"/>
                    <a:pt x="393012" y="306009"/>
                  </a:cubicBezTo>
                  <a:lnTo>
                    <a:pt x="393967" y="359056"/>
                  </a:lnTo>
                  <a:cubicBezTo>
                    <a:pt x="383057" y="358920"/>
                    <a:pt x="372557" y="358511"/>
                    <a:pt x="362329" y="357693"/>
                  </a:cubicBezTo>
                  <a:cubicBezTo>
                    <a:pt x="364647" y="345965"/>
                    <a:pt x="365875" y="333828"/>
                    <a:pt x="365875" y="321964"/>
                  </a:cubicBezTo>
                  <a:cubicBezTo>
                    <a:pt x="365875" y="315964"/>
                    <a:pt x="365602" y="309964"/>
                    <a:pt x="365057" y="303827"/>
                  </a:cubicBezTo>
                  <a:close/>
                  <a:moveTo>
                    <a:pt x="402558" y="274508"/>
                  </a:moveTo>
                  <a:cubicBezTo>
                    <a:pt x="402149" y="274508"/>
                    <a:pt x="401603" y="274508"/>
                    <a:pt x="401194" y="274508"/>
                  </a:cubicBezTo>
                  <a:cubicBezTo>
                    <a:pt x="386466" y="274508"/>
                    <a:pt x="372284" y="273963"/>
                    <a:pt x="359193" y="273008"/>
                  </a:cubicBezTo>
                  <a:cubicBezTo>
                    <a:pt x="353329" y="252553"/>
                    <a:pt x="344192" y="233325"/>
                    <a:pt x="331919" y="216143"/>
                  </a:cubicBezTo>
                  <a:cubicBezTo>
                    <a:pt x="354829" y="219007"/>
                    <a:pt x="377875" y="220507"/>
                    <a:pt x="401058" y="220507"/>
                  </a:cubicBezTo>
                  <a:cubicBezTo>
                    <a:pt x="448241" y="220507"/>
                    <a:pt x="493106" y="214916"/>
                    <a:pt x="527471" y="204415"/>
                  </a:cubicBezTo>
                  <a:cubicBezTo>
                    <a:pt x="539198" y="200733"/>
                    <a:pt x="550380" y="196370"/>
                    <a:pt x="561017" y="190642"/>
                  </a:cubicBezTo>
                  <a:lnTo>
                    <a:pt x="561017" y="231143"/>
                  </a:lnTo>
                  <a:cubicBezTo>
                    <a:pt x="495424" y="233189"/>
                    <a:pt x="427649" y="246962"/>
                    <a:pt x="402558" y="274508"/>
                  </a:cubicBezTo>
                  <a:close/>
                  <a:moveTo>
                    <a:pt x="423013" y="298100"/>
                  </a:moveTo>
                  <a:cubicBezTo>
                    <a:pt x="424513" y="293873"/>
                    <a:pt x="435695" y="283918"/>
                    <a:pt x="467060" y="275054"/>
                  </a:cubicBezTo>
                  <a:cubicBezTo>
                    <a:pt x="496788" y="266599"/>
                    <a:pt x="535653" y="262099"/>
                    <a:pt x="576427" y="262099"/>
                  </a:cubicBezTo>
                  <a:lnTo>
                    <a:pt x="578472" y="262099"/>
                  </a:lnTo>
                  <a:cubicBezTo>
                    <a:pt x="622110" y="262099"/>
                    <a:pt x="664929" y="267145"/>
                    <a:pt x="696021" y="276554"/>
                  </a:cubicBezTo>
                  <a:cubicBezTo>
                    <a:pt x="728204" y="286372"/>
                    <a:pt x="735841" y="296055"/>
                    <a:pt x="736386" y="298645"/>
                  </a:cubicBezTo>
                  <a:lnTo>
                    <a:pt x="736386" y="298782"/>
                  </a:lnTo>
                  <a:cubicBezTo>
                    <a:pt x="736250" y="301100"/>
                    <a:pt x="728613" y="311600"/>
                    <a:pt x="694658" y="321692"/>
                  </a:cubicBezTo>
                  <a:cubicBezTo>
                    <a:pt x="663293" y="330965"/>
                    <a:pt x="622110" y="336010"/>
                    <a:pt x="578472" y="336010"/>
                  </a:cubicBezTo>
                  <a:cubicBezTo>
                    <a:pt x="537289" y="336010"/>
                    <a:pt x="497879" y="331237"/>
                    <a:pt x="467605" y="322919"/>
                  </a:cubicBezTo>
                  <a:cubicBezTo>
                    <a:pt x="438422" y="314737"/>
                    <a:pt x="426695" y="305328"/>
                    <a:pt x="423831" y="300691"/>
                  </a:cubicBezTo>
                  <a:cubicBezTo>
                    <a:pt x="423558" y="299736"/>
                    <a:pt x="423286" y="298782"/>
                    <a:pt x="423013" y="298100"/>
                  </a:cubicBezTo>
                  <a:close/>
                  <a:moveTo>
                    <a:pt x="736659" y="468014"/>
                  </a:moveTo>
                  <a:cubicBezTo>
                    <a:pt x="736659" y="470196"/>
                    <a:pt x="729840" y="480696"/>
                    <a:pt x="697385" y="490788"/>
                  </a:cubicBezTo>
                  <a:cubicBezTo>
                    <a:pt x="666429" y="500470"/>
                    <a:pt x="625110" y="505788"/>
                    <a:pt x="581200" y="505788"/>
                  </a:cubicBezTo>
                  <a:cubicBezTo>
                    <a:pt x="537016" y="505788"/>
                    <a:pt x="495833" y="500606"/>
                    <a:pt x="465287" y="491333"/>
                  </a:cubicBezTo>
                  <a:cubicBezTo>
                    <a:pt x="432968" y="481378"/>
                    <a:pt x="426286" y="471151"/>
                    <a:pt x="426286" y="468832"/>
                  </a:cubicBezTo>
                  <a:cubicBezTo>
                    <a:pt x="426286" y="468696"/>
                    <a:pt x="426286" y="468696"/>
                    <a:pt x="426286" y="468560"/>
                  </a:cubicBezTo>
                  <a:lnTo>
                    <a:pt x="425467" y="424377"/>
                  </a:lnTo>
                  <a:cubicBezTo>
                    <a:pt x="461878" y="442786"/>
                    <a:pt x="522425" y="451241"/>
                    <a:pt x="578063" y="451241"/>
                  </a:cubicBezTo>
                  <a:cubicBezTo>
                    <a:pt x="625246" y="451241"/>
                    <a:pt x="669839" y="445650"/>
                    <a:pt x="704067" y="435150"/>
                  </a:cubicBezTo>
                  <a:cubicBezTo>
                    <a:pt x="715385" y="431740"/>
                    <a:pt x="726158" y="427240"/>
                    <a:pt x="736659" y="421649"/>
                  </a:cubicBezTo>
                  <a:lnTo>
                    <a:pt x="736659" y="468014"/>
                  </a:lnTo>
                  <a:close/>
                  <a:moveTo>
                    <a:pt x="735295" y="383466"/>
                  </a:moveTo>
                  <a:cubicBezTo>
                    <a:pt x="735295" y="385648"/>
                    <a:pt x="728204" y="396012"/>
                    <a:pt x="695339" y="406103"/>
                  </a:cubicBezTo>
                  <a:cubicBezTo>
                    <a:pt x="663975" y="415513"/>
                    <a:pt x="622519" y="420831"/>
                    <a:pt x="578199" y="420831"/>
                  </a:cubicBezTo>
                  <a:cubicBezTo>
                    <a:pt x="494333" y="420831"/>
                    <a:pt x="437604" y="402012"/>
                    <a:pt x="425058" y="387285"/>
                  </a:cubicBezTo>
                  <a:lnTo>
                    <a:pt x="424786" y="373920"/>
                  </a:lnTo>
                  <a:lnTo>
                    <a:pt x="424240" y="339010"/>
                  </a:lnTo>
                  <a:cubicBezTo>
                    <a:pt x="435422" y="344601"/>
                    <a:pt x="447014" y="349102"/>
                    <a:pt x="459014" y="352238"/>
                  </a:cubicBezTo>
                  <a:cubicBezTo>
                    <a:pt x="491879" y="361375"/>
                    <a:pt x="534153" y="366557"/>
                    <a:pt x="578063" y="366557"/>
                  </a:cubicBezTo>
                  <a:cubicBezTo>
                    <a:pt x="624428" y="366557"/>
                    <a:pt x="668748" y="361102"/>
                    <a:pt x="702840" y="351011"/>
                  </a:cubicBezTo>
                  <a:cubicBezTo>
                    <a:pt x="714567" y="347602"/>
                    <a:pt x="725886" y="343238"/>
                    <a:pt x="736522" y="337510"/>
                  </a:cubicBezTo>
                  <a:lnTo>
                    <a:pt x="736522" y="376784"/>
                  </a:lnTo>
                  <a:lnTo>
                    <a:pt x="736659" y="376784"/>
                  </a:lnTo>
                  <a:cubicBezTo>
                    <a:pt x="736659" y="378830"/>
                    <a:pt x="735295" y="381148"/>
                    <a:pt x="735295" y="383466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Graphique 10">
              <a:extLst>
                <a:ext uri="{FF2B5EF4-FFF2-40B4-BE49-F238E27FC236}">
                  <a16:creationId xmlns:a16="http://schemas.microsoft.com/office/drawing/2014/main" id="{3B2ED88C-3E2C-284F-8314-72B5517FEFFD}"/>
                </a:ext>
              </a:extLst>
            </p:cNvPr>
            <p:cNvSpPr/>
            <p:nvPr userDrawn="1"/>
          </p:nvSpPr>
          <p:spPr>
            <a:xfrm>
              <a:off x="7280975" y="5305237"/>
              <a:ext cx="614817" cy="468121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Graphique 10">
              <a:extLst>
                <a:ext uri="{FF2B5EF4-FFF2-40B4-BE49-F238E27FC236}">
                  <a16:creationId xmlns:a16="http://schemas.microsoft.com/office/drawing/2014/main" id="{26485A4E-29E1-C346-B24C-603BAACD78D5}"/>
                </a:ext>
              </a:extLst>
            </p:cNvPr>
            <p:cNvSpPr/>
            <p:nvPr userDrawn="1"/>
          </p:nvSpPr>
          <p:spPr>
            <a:xfrm>
              <a:off x="7281481" y="5719439"/>
              <a:ext cx="113543" cy="135916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913DA5-3C2B-054C-9C99-27ACB5316429}"/>
              </a:ext>
            </a:extLst>
          </p:cNvPr>
          <p:cNvGrpSpPr/>
          <p:nvPr userDrawn="1"/>
        </p:nvGrpSpPr>
        <p:grpSpPr>
          <a:xfrm>
            <a:off x="8717901" y="5342580"/>
            <a:ext cx="1032446" cy="663016"/>
            <a:chOff x="8717901" y="5342580"/>
            <a:chExt cx="1032446" cy="663016"/>
          </a:xfrm>
        </p:grpSpPr>
        <p:grpSp>
          <p:nvGrpSpPr>
            <p:cNvPr id="353" name="Graphique 5">
              <a:extLst>
                <a:ext uri="{FF2B5EF4-FFF2-40B4-BE49-F238E27FC236}">
                  <a16:creationId xmlns:a16="http://schemas.microsoft.com/office/drawing/2014/main" id="{6276A5EC-E5E2-7F47-BDC2-8B889CCDB4CC}"/>
                </a:ext>
              </a:extLst>
            </p:cNvPr>
            <p:cNvGrpSpPr/>
            <p:nvPr userDrawn="1"/>
          </p:nvGrpSpPr>
          <p:grpSpPr>
            <a:xfrm>
              <a:off x="8717901" y="5342580"/>
              <a:ext cx="1032446" cy="540504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354" name="Graphique 5">
                <a:extLst>
                  <a:ext uri="{FF2B5EF4-FFF2-40B4-BE49-F238E27FC236}">
                    <a16:creationId xmlns:a16="http://schemas.microsoft.com/office/drawing/2014/main" id="{98503A09-1FB9-4341-955B-DD81F74E9B57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5" name="Graphique 5">
                <a:extLst>
                  <a:ext uri="{FF2B5EF4-FFF2-40B4-BE49-F238E27FC236}">
                    <a16:creationId xmlns:a16="http://schemas.microsoft.com/office/drawing/2014/main" id="{32ED391C-DF22-A243-808A-D5E03B5CC2C9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6" name="Graphique 5">
                <a:extLst>
                  <a:ext uri="{FF2B5EF4-FFF2-40B4-BE49-F238E27FC236}">
                    <a16:creationId xmlns:a16="http://schemas.microsoft.com/office/drawing/2014/main" id="{810A9E3C-1EB9-4D45-ABDD-5DFA83F3396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7" name="Graphique 5">
                <a:extLst>
                  <a:ext uri="{FF2B5EF4-FFF2-40B4-BE49-F238E27FC236}">
                    <a16:creationId xmlns:a16="http://schemas.microsoft.com/office/drawing/2014/main" id="{667D95B1-8BBA-7C4A-BA4D-2CED81CB11B8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8" name="Graphique 5">
                <a:extLst>
                  <a:ext uri="{FF2B5EF4-FFF2-40B4-BE49-F238E27FC236}">
                    <a16:creationId xmlns:a16="http://schemas.microsoft.com/office/drawing/2014/main" id="{964061CE-FC72-114B-A324-7FEC1A1DA6AE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9" name="Graphique 5">
                <a:extLst>
                  <a:ext uri="{FF2B5EF4-FFF2-40B4-BE49-F238E27FC236}">
                    <a16:creationId xmlns:a16="http://schemas.microsoft.com/office/drawing/2014/main" id="{2F49C0F6-4C8C-A14C-ABAC-07160E25D594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0" name="Graphique 5">
                <a:extLst>
                  <a:ext uri="{FF2B5EF4-FFF2-40B4-BE49-F238E27FC236}">
                    <a16:creationId xmlns:a16="http://schemas.microsoft.com/office/drawing/2014/main" id="{84898958-878E-9A43-AA26-B81B730087BE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1" name="Graphique 5">
                <a:extLst>
                  <a:ext uri="{FF2B5EF4-FFF2-40B4-BE49-F238E27FC236}">
                    <a16:creationId xmlns:a16="http://schemas.microsoft.com/office/drawing/2014/main" id="{028ADE34-C439-2340-A257-95CD6812CFCE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2" name="Graphique 5">
              <a:extLst>
                <a:ext uri="{FF2B5EF4-FFF2-40B4-BE49-F238E27FC236}">
                  <a16:creationId xmlns:a16="http://schemas.microsoft.com/office/drawing/2014/main" id="{4363841A-81F0-5446-A19E-6B2FA7D6D506}"/>
                </a:ext>
              </a:extLst>
            </p:cNvPr>
            <p:cNvGrpSpPr/>
            <p:nvPr userDrawn="1"/>
          </p:nvGrpSpPr>
          <p:grpSpPr>
            <a:xfrm>
              <a:off x="9128167" y="5420543"/>
              <a:ext cx="220177" cy="585053"/>
              <a:chOff x="5810250" y="2158658"/>
              <a:chExt cx="886720" cy="2356191"/>
            </a:xfrm>
            <a:solidFill>
              <a:srgbClr val="A6DCFF"/>
            </a:solidFill>
          </p:grpSpPr>
          <p:sp>
            <p:nvSpPr>
              <p:cNvPr id="363" name="Graphique 5">
                <a:extLst>
                  <a:ext uri="{FF2B5EF4-FFF2-40B4-BE49-F238E27FC236}">
                    <a16:creationId xmlns:a16="http://schemas.microsoft.com/office/drawing/2014/main" id="{98CC7813-C731-A34D-8749-0931B0EB5313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4" name="Graphique 5">
                <a:extLst>
                  <a:ext uri="{FF2B5EF4-FFF2-40B4-BE49-F238E27FC236}">
                    <a16:creationId xmlns:a16="http://schemas.microsoft.com/office/drawing/2014/main" id="{15F619DF-5559-7144-8E46-E2A41E1AE7CE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5" name="Graphique 5">
                <a:extLst>
                  <a:ext uri="{FF2B5EF4-FFF2-40B4-BE49-F238E27FC236}">
                    <a16:creationId xmlns:a16="http://schemas.microsoft.com/office/drawing/2014/main" id="{5D35697D-62FD-9345-BC83-3A25BC072AC2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366" name="Espace réservé du texte 4">
            <a:extLst>
              <a:ext uri="{FF2B5EF4-FFF2-40B4-BE49-F238E27FC236}">
                <a16:creationId xmlns:a16="http://schemas.microsoft.com/office/drawing/2014/main" id="{5A223BEB-839D-EA44-BE49-2B3B8F901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726" y="5642609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67" name="Espace réservé du texte 4">
            <a:extLst>
              <a:ext uri="{FF2B5EF4-FFF2-40B4-BE49-F238E27FC236}">
                <a16:creationId xmlns:a16="http://schemas.microsoft.com/office/drawing/2014/main" id="{B123B651-79E4-864E-AAF9-17E5839B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72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cxnSp>
        <p:nvCxnSpPr>
          <p:cNvPr id="368" name="Connecteur droit 367">
            <a:extLst>
              <a:ext uri="{FF2B5EF4-FFF2-40B4-BE49-F238E27FC236}">
                <a16:creationId xmlns:a16="http://schemas.microsoft.com/office/drawing/2014/main" id="{8B97309F-18D6-5D43-92BB-759DA301E2A0}"/>
              </a:ext>
            </a:extLst>
          </p:cNvPr>
          <p:cNvCxnSpPr>
            <a:cxnSpLocks/>
          </p:cNvCxnSpPr>
          <p:nvPr userDrawn="1"/>
        </p:nvCxnSpPr>
        <p:spPr>
          <a:xfrm>
            <a:off x="5450131" y="5515640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cteur droit 368">
            <a:extLst>
              <a:ext uri="{FF2B5EF4-FFF2-40B4-BE49-F238E27FC236}">
                <a16:creationId xmlns:a16="http://schemas.microsoft.com/office/drawing/2014/main" id="{60C34E18-B052-F342-BED2-40C76B510C55}"/>
              </a:ext>
            </a:extLst>
          </p:cNvPr>
          <p:cNvCxnSpPr>
            <a:cxnSpLocks/>
          </p:cNvCxnSpPr>
          <p:nvPr userDrawn="1"/>
        </p:nvCxnSpPr>
        <p:spPr>
          <a:xfrm>
            <a:off x="8344663" y="5421825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Espace réservé du texte 4">
            <a:extLst>
              <a:ext uri="{FF2B5EF4-FFF2-40B4-BE49-F238E27FC236}">
                <a16:creationId xmlns:a16="http://schemas.microsoft.com/office/drawing/2014/main" id="{F1AF5445-5A66-B84A-A4CD-FD9ADFABB3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9642" y="5660265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1" name="Espace réservé du texte 4">
            <a:extLst>
              <a:ext uri="{FF2B5EF4-FFF2-40B4-BE49-F238E27FC236}">
                <a16:creationId xmlns:a16="http://schemas.microsoft.com/office/drawing/2014/main" id="{3282B747-4B7C-2F4B-83D1-E8986B3090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508" y="6079503"/>
            <a:ext cx="1102156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72" name="Espace réservé du texte 4">
            <a:extLst>
              <a:ext uri="{FF2B5EF4-FFF2-40B4-BE49-F238E27FC236}">
                <a16:creationId xmlns:a16="http://schemas.microsoft.com/office/drawing/2014/main" id="{BC913753-FD95-A041-AE85-316C5808AA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35466" y="5675763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3" name="Espace réservé du texte 4">
            <a:extLst>
              <a:ext uri="{FF2B5EF4-FFF2-40B4-BE49-F238E27FC236}">
                <a16:creationId xmlns:a16="http://schemas.microsoft.com/office/drawing/2014/main" id="{37966C68-814B-A742-94D7-160E97D60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546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38" name="Espace réservé du texte 4">
            <a:extLst>
              <a:ext uri="{FF2B5EF4-FFF2-40B4-BE49-F238E27FC236}">
                <a16:creationId xmlns:a16="http://schemas.microsoft.com/office/drawing/2014/main" id="{381632AF-3BCA-244E-BB3C-007789BD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84530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vocab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que 10">
            <a:extLst>
              <a:ext uri="{FF2B5EF4-FFF2-40B4-BE49-F238E27FC236}">
                <a16:creationId xmlns:a16="http://schemas.microsoft.com/office/drawing/2014/main" id="{FA29D455-7E15-984D-A7A9-044ECE90F103}"/>
              </a:ext>
            </a:extLst>
          </p:cNvPr>
          <p:cNvGrpSpPr/>
          <p:nvPr userDrawn="1"/>
        </p:nvGrpSpPr>
        <p:grpSpPr>
          <a:xfrm>
            <a:off x="9093207" y="268044"/>
            <a:ext cx="1852620" cy="1878543"/>
            <a:chOff x="-1329708" y="1111115"/>
            <a:chExt cx="4842570" cy="4812968"/>
          </a:xfrm>
        </p:grpSpPr>
        <p:sp>
          <p:nvSpPr>
            <p:cNvPr id="9" name="Graphique 10">
              <a:extLst>
                <a:ext uri="{FF2B5EF4-FFF2-40B4-BE49-F238E27FC236}">
                  <a16:creationId xmlns:a16="http://schemas.microsoft.com/office/drawing/2014/main" id="{2F2A1482-1D12-664A-A880-B5F8EAFAF8DF}"/>
                </a:ext>
              </a:extLst>
            </p:cNvPr>
            <p:cNvSpPr/>
            <p:nvPr/>
          </p:nvSpPr>
          <p:spPr>
            <a:xfrm flipH="1">
              <a:off x="-1329708" y="1111115"/>
              <a:ext cx="4842570" cy="4812968"/>
            </a:xfrm>
            <a:custGeom>
              <a:avLst/>
              <a:gdLst>
                <a:gd name="connsiteX0" fmla="*/ 703194 w 4810256"/>
                <a:gd name="connsiteY0" fmla="*/ 703588 h 4812968"/>
                <a:gd name="connsiteX1" fmla="*/ 703194 w 4810256"/>
                <a:gd name="connsiteY1" fmla="*/ 4106299 h 4812968"/>
                <a:gd name="connsiteX2" fmla="*/ 3584035 w 4810256"/>
                <a:gd name="connsiteY2" fmla="*/ 4501872 h 4812968"/>
                <a:gd name="connsiteX3" fmla="*/ 4680795 w 4810256"/>
                <a:gd name="connsiteY3" fmla="*/ 4683419 h 4812968"/>
                <a:gd name="connsiteX4" fmla="*/ 4499160 w 4810256"/>
                <a:gd name="connsiteY4" fmla="*/ 3586424 h 4812968"/>
                <a:gd name="connsiteX5" fmla="*/ 4103999 w 4810256"/>
                <a:gd name="connsiteY5" fmla="*/ 703588 h 4812968"/>
                <a:gd name="connsiteX6" fmla="*/ 703194 w 4810256"/>
                <a:gd name="connsiteY6" fmla="*/ 703588 h 48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0256" h="4812968">
                  <a:moveTo>
                    <a:pt x="703194" y="703588"/>
                  </a:moveTo>
                  <a:cubicBezTo>
                    <a:pt x="-234398" y="1641705"/>
                    <a:pt x="-234398" y="3168182"/>
                    <a:pt x="703194" y="4106299"/>
                  </a:cubicBezTo>
                  <a:cubicBezTo>
                    <a:pt x="1470574" y="4874205"/>
                    <a:pt x="2645491" y="5032224"/>
                    <a:pt x="3584035" y="4501872"/>
                  </a:cubicBezTo>
                  <a:cubicBezTo>
                    <a:pt x="3647531" y="4518636"/>
                    <a:pt x="4604828" y="4759524"/>
                    <a:pt x="4680795" y="4683419"/>
                  </a:cubicBezTo>
                  <a:cubicBezTo>
                    <a:pt x="4755525" y="4608648"/>
                    <a:pt x="4515915" y="3649575"/>
                    <a:pt x="4499160" y="3586424"/>
                  </a:cubicBezTo>
                  <a:cubicBezTo>
                    <a:pt x="5029405" y="2647259"/>
                    <a:pt x="4871569" y="1471589"/>
                    <a:pt x="4103999" y="703588"/>
                  </a:cubicBezTo>
                  <a:cubicBezTo>
                    <a:pt x="3166407" y="-234529"/>
                    <a:pt x="1640785" y="-234529"/>
                    <a:pt x="703194" y="703588"/>
                  </a:cubicBezTo>
                  <a:close/>
                </a:path>
              </a:pathLst>
            </a:custGeom>
            <a:solidFill>
              <a:srgbClr val="8ED2EC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Graphique 10">
              <a:extLst>
                <a:ext uri="{FF2B5EF4-FFF2-40B4-BE49-F238E27FC236}">
                  <a16:creationId xmlns:a16="http://schemas.microsoft.com/office/drawing/2014/main" id="{2B4C9A4A-62A4-C349-A61A-18D94B4D3A0B}"/>
                </a:ext>
              </a:extLst>
            </p:cNvPr>
            <p:cNvSpPr/>
            <p:nvPr/>
          </p:nvSpPr>
          <p:spPr>
            <a:xfrm>
              <a:off x="-585170" y="2246852"/>
              <a:ext cx="3353491" cy="2306384"/>
            </a:xfrm>
            <a:custGeom>
              <a:avLst/>
              <a:gdLst>
                <a:gd name="connsiteX0" fmla="*/ 3279620 w 3353491"/>
                <a:gd name="connsiteY0" fmla="*/ 378714 h 2306383"/>
                <a:gd name="connsiteX1" fmla="*/ 3081325 w 3353491"/>
                <a:gd name="connsiteY1" fmla="*/ 378714 h 2306383"/>
                <a:gd name="connsiteX2" fmla="*/ 3081325 w 3353491"/>
                <a:gd name="connsiteY2" fmla="*/ 180499 h 2306383"/>
                <a:gd name="connsiteX3" fmla="*/ 3032203 w 3353491"/>
                <a:gd name="connsiteY3" fmla="*/ 111252 h 2306383"/>
                <a:gd name="connsiteX4" fmla="*/ 2463403 w 3353491"/>
                <a:gd name="connsiteY4" fmla="*/ 0 h 2306383"/>
                <a:gd name="connsiteX5" fmla="*/ 1676794 w 3353491"/>
                <a:gd name="connsiteY5" fmla="*/ 367475 h 2306383"/>
                <a:gd name="connsiteX6" fmla="*/ 890184 w 3353491"/>
                <a:gd name="connsiteY6" fmla="*/ 0 h 2306383"/>
                <a:gd name="connsiteX7" fmla="*/ 321384 w 3353491"/>
                <a:gd name="connsiteY7" fmla="*/ 111252 h 2306383"/>
                <a:gd name="connsiteX8" fmla="*/ 272262 w 3353491"/>
                <a:gd name="connsiteY8" fmla="*/ 180499 h 2306383"/>
                <a:gd name="connsiteX9" fmla="*/ 272262 w 3353491"/>
                <a:gd name="connsiteY9" fmla="*/ 378714 h 2306383"/>
                <a:gd name="connsiteX10" fmla="*/ 73968 w 3353491"/>
                <a:gd name="connsiteY10" fmla="*/ 378714 h 2306383"/>
                <a:gd name="connsiteX11" fmla="*/ 0 w 3353491"/>
                <a:gd name="connsiteY11" fmla="*/ 452723 h 2306383"/>
                <a:gd name="connsiteX12" fmla="*/ 0 w 3353491"/>
                <a:gd name="connsiteY12" fmla="*/ 2232374 h 2306383"/>
                <a:gd name="connsiteX13" fmla="*/ 73968 w 3353491"/>
                <a:gd name="connsiteY13" fmla="*/ 2306384 h 2306383"/>
                <a:gd name="connsiteX14" fmla="*/ 3279524 w 3353491"/>
                <a:gd name="connsiteY14" fmla="*/ 2306384 h 2306383"/>
                <a:gd name="connsiteX15" fmla="*/ 3353492 w 3353491"/>
                <a:gd name="connsiteY15" fmla="*/ 2232374 h 2306383"/>
                <a:gd name="connsiteX16" fmla="*/ 3353492 w 3353491"/>
                <a:gd name="connsiteY16" fmla="*/ 452628 h 2306383"/>
                <a:gd name="connsiteX17" fmla="*/ 3279620 w 3353491"/>
                <a:gd name="connsiteY17" fmla="*/ 378714 h 2306383"/>
                <a:gd name="connsiteX18" fmla="*/ 3205747 w 3353491"/>
                <a:gd name="connsiteY18" fmla="*/ 2158365 h 2306383"/>
                <a:gd name="connsiteX19" fmla="*/ 1809117 w 3353491"/>
                <a:gd name="connsiteY19" fmla="*/ 2158365 h 2306383"/>
                <a:gd name="connsiteX20" fmla="*/ 2419708 w 3353491"/>
                <a:gd name="connsiteY20" fmla="*/ 1879473 h 2306383"/>
                <a:gd name="connsiteX21" fmla="*/ 2982320 w 3353491"/>
                <a:gd name="connsiteY21" fmla="*/ 2003203 h 2306383"/>
                <a:gd name="connsiteX22" fmla="*/ 3049815 w 3353491"/>
                <a:gd name="connsiteY22" fmla="*/ 1994726 h 2306383"/>
                <a:gd name="connsiteX23" fmla="*/ 3081325 w 3353491"/>
                <a:gd name="connsiteY23" fmla="*/ 1934432 h 2306383"/>
                <a:gd name="connsiteX24" fmla="*/ 3081325 w 3353491"/>
                <a:gd name="connsiteY24" fmla="*/ 526637 h 2306383"/>
                <a:gd name="connsiteX25" fmla="*/ 3205747 w 3353491"/>
                <a:gd name="connsiteY25" fmla="*/ 526637 h 2306383"/>
                <a:gd name="connsiteX26" fmla="*/ 3205747 w 3353491"/>
                <a:gd name="connsiteY26" fmla="*/ 2158365 h 2306383"/>
                <a:gd name="connsiteX27" fmla="*/ 147936 w 3353491"/>
                <a:gd name="connsiteY27" fmla="*/ 2158365 h 2306383"/>
                <a:gd name="connsiteX28" fmla="*/ 147936 w 3353491"/>
                <a:gd name="connsiteY28" fmla="*/ 526637 h 2306383"/>
                <a:gd name="connsiteX29" fmla="*/ 272262 w 3353491"/>
                <a:gd name="connsiteY29" fmla="*/ 526637 h 2306383"/>
                <a:gd name="connsiteX30" fmla="*/ 272262 w 3353491"/>
                <a:gd name="connsiteY30" fmla="*/ 1934527 h 2306383"/>
                <a:gd name="connsiteX31" fmla="*/ 303773 w 3353491"/>
                <a:gd name="connsiteY31" fmla="*/ 1994821 h 2306383"/>
                <a:gd name="connsiteX32" fmla="*/ 371267 w 3353491"/>
                <a:gd name="connsiteY32" fmla="*/ 2003298 h 2306383"/>
                <a:gd name="connsiteX33" fmla="*/ 933784 w 3353491"/>
                <a:gd name="connsiteY33" fmla="*/ 1879568 h 2306383"/>
                <a:gd name="connsiteX34" fmla="*/ 1544470 w 3353491"/>
                <a:gd name="connsiteY34" fmla="*/ 2158460 h 2306383"/>
                <a:gd name="connsiteX35" fmla="*/ 147936 w 3353491"/>
                <a:gd name="connsiteY35" fmla="*/ 2158460 h 2306383"/>
                <a:gd name="connsiteX36" fmla="*/ 418960 w 3353491"/>
                <a:gd name="connsiteY36" fmla="*/ 378714 h 2306383"/>
                <a:gd name="connsiteX37" fmla="*/ 418960 w 3353491"/>
                <a:gd name="connsiteY37" fmla="*/ 233077 h 2306383"/>
                <a:gd name="connsiteX38" fmla="*/ 890184 w 3353491"/>
                <a:gd name="connsiteY38" fmla="*/ 146780 h 2306383"/>
                <a:gd name="connsiteX39" fmla="*/ 1484496 w 3353491"/>
                <a:gd name="connsiteY39" fmla="*/ 378714 h 2306383"/>
                <a:gd name="connsiteX40" fmla="*/ 1556560 w 3353491"/>
                <a:gd name="connsiteY40" fmla="*/ 452723 h 2306383"/>
                <a:gd name="connsiteX41" fmla="*/ 1603397 w 3353491"/>
                <a:gd name="connsiteY41" fmla="*/ 508254 h 2306383"/>
                <a:gd name="connsiteX42" fmla="*/ 1603397 w 3353491"/>
                <a:gd name="connsiteY42" fmla="*/ 526637 h 2306383"/>
                <a:gd name="connsiteX43" fmla="*/ 1603397 w 3353491"/>
                <a:gd name="connsiteY43" fmla="*/ 2008156 h 2306383"/>
                <a:gd name="connsiteX44" fmla="*/ 933784 w 3353491"/>
                <a:gd name="connsiteY44" fmla="*/ 1732693 h 2306383"/>
                <a:gd name="connsiteX45" fmla="*/ 418960 w 3353491"/>
                <a:gd name="connsiteY45" fmla="*/ 1830324 h 2306383"/>
                <a:gd name="connsiteX46" fmla="*/ 418960 w 3353491"/>
                <a:gd name="connsiteY46" fmla="*/ 526637 h 2306383"/>
                <a:gd name="connsiteX47" fmla="*/ 418960 w 3353491"/>
                <a:gd name="connsiteY47" fmla="*/ 452628 h 2306383"/>
                <a:gd name="connsiteX48" fmla="*/ 418960 w 3353491"/>
                <a:gd name="connsiteY48" fmla="*/ 378714 h 2306383"/>
                <a:gd name="connsiteX49" fmla="*/ 1869091 w 3353491"/>
                <a:gd name="connsiteY49" fmla="*/ 378714 h 2306383"/>
                <a:gd name="connsiteX50" fmla="*/ 2463499 w 3353491"/>
                <a:gd name="connsiteY50" fmla="*/ 146780 h 2306383"/>
                <a:gd name="connsiteX51" fmla="*/ 2934627 w 3353491"/>
                <a:gd name="connsiteY51" fmla="*/ 233077 h 2306383"/>
                <a:gd name="connsiteX52" fmla="*/ 2934627 w 3353491"/>
                <a:gd name="connsiteY52" fmla="*/ 378714 h 2306383"/>
                <a:gd name="connsiteX53" fmla="*/ 2934627 w 3353491"/>
                <a:gd name="connsiteY53" fmla="*/ 452723 h 2306383"/>
                <a:gd name="connsiteX54" fmla="*/ 2934627 w 3353491"/>
                <a:gd name="connsiteY54" fmla="*/ 526733 h 2306383"/>
                <a:gd name="connsiteX55" fmla="*/ 2934627 w 3353491"/>
                <a:gd name="connsiteY55" fmla="*/ 1830419 h 2306383"/>
                <a:gd name="connsiteX56" fmla="*/ 2419804 w 3353491"/>
                <a:gd name="connsiteY56" fmla="*/ 1732788 h 2306383"/>
                <a:gd name="connsiteX57" fmla="*/ 1750190 w 3353491"/>
                <a:gd name="connsiteY57" fmla="*/ 2008251 h 2306383"/>
                <a:gd name="connsiteX58" fmla="*/ 1750190 w 3353491"/>
                <a:gd name="connsiteY58" fmla="*/ 526637 h 2306383"/>
                <a:gd name="connsiteX59" fmla="*/ 1750190 w 3353491"/>
                <a:gd name="connsiteY59" fmla="*/ 508254 h 2306383"/>
                <a:gd name="connsiteX60" fmla="*/ 1797027 w 3353491"/>
                <a:gd name="connsiteY60" fmla="*/ 452723 h 2306383"/>
                <a:gd name="connsiteX61" fmla="*/ 1869091 w 3353491"/>
                <a:gd name="connsiteY61" fmla="*/ 378714 h 2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53491" h="2306383">
                  <a:moveTo>
                    <a:pt x="3279620" y="378714"/>
                  </a:moveTo>
                  <a:lnTo>
                    <a:pt x="3081325" y="378714"/>
                  </a:lnTo>
                  <a:lnTo>
                    <a:pt x="3081325" y="180499"/>
                  </a:lnTo>
                  <a:cubicBezTo>
                    <a:pt x="3081325" y="149352"/>
                    <a:pt x="3061619" y="121539"/>
                    <a:pt x="3032203" y="111252"/>
                  </a:cubicBezTo>
                  <a:cubicBezTo>
                    <a:pt x="2815345" y="35433"/>
                    <a:pt x="2634567" y="0"/>
                    <a:pt x="2463403" y="0"/>
                  </a:cubicBezTo>
                  <a:cubicBezTo>
                    <a:pt x="2152872" y="0"/>
                    <a:pt x="1888701" y="123825"/>
                    <a:pt x="1676794" y="367475"/>
                  </a:cubicBezTo>
                  <a:cubicBezTo>
                    <a:pt x="1464791" y="123825"/>
                    <a:pt x="1200715" y="0"/>
                    <a:pt x="890184" y="0"/>
                  </a:cubicBezTo>
                  <a:cubicBezTo>
                    <a:pt x="719020" y="0"/>
                    <a:pt x="538242" y="35338"/>
                    <a:pt x="321384" y="111252"/>
                  </a:cubicBezTo>
                  <a:cubicBezTo>
                    <a:pt x="291968" y="121634"/>
                    <a:pt x="272262" y="149352"/>
                    <a:pt x="272262" y="180499"/>
                  </a:cubicBezTo>
                  <a:lnTo>
                    <a:pt x="272262" y="378714"/>
                  </a:lnTo>
                  <a:lnTo>
                    <a:pt x="73968" y="378714"/>
                  </a:lnTo>
                  <a:cubicBezTo>
                    <a:pt x="33128" y="378714"/>
                    <a:pt x="0" y="411861"/>
                    <a:pt x="0" y="452723"/>
                  </a:cubicBezTo>
                  <a:lnTo>
                    <a:pt x="0" y="2232374"/>
                  </a:lnTo>
                  <a:cubicBezTo>
                    <a:pt x="0" y="2273237"/>
                    <a:pt x="33128" y="2306384"/>
                    <a:pt x="73968" y="2306384"/>
                  </a:cubicBezTo>
                  <a:lnTo>
                    <a:pt x="3279524" y="2306384"/>
                  </a:lnTo>
                  <a:cubicBezTo>
                    <a:pt x="3320364" y="2306384"/>
                    <a:pt x="3353492" y="2273237"/>
                    <a:pt x="3353492" y="2232374"/>
                  </a:cubicBezTo>
                  <a:lnTo>
                    <a:pt x="3353492" y="452628"/>
                  </a:lnTo>
                  <a:cubicBezTo>
                    <a:pt x="3353492" y="411766"/>
                    <a:pt x="3320459" y="378714"/>
                    <a:pt x="3279620" y="378714"/>
                  </a:cubicBezTo>
                  <a:close/>
                  <a:moveTo>
                    <a:pt x="3205747" y="2158365"/>
                  </a:moveTo>
                  <a:lnTo>
                    <a:pt x="1809117" y="2158365"/>
                  </a:lnTo>
                  <a:cubicBezTo>
                    <a:pt x="1978091" y="1971008"/>
                    <a:pt x="2178861" y="1879473"/>
                    <a:pt x="2419708" y="1879473"/>
                  </a:cubicBezTo>
                  <a:cubicBezTo>
                    <a:pt x="2624191" y="1879473"/>
                    <a:pt x="2827816" y="1945577"/>
                    <a:pt x="2982320" y="2003203"/>
                  </a:cubicBezTo>
                  <a:cubicBezTo>
                    <a:pt x="3004787" y="2011585"/>
                    <a:pt x="3030014" y="2008442"/>
                    <a:pt x="3049815" y="1994726"/>
                  </a:cubicBezTo>
                  <a:cubicBezTo>
                    <a:pt x="3069521" y="1981010"/>
                    <a:pt x="3081325" y="1958435"/>
                    <a:pt x="3081325" y="1934432"/>
                  </a:cubicBezTo>
                  <a:lnTo>
                    <a:pt x="3081325" y="526637"/>
                  </a:lnTo>
                  <a:lnTo>
                    <a:pt x="3205747" y="526637"/>
                  </a:lnTo>
                  <a:lnTo>
                    <a:pt x="3205747" y="2158365"/>
                  </a:lnTo>
                  <a:close/>
                  <a:moveTo>
                    <a:pt x="147936" y="2158365"/>
                  </a:moveTo>
                  <a:lnTo>
                    <a:pt x="147936" y="526637"/>
                  </a:lnTo>
                  <a:lnTo>
                    <a:pt x="272262" y="526637"/>
                  </a:lnTo>
                  <a:lnTo>
                    <a:pt x="272262" y="1934527"/>
                  </a:lnTo>
                  <a:cubicBezTo>
                    <a:pt x="272262" y="1958531"/>
                    <a:pt x="284067" y="1981105"/>
                    <a:pt x="303773" y="1994821"/>
                  </a:cubicBezTo>
                  <a:cubicBezTo>
                    <a:pt x="323573" y="2008537"/>
                    <a:pt x="348705" y="2011680"/>
                    <a:pt x="371267" y="2003298"/>
                  </a:cubicBezTo>
                  <a:cubicBezTo>
                    <a:pt x="525771" y="1945672"/>
                    <a:pt x="729397" y="1879568"/>
                    <a:pt x="933784" y="1879568"/>
                  </a:cubicBezTo>
                  <a:cubicBezTo>
                    <a:pt x="1174727" y="1879568"/>
                    <a:pt x="1375401" y="1971103"/>
                    <a:pt x="1544470" y="2158460"/>
                  </a:cubicBezTo>
                  <a:lnTo>
                    <a:pt x="147936" y="2158460"/>
                  </a:lnTo>
                  <a:close/>
                  <a:moveTo>
                    <a:pt x="418960" y="378714"/>
                  </a:moveTo>
                  <a:lnTo>
                    <a:pt x="418960" y="233077"/>
                  </a:lnTo>
                  <a:cubicBezTo>
                    <a:pt x="597930" y="174308"/>
                    <a:pt x="748722" y="146780"/>
                    <a:pt x="890184" y="146780"/>
                  </a:cubicBezTo>
                  <a:cubicBezTo>
                    <a:pt x="1121131" y="146780"/>
                    <a:pt x="1317045" y="223075"/>
                    <a:pt x="1484496" y="378714"/>
                  </a:cubicBezTo>
                  <a:cubicBezTo>
                    <a:pt x="1509152" y="401669"/>
                    <a:pt x="1533142" y="426339"/>
                    <a:pt x="1556560" y="452723"/>
                  </a:cubicBezTo>
                  <a:cubicBezTo>
                    <a:pt x="1572363" y="470535"/>
                    <a:pt x="1588070" y="488918"/>
                    <a:pt x="1603397" y="508254"/>
                  </a:cubicBezTo>
                  <a:lnTo>
                    <a:pt x="1603397" y="526637"/>
                  </a:lnTo>
                  <a:lnTo>
                    <a:pt x="1603397" y="2008156"/>
                  </a:lnTo>
                  <a:cubicBezTo>
                    <a:pt x="1416240" y="1825181"/>
                    <a:pt x="1191767" y="1732693"/>
                    <a:pt x="933784" y="1732693"/>
                  </a:cubicBezTo>
                  <a:cubicBezTo>
                    <a:pt x="748722" y="1732693"/>
                    <a:pt x="568990" y="1779556"/>
                    <a:pt x="418960" y="1830324"/>
                  </a:cubicBezTo>
                  <a:lnTo>
                    <a:pt x="418960" y="526637"/>
                  </a:lnTo>
                  <a:lnTo>
                    <a:pt x="418960" y="452628"/>
                  </a:lnTo>
                  <a:lnTo>
                    <a:pt x="418960" y="378714"/>
                  </a:lnTo>
                  <a:close/>
                  <a:moveTo>
                    <a:pt x="1869091" y="378714"/>
                  </a:moveTo>
                  <a:cubicBezTo>
                    <a:pt x="2036542" y="223075"/>
                    <a:pt x="2232457" y="146780"/>
                    <a:pt x="2463499" y="146780"/>
                  </a:cubicBezTo>
                  <a:cubicBezTo>
                    <a:pt x="2604866" y="146780"/>
                    <a:pt x="2755657" y="174308"/>
                    <a:pt x="2934627" y="233077"/>
                  </a:cubicBezTo>
                  <a:lnTo>
                    <a:pt x="2934627" y="378714"/>
                  </a:lnTo>
                  <a:lnTo>
                    <a:pt x="2934627" y="452723"/>
                  </a:lnTo>
                  <a:lnTo>
                    <a:pt x="2934627" y="526733"/>
                  </a:lnTo>
                  <a:lnTo>
                    <a:pt x="2934627" y="1830419"/>
                  </a:lnTo>
                  <a:cubicBezTo>
                    <a:pt x="2784692" y="1779651"/>
                    <a:pt x="2604866" y="1732788"/>
                    <a:pt x="2419804" y="1732788"/>
                  </a:cubicBezTo>
                  <a:cubicBezTo>
                    <a:pt x="2161821" y="1732788"/>
                    <a:pt x="1937347" y="1825276"/>
                    <a:pt x="1750190" y="2008251"/>
                  </a:cubicBezTo>
                  <a:lnTo>
                    <a:pt x="1750190" y="526637"/>
                  </a:lnTo>
                  <a:lnTo>
                    <a:pt x="1750190" y="508254"/>
                  </a:lnTo>
                  <a:cubicBezTo>
                    <a:pt x="1765517" y="488823"/>
                    <a:pt x="1781129" y="470535"/>
                    <a:pt x="1797027" y="452723"/>
                  </a:cubicBezTo>
                  <a:cubicBezTo>
                    <a:pt x="1820445" y="426244"/>
                    <a:pt x="1844435" y="401574"/>
                    <a:pt x="1869091" y="378714"/>
                  </a:cubicBezTo>
                  <a:close/>
                </a:path>
              </a:pathLst>
            </a:custGeom>
            <a:solidFill>
              <a:schemeClr val="bg1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ableau 11">
            <a:extLst>
              <a:ext uri="{FF2B5EF4-FFF2-40B4-BE49-F238E27FC236}">
                <a16:creationId xmlns:a16="http://schemas.microsoft.com/office/drawing/2014/main" id="{7D4C2BE8-940A-CF4A-8884-FC67F1E0F5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14388" y="2509838"/>
            <a:ext cx="9847262" cy="354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38DDA0AC-DD6A-3942-A0A5-3C5F2ED69A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485773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se en avant ce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7DD300B-856A-7A45-BF6E-C977C3A4BB4B}"/>
              </a:ext>
            </a:extLst>
          </p:cNvPr>
          <p:cNvSpPr/>
          <p:nvPr userDrawn="1"/>
        </p:nvSpPr>
        <p:spPr>
          <a:xfrm>
            <a:off x="803275" y="1315478"/>
            <a:ext cx="4685324" cy="468532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raphique 20">
            <a:extLst>
              <a:ext uri="{FF2B5EF4-FFF2-40B4-BE49-F238E27FC236}">
                <a16:creationId xmlns:a16="http://schemas.microsoft.com/office/drawing/2014/main" id="{70B2E9C1-360D-0446-B2BD-A2CEF1B36C06}"/>
              </a:ext>
            </a:extLst>
          </p:cNvPr>
          <p:cNvSpPr/>
          <p:nvPr userDrawn="1"/>
        </p:nvSpPr>
        <p:spPr>
          <a:xfrm>
            <a:off x="5956660" y="4800776"/>
            <a:ext cx="278680" cy="451390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5624AFA-2D5A-DF40-B8C6-9CEF3D9846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6659" y="1376364"/>
            <a:ext cx="5295840" cy="28513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C587732-0C07-B244-966D-B75B9659C6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713" y="4729879"/>
            <a:ext cx="4916487" cy="6381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5D39B21-F26F-374F-A644-70BB17770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7500" y="2301781"/>
            <a:ext cx="3056874" cy="2614464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717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6601781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étences 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>
            <a:extLst>
              <a:ext uri="{FF2B5EF4-FFF2-40B4-BE49-F238E27FC236}">
                <a16:creationId xmlns:a16="http://schemas.microsoft.com/office/drawing/2014/main" id="{5227DBD7-24DD-2B43-9C59-E1726AF8D0A3}"/>
              </a:ext>
            </a:extLst>
          </p:cNvPr>
          <p:cNvSpPr/>
          <p:nvPr userDrawn="1"/>
        </p:nvSpPr>
        <p:spPr>
          <a:xfrm>
            <a:off x="11420083" y="6382690"/>
            <a:ext cx="384821" cy="384821"/>
          </a:xfrm>
          <a:prstGeom prst="ellipse">
            <a:avLst/>
          </a:prstGeom>
          <a:solidFill>
            <a:schemeClr val="accent3">
              <a:alpha val="71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A3FD7-AA94-654E-8AA9-46076574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083" y="6475538"/>
            <a:ext cx="451104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fld id="{8DC0A7CC-E058-784F-AA24-5CF96B90E7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Signalisation droite 126">
            <a:extLst>
              <a:ext uri="{FF2B5EF4-FFF2-40B4-BE49-F238E27FC236}">
                <a16:creationId xmlns:a16="http://schemas.microsoft.com/office/drawing/2014/main" id="{765E8757-9CC8-864C-8B1E-023AD86C62A6}"/>
              </a:ext>
            </a:extLst>
          </p:cNvPr>
          <p:cNvSpPr/>
          <p:nvPr userDrawn="1"/>
        </p:nvSpPr>
        <p:spPr>
          <a:xfrm>
            <a:off x="-7888" y="1155268"/>
            <a:ext cx="3276218" cy="539017"/>
          </a:xfrm>
          <a:prstGeom prst="homePlate">
            <a:avLst/>
          </a:prstGeom>
          <a:solidFill>
            <a:srgbClr val="DA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E74BB-6AB1-C949-BBA8-17EADC80650D}"/>
              </a:ext>
            </a:extLst>
          </p:cNvPr>
          <p:cNvSpPr/>
          <p:nvPr userDrawn="1"/>
        </p:nvSpPr>
        <p:spPr>
          <a:xfrm>
            <a:off x="419305" y="1228737"/>
            <a:ext cx="17091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b="1">
                <a:latin typeface="FranceTV Brown" panose="020B0504020101010102" pitchFamily="34" charset="77"/>
                <a:cs typeface="FranceTV Brown" panose="020B0504020101010102" pitchFamily="34" charset="77"/>
              </a:rPr>
              <a:t>Compétences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3FBB387-329E-B240-93CC-3908D56F0E68}"/>
              </a:ext>
            </a:extLst>
          </p:cNvPr>
          <p:cNvGrpSpPr/>
          <p:nvPr userDrawn="1"/>
        </p:nvGrpSpPr>
        <p:grpSpPr>
          <a:xfrm>
            <a:off x="0" y="396896"/>
            <a:ext cx="976497" cy="319986"/>
            <a:chOff x="395024" y="443122"/>
            <a:chExt cx="929257" cy="304506"/>
          </a:xfrm>
          <a:solidFill>
            <a:srgbClr val="EB807A"/>
          </a:solidFill>
        </p:grpSpPr>
        <p:sp>
          <p:nvSpPr>
            <p:cNvPr id="9" name="Graphique 6">
              <a:extLst>
                <a:ext uri="{FF2B5EF4-FFF2-40B4-BE49-F238E27FC236}">
                  <a16:creationId xmlns:a16="http://schemas.microsoft.com/office/drawing/2014/main" id="{03C4254E-8F86-8946-A377-36834CE0A6AE}"/>
                </a:ext>
              </a:extLst>
            </p:cNvPr>
            <p:cNvSpPr/>
            <p:nvPr/>
          </p:nvSpPr>
          <p:spPr>
            <a:xfrm>
              <a:off x="403252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Graphique 6">
              <a:extLst>
                <a:ext uri="{FF2B5EF4-FFF2-40B4-BE49-F238E27FC236}">
                  <a16:creationId xmlns:a16="http://schemas.microsoft.com/office/drawing/2014/main" id="{17494B4B-129A-6141-9412-5F866A3B4683}"/>
                </a:ext>
              </a:extLst>
            </p:cNvPr>
            <p:cNvSpPr/>
            <p:nvPr/>
          </p:nvSpPr>
          <p:spPr>
            <a:xfrm>
              <a:off x="493390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Graphique 6">
              <a:extLst>
                <a:ext uri="{FF2B5EF4-FFF2-40B4-BE49-F238E27FC236}">
                  <a16:creationId xmlns:a16="http://schemas.microsoft.com/office/drawing/2014/main" id="{79018EB4-F901-8D40-98CB-DB9CF91050AC}"/>
                </a:ext>
              </a:extLst>
            </p:cNvPr>
            <p:cNvSpPr/>
            <p:nvPr/>
          </p:nvSpPr>
          <p:spPr>
            <a:xfrm>
              <a:off x="582950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501520E6-6517-D740-876C-4A8E3E8446A8}"/>
                </a:ext>
              </a:extLst>
            </p:cNvPr>
            <p:cNvSpPr/>
            <p:nvPr/>
          </p:nvSpPr>
          <p:spPr>
            <a:xfrm>
              <a:off x="673089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Graphique 6">
              <a:extLst>
                <a:ext uri="{FF2B5EF4-FFF2-40B4-BE49-F238E27FC236}">
                  <a16:creationId xmlns:a16="http://schemas.microsoft.com/office/drawing/2014/main" id="{9F0D4DFB-7F5D-014E-A1E7-11832F96C096}"/>
                </a:ext>
              </a:extLst>
            </p:cNvPr>
            <p:cNvSpPr/>
            <p:nvPr/>
          </p:nvSpPr>
          <p:spPr>
            <a:xfrm>
              <a:off x="763228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6">
              <a:extLst>
                <a:ext uri="{FF2B5EF4-FFF2-40B4-BE49-F238E27FC236}">
                  <a16:creationId xmlns:a16="http://schemas.microsoft.com/office/drawing/2014/main" id="{0ACFD157-92BE-5E48-AFC3-80F06D5BC18B}"/>
                </a:ext>
              </a:extLst>
            </p:cNvPr>
            <p:cNvSpPr/>
            <p:nvPr/>
          </p:nvSpPr>
          <p:spPr>
            <a:xfrm>
              <a:off x="853366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que 6">
              <a:extLst>
                <a:ext uri="{FF2B5EF4-FFF2-40B4-BE49-F238E27FC236}">
                  <a16:creationId xmlns:a16="http://schemas.microsoft.com/office/drawing/2014/main" id="{06B2E5E1-0A68-D340-9E31-4FEB6DADAA33}"/>
                </a:ext>
              </a:extLst>
            </p:cNvPr>
            <p:cNvSpPr/>
            <p:nvPr/>
          </p:nvSpPr>
          <p:spPr>
            <a:xfrm>
              <a:off x="943504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6">
              <a:extLst>
                <a:ext uri="{FF2B5EF4-FFF2-40B4-BE49-F238E27FC236}">
                  <a16:creationId xmlns:a16="http://schemas.microsoft.com/office/drawing/2014/main" id="{A0BBB9E0-73CF-0446-B7E7-A9E88F843646}"/>
                </a:ext>
              </a:extLst>
            </p:cNvPr>
            <p:cNvSpPr/>
            <p:nvPr/>
          </p:nvSpPr>
          <p:spPr>
            <a:xfrm>
              <a:off x="1033643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que 6">
              <a:extLst>
                <a:ext uri="{FF2B5EF4-FFF2-40B4-BE49-F238E27FC236}">
                  <a16:creationId xmlns:a16="http://schemas.microsoft.com/office/drawing/2014/main" id="{D1D4D662-FDB1-6446-949B-BACB67259DC3}"/>
                </a:ext>
              </a:extLst>
            </p:cNvPr>
            <p:cNvSpPr/>
            <p:nvPr/>
          </p:nvSpPr>
          <p:spPr>
            <a:xfrm>
              <a:off x="1123204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6">
              <a:extLst>
                <a:ext uri="{FF2B5EF4-FFF2-40B4-BE49-F238E27FC236}">
                  <a16:creationId xmlns:a16="http://schemas.microsoft.com/office/drawing/2014/main" id="{EC3CD23D-7818-0D47-945C-17A37D414548}"/>
                </a:ext>
              </a:extLst>
            </p:cNvPr>
            <p:cNvSpPr/>
            <p:nvPr/>
          </p:nvSpPr>
          <p:spPr>
            <a:xfrm>
              <a:off x="1213342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Graphique 6">
              <a:extLst>
                <a:ext uri="{FF2B5EF4-FFF2-40B4-BE49-F238E27FC236}">
                  <a16:creationId xmlns:a16="http://schemas.microsoft.com/office/drawing/2014/main" id="{64FDE5D4-F9C3-E94B-A38E-966995884925}"/>
                </a:ext>
              </a:extLst>
            </p:cNvPr>
            <p:cNvSpPr/>
            <p:nvPr/>
          </p:nvSpPr>
          <p:spPr>
            <a:xfrm>
              <a:off x="1303480" y="443122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Graphique 6">
              <a:extLst>
                <a:ext uri="{FF2B5EF4-FFF2-40B4-BE49-F238E27FC236}">
                  <a16:creationId xmlns:a16="http://schemas.microsoft.com/office/drawing/2014/main" id="{9D532CBD-5579-B640-B203-09CA1010EFAB}"/>
                </a:ext>
              </a:extLst>
            </p:cNvPr>
            <p:cNvSpPr/>
            <p:nvPr/>
          </p:nvSpPr>
          <p:spPr>
            <a:xfrm>
              <a:off x="399785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Graphique 6">
              <a:extLst>
                <a:ext uri="{FF2B5EF4-FFF2-40B4-BE49-F238E27FC236}">
                  <a16:creationId xmlns:a16="http://schemas.microsoft.com/office/drawing/2014/main" id="{B69BD59C-68F5-1B4D-836A-491904105EE2}"/>
                </a:ext>
              </a:extLst>
            </p:cNvPr>
            <p:cNvSpPr/>
            <p:nvPr/>
          </p:nvSpPr>
          <p:spPr>
            <a:xfrm>
              <a:off x="489345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Graphique 6">
              <a:extLst>
                <a:ext uri="{FF2B5EF4-FFF2-40B4-BE49-F238E27FC236}">
                  <a16:creationId xmlns:a16="http://schemas.microsoft.com/office/drawing/2014/main" id="{4BE154C5-7894-AD45-87BA-3FAEECA9EC40}"/>
                </a:ext>
              </a:extLst>
            </p:cNvPr>
            <p:cNvSpPr/>
            <p:nvPr/>
          </p:nvSpPr>
          <p:spPr>
            <a:xfrm>
              <a:off x="579484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Graphique 6">
              <a:extLst>
                <a:ext uri="{FF2B5EF4-FFF2-40B4-BE49-F238E27FC236}">
                  <a16:creationId xmlns:a16="http://schemas.microsoft.com/office/drawing/2014/main" id="{0389ECFE-4F7C-8B4F-8B4E-C9928E74C2AE}"/>
                </a:ext>
              </a:extLst>
            </p:cNvPr>
            <p:cNvSpPr/>
            <p:nvPr/>
          </p:nvSpPr>
          <p:spPr>
            <a:xfrm>
              <a:off x="669622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Graphique 6">
              <a:extLst>
                <a:ext uri="{FF2B5EF4-FFF2-40B4-BE49-F238E27FC236}">
                  <a16:creationId xmlns:a16="http://schemas.microsoft.com/office/drawing/2014/main" id="{629B9E7B-41BD-1E40-8C64-BEA4AE260657}"/>
                </a:ext>
              </a:extLst>
            </p:cNvPr>
            <p:cNvSpPr/>
            <p:nvPr/>
          </p:nvSpPr>
          <p:spPr>
            <a:xfrm>
              <a:off x="759761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Graphique 6">
              <a:extLst>
                <a:ext uri="{FF2B5EF4-FFF2-40B4-BE49-F238E27FC236}">
                  <a16:creationId xmlns:a16="http://schemas.microsoft.com/office/drawing/2014/main" id="{E13F834B-2C8F-9A4E-8D22-4C635542F1BF}"/>
                </a:ext>
              </a:extLst>
            </p:cNvPr>
            <p:cNvSpPr/>
            <p:nvPr/>
          </p:nvSpPr>
          <p:spPr>
            <a:xfrm>
              <a:off x="849899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Graphique 6">
              <a:extLst>
                <a:ext uri="{FF2B5EF4-FFF2-40B4-BE49-F238E27FC236}">
                  <a16:creationId xmlns:a16="http://schemas.microsoft.com/office/drawing/2014/main" id="{CFA4370C-9DEF-E448-939F-2D2B1B82E40D}"/>
                </a:ext>
              </a:extLst>
            </p:cNvPr>
            <p:cNvSpPr/>
            <p:nvPr/>
          </p:nvSpPr>
          <p:spPr>
            <a:xfrm>
              <a:off x="940037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Graphique 6">
              <a:extLst>
                <a:ext uri="{FF2B5EF4-FFF2-40B4-BE49-F238E27FC236}">
                  <a16:creationId xmlns:a16="http://schemas.microsoft.com/office/drawing/2014/main" id="{A7B39558-C8F3-184E-9275-DF010DB43943}"/>
                </a:ext>
              </a:extLst>
            </p:cNvPr>
            <p:cNvSpPr/>
            <p:nvPr/>
          </p:nvSpPr>
          <p:spPr>
            <a:xfrm>
              <a:off x="1029598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Graphique 6">
              <a:extLst>
                <a:ext uri="{FF2B5EF4-FFF2-40B4-BE49-F238E27FC236}">
                  <a16:creationId xmlns:a16="http://schemas.microsoft.com/office/drawing/2014/main" id="{F3CBA5F9-DB82-394A-AB7D-A967384B6BBD}"/>
                </a:ext>
              </a:extLst>
            </p:cNvPr>
            <p:cNvSpPr/>
            <p:nvPr/>
          </p:nvSpPr>
          <p:spPr>
            <a:xfrm>
              <a:off x="1119736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Graphique 6">
              <a:extLst>
                <a:ext uri="{FF2B5EF4-FFF2-40B4-BE49-F238E27FC236}">
                  <a16:creationId xmlns:a16="http://schemas.microsoft.com/office/drawing/2014/main" id="{44945FF2-7E85-4E42-9435-70E3D7705C92}"/>
                </a:ext>
              </a:extLst>
            </p:cNvPr>
            <p:cNvSpPr/>
            <p:nvPr/>
          </p:nvSpPr>
          <p:spPr>
            <a:xfrm>
              <a:off x="1209875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Graphique 6">
              <a:extLst>
                <a:ext uri="{FF2B5EF4-FFF2-40B4-BE49-F238E27FC236}">
                  <a16:creationId xmlns:a16="http://schemas.microsoft.com/office/drawing/2014/main" id="{9F3F146B-D00E-FA4D-92CA-12812ADA353E}"/>
                </a:ext>
              </a:extLst>
            </p:cNvPr>
            <p:cNvSpPr/>
            <p:nvPr/>
          </p:nvSpPr>
          <p:spPr>
            <a:xfrm>
              <a:off x="1300014" y="537883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Graphique 6">
              <a:extLst>
                <a:ext uri="{FF2B5EF4-FFF2-40B4-BE49-F238E27FC236}">
                  <a16:creationId xmlns:a16="http://schemas.microsoft.com/office/drawing/2014/main" id="{417CB798-E21F-7542-ACDA-3433649AC0A7}"/>
                </a:ext>
              </a:extLst>
            </p:cNvPr>
            <p:cNvSpPr/>
            <p:nvPr/>
          </p:nvSpPr>
          <p:spPr>
            <a:xfrm>
              <a:off x="395740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Graphique 6">
              <a:extLst>
                <a:ext uri="{FF2B5EF4-FFF2-40B4-BE49-F238E27FC236}">
                  <a16:creationId xmlns:a16="http://schemas.microsoft.com/office/drawing/2014/main" id="{03A9F869-CD9D-5C4D-987F-855CAF8EA990}"/>
                </a:ext>
              </a:extLst>
            </p:cNvPr>
            <p:cNvSpPr/>
            <p:nvPr/>
          </p:nvSpPr>
          <p:spPr>
            <a:xfrm>
              <a:off x="485879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Graphique 6">
              <a:extLst>
                <a:ext uri="{FF2B5EF4-FFF2-40B4-BE49-F238E27FC236}">
                  <a16:creationId xmlns:a16="http://schemas.microsoft.com/office/drawing/2014/main" id="{E1FA4286-844D-B84D-B938-D87EFE9AF20D}"/>
                </a:ext>
              </a:extLst>
            </p:cNvPr>
            <p:cNvSpPr/>
            <p:nvPr/>
          </p:nvSpPr>
          <p:spPr>
            <a:xfrm>
              <a:off x="576017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6">
              <a:extLst>
                <a:ext uri="{FF2B5EF4-FFF2-40B4-BE49-F238E27FC236}">
                  <a16:creationId xmlns:a16="http://schemas.microsoft.com/office/drawing/2014/main" id="{6012A712-8BFF-F74B-8DE0-A21DB781C2B1}"/>
                </a:ext>
              </a:extLst>
            </p:cNvPr>
            <p:cNvSpPr/>
            <p:nvPr/>
          </p:nvSpPr>
          <p:spPr>
            <a:xfrm>
              <a:off x="666155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Graphique 6">
              <a:extLst>
                <a:ext uri="{FF2B5EF4-FFF2-40B4-BE49-F238E27FC236}">
                  <a16:creationId xmlns:a16="http://schemas.microsoft.com/office/drawing/2014/main" id="{312B5637-57FB-984A-9AD5-F1051C21A183}"/>
                </a:ext>
              </a:extLst>
            </p:cNvPr>
            <p:cNvSpPr/>
            <p:nvPr/>
          </p:nvSpPr>
          <p:spPr>
            <a:xfrm>
              <a:off x="756293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Graphique 6">
              <a:extLst>
                <a:ext uri="{FF2B5EF4-FFF2-40B4-BE49-F238E27FC236}">
                  <a16:creationId xmlns:a16="http://schemas.microsoft.com/office/drawing/2014/main" id="{4A391196-CC9A-1B45-B654-F8C21A4D9895}"/>
                </a:ext>
              </a:extLst>
            </p:cNvPr>
            <p:cNvSpPr/>
            <p:nvPr/>
          </p:nvSpPr>
          <p:spPr>
            <a:xfrm>
              <a:off x="846432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Graphique 6">
              <a:extLst>
                <a:ext uri="{FF2B5EF4-FFF2-40B4-BE49-F238E27FC236}">
                  <a16:creationId xmlns:a16="http://schemas.microsoft.com/office/drawing/2014/main" id="{ECD522B1-B8FE-2642-AC97-12F85D5716AB}"/>
                </a:ext>
              </a:extLst>
            </p:cNvPr>
            <p:cNvSpPr/>
            <p:nvPr/>
          </p:nvSpPr>
          <p:spPr>
            <a:xfrm>
              <a:off x="935993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6">
              <a:extLst>
                <a:ext uri="{FF2B5EF4-FFF2-40B4-BE49-F238E27FC236}">
                  <a16:creationId xmlns:a16="http://schemas.microsoft.com/office/drawing/2014/main" id="{F4D3AFC4-7BB2-E64C-9C3E-975D9D1C42E3}"/>
                </a:ext>
              </a:extLst>
            </p:cNvPr>
            <p:cNvSpPr/>
            <p:nvPr/>
          </p:nvSpPr>
          <p:spPr>
            <a:xfrm>
              <a:off x="1026131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Graphique 6">
              <a:extLst>
                <a:ext uri="{FF2B5EF4-FFF2-40B4-BE49-F238E27FC236}">
                  <a16:creationId xmlns:a16="http://schemas.microsoft.com/office/drawing/2014/main" id="{D043FCB0-6F9E-3545-B9D9-53B55B35B112}"/>
                </a:ext>
              </a:extLst>
            </p:cNvPr>
            <p:cNvSpPr/>
            <p:nvPr/>
          </p:nvSpPr>
          <p:spPr>
            <a:xfrm>
              <a:off x="1116270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Graphique 6">
              <a:extLst>
                <a:ext uri="{FF2B5EF4-FFF2-40B4-BE49-F238E27FC236}">
                  <a16:creationId xmlns:a16="http://schemas.microsoft.com/office/drawing/2014/main" id="{2D27A06B-F6A3-4345-B875-6580FF2EA341}"/>
                </a:ext>
              </a:extLst>
            </p:cNvPr>
            <p:cNvSpPr/>
            <p:nvPr/>
          </p:nvSpPr>
          <p:spPr>
            <a:xfrm>
              <a:off x="1206408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Graphique 6">
              <a:extLst>
                <a:ext uri="{FF2B5EF4-FFF2-40B4-BE49-F238E27FC236}">
                  <a16:creationId xmlns:a16="http://schemas.microsoft.com/office/drawing/2014/main" id="{6F16FDB1-B2E9-DB4A-BD98-4730DF07E9D7}"/>
                </a:ext>
              </a:extLst>
            </p:cNvPr>
            <p:cNvSpPr/>
            <p:nvPr/>
          </p:nvSpPr>
          <p:spPr>
            <a:xfrm>
              <a:off x="1296547" y="632066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Graphique 6">
              <a:extLst>
                <a:ext uri="{FF2B5EF4-FFF2-40B4-BE49-F238E27FC236}">
                  <a16:creationId xmlns:a16="http://schemas.microsoft.com/office/drawing/2014/main" id="{F989720E-A721-7144-ACF0-CCB8E88EE142}"/>
                </a:ext>
              </a:extLst>
            </p:cNvPr>
            <p:cNvSpPr/>
            <p:nvPr/>
          </p:nvSpPr>
          <p:spPr>
            <a:xfrm>
              <a:off x="482411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Graphique 6">
              <a:extLst>
                <a:ext uri="{FF2B5EF4-FFF2-40B4-BE49-F238E27FC236}">
                  <a16:creationId xmlns:a16="http://schemas.microsoft.com/office/drawing/2014/main" id="{2EDC2E17-EED8-0F46-BCC2-D1C59B57AE26}"/>
                </a:ext>
              </a:extLst>
            </p:cNvPr>
            <p:cNvSpPr/>
            <p:nvPr/>
          </p:nvSpPr>
          <p:spPr>
            <a:xfrm>
              <a:off x="572550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Graphique 6">
              <a:extLst>
                <a:ext uri="{FF2B5EF4-FFF2-40B4-BE49-F238E27FC236}">
                  <a16:creationId xmlns:a16="http://schemas.microsoft.com/office/drawing/2014/main" id="{73B983FF-E69E-B94A-B3C2-AFD9CB702C46}"/>
                </a:ext>
              </a:extLst>
            </p:cNvPr>
            <p:cNvSpPr/>
            <p:nvPr/>
          </p:nvSpPr>
          <p:spPr>
            <a:xfrm>
              <a:off x="662688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Graphique 6">
              <a:extLst>
                <a:ext uri="{FF2B5EF4-FFF2-40B4-BE49-F238E27FC236}">
                  <a16:creationId xmlns:a16="http://schemas.microsoft.com/office/drawing/2014/main" id="{A7EFA1B1-9AE8-9B4E-BE29-91F4A71113DF}"/>
                </a:ext>
              </a:extLst>
            </p:cNvPr>
            <p:cNvSpPr/>
            <p:nvPr/>
          </p:nvSpPr>
          <p:spPr>
            <a:xfrm>
              <a:off x="752827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Graphique 6">
              <a:extLst>
                <a:ext uri="{FF2B5EF4-FFF2-40B4-BE49-F238E27FC236}">
                  <a16:creationId xmlns:a16="http://schemas.microsoft.com/office/drawing/2014/main" id="{F5C064AD-B2B6-E44C-B40D-0E69C5CAC9EC}"/>
                </a:ext>
              </a:extLst>
            </p:cNvPr>
            <p:cNvSpPr/>
            <p:nvPr/>
          </p:nvSpPr>
          <p:spPr>
            <a:xfrm>
              <a:off x="842965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Graphique 6">
              <a:extLst>
                <a:ext uri="{FF2B5EF4-FFF2-40B4-BE49-F238E27FC236}">
                  <a16:creationId xmlns:a16="http://schemas.microsoft.com/office/drawing/2014/main" id="{F9337DE8-450D-ED46-AC70-202B1BB6C52F}"/>
                </a:ext>
              </a:extLst>
            </p:cNvPr>
            <p:cNvSpPr/>
            <p:nvPr/>
          </p:nvSpPr>
          <p:spPr>
            <a:xfrm>
              <a:off x="932526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Graphique 6">
              <a:extLst>
                <a:ext uri="{FF2B5EF4-FFF2-40B4-BE49-F238E27FC236}">
                  <a16:creationId xmlns:a16="http://schemas.microsoft.com/office/drawing/2014/main" id="{D74FDCE2-1684-8C46-AC59-6417EAAB0905}"/>
                </a:ext>
              </a:extLst>
            </p:cNvPr>
            <p:cNvSpPr/>
            <p:nvPr/>
          </p:nvSpPr>
          <p:spPr>
            <a:xfrm>
              <a:off x="1022664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Graphique 6">
              <a:extLst>
                <a:ext uri="{FF2B5EF4-FFF2-40B4-BE49-F238E27FC236}">
                  <a16:creationId xmlns:a16="http://schemas.microsoft.com/office/drawing/2014/main" id="{A05D42E3-0F07-6E45-834B-939695DBB936}"/>
                </a:ext>
              </a:extLst>
            </p:cNvPr>
            <p:cNvSpPr/>
            <p:nvPr/>
          </p:nvSpPr>
          <p:spPr>
            <a:xfrm>
              <a:off x="1112803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Graphique 6">
              <a:extLst>
                <a:ext uri="{FF2B5EF4-FFF2-40B4-BE49-F238E27FC236}">
                  <a16:creationId xmlns:a16="http://schemas.microsoft.com/office/drawing/2014/main" id="{4EE47F88-1E17-8B40-99BD-0F541D6D8022}"/>
                </a:ext>
              </a:extLst>
            </p:cNvPr>
            <p:cNvSpPr/>
            <p:nvPr/>
          </p:nvSpPr>
          <p:spPr>
            <a:xfrm>
              <a:off x="1202941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Graphique 6">
              <a:extLst>
                <a:ext uri="{FF2B5EF4-FFF2-40B4-BE49-F238E27FC236}">
                  <a16:creationId xmlns:a16="http://schemas.microsoft.com/office/drawing/2014/main" id="{6000BC26-ADF8-8640-88BD-C2961CDDEE58}"/>
                </a:ext>
              </a:extLst>
            </p:cNvPr>
            <p:cNvSpPr/>
            <p:nvPr/>
          </p:nvSpPr>
          <p:spPr>
            <a:xfrm>
              <a:off x="1293080" y="726827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Graphique 6">
              <a:extLst>
                <a:ext uri="{FF2B5EF4-FFF2-40B4-BE49-F238E27FC236}">
                  <a16:creationId xmlns:a16="http://schemas.microsoft.com/office/drawing/2014/main" id="{DDBC98C7-C1CF-434C-960F-D22064695122}"/>
                </a:ext>
              </a:extLst>
            </p:cNvPr>
            <p:cNvSpPr/>
            <p:nvPr userDrawn="1"/>
          </p:nvSpPr>
          <p:spPr>
            <a:xfrm>
              <a:off x="395024" y="725055"/>
              <a:ext cx="20801" cy="20801"/>
            </a:xfrm>
            <a:custGeom>
              <a:avLst/>
              <a:gdLst>
                <a:gd name="connsiteX0" fmla="*/ 34271 w 34270"/>
                <a:gd name="connsiteY0" fmla="*/ 17135 h 34270"/>
                <a:gd name="connsiteX1" fmla="*/ 17135 w 34270"/>
                <a:gd name="connsiteY1" fmla="*/ 34271 h 34270"/>
                <a:gd name="connsiteX2" fmla="*/ 0 w 34270"/>
                <a:gd name="connsiteY2" fmla="*/ 17135 h 34270"/>
                <a:gd name="connsiteX3" fmla="*/ 17135 w 34270"/>
                <a:gd name="connsiteY3" fmla="*/ 0 h 34270"/>
                <a:gd name="connsiteX4" fmla="*/ 34271 w 34270"/>
                <a:gd name="connsiteY4" fmla="*/ 17135 h 3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0" h="34270">
                  <a:moveTo>
                    <a:pt x="34271" y="17135"/>
                  </a:moveTo>
                  <a:cubicBezTo>
                    <a:pt x="34271" y="26599"/>
                    <a:pt x="26599" y="34271"/>
                    <a:pt x="17135" y="34271"/>
                  </a:cubicBezTo>
                  <a:cubicBezTo>
                    <a:pt x="7672" y="34271"/>
                    <a:pt x="0" y="26599"/>
                    <a:pt x="0" y="17135"/>
                  </a:cubicBezTo>
                  <a:cubicBezTo>
                    <a:pt x="0" y="7672"/>
                    <a:pt x="7672" y="0"/>
                    <a:pt x="17135" y="0"/>
                  </a:cubicBezTo>
                  <a:cubicBezTo>
                    <a:pt x="26599" y="0"/>
                    <a:pt x="34271" y="7672"/>
                    <a:pt x="34271" y="17135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B8FA004D-9507-5445-9735-597A58A19136}"/>
              </a:ext>
            </a:extLst>
          </p:cNvPr>
          <p:cNvGrpSpPr/>
          <p:nvPr userDrawn="1"/>
        </p:nvGrpSpPr>
        <p:grpSpPr>
          <a:xfrm>
            <a:off x="10238905" y="1730692"/>
            <a:ext cx="1599140" cy="1812333"/>
            <a:chOff x="10663980" y="696103"/>
            <a:chExt cx="1158550" cy="1313005"/>
          </a:xfrm>
        </p:grpSpPr>
        <p:grpSp>
          <p:nvGrpSpPr>
            <p:cNvPr id="56" name="Graphique 4">
              <a:extLst>
                <a:ext uri="{FF2B5EF4-FFF2-40B4-BE49-F238E27FC236}">
                  <a16:creationId xmlns:a16="http://schemas.microsoft.com/office/drawing/2014/main" id="{B7AE6508-00CA-D64E-84B2-4140C300E3D2}"/>
                </a:ext>
              </a:extLst>
            </p:cNvPr>
            <p:cNvGrpSpPr/>
            <p:nvPr/>
          </p:nvGrpSpPr>
          <p:grpSpPr>
            <a:xfrm>
              <a:off x="10663980" y="696103"/>
              <a:ext cx="639732" cy="525768"/>
              <a:chOff x="2404961" y="3272843"/>
              <a:chExt cx="1033749" cy="981347"/>
            </a:xfrm>
            <a:solidFill>
              <a:srgbClr val="AFDFF9">
                <a:alpha val="85000"/>
              </a:srgbClr>
            </a:solidFill>
          </p:grpSpPr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F49AEE17-3448-174B-84D5-76EDE989C221}"/>
                  </a:ext>
                </a:extLst>
              </p:cNvPr>
              <p:cNvSpPr/>
              <p:nvPr/>
            </p:nvSpPr>
            <p:spPr>
              <a:xfrm>
                <a:off x="3380354" y="3272843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0" y="52402"/>
                      <a:pt x="0" y="40671"/>
                      <a:pt x="0" y="26201"/>
                    </a:cubicBezTo>
                    <a:cubicBezTo>
                      <a:pt x="0" y="11731"/>
                      <a:pt x="11730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CFCD4E0F-4437-0F48-8D4D-F8BAC66BD9EF}"/>
                  </a:ext>
                </a:extLst>
              </p:cNvPr>
              <p:cNvSpPr/>
              <p:nvPr/>
            </p:nvSpPr>
            <p:spPr>
              <a:xfrm>
                <a:off x="3055223" y="3275225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2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B5DB001C-722D-6F48-8B0E-753CEF60FAA1}"/>
                  </a:ext>
                </a:extLst>
              </p:cNvPr>
              <p:cNvSpPr/>
              <p:nvPr/>
            </p:nvSpPr>
            <p:spPr>
              <a:xfrm>
                <a:off x="2730092" y="3278798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2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85BEE6F4-27BD-E345-B74B-F4EF8ADFB8A1}"/>
                  </a:ext>
                </a:extLst>
              </p:cNvPr>
              <p:cNvSpPr/>
              <p:nvPr/>
            </p:nvSpPr>
            <p:spPr>
              <a:xfrm>
                <a:off x="2404961" y="3281180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D59770C7-D38F-7844-9714-EF24DF3155F6}"/>
                  </a:ext>
                </a:extLst>
              </p:cNvPr>
              <p:cNvSpPr/>
              <p:nvPr/>
            </p:nvSpPr>
            <p:spPr>
              <a:xfrm>
                <a:off x="3382736" y="3580110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3AE75AAE-90DA-644B-B567-B58770D29396}"/>
                  </a:ext>
                </a:extLst>
              </p:cNvPr>
              <p:cNvSpPr/>
              <p:nvPr/>
            </p:nvSpPr>
            <p:spPr>
              <a:xfrm>
                <a:off x="3057605" y="3582492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2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0D3C3C4D-5E3D-9645-BE1A-40310A91506E}"/>
                  </a:ext>
                </a:extLst>
              </p:cNvPr>
              <p:cNvSpPr/>
              <p:nvPr/>
            </p:nvSpPr>
            <p:spPr>
              <a:xfrm>
                <a:off x="2732474" y="3584874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4406906-785B-B74C-97F5-C7FC9FE3BB78}"/>
                  </a:ext>
                </a:extLst>
              </p:cNvPr>
              <p:cNvSpPr/>
              <p:nvPr/>
            </p:nvSpPr>
            <p:spPr>
              <a:xfrm>
                <a:off x="2407343" y="3588447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69E9DC9B-9C5A-114E-A1F3-D31B6110D07E}"/>
                  </a:ext>
                </a:extLst>
              </p:cNvPr>
              <p:cNvSpPr/>
              <p:nvPr/>
            </p:nvSpPr>
            <p:spPr>
              <a:xfrm>
                <a:off x="3383926" y="3887376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72FB753C-6358-0944-86D6-C73BB89307E5}"/>
                  </a:ext>
                </a:extLst>
              </p:cNvPr>
              <p:cNvSpPr/>
              <p:nvPr/>
            </p:nvSpPr>
            <p:spPr>
              <a:xfrm>
                <a:off x="3058796" y="3889758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70D01764-521D-A34D-9D1F-A1DE643976BC}"/>
                  </a:ext>
                </a:extLst>
              </p:cNvPr>
              <p:cNvSpPr/>
              <p:nvPr/>
            </p:nvSpPr>
            <p:spPr>
              <a:xfrm>
                <a:off x="2733665" y="3892140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2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69ABB0E-BC39-6949-BC42-34FFA4E37C1D}"/>
                  </a:ext>
                </a:extLst>
              </p:cNvPr>
              <p:cNvSpPr/>
              <p:nvPr/>
            </p:nvSpPr>
            <p:spPr>
              <a:xfrm>
                <a:off x="2408534" y="3895713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2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2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644C9B05-AE40-1D4A-BFEB-6CC3EE342823}"/>
                  </a:ext>
                </a:extLst>
              </p:cNvPr>
              <p:cNvSpPr/>
              <p:nvPr/>
            </p:nvSpPr>
            <p:spPr>
              <a:xfrm>
                <a:off x="3386308" y="4193452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0" y="52402"/>
                      <a:pt x="0" y="40672"/>
                      <a:pt x="0" y="26201"/>
                    </a:cubicBezTo>
                    <a:cubicBezTo>
                      <a:pt x="0" y="11731"/>
                      <a:pt x="11730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orme libre 72">
                <a:extLst>
                  <a:ext uri="{FF2B5EF4-FFF2-40B4-BE49-F238E27FC236}">
                    <a16:creationId xmlns:a16="http://schemas.microsoft.com/office/drawing/2014/main" id="{B1F4209A-1FEC-6E4D-BC25-01F59C7C5BF4}"/>
                  </a:ext>
                </a:extLst>
              </p:cNvPr>
              <p:cNvSpPr/>
              <p:nvPr/>
            </p:nvSpPr>
            <p:spPr>
              <a:xfrm>
                <a:off x="3059987" y="4197025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E055121F-DA57-3546-BADC-C0F7AB3D01B0}"/>
                  </a:ext>
                </a:extLst>
              </p:cNvPr>
              <p:cNvSpPr/>
              <p:nvPr/>
            </p:nvSpPr>
            <p:spPr>
              <a:xfrm>
                <a:off x="2734856" y="4199407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2"/>
                      <a:pt x="40671" y="52402"/>
                      <a:pt x="26201" y="52402"/>
                    </a:cubicBezTo>
                    <a:cubicBezTo>
                      <a:pt x="11731" y="52402"/>
                      <a:pt x="0" y="40672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4B11BE4C-40CC-194D-A6AC-BD4B040B8680}"/>
                  </a:ext>
                </a:extLst>
              </p:cNvPr>
              <p:cNvSpPr/>
              <p:nvPr/>
            </p:nvSpPr>
            <p:spPr>
              <a:xfrm>
                <a:off x="2409725" y="4201789"/>
                <a:ext cx="52402" cy="52402"/>
              </a:xfrm>
              <a:custGeom>
                <a:avLst/>
                <a:gdLst>
                  <a:gd name="connsiteX0" fmla="*/ 52402 w 52402"/>
                  <a:gd name="connsiteY0" fmla="*/ 26201 h 52402"/>
                  <a:gd name="connsiteX1" fmla="*/ 26201 w 52402"/>
                  <a:gd name="connsiteY1" fmla="*/ 52402 h 52402"/>
                  <a:gd name="connsiteX2" fmla="*/ 0 w 52402"/>
                  <a:gd name="connsiteY2" fmla="*/ 26201 h 52402"/>
                  <a:gd name="connsiteX3" fmla="*/ 26201 w 52402"/>
                  <a:gd name="connsiteY3" fmla="*/ 0 h 52402"/>
                  <a:gd name="connsiteX4" fmla="*/ 52402 w 52402"/>
                  <a:gd name="connsiteY4" fmla="*/ 26201 h 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02" h="52402">
                    <a:moveTo>
                      <a:pt x="52402" y="26201"/>
                    </a:moveTo>
                    <a:cubicBezTo>
                      <a:pt x="52402" y="40671"/>
                      <a:pt x="40671" y="52402"/>
                      <a:pt x="26201" y="52402"/>
                    </a:cubicBezTo>
                    <a:cubicBezTo>
                      <a:pt x="11731" y="52402"/>
                      <a:pt x="0" y="40671"/>
                      <a:pt x="0" y="26201"/>
                    </a:cubicBezTo>
                    <a:cubicBezTo>
                      <a:pt x="0" y="11731"/>
                      <a:pt x="11731" y="0"/>
                      <a:pt x="26201" y="0"/>
                    </a:cubicBezTo>
                    <a:cubicBezTo>
                      <a:pt x="40671" y="0"/>
                      <a:pt x="52402" y="11731"/>
                      <a:pt x="52402" y="26201"/>
                    </a:cubicBezTo>
                    <a:close/>
                  </a:path>
                </a:pathLst>
              </a:custGeom>
              <a:solidFill>
                <a:srgbClr val="AFDFF9">
                  <a:alpha val="85000"/>
                </a:srgbClr>
              </a:solidFill>
              <a:ln w="11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33A8F9FE-930D-6840-94D5-2D5A1E258A19}"/>
                </a:ext>
              </a:extLst>
            </p:cNvPr>
            <p:cNvGrpSpPr/>
            <p:nvPr/>
          </p:nvGrpSpPr>
          <p:grpSpPr>
            <a:xfrm>
              <a:off x="11109093" y="1295671"/>
              <a:ext cx="713437" cy="713437"/>
              <a:chOff x="5799920" y="4925820"/>
              <a:chExt cx="1255480" cy="1255480"/>
            </a:xfrm>
          </p:grpSpPr>
          <p:sp>
            <p:nvSpPr>
              <p:cNvPr id="58" name="Graphique 4">
                <a:extLst>
                  <a:ext uri="{FF2B5EF4-FFF2-40B4-BE49-F238E27FC236}">
                    <a16:creationId xmlns:a16="http://schemas.microsoft.com/office/drawing/2014/main" id="{1E9D3107-DE92-5849-8E1F-01A252432156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Graphique 4">
                <a:extLst>
                  <a:ext uri="{FF2B5EF4-FFF2-40B4-BE49-F238E27FC236}">
                    <a16:creationId xmlns:a16="http://schemas.microsoft.com/office/drawing/2014/main" id="{C0BC7B93-9184-7C4A-A711-8ECF1370BBCE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FFC2907-7C68-1C40-838F-6D3ECB712406}"/>
              </a:ext>
            </a:extLst>
          </p:cNvPr>
          <p:cNvSpPr/>
          <p:nvPr userDrawn="1"/>
        </p:nvSpPr>
        <p:spPr>
          <a:xfrm>
            <a:off x="430517" y="2392852"/>
            <a:ext cx="11721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Accédez aux Aires</a:t>
            </a:r>
            <a:r>
              <a:rPr lang="fr-FR" sz="1100" b="1" baseline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 de Mobilité</a:t>
            </a:r>
            <a:endParaRPr lang="fr-FR" sz="1100" b="1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cxnSp>
        <p:nvCxnSpPr>
          <p:cNvPr id="228" name="Connecteur droit avec flèche 227">
            <a:extLst>
              <a:ext uri="{FF2B5EF4-FFF2-40B4-BE49-F238E27FC236}">
                <a16:creationId xmlns:a16="http://schemas.microsoft.com/office/drawing/2014/main" id="{BCBAC0AA-5F5F-9444-A21E-D12006C20FD1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249" y="3032515"/>
            <a:ext cx="406103" cy="74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55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uv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R titre clair">
            <a:extLst>
              <a:ext uri="{FF2B5EF4-FFF2-40B4-BE49-F238E27FC236}">
                <a16:creationId xmlns:a16="http://schemas.microsoft.com/office/drawing/2014/main" id="{E6B9EDC1-6045-8940-AC48-8803A560F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3356" y="2508899"/>
            <a:ext cx="4952991" cy="104721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sz="3600">
                <a:latin typeface="Brown" pitchFamily="2" charset="77"/>
              </a:defRPr>
            </a:lvl2pPr>
            <a:lvl3pPr marL="914400" indent="0">
              <a:buNone/>
              <a:defRPr sz="3600">
                <a:latin typeface="Brown" pitchFamily="2" charset="77"/>
              </a:defRPr>
            </a:lvl3pPr>
            <a:lvl4pPr marL="1371600" indent="0">
              <a:buNone/>
              <a:defRPr sz="3600">
                <a:latin typeface="Brown" pitchFamily="2" charset="77"/>
              </a:defRPr>
            </a:lvl4pPr>
            <a:lvl5pPr marL="1828800" indent="0">
              <a:buNone/>
              <a:defRPr sz="3600">
                <a:latin typeface="Brown" pitchFamily="2" charset="77"/>
              </a:defRPr>
            </a:lvl5pPr>
          </a:lstStyle>
          <a:p>
            <a:pPr lvl="0"/>
            <a:r>
              <a:rPr lang="fr-FR" b="1"/>
              <a:t>Titre de votre présentation</a:t>
            </a:r>
            <a:endParaRPr lang="fr-FR"/>
          </a:p>
        </p:txBody>
      </p:sp>
      <p:sp>
        <p:nvSpPr>
          <p:cNvPr id="76" name="ER sous titre clair">
            <a:extLst>
              <a:ext uri="{FF2B5EF4-FFF2-40B4-BE49-F238E27FC236}">
                <a16:creationId xmlns:a16="http://schemas.microsoft.com/office/drawing/2014/main" id="{DE253FD1-0B74-054B-86D6-0E8303A37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3355" y="4555046"/>
            <a:ext cx="4952991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latinLnBrk="1">
              <a:lnSpc>
                <a:spcPts val="1980"/>
              </a:lnSpc>
              <a:spcBef>
                <a:spcPts val="0"/>
              </a:spcBef>
              <a:buNone/>
              <a:defRPr lang="fr-FR" sz="1400" b="0" i="0" kern="1200" cap="all" spc="300" baseline="0" dirty="0">
                <a:solidFill>
                  <a:srgbClr val="F3948C"/>
                </a:solidFill>
                <a:latin typeface="FranceTV Brown Light" panose="020B0404020101010102" pitchFamily="34" charset="77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SOUS-TITRE DE VOTRE PRÉSENTATION</a:t>
            </a:r>
          </a:p>
        </p:txBody>
      </p:sp>
      <p:sp>
        <p:nvSpPr>
          <p:cNvPr id="78" name="ER pied de page clair">
            <a:extLst>
              <a:ext uri="{FF2B5EF4-FFF2-40B4-BE49-F238E27FC236}">
                <a16:creationId xmlns:a16="http://schemas.microsoft.com/office/drawing/2014/main" id="{FA4BA6C1-B9FB-E44C-B3E7-E53E51FD5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2600" y="6244012"/>
            <a:ext cx="4953747" cy="1138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Pied de votre page – date au format « Mois Année » exemple : Juin 2021 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1576A110-926C-A240-A285-D7C581FE2696}"/>
              </a:ext>
            </a:extLst>
          </p:cNvPr>
          <p:cNvGrpSpPr/>
          <p:nvPr userDrawn="1"/>
        </p:nvGrpSpPr>
        <p:grpSpPr>
          <a:xfrm>
            <a:off x="329770" y="-172272"/>
            <a:ext cx="3085093" cy="3085093"/>
            <a:chOff x="1760507" y="447221"/>
            <a:chExt cx="2124389" cy="2124389"/>
          </a:xfrm>
        </p:grpSpPr>
        <p:sp>
          <p:nvSpPr>
            <p:cNvPr id="79" name="Graphique 4">
              <a:extLst>
                <a:ext uri="{FF2B5EF4-FFF2-40B4-BE49-F238E27FC236}">
                  <a16:creationId xmlns:a16="http://schemas.microsoft.com/office/drawing/2014/main" id="{3DEAF7B8-D8EB-E74D-8F86-9C3DF2AF44FD}"/>
                </a:ext>
              </a:extLst>
            </p:cNvPr>
            <p:cNvSpPr/>
            <p:nvPr/>
          </p:nvSpPr>
          <p:spPr>
            <a:xfrm>
              <a:off x="1760507" y="447221"/>
              <a:ext cx="2124389" cy="2124389"/>
            </a:xfrm>
            <a:custGeom>
              <a:avLst/>
              <a:gdLst>
                <a:gd name="connsiteX0" fmla="*/ 2124390 w 2124389"/>
                <a:gd name="connsiteY0" fmla="*/ 1062195 h 2124389"/>
                <a:gd name="connsiteX1" fmla="*/ 1062195 w 2124389"/>
                <a:gd name="connsiteY1" fmla="*/ 2124390 h 2124389"/>
                <a:gd name="connsiteX2" fmla="*/ 0 w 2124389"/>
                <a:gd name="connsiteY2" fmla="*/ 1062195 h 2124389"/>
                <a:gd name="connsiteX3" fmla="*/ 1062195 w 2124389"/>
                <a:gd name="connsiteY3" fmla="*/ 0 h 2124389"/>
                <a:gd name="connsiteX4" fmla="*/ 2124390 w 2124389"/>
                <a:gd name="connsiteY4" fmla="*/ 1062195 h 21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389" h="2124389">
                  <a:moveTo>
                    <a:pt x="2124390" y="1062195"/>
                  </a:moveTo>
                  <a:cubicBezTo>
                    <a:pt x="2124390" y="1648829"/>
                    <a:pt x="1648829" y="2124390"/>
                    <a:pt x="1062195" y="2124390"/>
                  </a:cubicBezTo>
                  <a:cubicBezTo>
                    <a:pt x="475561" y="2124390"/>
                    <a:pt x="0" y="1648829"/>
                    <a:pt x="0" y="1062195"/>
                  </a:cubicBezTo>
                  <a:cubicBezTo>
                    <a:pt x="0" y="475561"/>
                    <a:pt x="475561" y="0"/>
                    <a:pt x="1062195" y="0"/>
                  </a:cubicBezTo>
                  <a:cubicBezTo>
                    <a:pt x="1648829" y="0"/>
                    <a:pt x="2124390" y="475561"/>
                    <a:pt x="2124390" y="1062195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8104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Graphique 4">
              <a:extLst>
                <a:ext uri="{FF2B5EF4-FFF2-40B4-BE49-F238E27FC236}">
                  <a16:creationId xmlns:a16="http://schemas.microsoft.com/office/drawing/2014/main" id="{2F5B259D-717F-E641-86F8-DCE8A4A9D79E}"/>
                </a:ext>
              </a:extLst>
            </p:cNvPr>
            <p:cNvSpPr/>
            <p:nvPr/>
          </p:nvSpPr>
          <p:spPr>
            <a:xfrm>
              <a:off x="2271891" y="958605"/>
              <a:ext cx="1101621" cy="1101621"/>
            </a:xfrm>
            <a:custGeom>
              <a:avLst/>
              <a:gdLst>
                <a:gd name="connsiteX0" fmla="*/ 1101621 w 1101621"/>
                <a:gd name="connsiteY0" fmla="*/ 550811 h 1101621"/>
                <a:gd name="connsiteX1" fmla="*/ 550811 w 1101621"/>
                <a:gd name="connsiteY1" fmla="*/ 1101622 h 1101621"/>
                <a:gd name="connsiteX2" fmla="*/ 0 w 1101621"/>
                <a:gd name="connsiteY2" fmla="*/ 550811 h 1101621"/>
                <a:gd name="connsiteX3" fmla="*/ 550811 w 1101621"/>
                <a:gd name="connsiteY3" fmla="*/ 0 h 1101621"/>
                <a:gd name="connsiteX4" fmla="*/ 1101621 w 1101621"/>
                <a:gd name="connsiteY4" fmla="*/ 550811 h 11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21" h="1101621">
                  <a:moveTo>
                    <a:pt x="1101621" y="550811"/>
                  </a:moveTo>
                  <a:cubicBezTo>
                    <a:pt x="1101621" y="855015"/>
                    <a:pt x="855015" y="1101622"/>
                    <a:pt x="550811" y="1101622"/>
                  </a:cubicBezTo>
                  <a:cubicBezTo>
                    <a:pt x="246606" y="1101622"/>
                    <a:pt x="0" y="855015"/>
                    <a:pt x="0" y="550811"/>
                  </a:cubicBezTo>
                  <a:cubicBezTo>
                    <a:pt x="0" y="246606"/>
                    <a:pt x="246606" y="0"/>
                    <a:pt x="550811" y="0"/>
                  </a:cubicBezTo>
                  <a:cubicBezTo>
                    <a:pt x="855015" y="0"/>
                    <a:pt x="1101621" y="246606"/>
                    <a:pt x="1101621" y="550811"/>
                  </a:cubicBezTo>
                  <a:close/>
                </a:path>
              </a:pathLst>
            </a:custGeom>
            <a:solidFill>
              <a:srgbClr val="FCEAE5"/>
            </a:solidFill>
            <a:ln w="1226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5202EB54-580F-394B-87EB-E73EC81523D8}"/>
              </a:ext>
            </a:extLst>
          </p:cNvPr>
          <p:cNvGrpSpPr/>
          <p:nvPr userDrawn="1"/>
        </p:nvGrpSpPr>
        <p:grpSpPr>
          <a:xfrm>
            <a:off x="80040" y="1185070"/>
            <a:ext cx="1682886" cy="773775"/>
            <a:chOff x="80040" y="1185070"/>
            <a:chExt cx="1682886" cy="773775"/>
          </a:xfrm>
        </p:grpSpPr>
        <p:sp>
          <p:nvSpPr>
            <p:cNvPr id="82" name="Graphique 4">
              <a:extLst>
                <a:ext uri="{FF2B5EF4-FFF2-40B4-BE49-F238E27FC236}">
                  <a16:creationId xmlns:a16="http://schemas.microsoft.com/office/drawing/2014/main" id="{140FB39C-51E7-EC4C-9F3A-17DB6BAE774B}"/>
                </a:ext>
              </a:extLst>
            </p:cNvPr>
            <p:cNvSpPr/>
            <p:nvPr/>
          </p:nvSpPr>
          <p:spPr>
            <a:xfrm>
              <a:off x="106520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Graphique 4">
              <a:extLst>
                <a:ext uri="{FF2B5EF4-FFF2-40B4-BE49-F238E27FC236}">
                  <a16:creationId xmlns:a16="http://schemas.microsoft.com/office/drawing/2014/main" id="{06DDD372-E99E-5B46-AAFD-E7181DC70381}"/>
                </a:ext>
              </a:extLst>
            </p:cNvPr>
            <p:cNvSpPr/>
            <p:nvPr/>
          </p:nvSpPr>
          <p:spPr>
            <a:xfrm>
              <a:off x="336003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Graphique 4">
              <a:extLst>
                <a:ext uri="{FF2B5EF4-FFF2-40B4-BE49-F238E27FC236}">
                  <a16:creationId xmlns:a16="http://schemas.microsoft.com/office/drawing/2014/main" id="{FD762569-0DA6-4D44-AD65-E9C3F9185CC0}"/>
                </a:ext>
              </a:extLst>
            </p:cNvPr>
            <p:cNvSpPr/>
            <p:nvPr/>
          </p:nvSpPr>
          <p:spPr>
            <a:xfrm>
              <a:off x="565488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Graphique 4">
              <a:extLst>
                <a:ext uri="{FF2B5EF4-FFF2-40B4-BE49-F238E27FC236}">
                  <a16:creationId xmlns:a16="http://schemas.microsoft.com/office/drawing/2014/main" id="{99E1E50E-EFD2-1244-9267-44B03F91E0C0}"/>
                </a:ext>
              </a:extLst>
            </p:cNvPr>
            <p:cNvSpPr/>
            <p:nvPr/>
          </p:nvSpPr>
          <p:spPr>
            <a:xfrm>
              <a:off x="793502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Graphique 4">
              <a:extLst>
                <a:ext uri="{FF2B5EF4-FFF2-40B4-BE49-F238E27FC236}">
                  <a16:creationId xmlns:a16="http://schemas.microsoft.com/office/drawing/2014/main" id="{0038D102-9376-2748-B3E2-EA45FC8E334B}"/>
                </a:ext>
              </a:extLst>
            </p:cNvPr>
            <p:cNvSpPr/>
            <p:nvPr/>
          </p:nvSpPr>
          <p:spPr>
            <a:xfrm>
              <a:off x="1022986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Graphique 4">
              <a:extLst>
                <a:ext uri="{FF2B5EF4-FFF2-40B4-BE49-F238E27FC236}">
                  <a16:creationId xmlns:a16="http://schemas.microsoft.com/office/drawing/2014/main" id="{79EBD1BF-2B6C-C74C-AD84-9EDCC8D229E4}"/>
                </a:ext>
              </a:extLst>
            </p:cNvPr>
            <p:cNvSpPr/>
            <p:nvPr/>
          </p:nvSpPr>
          <p:spPr>
            <a:xfrm>
              <a:off x="1252471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Graphique 4">
              <a:extLst>
                <a:ext uri="{FF2B5EF4-FFF2-40B4-BE49-F238E27FC236}">
                  <a16:creationId xmlns:a16="http://schemas.microsoft.com/office/drawing/2014/main" id="{364C66EF-F2B9-C741-9BEB-4A8DC845746C}"/>
                </a:ext>
              </a:extLst>
            </p:cNvPr>
            <p:cNvSpPr/>
            <p:nvPr/>
          </p:nvSpPr>
          <p:spPr>
            <a:xfrm>
              <a:off x="1480484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Graphique 4">
              <a:extLst>
                <a:ext uri="{FF2B5EF4-FFF2-40B4-BE49-F238E27FC236}">
                  <a16:creationId xmlns:a16="http://schemas.microsoft.com/office/drawing/2014/main" id="{EBBA2A99-61EC-1846-8678-56D46B53FD0C}"/>
                </a:ext>
              </a:extLst>
            </p:cNvPr>
            <p:cNvSpPr/>
            <p:nvPr/>
          </p:nvSpPr>
          <p:spPr>
            <a:xfrm>
              <a:off x="1709969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Graphique 4">
              <a:extLst>
                <a:ext uri="{FF2B5EF4-FFF2-40B4-BE49-F238E27FC236}">
                  <a16:creationId xmlns:a16="http://schemas.microsoft.com/office/drawing/2014/main" id="{790B10B8-2064-8841-9BC7-449F53F1886B}"/>
                </a:ext>
              </a:extLst>
            </p:cNvPr>
            <p:cNvSpPr/>
            <p:nvPr/>
          </p:nvSpPr>
          <p:spPr>
            <a:xfrm>
              <a:off x="97693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Graphique 4">
              <a:extLst>
                <a:ext uri="{FF2B5EF4-FFF2-40B4-BE49-F238E27FC236}">
                  <a16:creationId xmlns:a16="http://schemas.microsoft.com/office/drawing/2014/main" id="{B1EE2026-4FE1-2249-9D1E-FA5A7BDA4CE2}"/>
                </a:ext>
              </a:extLst>
            </p:cNvPr>
            <p:cNvSpPr/>
            <p:nvPr/>
          </p:nvSpPr>
          <p:spPr>
            <a:xfrm>
              <a:off x="32717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Graphique 4">
              <a:extLst>
                <a:ext uri="{FF2B5EF4-FFF2-40B4-BE49-F238E27FC236}">
                  <a16:creationId xmlns:a16="http://schemas.microsoft.com/office/drawing/2014/main" id="{2A8524C2-DFCD-AE46-A84A-17FAC26E5F2D}"/>
                </a:ext>
              </a:extLst>
            </p:cNvPr>
            <p:cNvSpPr/>
            <p:nvPr/>
          </p:nvSpPr>
          <p:spPr>
            <a:xfrm>
              <a:off x="555191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Graphique 4">
              <a:extLst>
                <a:ext uri="{FF2B5EF4-FFF2-40B4-BE49-F238E27FC236}">
                  <a16:creationId xmlns:a16="http://schemas.microsoft.com/office/drawing/2014/main" id="{41897C78-FA12-9F4A-9A95-E70368759963}"/>
                </a:ext>
              </a:extLst>
            </p:cNvPr>
            <p:cNvSpPr/>
            <p:nvPr/>
          </p:nvSpPr>
          <p:spPr>
            <a:xfrm>
              <a:off x="78467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Graphique 4">
              <a:extLst>
                <a:ext uri="{FF2B5EF4-FFF2-40B4-BE49-F238E27FC236}">
                  <a16:creationId xmlns:a16="http://schemas.microsoft.com/office/drawing/2014/main" id="{56A93807-C0D8-5D42-8C08-77FA0385A88A}"/>
                </a:ext>
              </a:extLst>
            </p:cNvPr>
            <p:cNvSpPr/>
            <p:nvPr/>
          </p:nvSpPr>
          <p:spPr>
            <a:xfrm>
              <a:off x="1014160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Graphique 4">
              <a:extLst>
                <a:ext uri="{FF2B5EF4-FFF2-40B4-BE49-F238E27FC236}">
                  <a16:creationId xmlns:a16="http://schemas.microsoft.com/office/drawing/2014/main" id="{9D3208AC-19D1-3141-A0F3-1EF0B01BC708}"/>
                </a:ext>
              </a:extLst>
            </p:cNvPr>
            <p:cNvSpPr/>
            <p:nvPr/>
          </p:nvSpPr>
          <p:spPr>
            <a:xfrm>
              <a:off x="124364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Graphique 4">
              <a:extLst>
                <a:ext uri="{FF2B5EF4-FFF2-40B4-BE49-F238E27FC236}">
                  <a16:creationId xmlns:a16="http://schemas.microsoft.com/office/drawing/2014/main" id="{DDC5B761-8A9F-B441-99BE-4AD55390631B}"/>
                </a:ext>
              </a:extLst>
            </p:cNvPr>
            <p:cNvSpPr/>
            <p:nvPr/>
          </p:nvSpPr>
          <p:spPr>
            <a:xfrm>
              <a:off x="147165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Graphique 4">
              <a:extLst>
                <a:ext uri="{FF2B5EF4-FFF2-40B4-BE49-F238E27FC236}">
                  <a16:creationId xmlns:a16="http://schemas.microsoft.com/office/drawing/2014/main" id="{265F12B3-F9DC-ED41-B720-40FEF4457A7B}"/>
                </a:ext>
              </a:extLst>
            </p:cNvPr>
            <p:cNvSpPr/>
            <p:nvPr/>
          </p:nvSpPr>
          <p:spPr>
            <a:xfrm>
              <a:off x="1701144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Graphique 4">
              <a:extLst>
                <a:ext uri="{FF2B5EF4-FFF2-40B4-BE49-F238E27FC236}">
                  <a16:creationId xmlns:a16="http://schemas.microsoft.com/office/drawing/2014/main" id="{83BBE01E-4294-A548-85C5-E2E4A64753DB}"/>
                </a:ext>
              </a:extLst>
            </p:cNvPr>
            <p:cNvSpPr/>
            <p:nvPr/>
          </p:nvSpPr>
          <p:spPr>
            <a:xfrm>
              <a:off x="888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Graphique 4">
              <a:extLst>
                <a:ext uri="{FF2B5EF4-FFF2-40B4-BE49-F238E27FC236}">
                  <a16:creationId xmlns:a16="http://schemas.microsoft.com/office/drawing/2014/main" id="{11F7B1BF-859F-084D-BDA9-81BD7DE4CB8C}"/>
                </a:ext>
              </a:extLst>
            </p:cNvPr>
            <p:cNvSpPr/>
            <p:nvPr/>
          </p:nvSpPr>
          <p:spPr>
            <a:xfrm>
              <a:off x="318351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Graphique 4">
              <a:extLst>
                <a:ext uri="{FF2B5EF4-FFF2-40B4-BE49-F238E27FC236}">
                  <a16:creationId xmlns:a16="http://schemas.microsoft.com/office/drawing/2014/main" id="{9B2DDF54-51DE-E34F-8FED-8C98C95CDED0}"/>
                </a:ext>
              </a:extLst>
            </p:cNvPr>
            <p:cNvSpPr/>
            <p:nvPr/>
          </p:nvSpPr>
          <p:spPr>
            <a:xfrm>
              <a:off x="5463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Graphique 4">
              <a:extLst>
                <a:ext uri="{FF2B5EF4-FFF2-40B4-BE49-F238E27FC236}">
                  <a16:creationId xmlns:a16="http://schemas.microsoft.com/office/drawing/2014/main" id="{10F9BAA9-ABAF-C748-AABC-DA4E6F2EF66C}"/>
                </a:ext>
              </a:extLst>
            </p:cNvPr>
            <p:cNvSpPr/>
            <p:nvPr/>
          </p:nvSpPr>
          <p:spPr>
            <a:xfrm>
              <a:off x="775849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Graphique 4">
              <a:extLst>
                <a:ext uri="{FF2B5EF4-FFF2-40B4-BE49-F238E27FC236}">
                  <a16:creationId xmlns:a16="http://schemas.microsoft.com/office/drawing/2014/main" id="{07556821-AEA3-1340-8A2E-6694475EEFD7}"/>
                </a:ext>
              </a:extLst>
            </p:cNvPr>
            <p:cNvSpPr/>
            <p:nvPr/>
          </p:nvSpPr>
          <p:spPr>
            <a:xfrm>
              <a:off x="1005334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Graphique 4">
              <a:extLst>
                <a:ext uri="{FF2B5EF4-FFF2-40B4-BE49-F238E27FC236}">
                  <a16:creationId xmlns:a16="http://schemas.microsoft.com/office/drawing/2014/main" id="{D6D5B512-9C4D-8647-9C58-FB21AD1D0B8A}"/>
                </a:ext>
              </a:extLst>
            </p:cNvPr>
            <p:cNvSpPr/>
            <p:nvPr/>
          </p:nvSpPr>
          <p:spPr>
            <a:xfrm>
              <a:off x="1233347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Graphique 4">
              <a:extLst>
                <a:ext uri="{FF2B5EF4-FFF2-40B4-BE49-F238E27FC236}">
                  <a16:creationId xmlns:a16="http://schemas.microsoft.com/office/drawing/2014/main" id="{5C8B46B4-EF49-9A48-84C4-BAF9BC5EB283}"/>
                </a:ext>
              </a:extLst>
            </p:cNvPr>
            <p:cNvSpPr/>
            <p:nvPr/>
          </p:nvSpPr>
          <p:spPr>
            <a:xfrm>
              <a:off x="1462832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Graphique 4">
              <a:extLst>
                <a:ext uri="{FF2B5EF4-FFF2-40B4-BE49-F238E27FC236}">
                  <a16:creationId xmlns:a16="http://schemas.microsoft.com/office/drawing/2014/main" id="{64CC5CCA-3E8E-FA44-96F7-9E51D2771E17}"/>
                </a:ext>
              </a:extLst>
            </p:cNvPr>
            <p:cNvSpPr/>
            <p:nvPr/>
          </p:nvSpPr>
          <p:spPr>
            <a:xfrm>
              <a:off x="169231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Graphique 4">
              <a:extLst>
                <a:ext uri="{FF2B5EF4-FFF2-40B4-BE49-F238E27FC236}">
                  <a16:creationId xmlns:a16="http://schemas.microsoft.com/office/drawing/2014/main" id="{A9C6CE38-3D26-F44D-B4C3-4897FF7C200C}"/>
                </a:ext>
              </a:extLst>
            </p:cNvPr>
            <p:cNvSpPr/>
            <p:nvPr/>
          </p:nvSpPr>
          <p:spPr>
            <a:xfrm>
              <a:off x="8004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Graphique 4">
              <a:extLst>
                <a:ext uri="{FF2B5EF4-FFF2-40B4-BE49-F238E27FC236}">
                  <a16:creationId xmlns:a16="http://schemas.microsoft.com/office/drawing/2014/main" id="{BE7C1B2A-343C-3B49-B90F-513AD91E3807}"/>
                </a:ext>
              </a:extLst>
            </p:cNvPr>
            <p:cNvSpPr/>
            <p:nvPr/>
          </p:nvSpPr>
          <p:spPr>
            <a:xfrm>
              <a:off x="30952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Graphique 4">
              <a:extLst>
                <a:ext uri="{FF2B5EF4-FFF2-40B4-BE49-F238E27FC236}">
                  <a16:creationId xmlns:a16="http://schemas.microsoft.com/office/drawing/2014/main" id="{A9DD7385-2144-4745-9BF2-C1D11C176E55}"/>
                </a:ext>
              </a:extLst>
            </p:cNvPr>
            <p:cNvSpPr/>
            <p:nvPr/>
          </p:nvSpPr>
          <p:spPr>
            <a:xfrm>
              <a:off x="53753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Graphique 4">
              <a:extLst>
                <a:ext uri="{FF2B5EF4-FFF2-40B4-BE49-F238E27FC236}">
                  <a16:creationId xmlns:a16="http://schemas.microsoft.com/office/drawing/2014/main" id="{1794E87B-C08E-EA48-87D2-EBEC47269941}"/>
                </a:ext>
              </a:extLst>
            </p:cNvPr>
            <p:cNvSpPr/>
            <p:nvPr/>
          </p:nvSpPr>
          <p:spPr>
            <a:xfrm>
              <a:off x="767024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Graphique 4">
              <a:extLst>
                <a:ext uri="{FF2B5EF4-FFF2-40B4-BE49-F238E27FC236}">
                  <a16:creationId xmlns:a16="http://schemas.microsoft.com/office/drawing/2014/main" id="{8E805BAE-EA2C-4D47-9B91-5E6B0D5C6F2A}"/>
                </a:ext>
              </a:extLst>
            </p:cNvPr>
            <p:cNvSpPr/>
            <p:nvPr/>
          </p:nvSpPr>
          <p:spPr>
            <a:xfrm>
              <a:off x="99650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Graphique 4">
              <a:extLst>
                <a:ext uri="{FF2B5EF4-FFF2-40B4-BE49-F238E27FC236}">
                  <a16:creationId xmlns:a16="http://schemas.microsoft.com/office/drawing/2014/main" id="{C2E090B4-0F9F-6047-B944-914E52067C9C}"/>
                </a:ext>
              </a:extLst>
            </p:cNvPr>
            <p:cNvSpPr/>
            <p:nvPr/>
          </p:nvSpPr>
          <p:spPr>
            <a:xfrm>
              <a:off x="1224522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Graphique 4">
              <a:extLst>
                <a:ext uri="{FF2B5EF4-FFF2-40B4-BE49-F238E27FC236}">
                  <a16:creationId xmlns:a16="http://schemas.microsoft.com/office/drawing/2014/main" id="{7CBAF277-BCFB-1744-97FD-88D0644CFC9F}"/>
                </a:ext>
              </a:extLst>
            </p:cNvPr>
            <p:cNvSpPr/>
            <p:nvPr/>
          </p:nvSpPr>
          <p:spPr>
            <a:xfrm>
              <a:off x="145400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Graphique 4">
              <a:extLst>
                <a:ext uri="{FF2B5EF4-FFF2-40B4-BE49-F238E27FC236}">
                  <a16:creationId xmlns:a16="http://schemas.microsoft.com/office/drawing/2014/main" id="{D0F65D1E-A982-4C48-88E4-03B2C964022D}"/>
                </a:ext>
              </a:extLst>
            </p:cNvPr>
            <p:cNvSpPr/>
            <p:nvPr/>
          </p:nvSpPr>
          <p:spPr>
            <a:xfrm>
              <a:off x="168349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4" name="Graphique 4">
            <a:extLst>
              <a:ext uri="{FF2B5EF4-FFF2-40B4-BE49-F238E27FC236}">
                <a16:creationId xmlns:a16="http://schemas.microsoft.com/office/drawing/2014/main" id="{6C306324-F455-E940-8940-C77F5F52A474}"/>
              </a:ext>
            </a:extLst>
          </p:cNvPr>
          <p:cNvSpPr/>
          <p:nvPr userDrawn="1"/>
        </p:nvSpPr>
        <p:spPr>
          <a:xfrm>
            <a:off x="415761" y="2716563"/>
            <a:ext cx="141471" cy="141471"/>
          </a:xfrm>
          <a:custGeom>
            <a:avLst/>
            <a:gdLst>
              <a:gd name="connsiteX0" fmla="*/ 141471 w 141471"/>
              <a:gd name="connsiteY0" fmla="*/ 70736 h 141471"/>
              <a:gd name="connsiteX1" fmla="*/ 70736 w 141471"/>
              <a:gd name="connsiteY1" fmla="*/ 141471 h 141471"/>
              <a:gd name="connsiteX2" fmla="*/ 0 w 141471"/>
              <a:gd name="connsiteY2" fmla="*/ 70736 h 141471"/>
              <a:gd name="connsiteX3" fmla="*/ 70736 w 141471"/>
              <a:gd name="connsiteY3" fmla="*/ 0 h 141471"/>
              <a:gd name="connsiteX4" fmla="*/ 141471 w 141471"/>
              <a:gd name="connsiteY4" fmla="*/ 70736 h 1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1" h="141471">
                <a:moveTo>
                  <a:pt x="141471" y="70736"/>
                </a:moveTo>
                <a:cubicBezTo>
                  <a:pt x="141471" y="109802"/>
                  <a:pt x="109802" y="141471"/>
                  <a:pt x="70736" y="141471"/>
                </a:cubicBezTo>
                <a:cubicBezTo>
                  <a:pt x="31669" y="141471"/>
                  <a:pt x="0" y="109802"/>
                  <a:pt x="0" y="70736"/>
                </a:cubicBezTo>
                <a:cubicBezTo>
                  <a:pt x="0" y="31669"/>
                  <a:pt x="31669" y="0"/>
                  <a:pt x="70736" y="0"/>
                </a:cubicBezTo>
                <a:cubicBezTo>
                  <a:pt x="109802" y="0"/>
                  <a:pt x="141471" y="31669"/>
                  <a:pt x="141471" y="7073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59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" name="Graphique 4">
            <a:extLst>
              <a:ext uri="{FF2B5EF4-FFF2-40B4-BE49-F238E27FC236}">
                <a16:creationId xmlns:a16="http://schemas.microsoft.com/office/drawing/2014/main" id="{44386EAA-6E60-E941-A970-8F9E1BF27CFA}"/>
              </a:ext>
            </a:extLst>
          </p:cNvPr>
          <p:cNvGrpSpPr/>
          <p:nvPr userDrawn="1"/>
        </p:nvGrpSpPr>
        <p:grpSpPr>
          <a:xfrm>
            <a:off x="1733000" y="5573537"/>
            <a:ext cx="996813" cy="996813"/>
            <a:chOff x="1653530" y="4836814"/>
            <a:chExt cx="1099302" cy="1099302"/>
          </a:xfrm>
        </p:grpSpPr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6A8CBEDB-EAA3-F247-B04D-14F4947604BD}"/>
                </a:ext>
              </a:extLst>
            </p:cNvPr>
            <p:cNvSpPr/>
            <p:nvPr/>
          </p:nvSpPr>
          <p:spPr>
            <a:xfrm>
              <a:off x="1653530" y="4836814"/>
              <a:ext cx="1099302" cy="1099302"/>
            </a:xfrm>
            <a:custGeom>
              <a:avLst/>
              <a:gdLst>
                <a:gd name="connsiteX0" fmla="*/ 1099302 w 1099302"/>
                <a:gd name="connsiteY0" fmla="*/ 549651 h 1099302"/>
                <a:gd name="connsiteX1" fmla="*/ 549651 w 1099302"/>
                <a:gd name="connsiteY1" fmla="*/ 1099302 h 1099302"/>
                <a:gd name="connsiteX2" fmla="*/ 0 w 1099302"/>
                <a:gd name="connsiteY2" fmla="*/ 549651 h 1099302"/>
                <a:gd name="connsiteX3" fmla="*/ 549651 w 1099302"/>
                <a:gd name="connsiteY3" fmla="*/ 0 h 1099302"/>
                <a:gd name="connsiteX4" fmla="*/ 1099302 w 1099302"/>
                <a:gd name="connsiteY4" fmla="*/ 549651 h 10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02" h="1099302">
                  <a:moveTo>
                    <a:pt x="1099302" y="549651"/>
                  </a:moveTo>
                  <a:cubicBezTo>
                    <a:pt x="1099302" y="853215"/>
                    <a:pt x="853215" y="1099302"/>
                    <a:pt x="549651" y="1099302"/>
                  </a:cubicBezTo>
                  <a:cubicBezTo>
                    <a:pt x="246087" y="1099302"/>
                    <a:pt x="0" y="853215"/>
                    <a:pt x="0" y="549651"/>
                  </a:cubicBezTo>
                  <a:cubicBezTo>
                    <a:pt x="0" y="246087"/>
                    <a:pt x="246087" y="0"/>
                    <a:pt x="549651" y="0"/>
                  </a:cubicBezTo>
                  <a:cubicBezTo>
                    <a:pt x="853215" y="0"/>
                    <a:pt x="1099302" y="246087"/>
                    <a:pt x="1099302" y="549651"/>
                  </a:cubicBezTo>
                  <a:close/>
                </a:path>
              </a:pathLst>
            </a:custGeom>
            <a:solidFill>
              <a:srgbClr val="ED897F"/>
            </a:solidFill>
            <a:ln w="57087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CC5AC1E3-9A4E-C54B-AB86-EAFE96418374}"/>
                </a:ext>
              </a:extLst>
            </p:cNvPr>
            <p:cNvSpPr/>
            <p:nvPr/>
          </p:nvSpPr>
          <p:spPr>
            <a:xfrm>
              <a:off x="1944590" y="5127874"/>
              <a:ext cx="517182" cy="517182"/>
            </a:xfrm>
            <a:custGeom>
              <a:avLst/>
              <a:gdLst>
                <a:gd name="connsiteX0" fmla="*/ 517182 w 517182"/>
                <a:gd name="connsiteY0" fmla="*/ 258591 h 517182"/>
                <a:gd name="connsiteX1" fmla="*/ 258591 w 517182"/>
                <a:gd name="connsiteY1" fmla="*/ 517182 h 517182"/>
                <a:gd name="connsiteX2" fmla="*/ 0 w 517182"/>
                <a:gd name="connsiteY2" fmla="*/ 258591 h 517182"/>
                <a:gd name="connsiteX3" fmla="*/ 258591 w 517182"/>
                <a:gd name="connsiteY3" fmla="*/ 0 h 517182"/>
                <a:gd name="connsiteX4" fmla="*/ 517182 w 517182"/>
                <a:gd name="connsiteY4" fmla="*/ 258591 h 5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82" h="517182">
                  <a:moveTo>
                    <a:pt x="517182" y="258591"/>
                  </a:moveTo>
                  <a:cubicBezTo>
                    <a:pt x="517182" y="401407"/>
                    <a:pt x="401407" y="517182"/>
                    <a:pt x="258591" y="517182"/>
                  </a:cubicBezTo>
                  <a:cubicBezTo>
                    <a:pt x="115775" y="517182"/>
                    <a:pt x="0" y="401407"/>
                    <a:pt x="0" y="258591"/>
                  </a:cubicBezTo>
                  <a:cubicBezTo>
                    <a:pt x="0" y="115775"/>
                    <a:pt x="115775" y="0"/>
                    <a:pt x="258591" y="0"/>
                  </a:cubicBezTo>
                  <a:cubicBezTo>
                    <a:pt x="401407" y="0"/>
                    <a:pt x="517182" y="115775"/>
                    <a:pt x="517182" y="258591"/>
                  </a:cubicBezTo>
                  <a:close/>
                </a:path>
              </a:pathLst>
            </a:custGeom>
            <a:noFill/>
            <a:ln w="107832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C041B0D-9575-AF48-94FF-871E8AC7584C}"/>
                </a:ext>
              </a:extLst>
            </p:cNvPr>
            <p:cNvSpPr/>
            <p:nvPr/>
          </p:nvSpPr>
          <p:spPr>
            <a:xfrm>
              <a:off x="2003729" y="5187014"/>
              <a:ext cx="398902" cy="398902"/>
            </a:xfrm>
            <a:custGeom>
              <a:avLst/>
              <a:gdLst>
                <a:gd name="connsiteX0" fmla="*/ 398903 w 398902"/>
                <a:gd name="connsiteY0" fmla="*/ 199452 h 398902"/>
                <a:gd name="connsiteX1" fmla="*/ 199452 w 398902"/>
                <a:gd name="connsiteY1" fmla="*/ 398903 h 398902"/>
                <a:gd name="connsiteX2" fmla="*/ 0 w 398902"/>
                <a:gd name="connsiteY2" fmla="*/ 199452 h 398902"/>
                <a:gd name="connsiteX3" fmla="*/ 199452 w 398902"/>
                <a:gd name="connsiteY3" fmla="*/ 0 h 398902"/>
                <a:gd name="connsiteX4" fmla="*/ 398903 w 398902"/>
                <a:gd name="connsiteY4" fmla="*/ 199452 h 3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02" h="398902">
                  <a:moveTo>
                    <a:pt x="398903" y="199452"/>
                  </a:moveTo>
                  <a:cubicBezTo>
                    <a:pt x="398903" y="309606"/>
                    <a:pt x="309606" y="398903"/>
                    <a:pt x="199452" y="398903"/>
                  </a:cubicBezTo>
                  <a:cubicBezTo>
                    <a:pt x="89297" y="398903"/>
                    <a:pt x="0" y="309606"/>
                    <a:pt x="0" y="199452"/>
                  </a:cubicBezTo>
                  <a:cubicBezTo>
                    <a:pt x="0" y="89298"/>
                    <a:pt x="89297" y="0"/>
                    <a:pt x="199452" y="0"/>
                  </a:cubicBezTo>
                  <a:cubicBezTo>
                    <a:pt x="309606" y="0"/>
                    <a:pt x="398903" y="89298"/>
                    <a:pt x="398903" y="199452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9" name="Graphique 4">
            <a:extLst>
              <a:ext uri="{FF2B5EF4-FFF2-40B4-BE49-F238E27FC236}">
                <a16:creationId xmlns:a16="http://schemas.microsoft.com/office/drawing/2014/main" id="{939D7425-0E8E-F945-8118-66401C15CEB4}"/>
              </a:ext>
            </a:extLst>
          </p:cNvPr>
          <p:cNvSpPr/>
          <p:nvPr userDrawn="1"/>
        </p:nvSpPr>
        <p:spPr>
          <a:xfrm>
            <a:off x="3737351" y="3875289"/>
            <a:ext cx="1983111" cy="1983111"/>
          </a:xfrm>
          <a:custGeom>
            <a:avLst/>
            <a:gdLst>
              <a:gd name="connsiteX0" fmla="*/ 2187009 w 2187008"/>
              <a:gd name="connsiteY0" fmla="*/ 1093504 h 2187008"/>
              <a:gd name="connsiteX1" fmla="*/ 1093504 w 2187008"/>
              <a:gd name="connsiteY1" fmla="*/ 2187008 h 2187008"/>
              <a:gd name="connsiteX2" fmla="*/ 0 w 2187008"/>
              <a:gd name="connsiteY2" fmla="*/ 1093504 h 2187008"/>
              <a:gd name="connsiteX3" fmla="*/ 1093504 w 2187008"/>
              <a:gd name="connsiteY3" fmla="*/ 0 h 2187008"/>
              <a:gd name="connsiteX4" fmla="*/ 2187009 w 2187008"/>
              <a:gd name="connsiteY4" fmla="*/ 1093504 h 21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008" h="2187008">
                <a:moveTo>
                  <a:pt x="2187009" y="1093504"/>
                </a:moveTo>
                <a:cubicBezTo>
                  <a:pt x="2187009" y="1697430"/>
                  <a:pt x="1697430" y="2187008"/>
                  <a:pt x="1093504" y="2187008"/>
                </a:cubicBezTo>
                <a:cubicBezTo>
                  <a:pt x="489579" y="2187008"/>
                  <a:pt x="0" y="1697430"/>
                  <a:pt x="0" y="1093504"/>
                </a:cubicBezTo>
                <a:cubicBezTo>
                  <a:pt x="0" y="489578"/>
                  <a:pt x="489579" y="0"/>
                  <a:pt x="1093504" y="0"/>
                </a:cubicBezTo>
                <a:cubicBezTo>
                  <a:pt x="1697430" y="0"/>
                  <a:pt x="2187009" y="489578"/>
                  <a:pt x="2187009" y="1093504"/>
                </a:cubicBezTo>
                <a:close/>
              </a:path>
            </a:pathLst>
          </a:custGeom>
          <a:solidFill>
            <a:srgbClr val="FAE0DA"/>
          </a:solidFill>
          <a:ln w="179600" cap="flat">
            <a:solidFill>
              <a:srgbClr val="F0A296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20" name="Graphique 4">
            <a:extLst>
              <a:ext uri="{FF2B5EF4-FFF2-40B4-BE49-F238E27FC236}">
                <a16:creationId xmlns:a16="http://schemas.microsoft.com/office/drawing/2014/main" id="{2F5EEEB8-BA9E-C948-8421-3B36F69EA5B0}"/>
              </a:ext>
            </a:extLst>
          </p:cNvPr>
          <p:cNvGrpSpPr/>
          <p:nvPr userDrawn="1"/>
        </p:nvGrpSpPr>
        <p:grpSpPr>
          <a:xfrm>
            <a:off x="2087353" y="4386405"/>
            <a:ext cx="944238" cy="897972"/>
            <a:chOff x="2423505" y="3384993"/>
            <a:chExt cx="1041322" cy="990299"/>
          </a:xfrm>
          <a:solidFill>
            <a:srgbClr val="AFDFF9">
              <a:alpha val="85000"/>
            </a:srgbClr>
          </a:solidFill>
        </p:grpSpPr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74CC9A90-24A6-AA49-8D95-16C68341DF7A}"/>
                </a:ext>
              </a:extLst>
            </p:cNvPr>
            <p:cNvSpPr/>
            <p:nvPr/>
          </p:nvSpPr>
          <p:spPr>
            <a:xfrm>
              <a:off x="3406847" y="338499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35E130CB-3A70-334F-81DD-CEDB14BDE7D0}"/>
                </a:ext>
              </a:extLst>
            </p:cNvPr>
            <p:cNvSpPr/>
            <p:nvPr/>
          </p:nvSpPr>
          <p:spPr>
            <a:xfrm>
              <a:off x="3078680" y="338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A1CCD8E5-48DC-BA4C-BB0C-B70AE3EE7A5F}"/>
                </a:ext>
              </a:extLst>
            </p:cNvPr>
            <p:cNvSpPr/>
            <p:nvPr/>
          </p:nvSpPr>
          <p:spPr>
            <a:xfrm>
              <a:off x="2751672" y="339079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1AF93548-D542-E641-BD37-8E58EBD6679E}"/>
                </a:ext>
              </a:extLst>
            </p:cNvPr>
            <p:cNvSpPr/>
            <p:nvPr/>
          </p:nvSpPr>
          <p:spPr>
            <a:xfrm>
              <a:off x="2423505" y="339311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CAA9381B-8B01-EA43-9A4A-3FA7C687C017}"/>
                </a:ext>
              </a:extLst>
            </p:cNvPr>
            <p:cNvSpPr/>
            <p:nvPr/>
          </p:nvSpPr>
          <p:spPr>
            <a:xfrm>
              <a:off x="3408007" y="369460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0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DCE8CB1F-FFE2-3841-91BC-F38290046136}"/>
                </a:ext>
              </a:extLst>
            </p:cNvPr>
            <p:cNvSpPr/>
            <p:nvPr/>
          </p:nvSpPr>
          <p:spPr>
            <a:xfrm>
              <a:off x="3080999" y="3696926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A7F2E27B-14B5-F04D-8C83-2E1C5597884B}"/>
                </a:ext>
              </a:extLst>
            </p:cNvPr>
            <p:cNvSpPr/>
            <p:nvPr/>
          </p:nvSpPr>
          <p:spPr>
            <a:xfrm>
              <a:off x="2752832" y="3700405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AE5CD81A-925C-1141-9C4D-963E24E82941}"/>
                </a:ext>
              </a:extLst>
            </p:cNvPr>
            <p:cNvSpPr/>
            <p:nvPr/>
          </p:nvSpPr>
          <p:spPr>
            <a:xfrm>
              <a:off x="2425824" y="370272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EFBC8B52-555D-AB4D-B73F-BB6FE4F9B580}"/>
                </a:ext>
              </a:extLst>
            </p:cNvPr>
            <p:cNvSpPr/>
            <p:nvPr/>
          </p:nvSpPr>
          <p:spPr>
            <a:xfrm>
              <a:off x="3410326" y="400422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83AAE9D2-8F94-A841-AE18-1E2D58DC6157}"/>
                </a:ext>
              </a:extLst>
            </p:cNvPr>
            <p:cNvSpPr/>
            <p:nvPr/>
          </p:nvSpPr>
          <p:spPr>
            <a:xfrm>
              <a:off x="3082159" y="4006539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9CF2DCEA-82FE-3F43-AF75-84D4D7617A4D}"/>
                </a:ext>
              </a:extLst>
            </p:cNvPr>
            <p:cNvSpPr/>
            <p:nvPr/>
          </p:nvSpPr>
          <p:spPr>
            <a:xfrm>
              <a:off x="2755151" y="4010018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A4C5F2BA-28FD-7548-A3FB-5BA3CED30E5A}"/>
                </a:ext>
              </a:extLst>
            </p:cNvPr>
            <p:cNvSpPr/>
            <p:nvPr/>
          </p:nvSpPr>
          <p:spPr>
            <a:xfrm>
              <a:off x="2426984" y="401233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5E3A41E-0A6E-DD4B-BD59-F5FC18FE1533}"/>
                </a:ext>
              </a:extLst>
            </p:cNvPr>
            <p:cNvSpPr/>
            <p:nvPr/>
          </p:nvSpPr>
          <p:spPr>
            <a:xfrm>
              <a:off x="3411485" y="431267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ADF9956F-B41D-964B-95AA-DFA8AB775206}"/>
                </a:ext>
              </a:extLst>
            </p:cNvPr>
            <p:cNvSpPr/>
            <p:nvPr/>
          </p:nvSpPr>
          <p:spPr>
            <a:xfrm>
              <a:off x="3084478" y="431615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EEC1E4A6-DBEC-CA49-B6BB-0859A6D83333}"/>
                </a:ext>
              </a:extLst>
            </p:cNvPr>
            <p:cNvSpPr/>
            <p:nvPr/>
          </p:nvSpPr>
          <p:spPr>
            <a:xfrm>
              <a:off x="2756311" y="431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3F4FA86C-BE4C-D44B-BE02-6B1B4F748E16}"/>
                </a:ext>
              </a:extLst>
            </p:cNvPr>
            <p:cNvSpPr/>
            <p:nvPr/>
          </p:nvSpPr>
          <p:spPr>
            <a:xfrm>
              <a:off x="2429303" y="432195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7" name="Graphique 4">
            <a:extLst>
              <a:ext uri="{FF2B5EF4-FFF2-40B4-BE49-F238E27FC236}">
                <a16:creationId xmlns:a16="http://schemas.microsoft.com/office/drawing/2014/main" id="{9AE2C6AB-61B9-2841-B858-9913675F3F53}"/>
              </a:ext>
            </a:extLst>
          </p:cNvPr>
          <p:cNvSpPr/>
          <p:nvPr userDrawn="1"/>
        </p:nvSpPr>
        <p:spPr>
          <a:xfrm>
            <a:off x="3750305" y="6359435"/>
            <a:ext cx="269181" cy="269181"/>
          </a:xfrm>
          <a:custGeom>
            <a:avLst/>
            <a:gdLst>
              <a:gd name="connsiteX0" fmla="*/ 296858 w 296857"/>
              <a:gd name="connsiteY0" fmla="*/ 148429 h 296857"/>
              <a:gd name="connsiteX1" fmla="*/ 148429 w 296857"/>
              <a:gd name="connsiteY1" fmla="*/ 296858 h 296857"/>
              <a:gd name="connsiteX2" fmla="*/ 0 w 296857"/>
              <a:gd name="connsiteY2" fmla="*/ 148429 h 296857"/>
              <a:gd name="connsiteX3" fmla="*/ 148429 w 296857"/>
              <a:gd name="connsiteY3" fmla="*/ 0 h 296857"/>
              <a:gd name="connsiteX4" fmla="*/ 296858 w 296857"/>
              <a:gd name="connsiteY4" fmla="*/ 148429 h 2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57" h="296857">
                <a:moveTo>
                  <a:pt x="296858" y="148429"/>
                </a:moveTo>
                <a:cubicBezTo>
                  <a:pt x="296858" y="230404"/>
                  <a:pt x="230404" y="296858"/>
                  <a:pt x="148429" y="296858"/>
                </a:cubicBezTo>
                <a:cubicBezTo>
                  <a:pt x="66454" y="296858"/>
                  <a:pt x="0" y="230404"/>
                  <a:pt x="0" y="148429"/>
                </a:cubicBezTo>
                <a:cubicBezTo>
                  <a:pt x="0" y="66454"/>
                  <a:pt x="66454" y="0"/>
                  <a:pt x="148429" y="0"/>
                </a:cubicBezTo>
                <a:cubicBezTo>
                  <a:pt x="230404" y="0"/>
                  <a:pt x="296858" y="66454"/>
                  <a:pt x="296858" y="14842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85513" cap="flat">
            <a:solidFill>
              <a:srgbClr val="91D3EC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D7C0F1BA-239B-BB45-89AB-E843A8DA9E91}"/>
              </a:ext>
            </a:extLst>
          </p:cNvPr>
          <p:cNvGrpSpPr/>
          <p:nvPr userDrawn="1"/>
        </p:nvGrpSpPr>
        <p:grpSpPr>
          <a:xfrm>
            <a:off x="5369264" y="5399396"/>
            <a:ext cx="996813" cy="996813"/>
            <a:chOff x="5799920" y="4925820"/>
            <a:chExt cx="1255480" cy="1255480"/>
          </a:xfrm>
        </p:grpSpPr>
        <p:sp>
          <p:nvSpPr>
            <p:cNvPr id="139" name="Graphique 4">
              <a:extLst>
                <a:ext uri="{FF2B5EF4-FFF2-40B4-BE49-F238E27FC236}">
                  <a16:creationId xmlns:a16="http://schemas.microsoft.com/office/drawing/2014/main" id="{64E71BF5-A011-7F4B-AEB4-79EA359855B2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Graphique 4">
              <a:extLst>
                <a:ext uri="{FF2B5EF4-FFF2-40B4-BE49-F238E27FC236}">
                  <a16:creationId xmlns:a16="http://schemas.microsoft.com/office/drawing/2014/main" id="{A7885D38-7879-AE49-A56D-7C28898FF27B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1" name="Graphique 4">
            <a:extLst>
              <a:ext uri="{FF2B5EF4-FFF2-40B4-BE49-F238E27FC236}">
                <a16:creationId xmlns:a16="http://schemas.microsoft.com/office/drawing/2014/main" id="{11F382C7-FA9F-6E41-BA7E-01DF7934841B}"/>
              </a:ext>
            </a:extLst>
          </p:cNvPr>
          <p:cNvSpPr/>
          <p:nvPr userDrawn="1"/>
        </p:nvSpPr>
        <p:spPr>
          <a:xfrm>
            <a:off x="4375606" y="4496720"/>
            <a:ext cx="723425" cy="723425"/>
          </a:xfrm>
          <a:custGeom>
            <a:avLst/>
            <a:gdLst>
              <a:gd name="connsiteX0" fmla="*/ 797806 w 797805"/>
              <a:gd name="connsiteY0" fmla="*/ 398903 h 797805"/>
              <a:gd name="connsiteX1" fmla="*/ 398903 w 797805"/>
              <a:gd name="connsiteY1" fmla="*/ 797806 h 797805"/>
              <a:gd name="connsiteX2" fmla="*/ 0 w 797805"/>
              <a:gd name="connsiteY2" fmla="*/ 398903 h 797805"/>
              <a:gd name="connsiteX3" fmla="*/ 398903 w 797805"/>
              <a:gd name="connsiteY3" fmla="*/ 0 h 797805"/>
              <a:gd name="connsiteX4" fmla="*/ 797806 w 797805"/>
              <a:gd name="connsiteY4" fmla="*/ 398903 h 79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5" h="797805">
                <a:moveTo>
                  <a:pt x="797806" y="398903"/>
                </a:moveTo>
                <a:cubicBezTo>
                  <a:pt x="797806" y="619211"/>
                  <a:pt x="619211" y="797806"/>
                  <a:pt x="398903" y="797806"/>
                </a:cubicBezTo>
                <a:cubicBezTo>
                  <a:pt x="178595" y="797806"/>
                  <a:pt x="0" y="619211"/>
                  <a:pt x="0" y="398903"/>
                </a:cubicBezTo>
                <a:cubicBezTo>
                  <a:pt x="0" y="178595"/>
                  <a:pt x="178595" y="0"/>
                  <a:pt x="398903" y="0"/>
                </a:cubicBezTo>
                <a:cubicBezTo>
                  <a:pt x="619211" y="0"/>
                  <a:pt x="797806" y="178595"/>
                  <a:pt x="797806" y="398903"/>
                </a:cubicBezTo>
                <a:close/>
              </a:path>
            </a:pathLst>
          </a:custGeom>
          <a:noFill/>
          <a:ln w="474723" cap="flat">
            <a:solidFill>
              <a:srgbClr val="AFDFF9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42" name="Graphique 4">
            <a:extLst>
              <a:ext uri="{FF2B5EF4-FFF2-40B4-BE49-F238E27FC236}">
                <a16:creationId xmlns:a16="http://schemas.microsoft.com/office/drawing/2014/main" id="{1505454C-F8DF-7F40-9097-CD1C4D3E00D7}"/>
              </a:ext>
            </a:extLst>
          </p:cNvPr>
          <p:cNvGrpSpPr/>
          <p:nvPr userDrawn="1"/>
        </p:nvGrpSpPr>
        <p:grpSpPr>
          <a:xfrm>
            <a:off x="2995760" y="5632208"/>
            <a:ext cx="279697" cy="279697"/>
            <a:chOff x="3319877" y="4951615"/>
            <a:chExt cx="308454" cy="308454"/>
          </a:xfrm>
        </p:grpSpPr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8E05C1FD-CDE3-9845-9520-10F44EED43B1}"/>
                </a:ext>
              </a:extLst>
            </p:cNvPr>
            <p:cNvSpPr/>
            <p:nvPr/>
          </p:nvSpPr>
          <p:spPr>
            <a:xfrm>
              <a:off x="3319877" y="4951615"/>
              <a:ext cx="308454" cy="308454"/>
            </a:xfrm>
            <a:custGeom>
              <a:avLst/>
              <a:gdLst>
                <a:gd name="connsiteX0" fmla="*/ 308454 w 308454"/>
                <a:gd name="connsiteY0" fmla="*/ 154227 h 308454"/>
                <a:gd name="connsiteX1" fmla="*/ 154227 w 308454"/>
                <a:gd name="connsiteY1" fmla="*/ 308454 h 308454"/>
                <a:gd name="connsiteX2" fmla="*/ 0 w 308454"/>
                <a:gd name="connsiteY2" fmla="*/ 154227 h 308454"/>
                <a:gd name="connsiteX3" fmla="*/ 154227 w 308454"/>
                <a:gd name="connsiteY3" fmla="*/ 0 h 308454"/>
                <a:gd name="connsiteX4" fmla="*/ 308454 w 308454"/>
                <a:gd name="connsiteY4" fmla="*/ 154227 h 3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454" h="308454">
                  <a:moveTo>
                    <a:pt x="308454" y="154227"/>
                  </a:moveTo>
                  <a:cubicBezTo>
                    <a:pt x="308454" y="239404"/>
                    <a:pt x="239404" y="308454"/>
                    <a:pt x="154227" y="308454"/>
                  </a:cubicBezTo>
                  <a:cubicBezTo>
                    <a:pt x="69050" y="308454"/>
                    <a:pt x="0" y="239404"/>
                    <a:pt x="0" y="154227"/>
                  </a:cubicBezTo>
                  <a:cubicBezTo>
                    <a:pt x="0" y="69050"/>
                    <a:pt x="69050" y="0"/>
                    <a:pt x="154227" y="0"/>
                  </a:cubicBezTo>
                  <a:cubicBezTo>
                    <a:pt x="239405" y="0"/>
                    <a:pt x="308454" y="69050"/>
                    <a:pt x="308454" y="154227"/>
                  </a:cubicBezTo>
                  <a:close/>
                </a:path>
              </a:pathLst>
            </a:custGeom>
            <a:solidFill>
              <a:srgbClr val="ED897F"/>
            </a:solidFill>
            <a:ln w="15991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49E0F68D-46DC-5845-A69C-8E463E0EFF27}"/>
                </a:ext>
              </a:extLst>
            </p:cNvPr>
            <p:cNvSpPr/>
            <p:nvPr/>
          </p:nvSpPr>
          <p:spPr>
            <a:xfrm>
              <a:off x="3401049" y="5032787"/>
              <a:ext cx="146109" cy="146109"/>
            </a:xfrm>
            <a:custGeom>
              <a:avLst/>
              <a:gdLst>
                <a:gd name="connsiteX0" fmla="*/ 146110 w 146109"/>
                <a:gd name="connsiteY0" fmla="*/ 73055 h 146109"/>
                <a:gd name="connsiteX1" fmla="*/ 73055 w 146109"/>
                <a:gd name="connsiteY1" fmla="*/ 146110 h 146109"/>
                <a:gd name="connsiteX2" fmla="*/ 0 w 146109"/>
                <a:gd name="connsiteY2" fmla="*/ 73055 h 146109"/>
                <a:gd name="connsiteX3" fmla="*/ 73055 w 146109"/>
                <a:gd name="connsiteY3" fmla="*/ 0 h 146109"/>
                <a:gd name="connsiteX4" fmla="*/ 146110 w 146109"/>
                <a:gd name="connsiteY4" fmla="*/ 73055 h 1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09" h="146109">
                  <a:moveTo>
                    <a:pt x="146110" y="73055"/>
                  </a:moveTo>
                  <a:cubicBezTo>
                    <a:pt x="146110" y="113402"/>
                    <a:pt x="113402" y="146110"/>
                    <a:pt x="73055" y="146110"/>
                  </a:cubicBezTo>
                  <a:cubicBezTo>
                    <a:pt x="32708" y="146110"/>
                    <a:pt x="0" y="113402"/>
                    <a:pt x="0" y="73055"/>
                  </a:cubicBezTo>
                  <a:cubicBezTo>
                    <a:pt x="0" y="32708"/>
                    <a:pt x="32708" y="0"/>
                    <a:pt x="73055" y="0"/>
                  </a:cubicBezTo>
                  <a:cubicBezTo>
                    <a:pt x="113402" y="0"/>
                    <a:pt x="146110" y="32708"/>
                    <a:pt x="146110" y="73055"/>
                  </a:cubicBezTo>
                  <a:close/>
                </a:path>
              </a:pathLst>
            </a:custGeom>
            <a:noFill/>
            <a:ln w="30205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B053FDD-7C16-1D44-BEDE-973173587744}"/>
                </a:ext>
              </a:extLst>
            </p:cNvPr>
            <p:cNvSpPr/>
            <p:nvPr/>
          </p:nvSpPr>
          <p:spPr>
            <a:xfrm>
              <a:off x="3418443" y="5050181"/>
              <a:ext cx="111321" cy="111321"/>
            </a:xfrm>
            <a:custGeom>
              <a:avLst/>
              <a:gdLst>
                <a:gd name="connsiteX0" fmla="*/ 111322 w 111321"/>
                <a:gd name="connsiteY0" fmla="*/ 55661 h 111321"/>
                <a:gd name="connsiteX1" fmla="*/ 55661 w 111321"/>
                <a:gd name="connsiteY1" fmla="*/ 111322 h 111321"/>
                <a:gd name="connsiteX2" fmla="*/ 0 w 111321"/>
                <a:gd name="connsiteY2" fmla="*/ 55661 h 111321"/>
                <a:gd name="connsiteX3" fmla="*/ 55661 w 111321"/>
                <a:gd name="connsiteY3" fmla="*/ 0 h 111321"/>
                <a:gd name="connsiteX4" fmla="*/ 111322 w 111321"/>
                <a:gd name="connsiteY4" fmla="*/ 55661 h 1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1" h="111321">
                  <a:moveTo>
                    <a:pt x="111322" y="55661"/>
                  </a:moveTo>
                  <a:cubicBezTo>
                    <a:pt x="111322" y="86401"/>
                    <a:pt x="86401" y="111322"/>
                    <a:pt x="55661" y="111322"/>
                  </a:cubicBezTo>
                  <a:cubicBezTo>
                    <a:pt x="24920" y="111322"/>
                    <a:pt x="0" y="86401"/>
                    <a:pt x="0" y="55661"/>
                  </a:cubicBezTo>
                  <a:cubicBezTo>
                    <a:pt x="0" y="24920"/>
                    <a:pt x="24921" y="0"/>
                    <a:pt x="55661" y="0"/>
                  </a:cubicBezTo>
                  <a:cubicBezTo>
                    <a:pt x="86402" y="0"/>
                    <a:pt x="111322" y="24920"/>
                    <a:pt x="111322" y="55661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6" name="Graphique 4">
            <a:extLst>
              <a:ext uri="{FF2B5EF4-FFF2-40B4-BE49-F238E27FC236}">
                <a16:creationId xmlns:a16="http://schemas.microsoft.com/office/drawing/2014/main" id="{8877B7A1-DE55-B640-AC91-6737CACC2B49}"/>
              </a:ext>
            </a:extLst>
          </p:cNvPr>
          <p:cNvGrpSpPr/>
          <p:nvPr userDrawn="1"/>
        </p:nvGrpSpPr>
        <p:grpSpPr>
          <a:xfrm>
            <a:off x="390247" y="4070958"/>
            <a:ext cx="1394276" cy="1394276"/>
            <a:chOff x="551908" y="3037113"/>
            <a:chExt cx="1537631" cy="1537631"/>
          </a:xfrm>
        </p:grpSpPr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8BA884C9-C97B-F148-9956-5F69B75D989F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4A460AD8-A775-0B49-AE38-B08CA2043007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BFD0EA0C-B5E2-B346-BF5F-26513710CF8E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0" name="Graphique 4">
            <a:extLst>
              <a:ext uri="{FF2B5EF4-FFF2-40B4-BE49-F238E27FC236}">
                <a16:creationId xmlns:a16="http://schemas.microsoft.com/office/drawing/2014/main" id="{D999199B-4539-6E43-9EDE-C739E9E6FC93}"/>
              </a:ext>
            </a:extLst>
          </p:cNvPr>
          <p:cNvSpPr/>
          <p:nvPr userDrawn="1"/>
        </p:nvSpPr>
        <p:spPr>
          <a:xfrm>
            <a:off x="990531" y="5843772"/>
            <a:ext cx="176650" cy="176650"/>
          </a:xfrm>
          <a:custGeom>
            <a:avLst/>
            <a:gdLst>
              <a:gd name="connsiteX0" fmla="*/ 194813 w 194813"/>
              <a:gd name="connsiteY0" fmla="*/ 97407 h 194813"/>
              <a:gd name="connsiteX1" fmla="*/ 97407 w 194813"/>
              <a:gd name="connsiteY1" fmla="*/ 194813 h 194813"/>
              <a:gd name="connsiteX2" fmla="*/ 0 w 194813"/>
              <a:gd name="connsiteY2" fmla="*/ 97407 h 194813"/>
              <a:gd name="connsiteX3" fmla="*/ 97407 w 194813"/>
              <a:gd name="connsiteY3" fmla="*/ 0 h 194813"/>
              <a:gd name="connsiteX4" fmla="*/ 194813 w 194813"/>
              <a:gd name="connsiteY4" fmla="*/ 97407 h 1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13" h="194813">
                <a:moveTo>
                  <a:pt x="194813" y="97407"/>
                </a:moveTo>
                <a:cubicBezTo>
                  <a:pt x="194813" y="151203"/>
                  <a:pt x="151203" y="194813"/>
                  <a:pt x="97407" y="194813"/>
                </a:cubicBezTo>
                <a:cubicBezTo>
                  <a:pt x="43610" y="194813"/>
                  <a:pt x="0" y="151203"/>
                  <a:pt x="0" y="97407"/>
                </a:cubicBezTo>
                <a:cubicBezTo>
                  <a:pt x="0" y="43610"/>
                  <a:pt x="43610" y="0"/>
                  <a:pt x="97407" y="0"/>
                </a:cubicBezTo>
                <a:cubicBezTo>
                  <a:pt x="151203" y="0"/>
                  <a:pt x="194813" y="43610"/>
                  <a:pt x="194813" y="97407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56716" cap="flat">
            <a:solidFill>
              <a:srgbClr val="D1E3F7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51" name="Graphique 4">
            <a:extLst>
              <a:ext uri="{FF2B5EF4-FFF2-40B4-BE49-F238E27FC236}">
                <a16:creationId xmlns:a16="http://schemas.microsoft.com/office/drawing/2014/main" id="{B80A471A-F2C7-C245-B0A0-8D678294CCBF}"/>
              </a:ext>
            </a:extLst>
          </p:cNvPr>
          <p:cNvGrpSpPr/>
          <p:nvPr userDrawn="1"/>
        </p:nvGrpSpPr>
        <p:grpSpPr>
          <a:xfrm>
            <a:off x="4336188" y="2275915"/>
            <a:ext cx="440648" cy="440648"/>
            <a:chOff x="4678930" y="1774306"/>
            <a:chExt cx="440648" cy="440648"/>
          </a:xfrm>
        </p:grpSpPr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433FF72-96D2-AD49-9A83-9CE560A366CF}"/>
                </a:ext>
              </a:extLst>
            </p:cNvPr>
            <p:cNvSpPr/>
            <p:nvPr/>
          </p:nvSpPr>
          <p:spPr>
            <a:xfrm>
              <a:off x="4678930" y="1774306"/>
              <a:ext cx="440648" cy="440648"/>
            </a:xfrm>
            <a:custGeom>
              <a:avLst/>
              <a:gdLst>
                <a:gd name="connsiteX0" fmla="*/ 440648 w 440648"/>
                <a:gd name="connsiteY0" fmla="*/ 220324 h 440648"/>
                <a:gd name="connsiteX1" fmla="*/ 220324 w 440648"/>
                <a:gd name="connsiteY1" fmla="*/ 440649 h 440648"/>
                <a:gd name="connsiteX2" fmla="*/ 0 w 440648"/>
                <a:gd name="connsiteY2" fmla="*/ 220324 h 440648"/>
                <a:gd name="connsiteX3" fmla="*/ 220324 w 440648"/>
                <a:gd name="connsiteY3" fmla="*/ 0 h 440648"/>
                <a:gd name="connsiteX4" fmla="*/ 440648 w 440648"/>
                <a:gd name="connsiteY4" fmla="*/ 220324 h 44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648" h="440648">
                  <a:moveTo>
                    <a:pt x="440648" y="220324"/>
                  </a:moveTo>
                  <a:cubicBezTo>
                    <a:pt x="440648" y="342006"/>
                    <a:pt x="342006" y="440649"/>
                    <a:pt x="220324" y="440649"/>
                  </a:cubicBezTo>
                  <a:cubicBezTo>
                    <a:pt x="98642" y="440649"/>
                    <a:pt x="0" y="342006"/>
                    <a:pt x="0" y="220324"/>
                  </a:cubicBezTo>
                  <a:cubicBezTo>
                    <a:pt x="0" y="98643"/>
                    <a:pt x="98642" y="0"/>
                    <a:pt x="220324" y="0"/>
                  </a:cubicBezTo>
                  <a:cubicBezTo>
                    <a:pt x="342006" y="0"/>
                    <a:pt x="440648" y="98643"/>
                    <a:pt x="440648" y="220324"/>
                  </a:cubicBezTo>
                  <a:close/>
                </a:path>
              </a:pathLst>
            </a:custGeom>
            <a:solidFill>
              <a:srgbClr val="91D3EC">
                <a:alpha val="2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A8D5D80E-3B83-FF47-99E9-4465EAAB30AD}"/>
                </a:ext>
              </a:extLst>
            </p:cNvPr>
            <p:cNvSpPr/>
            <p:nvPr/>
          </p:nvSpPr>
          <p:spPr>
            <a:xfrm>
              <a:off x="4828519" y="1923895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2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2"/>
                    <a:pt x="70736" y="141472"/>
                  </a:cubicBezTo>
                  <a:cubicBezTo>
                    <a:pt x="31669" y="141472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E66209AC-4C4D-7D42-9F14-4AF407EF6737}"/>
              </a:ext>
            </a:extLst>
          </p:cNvPr>
          <p:cNvGrpSpPr/>
          <p:nvPr userDrawn="1"/>
        </p:nvGrpSpPr>
        <p:grpSpPr>
          <a:xfrm>
            <a:off x="5491780" y="25065"/>
            <a:ext cx="778391" cy="2422517"/>
            <a:chOff x="5829875" y="214720"/>
            <a:chExt cx="589076" cy="1833329"/>
          </a:xfrm>
        </p:grpSpPr>
        <p:grpSp>
          <p:nvGrpSpPr>
            <p:cNvPr id="155" name="Graphique 4">
              <a:extLst>
                <a:ext uri="{FF2B5EF4-FFF2-40B4-BE49-F238E27FC236}">
                  <a16:creationId xmlns:a16="http://schemas.microsoft.com/office/drawing/2014/main" id="{3F63F84D-1375-204B-8DCA-92CE760B2879}"/>
                </a:ext>
              </a:extLst>
            </p:cNvPr>
            <p:cNvGrpSpPr/>
            <p:nvPr/>
          </p:nvGrpSpPr>
          <p:grpSpPr>
            <a:xfrm>
              <a:off x="5829875" y="214720"/>
              <a:ext cx="41745" cy="1833329"/>
              <a:chOff x="6228158" y="588034"/>
              <a:chExt cx="41745" cy="1833329"/>
            </a:xfrm>
            <a:solidFill>
              <a:srgbClr val="ED897F"/>
            </a:solidFill>
          </p:grpSpPr>
          <p:sp>
            <p:nvSpPr>
              <p:cNvPr id="192" name="Forme libre 191">
                <a:extLst>
                  <a:ext uri="{FF2B5EF4-FFF2-40B4-BE49-F238E27FC236}">
                    <a16:creationId xmlns:a16="http://schemas.microsoft.com/office/drawing/2014/main" id="{8136D1CD-0597-5041-8250-40FB7DEB8590}"/>
                  </a:ext>
                </a:extLst>
              </p:cNvPr>
              <p:cNvSpPr/>
              <p:nvPr/>
            </p:nvSpPr>
            <p:spPr>
              <a:xfrm>
                <a:off x="6228158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3" name="Forme libre 192">
                <a:extLst>
                  <a:ext uri="{FF2B5EF4-FFF2-40B4-BE49-F238E27FC236}">
                    <a16:creationId xmlns:a16="http://schemas.microsoft.com/office/drawing/2014/main" id="{69F7539C-03D2-2343-9BB6-62756995DA19}"/>
                  </a:ext>
                </a:extLst>
              </p:cNvPr>
              <p:cNvSpPr/>
              <p:nvPr/>
            </p:nvSpPr>
            <p:spPr>
              <a:xfrm>
                <a:off x="6228158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4" name="Forme libre 193">
                <a:extLst>
                  <a:ext uri="{FF2B5EF4-FFF2-40B4-BE49-F238E27FC236}">
                    <a16:creationId xmlns:a16="http://schemas.microsoft.com/office/drawing/2014/main" id="{E56FEAF2-18F4-874A-937F-AC90C2DE95E7}"/>
                  </a:ext>
                </a:extLst>
              </p:cNvPr>
              <p:cNvSpPr/>
              <p:nvPr/>
            </p:nvSpPr>
            <p:spPr>
              <a:xfrm>
                <a:off x="6228158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5" name="Forme libre 194">
                <a:extLst>
                  <a:ext uri="{FF2B5EF4-FFF2-40B4-BE49-F238E27FC236}">
                    <a16:creationId xmlns:a16="http://schemas.microsoft.com/office/drawing/2014/main" id="{9FA88418-375D-2248-86AA-547FB5B98D26}"/>
                  </a:ext>
                </a:extLst>
              </p:cNvPr>
              <p:cNvSpPr/>
              <p:nvPr/>
            </p:nvSpPr>
            <p:spPr>
              <a:xfrm>
                <a:off x="6228158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6" name="Forme libre 195">
                <a:extLst>
                  <a:ext uri="{FF2B5EF4-FFF2-40B4-BE49-F238E27FC236}">
                    <a16:creationId xmlns:a16="http://schemas.microsoft.com/office/drawing/2014/main" id="{1CE18528-A5A6-D944-ABE2-81895106144B}"/>
                  </a:ext>
                </a:extLst>
              </p:cNvPr>
              <p:cNvSpPr/>
              <p:nvPr/>
            </p:nvSpPr>
            <p:spPr>
              <a:xfrm>
                <a:off x="6228158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7" name="Forme libre 196">
                <a:extLst>
                  <a:ext uri="{FF2B5EF4-FFF2-40B4-BE49-F238E27FC236}">
                    <a16:creationId xmlns:a16="http://schemas.microsoft.com/office/drawing/2014/main" id="{5AC67882-A8C8-D547-AE05-AB7DBE0146D7}"/>
                  </a:ext>
                </a:extLst>
              </p:cNvPr>
              <p:cNvSpPr/>
              <p:nvPr/>
            </p:nvSpPr>
            <p:spPr>
              <a:xfrm>
                <a:off x="6228158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8" name="Forme libre 197">
                <a:extLst>
                  <a:ext uri="{FF2B5EF4-FFF2-40B4-BE49-F238E27FC236}">
                    <a16:creationId xmlns:a16="http://schemas.microsoft.com/office/drawing/2014/main" id="{50D3E964-3F3F-9646-AFA0-974C3531FA50}"/>
                  </a:ext>
                </a:extLst>
              </p:cNvPr>
              <p:cNvSpPr/>
              <p:nvPr/>
            </p:nvSpPr>
            <p:spPr>
              <a:xfrm>
                <a:off x="6228158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9" name="Forme libre 198">
                <a:extLst>
                  <a:ext uri="{FF2B5EF4-FFF2-40B4-BE49-F238E27FC236}">
                    <a16:creationId xmlns:a16="http://schemas.microsoft.com/office/drawing/2014/main" id="{864C1153-DC80-0B4D-83ED-4A598DD676E8}"/>
                  </a:ext>
                </a:extLst>
              </p:cNvPr>
              <p:cNvSpPr/>
              <p:nvPr/>
            </p:nvSpPr>
            <p:spPr>
              <a:xfrm>
                <a:off x="6228158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0" name="Forme libre 199">
                <a:extLst>
                  <a:ext uri="{FF2B5EF4-FFF2-40B4-BE49-F238E27FC236}">
                    <a16:creationId xmlns:a16="http://schemas.microsoft.com/office/drawing/2014/main" id="{A07E5392-5DE8-5747-B508-3ED0D7A677A6}"/>
                  </a:ext>
                </a:extLst>
              </p:cNvPr>
              <p:cNvSpPr/>
              <p:nvPr/>
            </p:nvSpPr>
            <p:spPr>
              <a:xfrm>
                <a:off x="6228158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1" name="Forme libre 200">
                <a:extLst>
                  <a:ext uri="{FF2B5EF4-FFF2-40B4-BE49-F238E27FC236}">
                    <a16:creationId xmlns:a16="http://schemas.microsoft.com/office/drawing/2014/main" id="{E3688F30-1626-2742-94DD-1C2CE03C7043}"/>
                  </a:ext>
                </a:extLst>
              </p:cNvPr>
              <p:cNvSpPr/>
              <p:nvPr/>
            </p:nvSpPr>
            <p:spPr>
              <a:xfrm>
                <a:off x="6228158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2" name="Forme libre 201">
                <a:extLst>
                  <a:ext uri="{FF2B5EF4-FFF2-40B4-BE49-F238E27FC236}">
                    <a16:creationId xmlns:a16="http://schemas.microsoft.com/office/drawing/2014/main" id="{F2C8D2B2-9082-2940-9183-80D859EDD4BB}"/>
                  </a:ext>
                </a:extLst>
              </p:cNvPr>
              <p:cNvSpPr/>
              <p:nvPr/>
            </p:nvSpPr>
            <p:spPr>
              <a:xfrm>
                <a:off x="6228158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56" name="Graphique 4">
              <a:extLst>
                <a:ext uri="{FF2B5EF4-FFF2-40B4-BE49-F238E27FC236}">
                  <a16:creationId xmlns:a16="http://schemas.microsoft.com/office/drawing/2014/main" id="{5902FF31-75B5-6E46-BB8B-2275975668CC}"/>
                </a:ext>
              </a:extLst>
            </p:cNvPr>
            <p:cNvGrpSpPr/>
            <p:nvPr/>
          </p:nvGrpSpPr>
          <p:grpSpPr>
            <a:xfrm>
              <a:off x="6011932" y="214720"/>
              <a:ext cx="41745" cy="1833329"/>
              <a:chOff x="6410215" y="588034"/>
              <a:chExt cx="41745" cy="1833329"/>
            </a:xfrm>
            <a:solidFill>
              <a:srgbClr val="ED897F"/>
            </a:solidFill>
          </p:grpSpPr>
          <p:sp>
            <p:nvSpPr>
              <p:cNvPr id="181" name="Forme libre 180">
                <a:extLst>
                  <a:ext uri="{FF2B5EF4-FFF2-40B4-BE49-F238E27FC236}">
                    <a16:creationId xmlns:a16="http://schemas.microsoft.com/office/drawing/2014/main" id="{BE9068E0-9ABD-3243-AA9E-E11308AB6A4C}"/>
                  </a:ext>
                </a:extLst>
              </p:cNvPr>
              <p:cNvSpPr/>
              <p:nvPr/>
            </p:nvSpPr>
            <p:spPr>
              <a:xfrm>
                <a:off x="6410215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2" name="Forme libre 181">
                <a:extLst>
                  <a:ext uri="{FF2B5EF4-FFF2-40B4-BE49-F238E27FC236}">
                    <a16:creationId xmlns:a16="http://schemas.microsoft.com/office/drawing/2014/main" id="{EB44A70B-326B-6049-9DD4-1B26AAFFF31C}"/>
                  </a:ext>
                </a:extLst>
              </p:cNvPr>
              <p:cNvSpPr/>
              <p:nvPr/>
            </p:nvSpPr>
            <p:spPr>
              <a:xfrm>
                <a:off x="6410215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3" name="Forme libre 182">
                <a:extLst>
                  <a:ext uri="{FF2B5EF4-FFF2-40B4-BE49-F238E27FC236}">
                    <a16:creationId xmlns:a16="http://schemas.microsoft.com/office/drawing/2014/main" id="{910D42E8-D932-7841-AC42-CB1544C51C2A}"/>
                  </a:ext>
                </a:extLst>
              </p:cNvPr>
              <p:cNvSpPr/>
              <p:nvPr/>
            </p:nvSpPr>
            <p:spPr>
              <a:xfrm>
                <a:off x="6410215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4" name="Forme libre 183">
                <a:extLst>
                  <a:ext uri="{FF2B5EF4-FFF2-40B4-BE49-F238E27FC236}">
                    <a16:creationId xmlns:a16="http://schemas.microsoft.com/office/drawing/2014/main" id="{618E3004-32C9-0347-AC24-4A02470A9136}"/>
                  </a:ext>
                </a:extLst>
              </p:cNvPr>
              <p:cNvSpPr/>
              <p:nvPr/>
            </p:nvSpPr>
            <p:spPr>
              <a:xfrm>
                <a:off x="6410215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5" name="Forme libre 184">
                <a:extLst>
                  <a:ext uri="{FF2B5EF4-FFF2-40B4-BE49-F238E27FC236}">
                    <a16:creationId xmlns:a16="http://schemas.microsoft.com/office/drawing/2014/main" id="{380C0191-7068-6840-BD37-3D911E29C6BA}"/>
                  </a:ext>
                </a:extLst>
              </p:cNvPr>
              <p:cNvSpPr/>
              <p:nvPr/>
            </p:nvSpPr>
            <p:spPr>
              <a:xfrm>
                <a:off x="6410215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6" name="Forme libre 185">
                <a:extLst>
                  <a:ext uri="{FF2B5EF4-FFF2-40B4-BE49-F238E27FC236}">
                    <a16:creationId xmlns:a16="http://schemas.microsoft.com/office/drawing/2014/main" id="{E275FB99-4949-C24A-818D-C4100068C7EA}"/>
                  </a:ext>
                </a:extLst>
              </p:cNvPr>
              <p:cNvSpPr/>
              <p:nvPr/>
            </p:nvSpPr>
            <p:spPr>
              <a:xfrm>
                <a:off x="6410215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7" name="Forme libre 186">
                <a:extLst>
                  <a:ext uri="{FF2B5EF4-FFF2-40B4-BE49-F238E27FC236}">
                    <a16:creationId xmlns:a16="http://schemas.microsoft.com/office/drawing/2014/main" id="{6FF33D38-94F7-2E47-8F32-C706F46CC4C0}"/>
                  </a:ext>
                </a:extLst>
              </p:cNvPr>
              <p:cNvSpPr/>
              <p:nvPr/>
            </p:nvSpPr>
            <p:spPr>
              <a:xfrm>
                <a:off x="6410215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8" name="Forme libre 187">
                <a:extLst>
                  <a:ext uri="{FF2B5EF4-FFF2-40B4-BE49-F238E27FC236}">
                    <a16:creationId xmlns:a16="http://schemas.microsoft.com/office/drawing/2014/main" id="{1E180B1C-9860-9741-B989-7967388BC389}"/>
                  </a:ext>
                </a:extLst>
              </p:cNvPr>
              <p:cNvSpPr/>
              <p:nvPr/>
            </p:nvSpPr>
            <p:spPr>
              <a:xfrm>
                <a:off x="6410215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9" name="Forme libre 188">
                <a:extLst>
                  <a:ext uri="{FF2B5EF4-FFF2-40B4-BE49-F238E27FC236}">
                    <a16:creationId xmlns:a16="http://schemas.microsoft.com/office/drawing/2014/main" id="{F4C1B701-AB4A-B54B-8767-14F82C75433A}"/>
                  </a:ext>
                </a:extLst>
              </p:cNvPr>
              <p:cNvSpPr/>
              <p:nvPr/>
            </p:nvSpPr>
            <p:spPr>
              <a:xfrm>
                <a:off x="6410215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0" name="Forme libre 189">
                <a:extLst>
                  <a:ext uri="{FF2B5EF4-FFF2-40B4-BE49-F238E27FC236}">
                    <a16:creationId xmlns:a16="http://schemas.microsoft.com/office/drawing/2014/main" id="{2D4D39D1-360F-9043-8892-5688B7428A9E}"/>
                  </a:ext>
                </a:extLst>
              </p:cNvPr>
              <p:cNvSpPr/>
              <p:nvPr/>
            </p:nvSpPr>
            <p:spPr>
              <a:xfrm>
                <a:off x="6410215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1" name="Forme libre 190">
                <a:extLst>
                  <a:ext uri="{FF2B5EF4-FFF2-40B4-BE49-F238E27FC236}">
                    <a16:creationId xmlns:a16="http://schemas.microsoft.com/office/drawing/2014/main" id="{56868438-E269-6D49-8232-34AC870CEAAC}"/>
                  </a:ext>
                </a:extLst>
              </p:cNvPr>
              <p:cNvSpPr/>
              <p:nvPr/>
            </p:nvSpPr>
            <p:spPr>
              <a:xfrm>
                <a:off x="6410215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57" name="Graphique 4">
              <a:extLst>
                <a:ext uri="{FF2B5EF4-FFF2-40B4-BE49-F238E27FC236}">
                  <a16:creationId xmlns:a16="http://schemas.microsoft.com/office/drawing/2014/main" id="{CE59AFB6-B5E2-034F-AD29-77E8CFCE74B3}"/>
                </a:ext>
              </a:extLst>
            </p:cNvPr>
            <p:cNvGrpSpPr/>
            <p:nvPr/>
          </p:nvGrpSpPr>
          <p:grpSpPr>
            <a:xfrm>
              <a:off x="6193989" y="214720"/>
              <a:ext cx="41745" cy="1833329"/>
              <a:chOff x="6592272" y="588034"/>
              <a:chExt cx="41745" cy="1833329"/>
            </a:xfrm>
            <a:solidFill>
              <a:srgbClr val="ED897F"/>
            </a:solidFill>
          </p:grpSpPr>
          <p:sp>
            <p:nvSpPr>
              <p:cNvPr id="170" name="Forme libre 169">
                <a:extLst>
                  <a:ext uri="{FF2B5EF4-FFF2-40B4-BE49-F238E27FC236}">
                    <a16:creationId xmlns:a16="http://schemas.microsoft.com/office/drawing/2014/main" id="{AB8F835A-B343-B749-AF52-960793F3EA56}"/>
                  </a:ext>
                </a:extLst>
              </p:cNvPr>
              <p:cNvSpPr/>
              <p:nvPr/>
            </p:nvSpPr>
            <p:spPr>
              <a:xfrm>
                <a:off x="6592272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1" name="Forme libre 170">
                <a:extLst>
                  <a:ext uri="{FF2B5EF4-FFF2-40B4-BE49-F238E27FC236}">
                    <a16:creationId xmlns:a16="http://schemas.microsoft.com/office/drawing/2014/main" id="{DAF34A3A-BC16-6943-A56E-8C507EF5BD0F}"/>
                  </a:ext>
                </a:extLst>
              </p:cNvPr>
              <p:cNvSpPr/>
              <p:nvPr/>
            </p:nvSpPr>
            <p:spPr>
              <a:xfrm>
                <a:off x="6592272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2" name="Forme libre 171">
                <a:extLst>
                  <a:ext uri="{FF2B5EF4-FFF2-40B4-BE49-F238E27FC236}">
                    <a16:creationId xmlns:a16="http://schemas.microsoft.com/office/drawing/2014/main" id="{290CFC25-7FAE-154A-AB57-B3DC13CB407A}"/>
                  </a:ext>
                </a:extLst>
              </p:cNvPr>
              <p:cNvSpPr/>
              <p:nvPr/>
            </p:nvSpPr>
            <p:spPr>
              <a:xfrm>
                <a:off x="6592272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3" name="Forme libre 172">
                <a:extLst>
                  <a:ext uri="{FF2B5EF4-FFF2-40B4-BE49-F238E27FC236}">
                    <a16:creationId xmlns:a16="http://schemas.microsoft.com/office/drawing/2014/main" id="{1A6570E8-119A-EE42-8100-7809C900A426}"/>
                  </a:ext>
                </a:extLst>
              </p:cNvPr>
              <p:cNvSpPr/>
              <p:nvPr/>
            </p:nvSpPr>
            <p:spPr>
              <a:xfrm>
                <a:off x="6592272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4" name="Forme libre 173">
                <a:extLst>
                  <a:ext uri="{FF2B5EF4-FFF2-40B4-BE49-F238E27FC236}">
                    <a16:creationId xmlns:a16="http://schemas.microsoft.com/office/drawing/2014/main" id="{E49DE3B4-D510-294B-A11F-BC9FF18B063B}"/>
                  </a:ext>
                </a:extLst>
              </p:cNvPr>
              <p:cNvSpPr/>
              <p:nvPr/>
            </p:nvSpPr>
            <p:spPr>
              <a:xfrm>
                <a:off x="6592272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5" name="Forme libre 174">
                <a:extLst>
                  <a:ext uri="{FF2B5EF4-FFF2-40B4-BE49-F238E27FC236}">
                    <a16:creationId xmlns:a16="http://schemas.microsoft.com/office/drawing/2014/main" id="{B61E2E5C-1B7B-E946-96B9-66A82049D5D9}"/>
                  </a:ext>
                </a:extLst>
              </p:cNvPr>
              <p:cNvSpPr/>
              <p:nvPr/>
            </p:nvSpPr>
            <p:spPr>
              <a:xfrm>
                <a:off x="6592272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1" y="32400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6" name="Forme libre 175">
                <a:extLst>
                  <a:ext uri="{FF2B5EF4-FFF2-40B4-BE49-F238E27FC236}">
                    <a16:creationId xmlns:a16="http://schemas.microsoft.com/office/drawing/2014/main" id="{AEAB4609-8E27-0948-A36F-A8375F54BD5A}"/>
                  </a:ext>
                </a:extLst>
              </p:cNvPr>
              <p:cNvSpPr/>
              <p:nvPr/>
            </p:nvSpPr>
            <p:spPr>
              <a:xfrm>
                <a:off x="6592272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7" name="Forme libre 176">
                <a:extLst>
                  <a:ext uri="{FF2B5EF4-FFF2-40B4-BE49-F238E27FC236}">
                    <a16:creationId xmlns:a16="http://schemas.microsoft.com/office/drawing/2014/main" id="{D0B2BED5-CC99-E44A-9052-8F48A3F7CAD4}"/>
                  </a:ext>
                </a:extLst>
              </p:cNvPr>
              <p:cNvSpPr/>
              <p:nvPr/>
            </p:nvSpPr>
            <p:spPr>
              <a:xfrm>
                <a:off x="6592272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8" name="Forme libre 177">
                <a:extLst>
                  <a:ext uri="{FF2B5EF4-FFF2-40B4-BE49-F238E27FC236}">
                    <a16:creationId xmlns:a16="http://schemas.microsoft.com/office/drawing/2014/main" id="{2CF4637B-5379-6E43-8C7F-B4A22A1A35DC}"/>
                  </a:ext>
                </a:extLst>
              </p:cNvPr>
              <p:cNvSpPr/>
              <p:nvPr/>
            </p:nvSpPr>
            <p:spPr>
              <a:xfrm>
                <a:off x="6592272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9" name="Forme libre 178">
                <a:extLst>
                  <a:ext uri="{FF2B5EF4-FFF2-40B4-BE49-F238E27FC236}">
                    <a16:creationId xmlns:a16="http://schemas.microsoft.com/office/drawing/2014/main" id="{31AF708D-31A8-2A4A-858E-3E703026631B}"/>
                  </a:ext>
                </a:extLst>
              </p:cNvPr>
              <p:cNvSpPr/>
              <p:nvPr/>
            </p:nvSpPr>
            <p:spPr>
              <a:xfrm>
                <a:off x="6592272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0" name="Forme libre 179">
                <a:extLst>
                  <a:ext uri="{FF2B5EF4-FFF2-40B4-BE49-F238E27FC236}">
                    <a16:creationId xmlns:a16="http://schemas.microsoft.com/office/drawing/2014/main" id="{FCF573F3-56F4-504D-B3B3-BADB850A2BBB}"/>
                  </a:ext>
                </a:extLst>
              </p:cNvPr>
              <p:cNvSpPr/>
              <p:nvPr/>
            </p:nvSpPr>
            <p:spPr>
              <a:xfrm>
                <a:off x="6592272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58" name="Graphique 4">
              <a:extLst>
                <a:ext uri="{FF2B5EF4-FFF2-40B4-BE49-F238E27FC236}">
                  <a16:creationId xmlns:a16="http://schemas.microsoft.com/office/drawing/2014/main" id="{62F8C9DA-A0BC-0C4F-A0E3-86E73961EFA0}"/>
                </a:ext>
              </a:extLst>
            </p:cNvPr>
            <p:cNvGrpSpPr/>
            <p:nvPr/>
          </p:nvGrpSpPr>
          <p:grpSpPr>
            <a:xfrm>
              <a:off x="6377206" y="214720"/>
              <a:ext cx="41745" cy="1833329"/>
              <a:chOff x="6775489" y="588034"/>
              <a:chExt cx="41745" cy="1833329"/>
            </a:xfrm>
            <a:solidFill>
              <a:srgbClr val="ED897F"/>
            </a:solidFill>
          </p:grpSpPr>
          <p:sp>
            <p:nvSpPr>
              <p:cNvPr id="159" name="Forme libre 158">
                <a:extLst>
                  <a:ext uri="{FF2B5EF4-FFF2-40B4-BE49-F238E27FC236}">
                    <a16:creationId xmlns:a16="http://schemas.microsoft.com/office/drawing/2014/main" id="{93E37F31-5D1C-2D40-BE03-B1F8560BDD9C}"/>
                  </a:ext>
                </a:extLst>
              </p:cNvPr>
              <p:cNvSpPr/>
              <p:nvPr/>
            </p:nvSpPr>
            <p:spPr>
              <a:xfrm>
                <a:off x="6775489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0" name="Forme libre 159">
                <a:extLst>
                  <a:ext uri="{FF2B5EF4-FFF2-40B4-BE49-F238E27FC236}">
                    <a16:creationId xmlns:a16="http://schemas.microsoft.com/office/drawing/2014/main" id="{2BFF7839-F83D-1B43-AB72-8C683B7C6BE5}"/>
                  </a:ext>
                </a:extLst>
              </p:cNvPr>
              <p:cNvSpPr/>
              <p:nvPr/>
            </p:nvSpPr>
            <p:spPr>
              <a:xfrm>
                <a:off x="6775489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1" name="Forme libre 160">
                <a:extLst>
                  <a:ext uri="{FF2B5EF4-FFF2-40B4-BE49-F238E27FC236}">
                    <a16:creationId xmlns:a16="http://schemas.microsoft.com/office/drawing/2014/main" id="{E784FD37-EC99-924B-834F-E41CE5368ECD}"/>
                  </a:ext>
                </a:extLst>
              </p:cNvPr>
              <p:cNvSpPr/>
              <p:nvPr/>
            </p:nvSpPr>
            <p:spPr>
              <a:xfrm>
                <a:off x="6775489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2" name="Forme libre 161">
                <a:extLst>
                  <a:ext uri="{FF2B5EF4-FFF2-40B4-BE49-F238E27FC236}">
                    <a16:creationId xmlns:a16="http://schemas.microsoft.com/office/drawing/2014/main" id="{37345EE9-0B80-6844-AAA3-4F63BF0CEEFC}"/>
                  </a:ext>
                </a:extLst>
              </p:cNvPr>
              <p:cNvSpPr/>
              <p:nvPr/>
            </p:nvSpPr>
            <p:spPr>
              <a:xfrm>
                <a:off x="6775489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3" name="Forme libre 162">
                <a:extLst>
                  <a:ext uri="{FF2B5EF4-FFF2-40B4-BE49-F238E27FC236}">
                    <a16:creationId xmlns:a16="http://schemas.microsoft.com/office/drawing/2014/main" id="{EFDD0580-DFC6-F24A-AF39-14E2C1DF62C7}"/>
                  </a:ext>
                </a:extLst>
              </p:cNvPr>
              <p:cNvSpPr/>
              <p:nvPr/>
            </p:nvSpPr>
            <p:spPr>
              <a:xfrm>
                <a:off x="6775489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4" name="Forme libre 163">
                <a:extLst>
                  <a:ext uri="{FF2B5EF4-FFF2-40B4-BE49-F238E27FC236}">
                    <a16:creationId xmlns:a16="http://schemas.microsoft.com/office/drawing/2014/main" id="{B562FFA7-43CB-FA47-BB91-3FFB1AD59DDC}"/>
                  </a:ext>
                </a:extLst>
              </p:cNvPr>
              <p:cNvSpPr/>
              <p:nvPr/>
            </p:nvSpPr>
            <p:spPr>
              <a:xfrm>
                <a:off x="6775489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5" name="Forme libre 164">
                <a:extLst>
                  <a:ext uri="{FF2B5EF4-FFF2-40B4-BE49-F238E27FC236}">
                    <a16:creationId xmlns:a16="http://schemas.microsoft.com/office/drawing/2014/main" id="{87E234EA-40FD-CB41-B7F3-B91F057B743A}"/>
                  </a:ext>
                </a:extLst>
              </p:cNvPr>
              <p:cNvSpPr/>
              <p:nvPr/>
            </p:nvSpPr>
            <p:spPr>
              <a:xfrm>
                <a:off x="6775489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6" name="Forme libre 165">
                <a:extLst>
                  <a:ext uri="{FF2B5EF4-FFF2-40B4-BE49-F238E27FC236}">
                    <a16:creationId xmlns:a16="http://schemas.microsoft.com/office/drawing/2014/main" id="{05E85551-DCF5-7046-9BF3-E845FB04EECD}"/>
                  </a:ext>
                </a:extLst>
              </p:cNvPr>
              <p:cNvSpPr/>
              <p:nvPr/>
            </p:nvSpPr>
            <p:spPr>
              <a:xfrm>
                <a:off x="6775489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7" name="Forme libre 166">
                <a:extLst>
                  <a:ext uri="{FF2B5EF4-FFF2-40B4-BE49-F238E27FC236}">
                    <a16:creationId xmlns:a16="http://schemas.microsoft.com/office/drawing/2014/main" id="{6C152B85-3A91-9D45-90C7-DBB799888C35}"/>
                  </a:ext>
                </a:extLst>
              </p:cNvPr>
              <p:cNvSpPr/>
              <p:nvPr/>
            </p:nvSpPr>
            <p:spPr>
              <a:xfrm>
                <a:off x="6775489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8" name="Forme libre 167">
                <a:extLst>
                  <a:ext uri="{FF2B5EF4-FFF2-40B4-BE49-F238E27FC236}">
                    <a16:creationId xmlns:a16="http://schemas.microsoft.com/office/drawing/2014/main" id="{E24B8E2E-44D0-9349-A5C4-AD4E5340DC52}"/>
                  </a:ext>
                </a:extLst>
              </p:cNvPr>
              <p:cNvSpPr/>
              <p:nvPr/>
            </p:nvSpPr>
            <p:spPr>
              <a:xfrm>
                <a:off x="6775489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9" name="Forme libre 168">
                <a:extLst>
                  <a:ext uri="{FF2B5EF4-FFF2-40B4-BE49-F238E27FC236}">
                    <a16:creationId xmlns:a16="http://schemas.microsoft.com/office/drawing/2014/main" id="{00476AF7-40CD-F141-8751-C446F30DE53B}"/>
                  </a:ext>
                </a:extLst>
              </p:cNvPr>
              <p:cNvSpPr/>
              <p:nvPr/>
            </p:nvSpPr>
            <p:spPr>
              <a:xfrm>
                <a:off x="6775489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203" name="Groupe 202">
            <a:extLst>
              <a:ext uri="{FF2B5EF4-FFF2-40B4-BE49-F238E27FC236}">
                <a16:creationId xmlns:a16="http://schemas.microsoft.com/office/drawing/2014/main" id="{56FFEBB6-26BF-4B40-BE92-4F5D0B218B52}"/>
              </a:ext>
            </a:extLst>
          </p:cNvPr>
          <p:cNvGrpSpPr/>
          <p:nvPr userDrawn="1"/>
        </p:nvGrpSpPr>
        <p:grpSpPr>
          <a:xfrm>
            <a:off x="3071966" y="633112"/>
            <a:ext cx="1562668" cy="1562668"/>
            <a:chOff x="3512740" y="605758"/>
            <a:chExt cx="1013491" cy="1013491"/>
          </a:xfrm>
        </p:grpSpPr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3F55E54-B4F9-AF4A-AB87-F8C8C488025C}"/>
                </a:ext>
              </a:extLst>
            </p:cNvPr>
            <p:cNvSpPr/>
            <p:nvPr userDrawn="1"/>
          </p:nvSpPr>
          <p:spPr>
            <a:xfrm>
              <a:off x="3512740" y="605758"/>
              <a:ext cx="1013491" cy="1013491"/>
            </a:xfrm>
            <a:custGeom>
              <a:avLst/>
              <a:gdLst>
                <a:gd name="connsiteX0" fmla="*/ 1013492 w 1013491"/>
                <a:gd name="connsiteY0" fmla="*/ 506746 h 1013491"/>
                <a:gd name="connsiteX1" fmla="*/ 506746 w 1013491"/>
                <a:gd name="connsiteY1" fmla="*/ 1013492 h 1013491"/>
                <a:gd name="connsiteX2" fmla="*/ 0 w 1013491"/>
                <a:gd name="connsiteY2" fmla="*/ 506746 h 1013491"/>
                <a:gd name="connsiteX3" fmla="*/ 506746 w 1013491"/>
                <a:gd name="connsiteY3" fmla="*/ 0 h 1013491"/>
                <a:gd name="connsiteX4" fmla="*/ 1013492 w 1013491"/>
                <a:gd name="connsiteY4" fmla="*/ 506746 h 101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491" h="1013491">
                  <a:moveTo>
                    <a:pt x="1013492" y="506746"/>
                  </a:moveTo>
                  <a:cubicBezTo>
                    <a:pt x="1013492" y="786614"/>
                    <a:pt x="786614" y="1013492"/>
                    <a:pt x="506746" y="1013492"/>
                  </a:cubicBezTo>
                  <a:cubicBezTo>
                    <a:pt x="226878" y="1013492"/>
                    <a:pt x="0" y="786614"/>
                    <a:pt x="0" y="506746"/>
                  </a:cubicBezTo>
                  <a:cubicBezTo>
                    <a:pt x="0" y="226878"/>
                    <a:pt x="226878" y="0"/>
                    <a:pt x="506746" y="0"/>
                  </a:cubicBezTo>
                  <a:cubicBezTo>
                    <a:pt x="786614" y="0"/>
                    <a:pt x="1013492" y="226878"/>
                    <a:pt x="1013492" y="506746"/>
                  </a:cubicBezTo>
                  <a:close/>
                </a:path>
              </a:pathLst>
            </a:custGeom>
            <a:noFill/>
            <a:ln w="7603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5548A8BA-5969-4144-95F2-1CF09036AA57}"/>
                </a:ext>
              </a:extLst>
            </p:cNvPr>
            <p:cNvGrpSpPr/>
            <p:nvPr userDrawn="1"/>
          </p:nvGrpSpPr>
          <p:grpSpPr>
            <a:xfrm>
              <a:off x="3706394" y="799412"/>
              <a:ext cx="640023" cy="626184"/>
              <a:chOff x="3706394" y="799412"/>
              <a:chExt cx="640023" cy="626184"/>
            </a:xfrm>
          </p:grpSpPr>
          <p:sp>
            <p:nvSpPr>
              <p:cNvPr id="206" name="Graphique 4">
                <a:extLst>
                  <a:ext uri="{FF2B5EF4-FFF2-40B4-BE49-F238E27FC236}">
                    <a16:creationId xmlns:a16="http://schemas.microsoft.com/office/drawing/2014/main" id="{31BBCE8D-037E-A145-8DAE-06CCB5A9E8F5}"/>
                  </a:ext>
                </a:extLst>
              </p:cNvPr>
              <p:cNvSpPr/>
              <p:nvPr userDrawn="1"/>
            </p:nvSpPr>
            <p:spPr>
              <a:xfrm>
                <a:off x="4200308" y="985276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7" name="Forme libre 206">
                <a:extLst>
                  <a:ext uri="{FF2B5EF4-FFF2-40B4-BE49-F238E27FC236}">
                    <a16:creationId xmlns:a16="http://schemas.microsoft.com/office/drawing/2014/main" id="{D3987AD1-A76B-FC4B-BA2D-9A9BBEF3EC4C}"/>
                  </a:ext>
                </a:extLst>
              </p:cNvPr>
              <p:cNvSpPr/>
              <p:nvPr userDrawn="1"/>
            </p:nvSpPr>
            <p:spPr>
              <a:xfrm>
                <a:off x="3706394" y="799412"/>
                <a:ext cx="626184" cy="626184"/>
              </a:xfrm>
              <a:custGeom>
                <a:avLst/>
                <a:gdLst>
                  <a:gd name="connsiteX0" fmla="*/ 626185 w 626184"/>
                  <a:gd name="connsiteY0" fmla="*/ 313092 h 626184"/>
                  <a:gd name="connsiteX1" fmla="*/ 313092 w 626184"/>
                  <a:gd name="connsiteY1" fmla="*/ 626185 h 626184"/>
                  <a:gd name="connsiteX2" fmla="*/ 0 w 626184"/>
                  <a:gd name="connsiteY2" fmla="*/ 313092 h 626184"/>
                  <a:gd name="connsiteX3" fmla="*/ 313092 w 626184"/>
                  <a:gd name="connsiteY3" fmla="*/ 0 h 626184"/>
                  <a:gd name="connsiteX4" fmla="*/ 626185 w 626184"/>
                  <a:gd name="connsiteY4" fmla="*/ 313092 h 6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84" h="626184">
                    <a:moveTo>
                      <a:pt x="626185" y="313092"/>
                    </a:moveTo>
                    <a:cubicBezTo>
                      <a:pt x="626185" y="486009"/>
                      <a:pt x="486008" y="626185"/>
                      <a:pt x="313092" y="626185"/>
                    </a:cubicBezTo>
                    <a:cubicBezTo>
                      <a:pt x="140176" y="626185"/>
                      <a:pt x="0" y="486009"/>
                      <a:pt x="0" y="313092"/>
                    </a:cubicBezTo>
                    <a:cubicBezTo>
                      <a:pt x="0" y="140176"/>
                      <a:pt x="140176" y="0"/>
                      <a:pt x="313092" y="0"/>
                    </a:cubicBezTo>
                    <a:cubicBezTo>
                      <a:pt x="486008" y="0"/>
                      <a:pt x="626185" y="140176"/>
                      <a:pt x="626185" y="313092"/>
                    </a:cubicBezTo>
                    <a:close/>
                  </a:path>
                </a:pathLst>
              </a:custGeom>
              <a:solidFill>
                <a:srgbClr val="ED897F"/>
              </a:solidFill>
              <a:ln w="106564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pic>
        <p:nvPicPr>
          <p:cNvPr id="208" name="pasted-image.pdf" descr="pasted-image.pdf">
            <a:extLst>
              <a:ext uri="{FF2B5EF4-FFF2-40B4-BE49-F238E27FC236}">
                <a16:creationId xmlns:a16="http://schemas.microsoft.com/office/drawing/2014/main" id="{A565B646-6D4B-934D-8ADD-CBFBDCD6EF1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Forme libre : forme 8">
            <a:extLst>
              <a:ext uri="{FF2B5EF4-FFF2-40B4-BE49-F238E27FC236}">
                <a16:creationId xmlns:a16="http://schemas.microsoft.com/office/drawing/2014/main" id="{36D4C5E3-89F6-6049-A430-2AD983C42E2F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210" name="Forme libre : forme 8">
            <a:extLst>
              <a:ext uri="{FF2B5EF4-FFF2-40B4-BE49-F238E27FC236}">
                <a16:creationId xmlns:a16="http://schemas.microsoft.com/office/drawing/2014/main" id="{FE4C50BE-6F66-114D-B4E3-B9CD58D728D7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14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294">
          <p15:clr>
            <a:srgbClr val="FBAE40"/>
          </p15:clr>
        </p15:guide>
        <p15:guide id="4" orient="horz" pos="2863">
          <p15:clr>
            <a:srgbClr val="FBAE40"/>
          </p15:clr>
        </p15:guide>
        <p15:guide id="5" orient="horz" pos="141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uv foncée">
    <p:bg>
      <p:bgPr>
        <a:solidFill>
          <a:srgbClr val="F39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R sous titre foncé">
            <a:extLst>
              <a:ext uri="{FF2B5EF4-FFF2-40B4-BE49-F238E27FC236}">
                <a16:creationId xmlns:a16="http://schemas.microsoft.com/office/drawing/2014/main" id="{B0855A71-4BCF-A24C-BAA8-DBAAE8B8AD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3355" y="4407013"/>
            <a:ext cx="4952991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latinLnBrk="1">
              <a:lnSpc>
                <a:spcPts val="1980"/>
              </a:lnSpc>
              <a:spcBef>
                <a:spcPts val="0"/>
              </a:spcBef>
              <a:buNone/>
              <a:defRPr lang="fr-FR" sz="1400" b="0" i="0" kern="1200" cap="all" spc="300" baseline="0" dirty="0">
                <a:solidFill>
                  <a:schemeClr val="bg1"/>
                </a:solidFill>
                <a:latin typeface="FranceTV Brown Light" panose="020B0404020101010102" pitchFamily="34" charset="77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SOUS-TITRE DE VOTRE PRÉSENTATION</a:t>
            </a:r>
          </a:p>
        </p:txBody>
      </p:sp>
      <p:sp>
        <p:nvSpPr>
          <p:cNvPr id="68" name="ER pied de page clair">
            <a:extLst>
              <a:ext uri="{FF2B5EF4-FFF2-40B4-BE49-F238E27FC236}">
                <a16:creationId xmlns:a16="http://schemas.microsoft.com/office/drawing/2014/main" id="{4EF15736-AC64-3E4F-B50F-31D48DD94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2600" y="6244012"/>
            <a:ext cx="4953747" cy="1138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Pied de votre page – date au format « Mois Année » exemple : Juin 2021 </a:t>
            </a:r>
          </a:p>
        </p:txBody>
      </p:sp>
      <p:grpSp>
        <p:nvGrpSpPr>
          <p:cNvPr id="169" name="Graphique 4">
            <a:extLst>
              <a:ext uri="{FF2B5EF4-FFF2-40B4-BE49-F238E27FC236}">
                <a16:creationId xmlns:a16="http://schemas.microsoft.com/office/drawing/2014/main" id="{DD46B3B1-A970-1945-A748-E87C06753C04}"/>
              </a:ext>
            </a:extLst>
          </p:cNvPr>
          <p:cNvGrpSpPr/>
          <p:nvPr userDrawn="1"/>
        </p:nvGrpSpPr>
        <p:grpSpPr>
          <a:xfrm>
            <a:off x="1733000" y="5573537"/>
            <a:ext cx="996813" cy="996813"/>
            <a:chOff x="1653530" y="4836814"/>
            <a:chExt cx="1099302" cy="1099302"/>
          </a:xfrm>
        </p:grpSpPr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D00B5605-8C9A-E34A-9252-4D678488BEAC}"/>
                </a:ext>
              </a:extLst>
            </p:cNvPr>
            <p:cNvSpPr/>
            <p:nvPr/>
          </p:nvSpPr>
          <p:spPr>
            <a:xfrm>
              <a:off x="1653530" y="4836814"/>
              <a:ext cx="1099302" cy="1099302"/>
            </a:xfrm>
            <a:custGeom>
              <a:avLst/>
              <a:gdLst>
                <a:gd name="connsiteX0" fmla="*/ 1099302 w 1099302"/>
                <a:gd name="connsiteY0" fmla="*/ 549651 h 1099302"/>
                <a:gd name="connsiteX1" fmla="*/ 549651 w 1099302"/>
                <a:gd name="connsiteY1" fmla="*/ 1099302 h 1099302"/>
                <a:gd name="connsiteX2" fmla="*/ 0 w 1099302"/>
                <a:gd name="connsiteY2" fmla="*/ 549651 h 1099302"/>
                <a:gd name="connsiteX3" fmla="*/ 549651 w 1099302"/>
                <a:gd name="connsiteY3" fmla="*/ 0 h 1099302"/>
                <a:gd name="connsiteX4" fmla="*/ 1099302 w 1099302"/>
                <a:gd name="connsiteY4" fmla="*/ 549651 h 10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02" h="1099302">
                  <a:moveTo>
                    <a:pt x="1099302" y="549651"/>
                  </a:moveTo>
                  <a:cubicBezTo>
                    <a:pt x="1099302" y="853215"/>
                    <a:pt x="853215" y="1099302"/>
                    <a:pt x="549651" y="1099302"/>
                  </a:cubicBezTo>
                  <a:cubicBezTo>
                    <a:pt x="246087" y="1099302"/>
                    <a:pt x="0" y="853215"/>
                    <a:pt x="0" y="549651"/>
                  </a:cubicBezTo>
                  <a:cubicBezTo>
                    <a:pt x="0" y="246087"/>
                    <a:pt x="246087" y="0"/>
                    <a:pt x="549651" y="0"/>
                  </a:cubicBezTo>
                  <a:cubicBezTo>
                    <a:pt x="853215" y="0"/>
                    <a:pt x="1099302" y="246087"/>
                    <a:pt x="1099302" y="549651"/>
                  </a:cubicBezTo>
                  <a:close/>
                </a:path>
              </a:pathLst>
            </a:custGeom>
            <a:solidFill>
              <a:srgbClr val="ED897F"/>
            </a:solidFill>
            <a:ln w="57087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DC4A4B2D-7290-1D4A-9449-908F128C79DB}"/>
                </a:ext>
              </a:extLst>
            </p:cNvPr>
            <p:cNvSpPr/>
            <p:nvPr/>
          </p:nvSpPr>
          <p:spPr>
            <a:xfrm>
              <a:off x="1944590" y="5127874"/>
              <a:ext cx="517182" cy="517182"/>
            </a:xfrm>
            <a:custGeom>
              <a:avLst/>
              <a:gdLst>
                <a:gd name="connsiteX0" fmla="*/ 517182 w 517182"/>
                <a:gd name="connsiteY0" fmla="*/ 258591 h 517182"/>
                <a:gd name="connsiteX1" fmla="*/ 258591 w 517182"/>
                <a:gd name="connsiteY1" fmla="*/ 517182 h 517182"/>
                <a:gd name="connsiteX2" fmla="*/ 0 w 517182"/>
                <a:gd name="connsiteY2" fmla="*/ 258591 h 517182"/>
                <a:gd name="connsiteX3" fmla="*/ 258591 w 517182"/>
                <a:gd name="connsiteY3" fmla="*/ 0 h 517182"/>
                <a:gd name="connsiteX4" fmla="*/ 517182 w 517182"/>
                <a:gd name="connsiteY4" fmla="*/ 258591 h 5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82" h="517182">
                  <a:moveTo>
                    <a:pt x="517182" y="258591"/>
                  </a:moveTo>
                  <a:cubicBezTo>
                    <a:pt x="517182" y="401407"/>
                    <a:pt x="401407" y="517182"/>
                    <a:pt x="258591" y="517182"/>
                  </a:cubicBezTo>
                  <a:cubicBezTo>
                    <a:pt x="115775" y="517182"/>
                    <a:pt x="0" y="401407"/>
                    <a:pt x="0" y="258591"/>
                  </a:cubicBezTo>
                  <a:cubicBezTo>
                    <a:pt x="0" y="115775"/>
                    <a:pt x="115775" y="0"/>
                    <a:pt x="258591" y="0"/>
                  </a:cubicBezTo>
                  <a:cubicBezTo>
                    <a:pt x="401407" y="0"/>
                    <a:pt x="517182" y="115775"/>
                    <a:pt x="517182" y="258591"/>
                  </a:cubicBezTo>
                  <a:close/>
                </a:path>
              </a:pathLst>
            </a:custGeom>
            <a:noFill/>
            <a:ln w="107832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40CC06F4-647B-5F40-87D5-49F40AA9CF00}"/>
                </a:ext>
              </a:extLst>
            </p:cNvPr>
            <p:cNvSpPr/>
            <p:nvPr/>
          </p:nvSpPr>
          <p:spPr>
            <a:xfrm>
              <a:off x="2003729" y="5187014"/>
              <a:ext cx="398902" cy="398902"/>
            </a:xfrm>
            <a:custGeom>
              <a:avLst/>
              <a:gdLst>
                <a:gd name="connsiteX0" fmla="*/ 398903 w 398902"/>
                <a:gd name="connsiteY0" fmla="*/ 199452 h 398902"/>
                <a:gd name="connsiteX1" fmla="*/ 199452 w 398902"/>
                <a:gd name="connsiteY1" fmla="*/ 398903 h 398902"/>
                <a:gd name="connsiteX2" fmla="*/ 0 w 398902"/>
                <a:gd name="connsiteY2" fmla="*/ 199452 h 398902"/>
                <a:gd name="connsiteX3" fmla="*/ 199452 w 398902"/>
                <a:gd name="connsiteY3" fmla="*/ 0 h 398902"/>
                <a:gd name="connsiteX4" fmla="*/ 398903 w 398902"/>
                <a:gd name="connsiteY4" fmla="*/ 199452 h 3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02" h="398902">
                  <a:moveTo>
                    <a:pt x="398903" y="199452"/>
                  </a:moveTo>
                  <a:cubicBezTo>
                    <a:pt x="398903" y="309606"/>
                    <a:pt x="309606" y="398903"/>
                    <a:pt x="199452" y="398903"/>
                  </a:cubicBezTo>
                  <a:cubicBezTo>
                    <a:pt x="89297" y="398903"/>
                    <a:pt x="0" y="309606"/>
                    <a:pt x="0" y="199452"/>
                  </a:cubicBezTo>
                  <a:cubicBezTo>
                    <a:pt x="0" y="89298"/>
                    <a:pt x="89297" y="0"/>
                    <a:pt x="199452" y="0"/>
                  </a:cubicBezTo>
                  <a:cubicBezTo>
                    <a:pt x="309606" y="0"/>
                    <a:pt x="398903" y="89298"/>
                    <a:pt x="398903" y="199452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3" name="Graphique 4">
            <a:extLst>
              <a:ext uri="{FF2B5EF4-FFF2-40B4-BE49-F238E27FC236}">
                <a16:creationId xmlns:a16="http://schemas.microsoft.com/office/drawing/2014/main" id="{5D85A0B5-1BB3-FA4B-9B04-ED186E272531}"/>
              </a:ext>
            </a:extLst>
          </p:cNvPr>
          <p:cNvSpPr/>
          <p:nvPr userDrawn="1"/>
        </p:nvSpPr>
        <p:spPr>
          <a:xfrm>
            <a:off x="3737351" y="3875289"/>
            <a:ext cx="1983111" cy="1983111"/>
          </a:xfrm>
          <a:custGeom>
            <a:avLst/>
            <a:gdLst>
              <a:gd name="connsiteX0" fmla="*/ 2187009 w 2187008"/>
              <a:gd name="connsiteY0" fmla="*/ 1093504 h 2187008"/>
              <a:gd name="connsiteX1" fmla="*/ 1093504 w 2187008"/>
              <a:gd name="connsiteY1" fmla="*/ 2187008 h 2187008"/>
              <a:gd name="connsiteX2" fmla="*/ 0 w 2187008"/>
              <a:gd name="connsiteY2" fmla="*/ 1093504 h 2187008"/>
              <a:gd name="connsiteX3" fmla="*/ 1093504 w 2187008"/>
              <a:gd name="connsiteY3" fmla="*/ 0 h 2187008"/>
              <a:gd name="connsiteX4" fmla="*/ 2187009 w 2187008"/>
              <a:gd name="connsiteY4" fmla="*/ 1093504 h 21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008" h="2187008">
                <a:moveTo>
                  <a:pt x="2187009" y="1093504"/>
                </a:moveTo>
                <a:cubicBezTo>
                  <a:pt x="2187009" y="1697430"/>
                  <a:pt x="1697430" y="2187008"/>
                  <a:pt x="1093504" y="2187008"/>
                </a:cubicBezTo>
                <a:cubicBezTo>
                  <a:pt x="489579" y="2187008"/>
                  <a:pt x="0" y="1697430"/>
                  <a:pt x="0" y="1093504"/>
                </a:cubicBezTo>
                <a:cubicBezTo>
                  <a:pt x="0" y="489578"/>
                  <a:pt x="489579" y="0"/>
                  <a:pt x="1093504" y="0"/>
                </a:cubicBezTo>
                <a:cubicBezTo>
                  <a:pt x="1697430" y="0"/>
                  <a:pt x="2187009" y="489578"/>
                  <a:pt x="2187009" y="10935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79600" cap="flat">
            <a:solidFill>
              <a:srgbClr val="E76662">
                <a:alpha val="84369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74" name="Graphique 4">
            <a:extLst>
              <a:ext uri="{FF2B5EF4-FFF2-40B4-BE49-F238E27FC236}">
                <a16:creationId xmlns:a16="http://schemas.microsoft.com/office/drawing/2014/main" id="{A7EEE85A-0677-ED4D-8C56-9423F4DDBDA3}"/>
              </a:ext>
            </a:extLst>
          </p:cNvPr>
          <p:cNvGrpSpPr/>
          <p:nvPr userDrawn="1"/>
        </p:nvGrpSpPr>
        <p:grpSpPr>
          <a:xfrm>
            <a:off x="2087353" y="4386405"/>
            <a:ext cx="944238" cy="897972"/>
            <a:chOff x="2423505" y="3384993"/>
            <a:chExt cx="1041322" cy="990299"/>
          </a:xfrm>
          <a:solidFill>
            <a:srgbClr val="AFDFF9">
              <a:alpha val="85000"/>
            </a:srgbClr>
          </a:solidFill>
        </p:grpSpPr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6098E63C-D83A-BB46-87C7-D1465B0780D0}"/>
                </a:ext>
              </a:extLst>
            </p:cNvPr>
            <p:cNvSpPr/>
            <p:nvPr/>
          </p:nvSpPr>
          <p:spPr>
            <a:xfrm>
              <a:off x="3406847" y="338499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EE1DDF3-EFCD-5340-99EC-DCB83876201B}"/>
                </a:ext>
              </a:extLst>
            </p:cNvPr>
            <p:cNvSpPr/>
            <p:nvPr/>
          </p:nvSpPr>
          <p:spPr>
            <a:xfrm>
              <a:off x="3078680" y="338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9BF0EF43-F9EB-004C-A536-C405920E0579}"/>
                </a:ext>
              </a:extLst>
            </p:cNvPr>
            <p:cNvSpPr/>
            <p:nvPr/>
          </p:nvSpPr>
          <p:spPr>
            <a:xfrm>
              <a:off x="2751672" y="339079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C668A532-17D4-0448-8768-C35C99D15C72}"/>
                </a:ext>
              </a:extLst>
            </p:cNvPr>
            <p:cNvSpPr/>
            <p:nvPr/>
          </p:nvSpPr>
          <p:spPr>
            <a:xfrm>
              <a:off x="2423505" y="339311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DA5D6858-DFC8-3840-8968-74B5ADBE7786}"/>
                </a:ext>
              </a:extLst>
            </p:cNvPr>
            <p:cNvSpPr/>
            <p:nvPr/>
          </p:nvSpPr>
          <p:spPr>
            <a:xfrm>
              <a:off x="3408007" y="369460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0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BB4B077F-E561-5E4F-8DE2-A61AE0BCE469}"/>
                </a:ext>
              </a:extLst>
            </p:cNvPr>
            <p:cNvSpPr/>
            <p:nvPr/>
          </p:nvSpPr>
          <p:spPr>
            <a:xfrm>
              <a:off x="3080999" y="3696926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CC49340B-FC81-4648-A54E-C3232AFF25F6}"/>
                </a:ext>
              </a:extLst>
            </p:cNvPr>
            <p:cNvSpPr/>
            <p:nvPr/>
          </p:nvSpPr>
          <p:spPr>
            <a:xfrm>
              <a:off x="2752832" y="3700405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2ADA7BF7-9FC0-2D49-96A4-11F03C7316B8}"/>
                </a:ext>
              </a:extLst>
            </p:cNvPr>
            <p:cNvSpPr/>
            <p:nvPr/>
          </p:nvSpPr>
          <p:spPr>
            <a:xfrm>
              <a:off x="2425824" y="370272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4B63A167-F17B-D44D-B313-19C6DE34196D}"/>
                </a:ext>
              </a:extLst>
            </p:cNvPr>
            <p:cNvSpPr/>
            <p:nvPr/>
          </p:nvSpPr>
          <p:spPr>
            <a:xfrm>
              <a:off x="3410326" y="400422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AA20535-23B4-7A48-A546-BA0449F73E80}"/>
                </a:ext>
              </a:extLst>
            </p:cNvPr>
            <p:cNvSpPr/>
            <p:nvPr/>
          </p:nvSpPr>
          <p:spPr>
            <a:xfrm>
              <a:off x="3082159" y="4006539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328791BD-5B70-9048-B951-6F0B579EF432}"/>
                </a:ext>
              </a:extLst>
            </p:cNvPr>
            <p:cNvSpPr/>
            <p:nvPr/>
          </p:nvSpPr>
          <p:spPr>
            <a:xfrm>
              <a:off x="2755151" y="4010018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BE842A34-CE71-424E-BD51-5A55C88528BD}"/>
                </a:ext>
              </a:extLst>
            </p:cNvPr>
            <p:cNvSpPr/>
            <p:nvPr/>
          </p:nvSpPr>
          <p:spPr>
            <a:xfrm>
              <a:off x="2426984" y="401233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27423E82-00A6-8949-9D4F-E8D134399FBF}"/>
                </a:ext>
              </a:extLst>
            </p:cNvPr>
            <p:cNvSpPr/>
            <p:nvPr/>
          </p:nvSpPr>
          <p:spPr>
            <a:xfrm>
              <a:off x="3411485" y="431267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BCD0F7F-09DC-4D49-B879-E1B8131C4007}"/>
                </a:ext>
              </a:extLst>
            </p:cNvPr>
            <p:cNvSpPr/>
            <p:nvPr/>
          </p:nvSpPr>
          <p:spPr>
            <a:xfrm>
              <a:off x="3084478" y="431615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AEF36062-C6F3-C146-9979-18C245CFE16A}"/>
                </a:ext>
              </a:extLst>
            </p:cNvPr>
            <p:cNvSpPr/>
            <p:nvPr/>
          </p:nvSpPr>
          <p:spPr>
            <a:xfrm>
              <a:off x="2756311" y="431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C637E8A2-F20D-0548-BC0D-22D5C6A0FDFE}"/>
                </a:ext>
              </a:extLst>
            </p:cNvPr>
            <p:cNvSpPr/>
            <p:nvPr/>
          </p:nvSpPr>
          <p:spPr>
            <a:xfrm>
              <a:off x="2429303" y="432195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91" name="Graphique 4">
            <a:extLst>
              <a:ext uri="{FF2B5EF4-FFF2-40B4-BE49-F238E27FC236}">
                <a16:creationId xmlns:a16="http://schemas.microsoft.com/office/drawing/2014/main" id="{C4B1C2AF-D0BC-0B4A-8489-BB12C2EC32DC}"/>
              </a:ext>
            </a:extLst>
          </p:cNvPr>
          <p:cNvSpPr/>
          <p:nvPr userDrawn="1"/>
        </p:nvSpPr>
        <p:spPr>
          <a:xfrm>
            <a:off x="3750305" y="6359435"/>
            <a:ext cx="269181" cy="269181"/>
          </a:xfrm>
          <a:custGeom>
            <a:avLst/>
            <a:gdLst>
              <a:gd name="connsiteX0" fmla="*/ 296858 w 296857"/>
              <a:gd name="connsiteY0" fmla="*/ 148429 h 296857"/>
              <a:gd name="connsiteX1" fmla="*/ 148429 w 296857"/>
              <a:gd name="connsiteY1" fmla="*/ 296858 h 296857"/>
              <a:gd name="connsiteX2" fmla="*/ 0 w 296857"/>
              <a:gd name="connsiteY2" fmla="*/ 148429 h 296857"/>
              <a:gd name="connsiteX3" fmla="*/ 148429 w 296857"/>
              <a:gd name="connsiteY3" fmla="*/ 0 h 296857"/>
              <a:gd name="connsiteX4" fmla="*/ 296858 w 296857"/>
              <a:gd name="connsiteY4" fmla="*/ 148429 h 2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57" h="296857">
                <a:moveTo>
                  <a:pt x="296858" y="148429"/>
                </a:moveTo>
                <a:cubicBezTo>
                  <a:pt x="296858" y="230404"/>
                  <a:pt x="230404" y="296858"/>
                  <a:pt x="148429" y="296858"/>
                </a:cubicBezTo>
                <a:cubicBezTo>
                  <a:pt x="66454" y="296858"/>
                  <a:pt x="0" y="230404"/>
                  <a:pt x="0" y="148429"/>
                </a:cubicBezTo>
                <a:cubicBezTo>
                  <a:pt x="0" y="66454"/>
                  <a:pt x="66454" y="0"/>
                  <a:pt x="148429" y="0"/>
                </a:cubicBezTo>
                <a:cubicBezTo>
                  <a:pt x="230404" y="0"/>
                  <a:pt x="296858" y="66454"/>
                  <a:pt x="296858" y="14842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85513" cap="flat">
            <a:solidFill>
              <a:schemeClr val="accent3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BC3EF87A-964E-8A4E-9006-CF2A53EF4989}"/>
              </a:ext>
            </a:extLst>
          </p:cNvPr>
          <p:cNvGrpSpPr/>
          <p:nvPr userDrawn="1"/>
        </p:nvGrpSpPr>
        <p:grpSpPr>
          <a:xfrm>
            <a:off x="5369264" y="5399396"/>
            <a:ext cx="996813" cy="996813"/>
            <a:chOff x="5799920" y="4925820"/>
            <a:chExt cx="1255480" cy="1255480"/>
          </a:xfrm>
        </p:grpSpPr>
        <p:sp>
          <p:nvSpPr>
            <p:cNvPr id="193" name="Graphique 4">
              <a:extLst>
                <a:ext uri="{FF2B5EF4-FFF2-40B4-BE49-F238E27FC236}">
                  <a16:creationId xmlns:a16="http://schemas.microsoft.com/office/drawing/2014/main" id="{45D4CFF8-D620-F444-B487-B0D0E7532202}"/>
                </a:ext>
              </a:extLst>
            </p:cNvPr>
            <p:cNvSpPr/>
            <p:nvPr/>
          </p:nvSpPr>
          <p:spPr>
            <a:xfrm>
              <a:off x="5799920" y="4925820"/>
              <a:ext cx="1255480" cy="1255480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Graphique 4">
              <a:extLst>
                <a:ext uri="{FF2B5EF4-FFF2-40B4-BE49-F238E27FC236}">
                  <a16:creationId xmlns:a16="http://schemas.microsoft.com/office/drawing/2014/main" id="{29BC3667-5BA4-D541-B0E2-DEEDB7334E3E}"/>
                </a:ext>
              </a:extLst>
            </p:cNvPr>
            <p:cNvSpPr/>
            <p:nvPr/>
          </p:nvSpPr>
          <p:spPr>
            <a:xfrm>
              <a:off x="6182663" y="5308562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95" name="Graphique 4">
            <a:extLst>
              <a:ext uri="{FF2B5EF4-FFF2-40B4-BE49-F238E27FC236}">
                <a16:creationId xmlns:a16="http://schemas.microsoft.com/office/drawing/2014/main" id="{50A65F82-C951-CD43-9867-EF937092DC8D}"/>
              </a:ext>
            </a:extLst>
          </p:cNvPr>
          <p:cNvSpPr/>
          <p:nvPr userDrawn="1"/>
        </p:nvSpPr>
        <p:spPr>
          <a:xfrm>
            <a:off x="4375606" y="4496720"/>
            <a:ext cx="723425" cy="723425"/>
          </a:xfrm>
          <a:custGeom>
            <a:avLst/>
            <a:gdLst>
              <a:gd name="connsiteX0" fmla="*/ 797806 w 797805"/>
              <a:gd name="connsiteY0" fmla="*/ 398903 h 797805"/>
              <a:gd name="connsiteX1" fmla="*/ 398903 w 797805"/>
              <a:gd name="connsiteY1" fmla="*/ 797806 h 797805"/>
              <a:gd name="connsiteX2" fmla="*/ 0 w 797805"/>
              <a:gd name="connsiteY2" fmla="*/ 398903 h 797805"/>
              <a:gd name="connsiteX3" fmla="*/ 398903 w 797805"/>
              <a:gd name="connsiteY3" fmla="*/ 0 h 797805"/>
              <a:gd name="connsiteX4" fmla="*/ 797806 w 797805"/>
              <a:gd name="connsiteY4" fmla="*/ 398903 h 79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5" h="797805">
                <a:moveTo>
                  <a:pt x="797806" y="398903"/>
                </a:moveTo>
                <a:cubicBezTo>
                  <a:pt x="797806" y="619211"/>
                  <a:pt x="619211" y="797806"/>
                  <a:pt x="398903" y="797806"/>
                </a:cubicBezTo>
                <a:cubicBezTo>
                  <a:pt x="178595" y="797806"/>
                  <a:pt x="0" y="619211"/>
                  <a:pt x="0" y="398903"/>
                </a:cubicBezTo>
                <a:cubicBezTo>
                  <a:pt x="0" y="178595"/>
                  <a:pt x="178595" y="0"/>
                  <a:pt x="398903" y="0"/>
                </a:cubicBezTo>
                <a:cubicBezTo>
                  <a:pt x="619211" y="0"/>
                  <a:pt x="797806" y="178595"/>
                  <a:pt x="797806" y="398903"/>
                </a:cubicBezTo>
                <a:close/>
              </a:path>
            </a:pathLst>
          </a:custGeom>
          <a:noFill/>
          <a:ln w="474723" cap="flat">
            <a:solidFill>
              <a:srgbClr val="AFDFF9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96" name="Graphique 4">
            <a:extLst>
              <a:ext uri="{FF2B5EF4-FFF2-40B4-BE49-F238E27FC236}">
                <a16:creationId xmlns:a16="http://schemas.microsoft.com/office/drawing/2014/main" id="{15543DF8-1D05-D74D-8E26-B1AAD4D92B39}"/>
              </a:ext>
            </a:extLst>
          </p:cNvPr>
          <p:cNvGrpSpPr/>
          <p:nvPr userDrawn="1"/>
        </p:nvGrpSpPr>
        <p:grpSpPr>
          <a:xfrm>
            <a:off x="2995760" y="5632208"/>
            <a:ext cx="279697" cy="279697"/>
            <a:chOff x="3319877" y="4951615"/>
            <a:chExt cx="308454" cy="308454"/>
          </a:xfrm>
        </p:grpSpPr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336908B7-B1C9-E74A-8040-4BD07927AAE5}"/>
                </a:ext>
              </a:extLst>
            </p:cNvPr>
            <p:cNvSpPr/>
            <p:nvPr/>
          </p:nvSpPr>
          <p:spPr>
            <a:xfrm>
              <a:off x="3319877" y="4951615"/>
              <a:ext cx="308454" cy="308454"/>
            </a:xfrm>
            <a:custGeom>
              <a:avLst/>
              <a:gdLst>
                <a:gd name="connsiteX0" fmla="*/ 308454 w 308454"/>
                <a:gd name="connsiteY0" fmla="*/ 154227 h 308454"/>
                <a:gd name="connsiteX1" fmla="*/ 154227 w 308454"/>
                <a:gd name="connsiteY1" fmla="*/ 308454 h 308454"/>
                <a:gd name="connsiteX2" fmla="*/ 0 w 308454"/>
                <a:gd name="connsiteY2" fmla="*/ 154227 h 308454"/>
                <a:gd name="connsiteX3" fmla="*/ 154227 w 308454"/>
                <a:gd name="connsiteY3" fmla="*/ 0 h 308454"/>
                <a:gd name="connsiteX4" fmla="*/ 308454 w 308454"/>
                <a:gd name="connsiteY4" fmla="*/ 154227 h 3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454" h="308454">
                  <a:moveTo>
                    <a:pt x="308454" y="154227"/>
                  </a:moveTo>
                  <a:cubicBezTo>
                    <a:pt x="308454" y="239404"/>
                    <a:pt x="239404" y="308454"/>
                    <a:pt x="154227" y="308454"/>
                  </a:cubicBezTo>
                  <a:cubicBezTo>
                    <a:pt x="69050" y="308454"/>
                    <a:pt x="0" y="239404"/>
                    <a:pt x="0" y="154227"/>
                  </a:cubicBezTo>
                  <a:cubicBezTo>
                    <a:pt x="0" y="69050"/>
                    <a:pt x="69050" y="0"/>
                    <a:pt x="154227" y="0"/>
                  </a:cubicBezTo>
                  <a:cubicBezTo>
                    <a:pt x="239405" y="0"/>
                    <a:pt x="308454" y="69050"/>
                    <a:pt x="308454" y="154227"/>
                  </a:cubicBezTo>
                  <a:close/>
                </a:path>
              </a:pathLst>
            </a:custGeom>
            <a:solidFill>
              <a:srgbClr val="ED897F"/>
            </a:solidFill>
            <a:ln w="15991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59B78FBB-CC9C-4A41-A34A-A051ED739F66}"/>
                </a:ext>
              </a:extLst>
            </p:cNvPr>
            <p:cNvSpPr/>
            <p:nvPr/>
          </p:nvSpPr>
          <p:spPr>
            <a:xfrm>
              <a:off x="3401049" y="5032787"/>
              <a:ext cx="146109" cy="146109"/>
            </a:xfrm>
            <a:custGeom>
              <a:avLst/>
              <a:gdLst>
                <a:gd name="connsiteX0" fmla="*/ 146110 w 146109"/>
                <a:gd name="connsiteY0" fmla="*/ 73055 h 146109"/>
                <a:gd name="connsiteX1" fmla="*/ 73055 w 146109"/>
                <a:gd name="connsiteY1" fmla="*/ 146110 h 146109"/>
                <a:gd name="connsiteX2" fmla="*/ 0 w 146109"/>
                <a:gd name="connsiteY2" fmla="*/ 73055 h 146109"/>
                <a:gd name="connsiteX3" fmla="*/ 73055 w 146109"/>
                <a:gd name="connsiteY3" fmla="*/ 0 h 146109"/>
                <a:gd name="connsiteX4" fmla="*/ 146110 w 146109"/>
                <a:gd name="connsiteY4" fmla="*/ 73055 h 1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09" h="146109">
                  <a:moveTo>
                    <a:pt x="146110" y="73055"/>
                  </a:moveTo>
                  <a:cubicBezTo>
                    <a:pt x="146110" y="113402"/>
                    <a:pt x="113402" y="146110"/>
                    <a:pt x="73055" y="146110"/>
                  </a:cubicBezTo>
                  <a:cubicBezTo>
                    <a:pt x="32708" y="146110"/>
                    <a:pt x="0" y="113402"/>
                    <a:pt x="0" y="73055"/>
                  </a:cubicBezTo>
                  <a:cubicBezTo>
                    <a:pt x="0" y="32708"/>
                    <a:pt x="32708" y="0"/>
                    <a:pt x="73055" y="0"/>
                  </a:cubicBezTo>
                  <a:cubicBezTo>
                    <a:pt x="113402" y="0"/>
                    <a:pt x="146110" y="32708"/>
                    <a:pt x="146110" y="73055"/>
                  </a:cubicBezTo>
                  <a:close/>
                </a:path>
              </a:pathLst>
            </a:custGeom>
            <a:noFill/>
            <a:ln w="30205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54FF8CFC-2F9D-CC4C-991A-6A8648597D72}"/>
                </a:ext>
              </a:extLst>
            </p:cNvPr>
            <p:cNvSpPr/>
            <p:nvPr/>
          </p:nvSpPr>
          <p:spPr>
            <a:xfrm>
              <a:off x="3418443" y="5050181"/>
              <a:ext cx="111321" cy="111321"/>
            </a:xfrm>
            <a:custGeom>
              <a:avLst/>
              <a:gdLst>
                <a:gd name="connsiteX0" fmla="*/ 111322 w 111321"/>
                <a:gd name="connsiteY0" fmla="*/ 55661 h 111321"/>
                <a:gd name="connsiteX1" fmla="*/ 55661 w 111321"/>
                <a:gd name="connsiteY1" fmla="*/ 111322 h 111321"/>
                <a:gd name="connsiteX2" fmla="*/ 0 w 111321"/>
                <a:gd name="connsiteY2" fmla="*/ 55661 h 111321"/>
                <a:gd name="connsiteX3" fmla="*/ 55661 w 111321"/>
                <a:gd name="connsiteY3" fmla="*/ 0 h 111321"/>
                <a:gd name="connsiteX4" fmla="*/ 111322 w 111321"/>
                <a:gd name="connsiteY4" fmla="*/ 55661 h 1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1" h="111321">
                  <a:moveTo>
                    <a:pt x="111322" y="55661"/>
                  </a:moveTo>
                  <a:cubicBezTo>
                    <a:pt x="111322" y="86401"/>
                    <a:pt x="86401" y="111322"/>
                    <a:pt x="55661" y="111322"/>
                  </a:cubicBezTo>
                  <a:cubicBezTo>
                    <a:pt x="24920" y="111322"/>
                    <a:pt x="0" y="86401"/>
                    <a:pt x="0" y="55661"/>
                  </a:cubicBezTo>
                  <a:cubicBezTo>
                    <a:pt x="0" y="24920"/>
                    <a:pt x="24921" y="0"/>
                    <a:pt x="55661" y="0"/>
                  </a:cubicBezTo>
                  <a:cubicBezTo>
                    <a:pt x="86402" y="0"/>
                    <a:pt x="111322" y="24920"/>
                    <a:pt x="111322" y="55661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0" name="Graphique 4">
            <a:extLst>
              <a:ext uri="{FF2B5EF4-FFF2-40B4-BE49-F238E27FC236}">
                <a16:creationId xmlns:a16="http://schemas.microsoft.com/office/drawing/2014/main" id="{6209D383-744A-2742-9C70-FDDD011831EB}"/>
              </a:ext>
            </a:extLst>
          </p:cNvPr>
          <p:cNvGrpSpPr/>
          <p:nvPr userDrawn="1"/>
        </p:nvGrpSpPr>
        <p:grpSpPr>
          <a:xfrm>
            <a:off x="390247" y="4070958"/>
            <a:ext cx="1394276" cy="1394276"/>
            <a:chOff x="551908" y="3037113"/>
            <a:chExt cx="1537631" cy="1537631"/>
          </a:xfrm>
        </p:grpSpPr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197D7EC5-25EE-6E4C-9258-0B85D2B56905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584141EE-87CD-DE4A-8721-96CCC4364708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D58B91E6-1418-A84B-B631-3CF9E7C5BD7E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4" name="Graphique 4">
            <a:extLst>
              <a:ext uri="{FF2B5EF4-FFF2-40B4-BE49-F238E27FC236}">
                <a16:creationId xmlns:a16="http://schemas.microsoft.com/office/drawing/2014/main" id="{81A99B34-71B4-F043-B92F-4F20B90C296E}"/>
              </a:ext>
            </a:extLst>
          </p:cNvPr>
          <p:cNvSpPr/>
          <p:nvPr userDrawn="1"/>
        </p:nvSpPr>
        <p:spPr>
          <a:xfrm>
            <a:off x="990531" y="5843772"/>
            <a:ext cx="176650" cy="176650"/>
          </a:xfrm>
          <a:custGeom>
            <a:avLst/>
            <a:gdLst>
              <a:gd name="connsiteX0" fmla="*/ 194813 w 194813"/>
              <a:gd name="connsiteY0" fmla="*/ 97407 h 194813"/>
              <a:gd name="connsiteX1" fmla="*/ 97407 w 194813"/>
              <a:gd name="connsiteY1" fmla="*/ 194813 h 194813"/>
              <a:gd name="connsiteX2" fmla="*/ 0 w 194813"/>
              <a:gd name="connsiteY2" fmla="*/ 97407 h 194813"/>
              <a:gd name="connsiteX3" fmla="*/ 97407 w 194813"/>
              <a:gd name="connsiteY3" fmla="*/ 0 h 194813"/>
              <a:gd name="connsiteX4" fmla="*/ 194813 w 194813"/>
              <a:gd name="connsiteY4" fmla="*/ 97407 h 1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13" h="194813">
                <a:moveTo>
                  <a:pt x="194813" y="97407"/>
                </a:moveTo>
                <a:cubicBezTo>
                  <a:pt x="194813" y="151203"/>
                  <a:pt x="151203" y="194813"/>
                  <a:pt x="97407" y="194813"/>
                </a:cubicBezTo>
                <a:cubicBezTo>
                  <a:pt x="43610" y="194813"/>
                  <a:pt x="0" y="151203"/>
                  <a:pt x="0" y="97407"/>
                </a:cubicBezTo>
                <a:cubicBezTo>
                  <a:pt x="0" y="43610"/>
                  <a:pt x="43610" y="0"/>
                  <a:pt x="97407" y="0"/>
                </a:cubicBezTo>
                <a:cubicBezTo>
                  <a:pt x="151203" y="0"/>
                  <a:pt x="194813" y="43610"/>
                  <a:pt x="194813" y="97407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56716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13" name="pasted-image.pdf" descr="pasted-image.pdf">
            <a:extLst>
              <a:ext uri="{FF2B5EF4-FFF2-40B4-BE49-F238E27FC236}">
                <a16:creationId xmlns:a16="http://schemas.microsoft.com/office/drawing/2014/main" id="{B9D447F2-A8D6-6340-A67D-B10DCCFA52D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7" y="3107691"/>
            <a:ext cx="3338293" cy="5713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26704859-6962-D945-9C48-6C252549EA06}"/>
              </a:ext>
            </a:extLst>
          </p:cNvPr>
          <p:cNvGrpSpPr/>
          <p:nvPr userDrawn="1"/>
        </p:nvGrpSpPr>
        <p:grpSpPr>
          <a:xfrm>
            <a:off x="369615" y="-163950"/>
            <a:ext cx="3085093" cy="3085093"/>
            <a:chOff x="1760507" y="447221"/>
            <a:chExt cx="2124389" cy="2124389"/>
          </a:xfrm>
        </p:grpSpPr>
        <p:sp>
          <p:nvSpPr>
            <p:cNvPr id="217" name="Graphique 4">
              <a:extLst>
                <a:ext uri="{FF2B5EF4-FFF2-40B4-BE49-F238E27FC236}">
                  <a16:creationId xmlns:a16="http://schemas.microsoft.com/office/drawing/2014/main" id="{CDCA8E90-BC0D-114E-81A9-B9C6F4F8B694}"/>
                </a:ext>
              </a:extLst>
            </p:cNvPr>
            <p:cNvSpPr/>
            <p:nvPr/>
          </p:nvSpPr>
          <p:spPr>
            <a:xfrm>
              <a:off x="1760507" y="447221"/>
              <a:ext cx="2124389" cy="2124389"/>
            </a:xfrm>
            <a:custGeom>
              <a:avLst/>
              <a:gdLst>
                <a:gd name="connsiteX0" fmla="*/ 2124390 w 2124389"/>
                <a:gd name="connsiteY0" fmla="*/ 1062195 h 2124389"/>
                <a:gd name="connsiteX1" fmla="*/ 1062195 w 2124389"/>
                <a:gd name="connsiteY1" fmla="*/ 2124390 h 2124389"/>
                <a:gd name="connsiteX2" fmla="*/ 0 w 2124389"/>
                <a:gd name="connsiteY2" fmla="*/ 1062195 h 2124389"/>
                <a:gd name="connsiteX3" fmla="*/ 1062195 w 2124389"/>
                <a:gd name="connsiteY3" fmla="*/ 0 h 2124389"/>
                <a:gd name="connsiteX4" fmla="*/ 2124390 w 2124389"/>
                <a:gd name="connsiteY4" fmla="*/ 1062195 h 21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389" h="2124389">
                  <a:moveTo>
                    <a:pt x="2124390" y="1062195"/>
                  </a:moveTo>
                  <a:cubicBezTo>
                    <a:pt x="2124390" y="1648829"/>
                    <a:pt x="1648829" y="2124390"/>
                    <a:pt x="1062195" y="2124390"/>
                  </a:cubicBezTo>
                  <a:cubicBezTo>
                    <a:pt x="475561" y="2124390"/>
                    <a:pt x="0" y="1648829"/>
                    <a:pt x="0" y="1062195"/>
                  </a:cubicBezTo>
                  <a:cubicBezTo>
                    <a:pt x="0" y="475561"/>
                    <a:pt x="475561" y="0"/>
                    <a:pt x="1062195" y="0"/>
                  </a:cubicBezTo>
                  <a:cubicBezTo>
                    <a:pt x="1648829" y="0"/>
                    <a:pt x="2124390" y="475561"/>
                    <a:pt x="2124390" y="1062195"/>
                  </a:cubicBezTo>
                  <a:close/>
                </a:path>
              </a:pathLst>
            </a:custGeom>
            <a:solidFill>
              <a:srgbClr val="F7CBC2">
                <a:alpha val="41000"/>
              </a:srgbClr>
            </a:solidFill>
            <a:ln w="8104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Graphique 4">
              <a:extLst>
                <a:ext uri="{FF2B5EF4-FFF2-40B4-BE49-F238E27FC236}">
                  <a16:creationId xmlns:a16="http://schemas.microsoft.com/office/drawing/2014/main" id="{574D7800-A293-C541-BE57-6C27F28D17F7}"/>
                </a:ext>
              </a:extLst>
            </p:cNvPr>
            <p:cNvSpPr/>
            <p:nvPr/>
          </p:nvSpPr>
          <p:spPr>
            <a:xfrm>
              <a:off x="2271891" y="958605"/>
              <a:ext cx="1101621" cy="1101621"/>
            </a:xfrm>
            <a:custGeom>
              <a:avLst/>
              <a:gdLst>
                <a:gd name="connsiteX0" fmla="*/ 1101621 w 1101621"/>
                <a:gd name="connsiteY0" fmla="*/ 550811 h 1101621"/>
                <a:gd name="connsiteX1" fmla="*/ 550811 w 1101621"/>
                <a:gd name="connsiteY1" fmla="*/ 1101622 h 1101621"/>
                <a:gd name="connsiteX2" fmla="*/ 0 w 1101621"/>
                <a:gd name="connsiteY2" fmla="*/ 550811 h 1101621"/>
                <a:gd name="connsiteX3" fmla="*/ 550811 w 1101621"/>
                <a:gd name="connsiteY3" fmla="*/ 0 h 1101621"/>
                <a:gd name="connsiteX4" fmla="*/ 1101621 w 1101621"/>
                <a:gd name="connsiteY4" fmla="*/ 550811 h 11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21" h="1101621">
                  <a:moveTo>
                    <a:pt x="1101621" y="550811"/>
                  </a:moveTo>
                  <a:cubicBezTo>
                    <a:pt x="1101621" y="855015"/>
                    <a:pt x="855015" y="1101622"/>
                    <a:pt x="550811" y="1101622"/>
                  </a:cubicBezTo>
                  <a:cubicBezTo>
                    <a:pt x="246606" y="1101622"/>
                    <a:pt x="0" y="855015"/>
                    <a:pt x="0" y="550811"/>
                  </a:cubicBezTo>
                  <a:cubicBezTo>
                    <a:pt x="0" y="246606"/>
                    <a:pt x="246606" y="0"/>
                    <a:pt x="550811" y="0"/>
                  </a:cubicBezTo>
                  <a:cubicBezTo>
                    <a:pt x="855015" y="0"/>
                    <a:pt x="1101621" y="246606"/>
                    <a:pt x="1101621" y="550811"/>
                  </a:cubicBezTo>
                  <a:close/>
                </a:path>
              </a:pathLst>
            </a:custGeom>
            <a:solidFill>
              <a:srgbClr val="FCEAE5"/>
            </a:solidFill>
            <a:ln w="1226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4" name="Forme libre : forme 8">
            <a:extLst>
              <a:ext uri="{FF2B5EF4-FFF2-40B4-BE49-F238E27FC236}">
                <a16:creationId xmlns:a16="http://schemas.microsoft.com/office/drawing/2014/main" id="{021B1888-193F-7643-B62B-381534873E3B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215" name="Forme libre : forme 8">
            <a:extLst>
              <a:ext uri="{FF2B5EF4-FFF2-40B4-BE49-F238E27FC236}">
                <a16:creationId xmlns:a16="http://schemas.microsoft.com/office/drawing/2014/main" id="{86294E23-CADB-2A46-B4A9-35B5B3FCE2F5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41EF3CE-AC70-FA4E-8437-8A47B30CA82B}"/>
              </a:ext>
            </a:extLst>
          </p:cNvPr>
          <p:cNvGrpSpPr/>
          <p:nvPr userDrawn="1"/>
        </p:nvGrpSpPr>
        <p:grpSpPr>
          <a:xfrm>
            <a:off x="80040" y="633112"/>
            <a:ext cx="4696796" cy="2224922"/>
            <a:chOff x="80040" y="633112"/>
            <a:chExt cx="4696796" cy="2224922"/>
          </a:xfrm>
        </p:grpSpPr>
        <p:sp>
          <p:nvSpPr>
            <p:cNvPr id="168" name="Graphique 4">
              <a:extLst>
                <a:ext uri="{FF2B5EF4-FFF2-40B4-BE49-F238E27FC236}">
                  <a16:creationId xmlns:a16="http://schemas.microsoft.com/office/drawing/2014/main" id="{7DF00283-1983-EF45-A99E-6BD6B50FC82E}"/>
                </a:ext>
              </a:extLst>
            </p:cNvPr>
            <p:cNvSpPr/>
            <p:nvPr userDrawn="1"/>
          </p:nvSpPr>
          <p:spPr>
            <a:xfrm>
              <a:off x="415761" y="2716563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1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1"/>
                    <a:pt x="70736" y="141471"/>
                  </a:cubicBezTo>
                  <a:cubicBezTo>
                    <a:pt x="31669" y="141471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91D3EC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05" name="Graphique 4">
              <a:extLst>
                <a:ext uri="{FF2B5EF4-FFF2-40B4-BE49-F238E27FC236}">
                  <a16:creationId xmlns:a16="http://schemas.microsoft.com/office/drawing/2014/main" id="{5EF60E5E-285A-524F-8FF5-6B38A02D935E}"/>
                </a:ext>
              </a:extLst>
            </p:cNvPr>
            <p:cNvGrpSpPr/>
            <p:nvPr userDrawn="1"/>
          </p:nvGrpSpPr>
          <p:grpSpPr>
            <a:xfrm>
              <a:off x="4336188" y="2275915"/>
              <a:ext cx="440648" cy="440648"/>
              <a:chOff x="4678930" y="1774306"/>
              <a:chExt cx="440648" cy="440648"/>
            </a:xfrm>
          </p:grpSpPr>
          <p:sp>
            <p:nvSpPr>
              <p:cNvPr id="206" name="Forme libre 205">
                <a:extLst>
                  <a:ext uri="{FF2B5EF4-FFF2-40B4-BE49-F238E27FC236}">
                    <a16:creationId xmlns:a16="http://schemas.microsoft.com/office/drawing/2014/main" id="{CB3FC57C-FC0C-044B-A2D2-B8D7E97F0228}"/>
                  </a:ext>
                </a:extLst>
              </p:cNvPr>
              <p:cNvSpPr/>
              <p:nvPr/>
            </p:nvSpPr>
            <p:spPr>
              <a:xfrm>
                <a:off x="4678930" y="1774306"/>
                <a:ext cx="440648" cy="440648"/>
              </a:xfrm>
              <a:custGeom>
                <a:avLst/>
                <a:gdLst>
                  <a:gd name="connsiteX0" fmla="*/ 440648 w 440648"/>
                  <a:gd name="connsiteY0" fmla="*/ 220324 h 440648"/>
                  <a:gd name="connsiteX1" fmla="*/ 220324 w 440648"/>
                  <a:gd name="connsiteY1" fmla="*/ 440649 h 440648"/>
                  <a:gd name="connsiteX2" fmla="*/ 0 w 440648"/>
                  <a:gd name="connsiteY2" fmla="*/ 220324 h 440648"/>
                  <a:gd name="connsiteX3" fmla="*/ 220324 w 440648"/>
                  <a:gd name="connsiteY3" fmla="*/ 0 h 440648"/>
                  <a:gd name="connsiteX4" fmla="*/ 440648 w 440648"/>
                  <a:gd name="connsiteY4" fmla="*/ 220324 h 44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648" h="440648">
                    <a:moveTo>
                      <a:pt x="440648" y="220324"/>
                    </a:moveTo>
                    <a:cubicBezTo>
                      <a:pt x="440648" y="342006"/>
                      <a:pt x="342006" y="440649"/>
                      <a:pt x="220324" y="440649"/>
                    </a:cubicBezTo>
                    <a:cubicBezTo>
                      <a:pt x="98642" y="440649"/>
                      <a:pt x="0" y="342006"/>
                      <a:pt x="0" y="220324"/>
                    </a:cubicBezTo>
                    <a:cubicBezTo>
                      <a:pt x="0" y="98643"/>
                      <a:pt x="98642" y="0"/>
                      <a:pt x="220324" y="0"/>
                    </a:cubicBezTo>
                    <a:cubicBezTo>
                      <a:pt x="342006" y="0"/>
                      <a:pt x="440648" y="98643"/>
                      <a:pt x="440648" y="220324"/>
                    </a:cubicBezTo>
                    <a:close/>
                  </a:path>
                </a:pathLst>
              </a:custGeom>
              <a:solidFill>
                <a:srgbClr val="E76662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7" name="Forme libre 206">
                <a:extLst>
                  <a:ext uri="{FF2B5EF4-FFF2-40B4-BE49-F238E27FC236}">
                    <a16:creationId xmlns:a16="http://schemas.microsoft.com/office/drawing/2014/main" id="{2AE76E7B-FBD8-694F-B75D-3AB2E7223748}"/>
                  </a:ext>
                </a:extLst>
              </p:cNvPr>
              <p:cNvSpPr/>
              <p:nvPr/>
            </p:nvSpPr>
            <p:spPr>
              <a:xfrm>
                <a:off x="4828519" y="1923895"/>
                <a:ext cx="141471" cy="141471"/>
              </a:xfrm>
              <a:custGeom>
                <a:avLst/>
                <a:gdLst>
                  <a:gd name="connsiteX0" fmla="*/ 141471 w 141471"/>
                  <a:gd name="connsiteY0" fmla="*/ 70736 h 141471"/>
                  <a:gd name="connsiteX1" fmla="*/ 70736 w 141471"/>
                  <a:gd name="connsiteY1" fmla="*/ 141472 h 141471"/>
                  <a:gd name="connsiteX2" fmla="*/ 0 w 141471"/>
                  <a:gd name="connsiteY2" fmla="*/ 70736 h 141471"/>
                  <a:gd name="connsiteX3" fmla="*/ 70736 w 141471"/>
                  <a:gd name="connsiteY3" fmla="*/ 0 h 141471"/>
                  <a:gd name="connsiteX4" fmla="*/ 141471 w 141471"/>
                  <a:gd name="connsiteY4" fmla="*/ 70736 h 14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71" h="141471">
                    <a:moveTo>
                      <a:pt x="141471" y="70736"/>
                    </a:moveTo>
                    <a:cubicBezTo>
                      <a:pt x="141471" y="109802"/>
                      <a:pt x="109802" y="141472"/>
                      <a:pt x="70736" y="141472"/>
                    </a:cubicBezTo>
                    <a:cubicBezTo>
                      <a:pt x="31669" y="141472"/>
                      <a:pt x="0" y="109802"/>
                      <a:pt x="0" y="70736"/>
                    </a:cubicBezTo>
                    <a:cubicBezTo>
                      <a:pt x="0" y="31669"/>
                      <a:pt x="31669" y="0"/>
                      <a:pt x="70736" y="0"/>
                    </a:cubicBezTo>
                    <a:cubicBezTo>
                      <a:pt x="109802" y="0"/>
                      <a:pt x="141471" y="31669"/>
                      <a:pt x="141471" y="7073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19" name="Groupe 218">
              <a:extLst>
                <a:ext uri="{FF2B5EF4-FFF2-40B4-BE49-F238E27FC236}">
                  <a16:creationId xmlns:a16="http://schemas.microsoft.com/office/drawing/2014/main" id="{A0CE7570-FACC-4D47-9DAB-25D32D2A7D99}"/>
                </a:ext>
              </a:extLst>
            </p:cNvPr>
            <p:cNvGrpSpPr/>
            <p:nvPr userDrawn="1"/>
          </p:nvGrpSpPr>
          <p:grpSpPr>
            <a:xfrm>
              <a:off x="80040" y="1185070"/>
              <a:ext cx="1682886" cy="773775"/>
              <a:chOff x="80040" y="1185070"/>
              <a:chExt cx="1682886" cy="773775"/>
            </a:xfrm>
          </p:grpSpPr>
          <p:sp>
            <p:nvSpPr>
              <p:cNvPr id="220" name="Graphique 4">
                <a:extLst>
                  <a:ext uri="{FF2B5EF4-FFF2-40B4-BE49-F238E27FC236}">
                    <a16:creationId xmlns:a16="http://schemas.microsoft.com/office/drawing/2014/main" id="{97A9C569-BD3D-4947-897F-4D1849B9C2B4}"/>
                  </a:ext>
                </a:extLst>
              </p:cNvPr>
              <p:cNvSpPr/>
              <p:nvPr/>
            </p:nvSpPr>
            <p:spPr>
              <a:xfrm>
                <a:off x="106520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1" name="Graphique 4">
                <a:extLst>
                  <a:ext uri="{FF2B5EF4-FFF2-40B4-BE49-F238E27FC236}">
                    <a16:creationId xmlns:a16="http://schemas.microsoft.com/office/drawing/2014/main" id="{9B43F795-15BA-F040-878F-346FAFF5A907}"/>
                  </a:ext>
                </a:extLst>
              </p:cNvPr>
              <p:cNvSpPr/>
              <p:nvPr/>
            </p:nvSpPr>
            <p:spPr>
              <a:xfrm>
                <a:off x="336003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2" name="Graphique 4">
                <a:extLst>
                  <a:ext uri="{FF2B5EF4-FFF2-40B4-BE49-F238E27FC236}">
                    <a16:creationId xmlns:a16="http://schemas.microsoft.com/office/drawing/2014/main" id="{C7A82606-5E2A-8340-A4F8-2BCC5A71988D}"/>
                  </a:ext>
                </a:extLst>
              </p:cNvPr>
              <p:cNvSpPr/>
              <p:nvPr/>
            </p:nvSpPr>
            <p:spPr>
              <a:xfrm>
                <a:off x="565488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3" name="Graphique 4">
                <a:extLst>
                  <a:ext uri="{FF2B5EF4-FFF2-40B4-BE49-F238E27FC236}">
                    <a16:creationId xmlns:a16="http://schemas.microsoft.com/office/drawing/2014/main" id="{B217E7C4-C460-8A41-ABB2-DDF476D2A1E6}"/>
                  </a:ext>
                </a:extLst>
              </p:cNvPr>
              <p:cNvSpPr/>
              <p:nvPr/>
            </p:nvSpPr>
            <p:spPr>
              <a:xfrm>
                <a:off x="793502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4" name="Graphique 4">
                <a:extLst>
                  <a:ext uri="{FF2B5EF4-FFF2-40B4-BE49-F238E27FC236}">
                    <a16:creationId xmlns:a16="http://schemas.microsoft.com/office/drawing/2014/main" id="{514B50E1-57D4-7544-A697-75197C878E2C}"/>
                  </a:ext>
                </a:extLst>
              </p:cNvPr>
              <p:cNvSpPr/>
              <p:nvPr/>
            </p:nvSpPr>
            <p:spPr>
              <a:xfrm>
                <a:off x="1022986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5" name="Graphique 4">
                <a:extLst>
                  <a:ext uri="{FF2B5EF4-FFF2-40B4-BE49-F238E27FC236}">
                    <a16:creationId xmlns:a16="http://schemas.microsoft.com/office/drawing/2014/main" id="{56D52929-D52B-2D4B-9CF3-C8C81653FD9A}"/>
                  </a:ext>
                </a:extLst>
              </p:cNvPr>
              <p:cNvSpPr/>
              <p:nvPr/>
            </p:nvSpPr>
            <p:spPr>
              <a:xfrm>
                <a:off x="1252471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6" name="Graphique 4">
                <a:extLst>
                  <a:ext uri="{FF2B5EF4-FFF2-40B4-BE49-F238E27FC236}">
                    <a16:creationId xmlns:a16="http://schemas.microsoft.com/office/drawing/2014/main" id="{D1AF8E6B-DA18-7142-A7FB-099A21BAF3C7}"/>
                  </a:ext>
                </a:extLst>
              </p:cNvPr>
              <p:cNvSpPr/>
              <p:nvPr/>
            </p:nvSpPr>
            <p:spPr>
              <a:xfrm>
                <a:off x="1480484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7" name="Graphique 4">
                <a:extLst>
                  <a:ext uri="{FF2B5EF4-FFF2-40B4-BE49-F238E27FC236}">
                    <a16:creationId xmlns:a16="http://schemas.microsoft.com/office/drawing/2014/main" id="{993F08FB-2661-9343-97AB-2E98D93A5429}"/>
                  </a:ext>
                </a:extLst>
              </p:cNvPr>
              <p:cNvSpPr/>
              <p:nvPr/>
            </p:nvSpPr>
            <p:spPr>
              <a:xfrm>
                <a:off x="1709969" y="1185070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8" name="Graphique 4">
                <a:extLst>
                  <a:ext uri="{FF2B5EF4-FFF2-40B4-BE49-F238E27FC236}">
                    <a16:creationId xmlns:a16="http://schemas.microsoft.com/office/drawing/2014/main" id="{54AF3D53-A333-2E41-8338-C7970B28725A}"/>
                  </a:ext>
                </a:extLst>
              </p:cNvPr>
              <p:cNvSpPr/>
              <p:nvPr/>
            </p:nvSpPr>
            <p:spPr>
              <a:xfrm>
                <a:off x="97693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9" name="Graphique 4">
                <a:extLst>
                  <a:ext uri="{FF2B5EF4-FFF2-40B4-BE49-F238E27FC236}">
                    <a16:creationId xmlns:a16="http://schemas.microsoft.com/office/drawing/2014/main" id="{9D8B3473-5F22-7646-88C6-0E1605376D96}"/>
                  </a:ext>
                </a:extLst>
              </p:cNvPr>
              <p:cNvSpPr/>
              <p:nvPr/>
            </p:nvSpPr>
            <p:spPr>
              <a:xfrm>
                <a:off x="327178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0" name="Graphique 4">
                <a:extLst>
                  <a:ext uri="{FF2B5EF4-FFF2-40B4-BE49-F238E27FC236}">
                    <a16:creationId xmlns:a16="http://schemas.microsoft.com/office/drawing/2014/main" id="{2AE65EEC-FE07-574A-926F-5FA7C60A07D0}"/>
                  </a:ext>
                </a:extLst>
              </p:cNvPr>
              <p:cNvSpPr/>
              <p:nvPr/>
            </p:nvSpPr>
            <p:spPr>
              <a:xfrm>
                <a:off x="555191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1" name="Graphique 4">
                <a:extLst>
                  <a:ext uri="{FF2B5EF4-FFF2-40B4-BE49-F238E27FC236}">
                    <a16:creationId xmlns:a16="http://schemas.microsoft.com/office/drawing/2014/main" id="{F210BB89-5A03-1545-8F09-67C2830384FA}"/>
                  </a:ext>
                </a:extLst>
              </p:cNvPr>
              <p:cNvSpPr/>
              <p:nvPr/>
            </p:nvSpPr>
            <p:spPr>
              <a:xfrm>
                <a:off x="784676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2" name="Graphique 4">
                <a:extLst>
                  <a:ext uri="{FF2B5EF4-FFF2-40B4-BE49-F238E27FC236}">
                    <a16:creationId xmlns:a16="http://schemas.microsoft.com/office/drawing/2014/main" id="{25334B97-ECDD-5C4A-9EA6-04ADDCDC15ED}"/>
                  </a:ext>
                </a:extLst>
              </p:cNvPr>
              <p:cNvSpPr/>
              <p:nvPr/>
            </p:nvSpPr>
            <p:spPr>
              <a:xfrm>
                <a:off x="1014160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3" name="Graphique 4">
                <a:extLst>
                  <a:ext uri="{FF2B5EF4-FFF2-40B4-BE49-F238E27FC236}">
                    <a16:creationId xmlns:a16="http://schemas.microsoft.com/office/drawing/2014/main" id="{3C003B3D-99CE-4249-A60D-AE1AC9F6AB4D}"/>
                  </a:ext>
                </a:extLst>
              </p:cNvPr>
              <p:cNvSpPr/>
              <p:nvPr/>
            </p:nvSpPr>
            <p:spPr>
              <a:xfrm>
                <a:off x="1243646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4" name="Graphique 4">
                <a:extLst>
                  <a:ext uri="{FF2B5EF4-FFF2-40B4-BE49-F238E27FC236}">
                    <a16:creationId xmlns:a16="http://schemas.microsoft.com/office/drawing/2014/main" id="{80B32389-F7CB-E447-A8FD-FECB73521AE1}"/>
                  </a:ext>
                </a:extLst>
              </p:cNvPr>
              <p:cNvSpPr/>
              <p:nvPr/>
            </p:nvSpPr>
            <p:spPr>
              <a:xfrm>
                <a:off x="1471658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5" name="Graphique 4">
                <a:extLst>
                  <a:ext uri="{FF2B5EF4-FFF2-40B4-BE49-F238E27FC236}">
                    <a16:creationId xmlns:a16="http://schemas.microsoft.com/office/drawing/2014/main" id="{4FD84C09-C699-F146-A002-DD294E6285BD}"/>
                  </a:ext>
                </a:extLst>
              </p:cNvPr>
              <p:cNvSpPr/>
              <p:nvPr/>
            </p:nvSpPr>
            <p:spPr>
              <a:xfrm>
                <a:off x="1701144" y="1424852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6" name="Graphique 4">
                <a:extLst>
                  <a:ext uri="{FF2B5EF4-FFF2-40B4-BE49-F238E27FC236}">
                    <a16:creationId xmlns:a16="http://schemas.microsoft.com/office/drawing/2014/main" id="{2597C7B3-9C99-6A40-949E-9281E2535B59}"/>
                  </a:ext>
                </a:extLst>
              </p:cNvPr>
              <p:cNvSpPr/>
              <p:nvPr/>
            </p:nvSpPr>
            <p:spPr>
              <a:xfrm>
                <a:off x="8886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7" name="Graphique 4">
                <a:extLst>
                  <a:ext uri="{FF2B5EF4-FFF2-40B4-BE49-F238E27FC236}">
                    <a16:creationId xmlns:a16="http://schemas.microsoft.com/office/drawing/2014/main" id="{AC7A4290-8F7C-644A-B632-05D10085EA62}"/>
                  </a:ext>
                </a:extLst>
              </p:cNvPr>
              <p:cNvSpPr/>
              <p:nvPr/>
            </p:nvSpPr>
            <p:spPr>
              <a:xfrm>
                <a:off x="318351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8" name="Graphique 4">
                <a:extLst>
                  <a:ext uri="{FF2B5EF4-FFF2-40B4-BE49-F238E27FC236}">
                    <a16:creationId xmlns:a16="http://schemas.microsoft.com/office/drawing/2014/main" id="{DBB271A2-E3DE-A24B-8030-8F0A811A4189}"/>
                  </a:ext>
                </a:extLst>
              </p:cNvPr>
              <p:cNvSpPr/>
              <p:nvPr/>
            </p:nvSpPr>
            <p:spPr>
              <a:xfrm>
                <a:off x="54636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9" name="Graphique 4">
                <a:extLst>
                  <a:ext uri="{FF2B5EF4-FFF2-40B4-BE49-F238E27FC236}">
                    <a16:creationId xmlns:a16="http://schemas.microsoft.com/office/drawing/2014/main" id="{68CBBA81-3999-844F-B928-EABEE323C4F7}"/>
                  </a:ext>
                </a:extLst>
              </p:cNvPr>
              <p:cNvSpPr/>
              <p:nvPr/>
            </p:nvSpPr>
            <p:spPr>
              <a:xfrm>
                <a:off x="775849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0" name="Graphique 4">
                <a:extLst>
                  <a:ext uri="{FF2B5EF4-FFF2-40B4-BE49-F238E27FC236}">
                    <a16:creationId xmlns:a16="http://schemas.microsoft.com/office/drawing/2014/main" id="{D51AA8DB-CDAF-6544-9DA2-872FBB844402}"/>
                  </a:ext>
                </a:extLst>
              </p:cNvPr>
              <p:cNvSpPr/>
              <p:nvPr/>
            </p:nvSpPr>
            <p:spPr>
              <a:xfrm>
                <a:off x="1005334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1" name="Graphique 4">
                <a:extLst>
                  <a:ext uri="{FF2B5EF4-FFF2-40B4-BE49-F238E27FC236}">
                    <a16:creationId xmlns:a16="http://schemas.microsoft.com/office/drawing/2014/main" id="{D8682513-08A7-4849-8874-63A33BF5F1D1}"/>
                  </a:ext>
                </a:extLst>
              </p:cNvPr>
              <p:cNvSpPr/>
              <p:nvPr/>
            </p:nvSpPr>
            <p:spPr>
              <a:xfrm>
                <a:off x="1233347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2" name="Graphique 4">
                <a:extLst>
                  <a:ext uri="{FF2B5EF4-FFF2-40B4-BE49-F238E27FC236}">
                    <a16:creationId xmlns:a16="http://schemas.microsoft.com/office/drawing/2014/main" id="{25E3E969-5A5B-B048-B5A6-7519A59B46EF}"/>
                  </a:ext>
                </a:extLst>
              </p:cNvPr>
              <p:cNvSpPr/>
              <p:nvPr/>
            </p:nvSpPr>
            <p:spPr>
              <a:xfrm>
                <a:off x="1462832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3" name="Graphique 4">
                <a:extLst>
                  <a:ext uri="{FF2B5EF4-FFF2-40B4-BE49-F238E27FC236}">
                    <a16:creationId xmlns:a16="http://schemas.microsoft.com/office/drawing/2014/main" id="{A837624C-F0B4-B54C-95E9-6D2697037A6B}"/>
                  </a:ext>
                </a:extLst>
              </p:cNvPr>
              <p:cNvSpPr/>
              <p:nvPr/>
            </p:nvSpPr>
            <p:spPr>
              <a:xfrm>
                <a:off x="1692316" y="1666106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4" name="Graphique 4">
                <a:extLst>
                  <a:ext uri="{FF2B5EF4-FFF2-40B4-BE49-F238E27FC236}">
                    <a16:creationId xmlns:a16="http://schemas.microsoft.com/office/drawing/2014/main" id="{38AB0FC2-7133-CC45-8885-C041DF1C58F3}"/>
                  </a:ext>
                </a:extLst>
              </p:cNvPr>
              <p:cNvSpPr/>
              <p:nvPr/>
            </p:nvSpPr>
            <p:spPr>
              <a:xfrm>
                <a:off x="80040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5" name="Graphique 4">
                <a:extLst>
                  <a:ext uri="{FF2B5EF4-FFF2-40B4-BE49-F238E27FC236}">
                    <a16:creationId xmlns:a16="http://schemas.microsoft.com/office/drawing/2014/main" id="{02DEF91B-978B-624A-8316-22F519E2035A}"/>
                  </a:ext>
                </a:extLst>
              </p:cNvPr>
              <p:cNvSpPr/>
              <p:nvPr/>
            </p:nvSpPr>
            <p:spPr>
              <a:xfrm>
                <a:off x="309526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6" name="Graphique 4">
                <a:extLst>
                  <a:ext uri="{FF2B5EF4-FFF2-40B4-BE49-F238E27FC236}">
                    <a16:creationId xmlns:a16="http://schemas.microsoft.com/office/drawing/2014/main" id="{8881C595-A636-C34D-A88C-E3E87AD34679}"/>
                  </a:ext>
                </a:extLst>
              </p:cNvPr>
              <p:cNvSpPr/>
              <p:nvPr/>
            </p:nvSpPr>
            <p:spPr>
              <a:xfrm>
                <a:off x="537538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7" name="Graphique 4">
                <a:extLst>
                  <a:ext uri="{FF2B5EF4-FFF2-40B4-BE49-F238E27FC236}">
                    <a16:creationId xmlns:a16="http://schemas.microsoft.com/office/drawing/2014/main" id="{BEAF9D80-5F02-FB43-A1BC-9597A5BBCF21}"/>
                  </a:ext>
                </a:extLst>
              </p:cNvPr>
              <p:cNvSpPr/>
              <p:nvPr/>
            </p:nvSpPr>
            <p:spPr>
              <a:xfrm>
                <a:off x="767024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8" name="Graphique 4">
                <a:extLst>
                  <a:ext uri="{FF2B5EF4-FFF2-40B4-BE49-F238E27FC236}">
                    <a16:creationId xmlns:a16="http://schemas.microsoft.com/office/drawing/2014/main" id="{DDDAFA88-5168-7340-9C4A-0FF5F25B57F6}"/>
                  </a:ext>
                </a:extLst>
              </p:cNvPr>
              <p:cNvSpPr/>
              <p:nvPr/>
            </p:nvSpPr>
            <p:spPr>
              <a:xfrm>
                <a:off x="996508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9" name="Graphique 4">
                <a:extLst>
                  <a:ext uri="{FF2B5EF4-FFF2-40B4-BE49-F238E27FC236}">
                    <a16:creationId xmlns:a16="http://schemas.microsoft.com/office/drawing/2014/main" id="{B2F21FF7-1227-DF48-B1F7-D9F87237BE71}"/>
                  </a:ext>
                </a:extLst>
              </p:cNvPr>
              <p:cNvSpPr/>
              <p:nvPr/>
            </p:nvSpPr>
            <p:spPr>
              <a:xfrm>
                <a:off x="1224522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0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0" name="Graphique 4">
                <a:extLst>
                  <a:ext uri="{FF2B5EF4-FFF2-40B4-BE49-F238E27FC236}">
                    <a16:creationId xmlns:a16="http://schemas.microsoft.com/office/drawing/2014/main" id="{870E3F27-6384-DF49-A4F1-321CB48630ED}"/>
                  </a:ext>
                </a:extLst>
              </p:cNvPr>
              <p:cNvSpPr/>
              <p:nvPr/>
            </p:nvSpPr>
            <p:spPr>
              <a:xfrm>
                <a:off x="1454006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1" name="Graphique 4">
                <a:extLst>
                  <a:ext uri="{FF2B5EF4-FFF2-40B4-BE49-F238E27FC236}">
                    <a16:creationId xmlns:a16="http://schemas.microsoft.com/office/drawing/2014/main" id="{5C245809-85CC-E045-B866-B9700B98D08C}"/>
                  </a:ext>
                </a:extLst>
              </p:cNvPr>
              <p:cNvSpPr/>
              <p:nvPr/>
            </p:nvSpPr>
            <p:spPr>
              <a:xfrm>
                <a:off x="1683490" y="1905888"/>
                <a:ext cx="52957" cy="52957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08" name="Groupe 207">
              <a:extLst>
                <a:ext uri="{FF2B5EF4-FFF2-40B4-BE49-F238E27FC236}">
                  <a16:creationId xmlns:a16="http://schemas.microsoft.com/office/drawing/2014/main" id="{916DABB2-EEA0-BE41-A075-DA74A3895995}"/>
                </a:ext>
              </a:extLst>
            </p:cNvPr>
            <p:cNvGrpSpPr/>
            <p:nvPr userDrawn="1"/>
          </p:nvGrpSpPr>
          <p:grpSpPr>
            <a:xfrm>
              <a:off x="3071966" y="633112"/>
              <a:ext cx="1562668" cy="1562668"/>
              <a:chOff x="3512740" y="605758"/>
              <a:chExt cx="1013491" cy="1013491"/>
            </a:xfrm>
          </p:grpSpPr>
          <p:sp>
            <p:nvSpPr>
              <p:cNvPr id="209" name="Forme libre 208">
                <a:extLst>
                  <a:ext uri="{FF2B5EF4-FFF2-40B4-BE49-F238E27FC236}">
                    <a16:creationId xmlns:a16="http://schemas.microsoft.com/office/drawing/2014/main" id="{62D52834-7220-4647-95F6-3FF8D61B975B}"/>
                  </a:ext>
                </a:extLst>
              </p:cNvPr>
              <p:cNvSpPr/>
              <p:nvPr userDrawn="1"/>
            </p:nvSpPr>
            <p:spPr>
              <a:xfrm>
                <a:off x="3512740" y="605758"/>
                <a:ext cx="1013491" cy="1013491"/>
              </a:xfrm>
              <a:custGeom>
                <a:avLst/>
                <a:gdLst>
                  <a:gd name="connsiteX0" fmla="*/ 1013492 w 1013491"/>
                  <a:gd name="connsiteY0" fmla="*/ 506746 h 1013491"/>
                  <a:gd name="connsiteX1" fmla="*/ 506746 w 1013491"/>
                  <a:gd name="connsiteY1" fmla="*/ 1013492 h 1013491"/>
                  <a:gd name="connsiteX2" fmla="*/ 0 w 1013491"/>
                  <a:gd name="connsiteY2" fmla="*/ 506746 h 1013491"/>
                  <a:gd name="connsiteX3" fmla="*/ 506746 w 1013491"/>
                  <a:gd name="connsiteY3" fmla="*/ 0 h 1013491"/>
                  <a:gd name="connsiteX4" fmla="*/ 1013492 w 1013491"/>
                  <a:gd name="connsiteY4" fmla="*/ 506746 h 1013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91" h="1013491">
                    <a:moveTo>
                      <a:pt x="1013492" y="506746"/>
                    </a:moveTo>
                    <a:cubicBezTo>
                      <a:pt x="1013492" y="786614"/>
                      <a:pt x="786614" y="1013492"/>
                      <a:pt x="506746" y="1013492"/>
                    </a:cubicBezTo>
                    <a:cubicBezTo>
                      <a:pt x="226878" y="1013492"/>
                      <a:pt x="0" y="786614"/>
                      <a:pt x="0" y="506746"/>
                    </a:cubicBezTo>
                    <a:cubicBezTo>
                      <a:pt x="0" y="226878"/>
                      <a:pt x="226878" y="0"/>
                      <a:pt x="506746" y="0"/>
                    </a:cubicBezTo>
                    <a:cubicBezTo>
                      <a:pt x="786614" y="0"/>
                      <a:pt x="1013492" y="226878"/>
                      <a:pt x="1013492" y="506746"/>
                    </a:cubicBezTo>
                    <a:close/>
                  </a:path>
                </a:pathLst>
              </a:custGeom>
              <a:noFill/>
              <a:ln w="76033" cap="flat">
                <a:solidFill>
                  <a:srgbClr val="AFDFF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210" name="Groupe 209">
                <a:extLst>
                  <a:ext uri="{FF2B5EF4-FFF2-40B4-BE49-F238E27FC236}">
                    <a16:creationId xmlns:a16="http://schemas.microsoft.com/office/drawing/2014/main" id="{94F69487-CDD8-C34B-BF33-7FA4188A8591}"/>
                  </a:ext>
                </a:extLst>
              </p:cNvPr>
              <p:cNvGrpSpPr/>
              <p:nvPr userDrawn="1"/>
            </p:nvGrpSpPr>
            <p:grpSpPr>
              <a:xfrm>
                <a:off x="3706394" y="799412"/>
                <a:ext cx="640023" cy="626184"/>
                <a:chOff x="3706394" y="799412"/>
                <a:chExt cx="640023" cy="626184"/>
              </a:xfrm>
            </p:grpSpPr>
            <p:sp>
              <p:nvSpPr>
                <p:cNvPr id="211" name="Graphique 4">
                  <a:extLst>
                    <a:ext uri="{FF2B5EF4-FFF2-40B4-BE49-F238E27FC236}">
                      <a16:creationId xmlns:a16="http://schemas.microsoft.com/office/drawing/2014/main" id="{5F26EB61-F184-9A4F-B2B5-E4E24FBE8DA8}"/>
                    </a:ext>
                  </a:extLst>
                </p:cNvPr>
                <p:cNvSpPr/>
                <p:nvPr userDrawn="1"/>
              </p:nvSpPr>
              <p:spPr>
                <a:xfrm>
                  <a:off x="4200308" y="985276"/>
                  <a:ext cx="146109" cy="146109"/>
                </a:xfrm>
                <a:custGeom>
                  <a:avLst/>
                  <a:gdLst>
                    <a:gd name="connsiteX0" fmla="*/ 146110 w 146109"/>
                    <a:gd name="connsiteY0" fmla="*/ 73055 h 146109"/>
                    <a:gd name="connsiteX1" fmla="*/ 73055 w 146109"/>
                    <a:gd name="connsiteY1" fmla="*/ 146110 h 146109"/>
                    <a:gd name="connsiteX2" fmla="*/ 0 w 146109"/>
                    <a:gd name="connsiteY2" fmla="*/ 73055 h 146109"/>
                    <a:gd name="connsiteX3" fmla="*/ 73055 w 146109"/>
                    <a:gd name="connsiteY3" fmla="*/ 0 h 146109"/>
                    <a:gd name="connsiteX4" fmla="*/ 146110 w 146109"/>
                    <a:gd name="connsiteY4" fmla="*/ 73055 h 146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09" h="146109">
                      <a:moveTo>
                        <a:pt x="146110" y="73055"/>
                      </a:moveTo>
                      <a:cubicBezTo>
                        <a:pt x="146110" y="113402"/>
                        <a:pt x="113402" y="146110"/>
                        <a:pt x="73055" y="146110"/>
                      </a:cubicBezTo>
                      <a:cubicBezTo>
                        <a:pt x="32708" y="146110"/>
                        <a:pt x="0" y="113402"/>
                        <a:pt x="0" y="73055"/>
                      </a:cubicBezTo>
                      <a:cubicBezTo>
                        <a:pt x="0" y="32708"/>
                        <a:pt x="32708" y="0"/>
                        <a:pt x="73055" y="0"/>
                      </a:cubicBezTo>
                      <a:cubicBezTo>
                        <a:pt x="113402" y="0"/>
                        <a:pt x="146110" y="32708"/>
                        <a:pt x="146110" y="730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2" name="Forme libre 211">
                  <a:extLst>
                    <a:ext uri="{FF2B5EF4-FFF2-40B4-BE49-F238E27FC236}">
                      <a16:creationId xmlns:a16="http://schemas.microsoft.com/office/drawing/2014/main" id="{23562909-F223-434D-89E0-B5990A558DDC}"/>
                    </a:ext>
                  </a:extLst>
                </p:cNvPr>
                <p:cNvSpPr/>
                <p:nvPr userDrawn="1"/>
              </p:nvSpPr>
              <p:spPr>
                <a:xfrm>
                  <a:off x="3706394" y="799412"/>
                  <a:ext cx="626184" cy="626184"/>
                </a:xfrm>
                <a:custGeom>
                  <a:avLst/>
                  <a:gdLst>
                    <a:gd name="connsiteX0" fmla="*/ 626185 w 626184"/>
                    <a:gd name="connsiteY0" fmla="*/ 313092 h 626184"/>
                    <a:gd name="connsiteX1" fmla="*/ 313092 w 626184"/>
                    <a:gd name="connsiteY1" fmla="*/ 626185 h 626184"/>
                    <a:gd name="connsiteX2" fmla="*/ 0 w 626184"/>
                    <a:gd name="connsiteY2" fmla="*/ 313092 h 626184"/>
                    <a:gd name="connsiteX3" fmla="*/ 313092 w 626184"/>
                    <a:gd name="connsiteY3" fmla="*/ 0 h 626184"/>
                    <a:gd name="connsiteX4" fmla="*/ 626185 w 626184"/>
                    <a:gd name="connsiteY4" fmla="*/ 313092 h 62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184" h="626184">
                      <a:moveTo>
                        <a:pt x="626185" y="313092"/>
                      </a:moveTo>
                      <a:cubicBezTo>
                        <a:pt x="626185" y="486009"/>
                        <a:pt x="486008" y="626185"/>
                        <a:pt x="313092" y="626185"/>
                      </a:cubicBezTo>
                      <a:cubicBezTo>
                        <a:pt x="140176" y="626185"/>
                        <a:pt x="0" y="486009"/>
                        <a:pt x="0" y="313092"/>
                      </a:cubicBezTo>
                      <a:cubicBezTo>
                        <a:pt x="0" y="140176"/>
                        <a:pt x="140176" y="0"/>
                        <a:pt x="313092" y="0"/>
                      </a:cubicBezTo>
                      <a:cubicBezTo>
                        <a:pt x="486008" y="0"/>
                        <a:pt x="626185" y="140176"/>
                        <a:pt x="626185" y="313092"/>
                      </a:cubicBezTo>
                      <a:close/>
                    </a:path>
                  </a:pathLst>
                </a:custGeom>
                <a:solidFill>
                  <a:srgbClr val="ED897F"/>
                </a:solidFill>
                <a:ln w="106564" cap="flat">
                  <a:solidFill>
                    <a:srgbClr val="FCE5D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52" name="ER titre clair">
            <a:extLst>
              <a:ext uri="{FF2B5EF4-FFF2-40B4-BE49-F238E27FC236}">
                <a16:creationId xmlns:a16="http://schemas.microsoft.com/office/drawing/2014/main" id="{5532EA65-8CAD-7245-9A70-5AB159D73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3356" y="2248964"/>
            <a:ext cx="4952991" cy="104721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3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sz="3600">
                <a:latin typeface="Brown" pitchFamily="2" charset="77"/>
              </a:defRPr>
            </a:lvl2pPr>
            <a:lvl3pPr marL="914400" indent="0">
              <a:buNone/>
              <a:defRPr sz="3600">
                <a:latin typeface="Brown" pitchFamily="2" charset="77"/>
              </a:defRPr>
            </a:lvl3pPr>
            <a:lvl4pPr marL="1371600" indent="0">
              <a:buNone/>
              <a:defRPr sz="3600">
                <a:latin typeface="Brown" pitchFamily="2" charset="77"/>
              </a:defRPr>
            </a:lvl4pPr>
            <a:lvl5pPr marL="1828800" indent="0">
              <a:buNone/>
              <a:defRPr sz="3600">
                <a:latin typeface="Brown" pitchFamily="2" charset="77"/>
              </a:defRPr>
            </a:lvl5pPr>
          </a:lstStyle>
          <a:p>
            <a:pPr lvl="0"/>
            <a:r>
              <a:rPr lang="fr-FR" b="1"/>
              <a:t>Titre de votre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85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0">
          <p15:clr>
            <a:srgbClr val="FBAE40"/>
          </p15:clr>
        </p15:guide>
        <p15:guide id="2" pos="3840">
          <p15:clr>
            <a:srgbClr val="FBAE40"/>
          </p15:clr>
        </p15:guide>
        <p15:guide id="3" pos="4294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1412">
          <p15:clr>
            <a:srgbClr val="FBAE40"/>
          </p15:clr>
        </p15:guide>
        <p15:guide id="6" orient="horz" pos="2863">
          <p15:clr>
            <a:srgbClr val="FBAE40"/>
          </p15:clr>
        </p15:guide>
        <p15:guide id="7" orient="horz" pos="363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DEC4791A-F3E1-3343-BB9F-847D6CF2EDCB}"/>
              </a:ext>
            </a:extLst>
          </p:cNvPr>
          <p:cNvSpPr/>
          <p:nvPr userDrawn="1"/>
        </p:nvSpPr>
        <p:spPr>
          <a:xfrm>
            <a:off x="8839019" y="1902730"/>
            <a:ext cx="2724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Merci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8D4AD-4D2B-0F4D-973E-ABB263A65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068" y="2825750"/>
            <a:ext cx="4773669" cy="5023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Insérez ici votre texte de remerciement, les informations de collaboration et réalisation du support.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097011-F7E9-284A-9F3D-D25DDBD215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461" y="3436938"/>
            <a:ext cx="1506202" cy="3143168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 algn="r">
              <a:spcBef>
                <a:spcPts val="0"/>
              </a:spcBef>
              <a:buNone/>
              <a:defRPr sz="1000" b="0" i="0">
                <a:solidFill>
                  <a:srgbClr val="F3948C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</p:txBody>
      </p:sp>
      <p:sp>
        <p:nvSpPr>
          <p:cNvPr id="70" name="Espace réservé du texte 3">
            <a:extLst>
              <a:ext uri="{FF2B5EF4-FFF2-40B4-BE49-F238E27FC236}">
                <a16:creationId xmlns:a16="http://schemas.microsoft.com/office/drawing/2014/main" id="{DC813924-63C0-3F48-9EC0-9D622B7B87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9449" y="3436938"/>
            <a:ext cx="1506202" cy="3143168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 algn="r">
              <a:spcBef>
                <a:spcPts val="0"/>
              </a:spcBef>
              <a:buNone/>
              <a:defRPr sz="1000" b="0" i="0">
                <a:solidFill>
                  <a:srgbClr val="F3948C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  <a:p>
            <a:pPr lvl="0"/>
            <a:r>
              <a:rPr lang="fr-FR"/>
              <a:t>Nom prénom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244227E-1994-634E-BC62-3731C8E06DE3}"/>
              </a:ext>
            </a:extLst>
          </p:cNvPr>
          <p:cNvGrpSpPr/>
          <p:nvPr userDrawn="1"/>
        </p:nvGrpSpPr>
        <p:grpSpPr>
          <a:xfrm>
            <a:off x="189441" y="-124353"/>
            <a:ext cx="3962930" cy="3962930"/>
            <a:chOff x="1760507" y="447221"/>
            <a:chExt cx="2124389" cy="2124389"/>
          </a:xfrm>
        </p:grpSpPr>
        <p:sp>
          <p:nvSpPr>
            <p:cNvPr id="72" name="Graphique 4">
              <a:extLst>
                <a:ext uri="{FF2B5EF4-FFF2-40B4-BE49-F238E27FC236}">
                  <a16:creationId xmlns:a16="http://schemas.microsoft.com/office/drawing/2014/main" id="{3EAB013C-B785-2545-8FD5-367DF7C0F144}"/>
                </a:ext>
              </a:extLst>
            </p:cNvPr>
            <p:cNvSpPr/>
            <p:nvPr/>
          </p:nvSpPr>
          <p:spPr>
            <a:xfrm>
              <a:off x="1760507" y="447221"/>
              <a:ext cx="2124389" cy="2124389"/>
            </a:xfrm>
            <a:custGeom>
              <a:avLst/>
              <a:gdLst>
                <a:gd name="connsiteX0" fmla="*/ 2124390 w 2124389"/>
                <a:gd name="connsiteY0" fmla="*/ 1062195 h 2124389"/>
                <a:gd name="connsiteX1" fmla="*/ 1062195 w 2124389"/>
                <a:gd name="connsiteY1" fmla="*/ 2124390 h 2124389"/>
                <a:gd name="connsiteX2" fmla="*/ 0 w 2124389"/>
                <a:gd name="connsiteY2" fmla="*/ 1062195 h 2124389"/>
                <a:gd name="connsiteX3" fmla="*/ 1062195 w 2124389"/>
                <a:gd name="connsiteY3" fmla="*/ 0 h 2124389"/>
                <a:gd name="connsiteX4" fmla="*/ 2124390 w 2124389"/>
                <a:gd name="connsiteY4" fmla="*/ 1062195 h 212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389" h="2124389">
                  <a:moveTo>
                    <a:pt x="2124390" y="1062195"/>
                  </a:moveTo>
                  <a:cubicBezTo>
                    <a:pt x="2124390" y="1648829"/>
                    <a:pt x="1648829" y="2124390"/>
                    <a:pt x="1062195" y="2124390"/>
                  </a:cubicBezTo>
                  <a:cubicBezTo>
                    <a:pt x="475561" y="2124390"/>
                    <a:pt x="0" y="1648829"/>
                    <a:pt x="0" y="1062195"/>
                  </a:cubicBezTo>
                  <a:cubicBezTo>
                    <a:pt x="0" y="475561"/>
                    <a:pt x="475561" y="0"/>
                    <a:pt x="1062195" y="0"/>
                  </a:cubicBezTo>
                  <a:cubicBezTo>
                    <a:pt x="1648829" y="0"/>
                    <a:pt x="2124390" y="475561"/>
                    <a:pt x="2124390" y="1062195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8104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Graphique 4">
              <a:extLst>
                <a:ext uri="{FF2B5EF4-FFF2-40B4-BE49-F238E27FC236}">
                  <a16:creationId xmlns:a16="http://schemas.microsoft.com/office/drawing/2014/main" id="{3929A813-ED82-B147-8F08-8935EBAB4433}"/>
                </a:ext>
              </a:extLst>
            </p:cNvPr>
            <p:cNvSpPr/>
            <p:nvPr/>
          </p:nvSpPr>
          <p:spPr>
            <a:xfrm>
              <a:off x="2271891" y="958605"/>
              <a:ext cx="1101621" cy="1101621"/>
            </a:xfrm>
            <a:custGeom>
              <a:avLst/>
              <a:gdLst>
                <a:gd name="connsiteX0" fmla="*/ 1101621 w 1101621"/>
                <a:gd name="connsiteY0" fmla="*/ 550811 h 1101621"/>
                <a:gd name="connsiteX1" fmla="*/ 550811 w 1101621"/>
                <a:gd name="connsiteY1" fmla="*/ 1101622 h 1101621"/>
                <a:gd name="connsiteX2" fmla="*/ 0 w 1101621"/>
                <a:gd name="connsiteY2" fmla="*/ 550811 h 1101621"/>
                <a:gd name="connsiteX3" fmla="*/ 550811 w 1101621"/>
                <a:gd name="connsiteY3" fmla="*/ 0 h 1101621"/>
                <a:gd name="connsiteX4" fmla="*/ 1101621 w 1101621"/>
                <a:gd name="connsiteY4" fmla="*/ 550811 h 11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621" h="1101621">
                  <a:moveTo>
                    <a:pt x="1101621" y="550811"/>
                  </a:moveTo>
                  <a:cubicBezTo>
                    <a:pt x="1101621" y="855015"/>
                    <a:pt x="855015" y="1101622"/>
                    <a:pt x="550811" y="1101622"/>
                  </a:cubicBezTo>
                  <a:cubicBezTo>
                    <a:pt x="246606" y="1101622"/>
                    <a:pt x="0" y="855015"/>
                    <a:pt x="0" y="550811"/>
                  </a:cubicBezTo>
                  <a:cubicBezTo>
                    <a:pt x="0" y="246606"/>
                    <a:pt x="246606" y="0"/>
                    <a:pt x="550811" y="0"/>
                  </a:cubicBezTo>
                  <a:cubicBezTo>
                    <a:pt x="855015" y="0"/>
                    <a:pt x="1101621" y="246606"/>
                    <a:pt x="1101621" y="550811"/>
                  </a:cubicBezTo>
                  <a:close/>
                </a:path>
              </a:pathLst>
            </a:custGeom>
            <a:solidFill>
              <a:srgbClr val="FCEAE5"/>
            </a:solidFill>
            <a:ln w="1226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93425C5A-F0B3-614B-8435-CF96FBB6D553}"/>
              </a:ext>
            </a:extLst>
          </p:cNvPr>
          <p:cNvGrpSpPr/>
          <p:nvPr userDrawn="1"/>
        </p:nvGrpSpPr>
        <p:grpSpPr>
          <a:xfrm>
            <a:off x="80040" y="1185070"/>
            <a:ext cx="1682886" cy="773775"/>
            <a:chOff x="80040" y="1185070"/>
            <a:chExt cx="1682886" cy="773775"/>
          </a:xfrm>
        </p:grpSpPr>
        <p:sp>
          <p:nvSpPr>
            <p:cNvPr id="75" name="Graphique 4">
              <a:extLst>
                <a:ext uri="{FF2B5EF4-FFF2-40B4-BE49-F238E27FC236}">
                  <a16:creationId xmlns:a16="http://schemas.microsoft.com/office/drawing/2014/main" id="{AC0C1234-0BAC-6B40-8236-A8A0EA420683}"/>
                </a:ext>
              </a:extLst>
            </p:cNvPr>
            <p:cNvSpPr/>
            <p:nvPr/>
          </p:nvSpPr>
          <p:spPr>
            <a:xfrm>
              <a:off x="106520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Graphique 4">
              <a:extLst>
                <a:ext uri="{FF2B5EF4-FFF2-40B4-BE49-F238E27FC236}">
                  <a16:creationId xmlns:a16="http://schemas.microsoft.com/office/drawing/2014/main" id="{217D8829-92FC-984E-8B9F-E1DB9BA4CDF1}"/>
                </a:ext>
              </a:extLst>
            </p:cNvPr>
            <p:cNvSpPr/>
            <p:nvPr/>
          </p:nvSpPr>
          <p:spPr>
            <a:xfrm>
              <a:off x="336003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Graphique 4">
              <a:extLst>
                <a:ext uri="{FF2B5EF4-FFF2-40B4-BE49-F238E27FC236}">
                  <a16:creationId xmlns:a16="http://schemas.microsoft.com/office/drawing/2014/main" id="{69A99B38-5399-D547-8F1D-A5788865EBC0}"/>
                </a:ext>
              </a:extLst>
            </p:cNvPr>
            <p:cNvSpPr/>
            <p:nvPr/>
          </p:nvSpPr>
          <p:spPr>
            <a:xfrm>
              <a:off x="565488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Graphique 4">
              <a:extLst>
                <a:ext uri="{FF2B5EF4-FFF2-40B4-BE49-F238E27FC236}">
                  <a16:creationId xmlns:a16="http://schemas.microsoft.com/office/drawing/2014/main" id="{789BED9F-350A-6345-B069-7208EAB28172}"/>
                </a:ext>
              </a:extLst>
            </p:cNvPr>
            <p:cNvSpPr/>
            <p:nvPr/>
          </p:nvSpPr>
          <p:spPr>
            <a:xfrm>
              <a:off x="793502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Graphique 4">
              <a:extLst>
                <a:ext uri="{FF2B5EF4-FFF2-40B4-BE49-F238E27FC236}">
                  <a16:creationId xmlns:a16="http://schemas.microsoft.com/office/drawing/2014/main" id="{FC6EAA78-D2D7-2A4F-AFF4-5CA63FECB782}"/>
                </a:ext>
              </a:extLst>
            </p:cNvPr>
            <p:cNvSpPr/>
            <p:nvPr/>
          </p:nvSpPr>
          <p:spPr>
            <a:xfrm>
              <a:off x="1022986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Graphique 4">
              <a:extLst>
                <a:ext uri="{FF2B5EF4-FFF2-40B4-BE49-F238E27FC236}">
                  <a16:creationId xmlns:a16="http://schemas.microsoft.com/office/drawing/2014/main" id="{376F1ABD-0809-EB4A-AE4A-CE2E8E7E2BA9}"/>
                </a:ext>
              </a:extLst>
            </p:cNvPr>
            <p:cNvSpPr/>
            <p:nvPr/>
          </p:nvSpPr>
          <p:spPr>
            <a:xfrm>
              <a:off x="1252471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Graphique 4">
              <a:extLst>
                <a:ext uri="{FF2B5EF4-FFF2-40B4-BE49-F238E27FC236}">
                  <a16:creationId xmlns:a16="http://schemas.microsoft.com/office/drawing/2014/main" id="{8CF2063C-9F84-0841-B172-626EAEE684D7}"/>
                </a:ext>
              </a:extLst>
            </p:cNvPr>
            <p:cNvSpPr/>
            <p:nvPr/>
          </p:nvSpPr>
          <p:spPr>
            <a:xfrm>
              <a:off x="1480484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Graphique 4">
              <a:extLst>
                <a:ext uri="{FF2B5EF4-FFF2-40B4-BE49-F238E27FC236}">
                  <a16:creationId xmlns:a16="http://schemas.microsoft.com/office/drawing/2014/main" id="{3111B124-B063-1249-AFB5-8C7E9880B032}"/>
                </a:ext>
              </a:extLst>
            </p:cNvPr>
            <p:cNvSpPr/>
            <p:nvPr/>
          </p:nvSpPr>
          <p:spPr>
            <a:xfrm>
              <a:off x="1709969" y="1185070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Graphique 4">
              <a:extLst>
                <a:ext uri="{FF2B5EF4-FFF2-40B4-BE49-F238E27FC236}">
                  <a16:creationId xmlns:a16="http://schemas.microsoft.com/office/drawing/2014/main" id="{FC31843F-71CC-0849-83FC-EF284170C1CA}"/>
                </a:ext>
              </a:extLst>
            </p:cNvPr>
            <p:cNvSpPr/>
            <p:nvPr/>
          </p:nvSpPr>
          <p:spPr>
            <a:xfrm>
              <a:off x="97693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Graphique 4">
              <a:extLst>
                <a:ext uri="{FF2B5EF4-FFF2-40B4-BE49-F238E27FC236}">
                  <a16:creationId xmlns:a16="http://schemas.microsoft.com/office/drawing/2014/main" id="{D4BCA754-CE22-F644-9FBD-7C1AD79E7377}"/>
                </a:ext>
              </a:extLst>
            </p:cNvPr>
            <p:cNvSpPr/>
            <p:nvPr/>
          </p:nvSpPr>
          <p:spPr>
            <a:xfrm>
              <a:off x="32717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Graphique 4">
              <a:extLst>
                <a:ext uri="{FF2B5EF4-FFF2-40B4-BE49-F238E27FC236}">
                  <a16:creationId xmlns:a16="http://schemas.microsoft.com/office/drawing/2014/main" id="{6F0F5A4E-FD78-DA4F-A929-7B6EC401E128}"/>
                </a:ext>
              </a:extLst>
            </p:cNvPr>
            <p:cNvSpPr/>
            <p:nvPr/>
          </p:nvSpPr>
          <p:spPr>
            <a:xfrm>
              <a:off x="555191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Graphique 4">
              <a:extLst>
                <a:ext uri="{FF2B5EF4-FFF2-40B4-BE49-F238E27FC236}">
                  <a16:creationId xmlns:a16="http://schemas.microsoft.com/office/drawing/2014/main" id="{4257CF6B-D12B-0044-86CC-182DE5281ACE}"/>
                </a:ext>
              </a:extLst>
            </p:cNvPr>
            <p:cNvSpPr/>
            <p:nvPr/>
          </p:nvSpPr>
          <p:spPr>
            <a:xfrm>
              <a:off x="78467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Graphique 4">
              <a:extLst>
                <a:ext uri="{FF2B5EF4-FFF2-40B4-BE49-F238E27FC236}">
                  <a16:creationId xmlns:a16="http://schemas.microsoft.com/office/drawing/2014/main" id="{1060C829-D3F4-434D-BA9B-057F0A1FC0B0}"/>
                </a:ext>
              </a:extLst>
            </p:cNvPr>
            <p:cNvSpPr/>
            <p:nvPr/>
          </p:nvSpPr>
          <p:spPr>
            <a:xfrm>
              <a:off x="1014160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Graphique 4">
              <a:extLst>
                <a:ext uri="{FF2B5EF4-FFF2-40B4-BE49-F238E27FC236}">
                  <a16:creationId xmlns:a16="http://schemas.microsoft.com/office/drawing/2014/main" id="{53CDB104-B137-874C-88B5-7985A60137A6}"/>
                </a:ext>
              </a:extLst>
            </p:cNvPr>
            <p:cNvSpPr/>
            <p:nvPr/>
          </p:nvSpPr>
          <p:spPr>
            <a:xfrm>
              <a:off x="1243646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Graphique 4">
              <a:extLst>
                <a:ext uri="{FF2B5EF4-FFF2-40B4-BE49-F238E27FC236}">
                  <a16:creationId xmlns:a16="http://schemas.microsoft.com/office/drawing/2014/main" id="{8620A6E3-40A6-0F45-A3F3-40E99CA75350}"/>
                </a:ext>
              </a:extLst>
            </p:cNvPr>
            <p:cNvSpPr/>
            <p:nvPr/>
          </p:nvSpPr>
          <p:spPr>
            <a:xfrm>
              <a:off x="1471658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Graphique 4">
              <a:extLst>
                <a:ext uri="{FF2B5EF4-FFF2-40B4-BE49-F238E27FC236}">
                  <a16:creationId xmlns:a16="http://schemas.microsoft.com/office/drawing/2014/main" id="{A2498423-9868-C649-9BE1-53AC896C8171}"/>
                </a:ext>
              </a:extLst>
            </p:cNvPr>
            <p:cNvSpPr/>
            <p:nvPr/>
          </p:nvSpPr>
          <p:spPr>
            <a:xfrm>
              <a:off x="1701144" y="1424852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Graphique 4">
              <a:extLst>
                <a:ext uri="{FF2B5EF4-FFF2-40B4-BE49-F238E27FC236}">
                  <a16:creationId xmlns:a16="http://schemas.microsoft.com/office/drawing/2014/main" id="{36985197-5E28-EC43-8529-D3C8C8077868}"/>
                </a:ext>
              </a:extLst>
            </p:cNvPr>
            <p:cNvSpPr/>
            <p:nvPr/>
          </p:nvSpPr>
          <p:spPr>
            <a:xfrm>
              <a:off x="888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Graphique 4">
              <a:extLst>
                <a:ext uri="{FF2B5EF4-FFF2-40B4-BE49-F238E27FC236}">
                  <a16:creationId xmlns:a16="http://schemas.microsoft.com/office/drawing/2014/main" id="{94FC6EEF-6EAF-FF41-9383-4D071614AE36}"/>
                </a:ext>
              </a:extLst>
            </p:cNvPr>
            <p:cNvSpPr/>
            <p:nvPr/>
          </p:nvSpPr>
          <p:spPr>
            <a:xfrm>
              <a:off x="318351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Graphique 4">
              <a:extLst>
                <a:ext uri="{FF2B5EF4-FFF2-40B4-BE49-F238E27FC236}">
                  <a16:creationId xmlns:a16="http://schemas.microsoft.com/office/drawing/2014/main" id="{0272FB3C-0B70-2641-8E26-C64554447031}"/>
                </a:ext>
              </a:extLst>
            </p:cNvPr>
            <p:cNvSpPr/>
            <p:nvPr/>
          </p:nvSpPr>
          <p:spPr>
            <a:xfrm>
              <a:off x="54636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Graphique 4">
              <a:extLst>
                <a:ext uri="{FF2B5EF4-FFF2-40B4-BE49-F238E27FC236}">
                  <a16:creationId xmlns:a16="http://schemas.microsoft.com/office/drawing/2014/main" id="{3751B5DB-F912-4744-929B-B259F73D6A38}"/>
                </a:ext>
              </a:extLst>
            </p:cNvPr>
            <p:cNvSpPr/>
            <p:nvPr/>
          </p:nvSpPr>
          <p:spPr>
            <a:xfrm>
              <a:off x="775849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Graphique 4">
              <a:extLst>
                <a:ext uri="{FF2B5EF4-FFF2-40B4-BE49-F238E27FC236}">
                  <a16:creationId xmlns:a16="http://schemas.microsoft.com/office/drawing/2014/main" id="{BDB227CE-5063-DF48-9B15-174203A3BA3F}"/>
                </a:ext>
              </a:extLst>
            </p:cNvPr>
            <p:cNvSpPr/>
            <p:nvPr/>
          </p:nvSpPr>
          <p:spPr>
            <a:xfrm>
              <a:off x="1005334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Graphique 4">
              <a:extLst>
                <a:ext uri="{FF2B5EF4-FFF2-40B4-BE49-F238E27FC236}">
                  <a16:creationId xmlns:a16="http://schemas.microsoft.com/office/drawing/2014/main" id="{6A627018-EA06-ED4C-916B-66D7D86519F4}"/>
                </a:ext>
              </a:extLst>
            </p:cNvPr>
            <p:cNvSpPr/>
            <p:nvPr/>
          </p:nvSpPr>
          <p:spPr>
            <a:xfrm>
              <a:off x="1233347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Graphique 4">
              <a:extLst>
                <a:ext uri="{FF2B5EF4-FFF2-40B4-BE49-F238E27FC236}">
                  <a16:creationId xmlns:a16="http://schemas.microsoft.com/office/drawing/2014/main" id="{3F29974D-4588-CF4E-9205-5A0DEA394996}"/>
                </a:ext>
              </a:extLst>
            </p:cNvPr>
            <p:cNvSpPr/>
            <p:nvPr/>
          </p:nvSpPr>
          <p:spPr>
            <a:xfrm>
              <a:off x="1462832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1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Graphique 4">
              <a:extLst>
                <a:ext uri="{FF2B5EF4-FFF2-40B4-BE49-F238E27FC236}">
                  <a16:creationId xmlns:a16="http://schemas.microsoft.com/office/drawing/2014/main" id="{C1BB4DAD-1378-ED4D-897C-384BBD014681}"/>
                </a:ext>
              </a:extLst>
            </p:cNvPr>
            <p:cNvSpPr/>
            <p:nvPr/>
          </p:nvSpPr>
          <p:spPr>
            <a:xfrm>
              <a:off x="1692316" y="1666106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0"/>
                    <a:pt x="32400" y="41746"/>
                    <a:pt x="20873" y="41746"/>
                  </a:cubicBezTo>
                  <a:cubicBezTo>
                    <a:pt x="9345" y="41746"/>
                    <a:pt x="0" y="32400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Graphique 4">
              <a:extLst>
                <a:ext uri="{FF2B5EF4-FFF2-40B4-BE49-F238E27FC236}">
                  <a16:creationId xmlns:a16="http://schemas.microsoft.com/office/drawing/2014/main" id="{478583FC-097B-1340-9F39-43A0929E2873}"/>
                </a:ext>
              </a:extLst>
            </p:cNvPr>
            <p:cNvSpPr/>
            <p:nvPr/>
          </p:nvSpPr>
          <p:spPr>
            <a:xfrm>
              <a:off x="8004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Graphique 4">
              <a:extLst>
                <a:ext uri="{FF2B5EF4-FFF2-40B4-BE49-F238E27FC236}">
                  <a16:creationId xmlns:a16="http://schemas.microsoft.com/office/drawing/2014/main" id="{93B1B7AD-61FC-BA43-A11B-4706AB018A2E}"/>
                </a:ext>
              </a:extLst>
            </p:cNvPr>
            <p:cNvSpPr/>
            <p:nvPr/>
          </p:nvSpPr>
          <p:spPr>
            <a:xfrm>
              <a:off x="30952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Graphique 4">
              <a:extLst>
                <a:ext uri="{FF2B5EF4-FFF2-40B4-BE49-F238E27FC236}">
                  <a16:creationId xmlns:a16="http://schemas.microsoft.com/office/drawing/2014/main" id="{0998F86A-695D-FF4E-9EE4-7614E957DA8E}"/>
                </a:ext>
              </a:extLst>
            </p:cNvPr>
            <p:cNvSpPr/>
            <p:nvPr/>
          </p:nvSpPr>
          <p:spPr>
            <a:xfrm>
              <a:off x="53753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Graphique 4">
              <a:extLst>
                <a:ext uri="{FF2B5EF4-FFF2-40B4-BE49-F238E27FC236}">
                  <a16:creationId xmlns:a16="http://schemas.microsoft.com/office/drawing/2014/main" id="{BC9FBA4C-0856-DF49-BBE6-CE1714E217A2}"/>
                </a:ext>
              </a:extLst>
            </p:cNvPr>
            <p:cNvSpPr/>
            <p:nvPr/>
          </p:nvSpPr>
          <p:spPr>
            <a:xfrm>
              <a:off x="767024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Graphique 4">
              <a:extLst>
                <a:ext uri="{FF2B5EF4-FFF2-40B4-BE49-F238E27FC236}">
                  <a16:creationId xmlns:a16="http://schemas.microsoft.com/office/drawing/2014/main" id="{793A2DDC-086A-084F-91EC-095FD202A8C6}"/>
                </a:ext>
              </a:extLst>
            </p:cNvPr>
            <p:cNvSpPr/>
            <p:nvPr/>
          </p:nvSpPr>
          <p:spPr>
            <a:xfrm>
              <a:off x="996508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Graphique 4">
              <a:extLst>
                <a:ext uri="{FF2B5EF4-FFF2-40B4-BE49-F238E27FC236}">
                  <a16:creationId xmlns:a16="http://schemas.microsoft.com/office/drawing/2014/main" id="{A2742FC6-AD63-F047-93B7-361B08B647B0}"/>
                </a:ext>
              </a:extLst>
            </p:cNvPr>
            <p:cNvSpPr/>
            <p:nvPr/>
          </p:nvSpPr>
          <p:spPr>
            <a:xfrm>
              <a:off x="1224522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0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0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Graphique 4">
              <a:extLst>
                <a:ext uri="{FF2B5EF4-FFF2-40B4-BE49-F238E27FC236}">
                  <a16:creationId xmlns:a16="http://schemas.microsoft.com/office/drawing/2014/main" id="{0941E190-BF08-9347-BEBA-CA62CD603787}"/>
                </a:ext>
              </a:extLst>
            </p:cNvPr>
            <p:cNvSpPr/>
            <p:nvPr/>
          </p:nvSpPr>
          <p:spPr>
            <a:xfrm>
              <a:off x="1454006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Graphique 4">
              <a:extLst>
                <a:ext uri="{FF2B5EF4-FFF2-40B4-BE49-F238E27FC236}">
                  <a16:creationId xmlns:a16="http://schemas.microsoft.com/office/drawing/2014/main" id="{AF1D772F-3DA5-F849-AB2E-DC4788CF4419}"/>
                </a:ext>
              </a:extLst>
            </p:cNvPr>
            <p:cNvSpPr/>
            <p:nvPr/>
          </p:nvSpPr>
          <p:spPr>
            <a:xfrm>
              <a:off x="1683490" y="1905888"/>
              <a:ext cx="52957" cy="52957"/>
            </a:xfrm>
            <a:custGeom>
              <a:avLst/>
              <a:gdLst>
                <a:gd name="connsiteX0" fmla="*/ 41746 w 41745"/>
                <a:gd name="connsiteY0" fmla="*/ 20873 h 41745"/>
                <a:gd name="connsiteX1" fmla="*/ 20873 w 41745"/>
                <a:gd name="connsiteY1" fmla="*/ 41746 h 41745"/>
                <a:gd name="connsiteX2" fmla="*/ 0 w 41745"/>
                <a:gd name="connsiteY2" fmla="*/ 20873 h 41745"/>
                <a:gd name="connsiteX3" fmla="*/ 20873 w 41745"/>
                <a:gd name="connsiteY3" fmla="*/ 0 h 41745"/>
                <a:gd name="connsiteX4" fmla="*/ 41746 w 41745"/>
                <a:gd name="connsiteY4" fmla="*/ 20873 h 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5" h="41745">
                  <a:moveTo>
                    <a:pt x="41746" y="20873"/>
                  </a:moveTo>
                  <a:cubicBezTo>
                    <a:pt x="41746" y="32401"/>
                    <a:pt x="32401" y="41746"/>
                    <a:pt x="20873" y="41746"/>
                  </a:cubicBezTo>
                  <a:cubicBezTo>
                    <a:pt x="9345" y="41746"/>
                    <a:pt x="0" y="32401"/>
                    <a:pt x="0" y="20873"/>
                  </a:cubicBezTo>
                  <a:cubicBezTo>
                    <a:pt x="0" y="9345"/>
                    <a:pt x="9345" y="0"/>
                    <a:pt x="20873" y="0"/>
                  </a:cubicBezTo>
                  <a:cubicBezTo>
                    <a:pt x="32401" y="0"/>
                    <a:pt x="41746" y="9345"/>
                    <a:pt x="41746" y="20873"/>
                  </a:cubicBezTo>
                  <a:close/>
                </a:path>
              </a:pathLst>
            </a:custGeom>
            <a:solidFill>
              <a:srgbClr val="ED897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2" name="Graphique 4">
            <a:extLst>
              <a:ext uri="{FF2B5EF4-FFF2-40B4-BE49-F238E27FC236}">
                <a16:creationId xmlns:a16="http://schemas.microsoft.com/office/drawing/2014/main" id="{2B355386-B832-7D45-9BC2-DCB058D5B15F}"/>
              </a:ext>
            </a:extLst>
          </p:cNvPr>
          <p:cNvSpPr/>
          <p:nvPr userDrawn="1"/>
        </p:nvSpPr>
        <p:spPr>
          <a:xfrm>
            <a:off x="722766" y="3437406"/>
            <a:ext cx="141471" cy="141471"/>
          </a:xfrm>
          <a:custGeom>
            <a:avLst/>
            <a:gdLst>
              <a:gd name="connsiteX0" fmla="*/ 141471 w 141471"/>
              <a:gd name="connsiteY0" fmla="*/ 70736 h 141471"/>
              <a:gd name="connsiteX1" fmla="*/ 70736 w 141471"/>
              <a:gd name="connsiteY1" fmla="*/ 141471 h 141471"/>
              <a:gd name="connsiteX2" fmla="*/ 0 w 141471"/>
              <a:gd name="connsiteY2" fmla="*/ 70736 h 141471"/>
              <a:gd name="connsiteX3" fmla="*/ 70736 w 141471"/>
              <a:gd name="connsiteY3" fmla="*/ 0 h 141471"/>
              <a:gd name="connsiteX4" fmla="*/ 141471 w 141471"/>
              <a:gd name="connsiteY4" fmla="*/ 70736 h 1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1" h="141471">
                <a:moveTo>
                  <a:pt x="141471" y="70736"/>
                </a:moveTo>
                <a:cubicBezTo>
                  <a:pt x="141471" y="109802"/>
                  <a:pt x="109802" y="141471"/>
                  <a:pt x="70736" y="141471"/>
                </a:cubicBezTo>
                <a:cubicBezTo>
                  <a:pt x="31669" y="141471"/>
                  <a:pt x="0" y="109802"/>
                  <a:pt x="0" y="70736"/>
                </a:cubicBezTo>
                <a:cubicBezTo>
                  <a:pt x="0" y="31669"/>
                  <a:pt x="31669" y="0"/>
                  <a:pt x="70736" y="0"/>
                </a:cubicBezTo>
                <a:cubicBezTo>
                  <a:pt x="109802" y="0"/>
                  <a:pt x="141471" y="31669"/>
                  <a:pt x="141471" y="7073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59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73" name="Graphique 4">
            <a:extLst>
              <a:ext uri="{FF2B5EF4-FFF2-40B4-BE49-F238E27FC236}">
                <a16:creationId xmlns:a16="http://schemas.microsoft.com/office/drawing/2014/main" id="{76980C7F-46BE-4F46-BE48-D93068118DDF}"/>
              </a:ext>
            </a:extLst>
          </p:cNvPr>
          <p:cNvGrpSpPr/>
          <p:nvPr userDrawn="1"/>
        </p:nvGrpSpPr>
        <p:grpSpPr>
          <a:xfrm>
            <a:off x="1733000" y="5573537"/>
            <a:ext cx="996813" cy="996813"/>
            <a:chOff x="1653530" y="4836814"/>
            <a:chExt cx="1099302" cy="1099302"/>
          </a:xfrm>
        </p:grpSpPr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56AE7426-75CB-624F-812D-25D2B1B55493}"/>
                </a:ext>
              </a:extLst>
            </p:cNvPr>
            <p:cNvSpPr/>
            <p:nvPr/>
          </p:nvSpPr>
          <p:spPr>
            <a:xfrm>
              <a:off x="1653530" y="4836814"/>
              <a:ext cx="1099302" cy="1099302"/>
            </a:xfrm>
            <a:custGeom>
              <a:avLst/>
              <a:gdLst>
                <a:gd name="connsiteX0" fmla="*/ 1099302 w 1099302"/>
                <a:gd name="connsiteY0" fmla="*/ 549651 h 1099302"/>
                <a:gd name="connsiteX1" fmla="*/ 549651 w 1099302"/>
                <a:gd name="connsiteY1" fmla="*/ 1099302 h 1099302"/>
                <a:gd name="connsiteX2" fmla="*/ 0 w 1099302"/>
                <a:gd name="connsiteY2" fmla="*/ 549651 h 1099302"/>
                <a:gd name="connsiteX3" fmla="*/ 549651 w 1099302"/>
                <a:gd name="connsiteY3" fmla="*/ 0 h 1099302"/>
                <a:gd name="connsiteX4" fmla="*/ 1099302 w 1099302"/>
                <a:gd name="connsiteY4" fmla="*/ 549651 h 10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02" h="1099302">
                  <a:moveTo>
                    <a:pt x="1099302" y="549651"/>
                  </a:moveTo>
                  <a:cubicBezTo>
                    <a:pt x="1099302" y="853215"/>
                    <a:pt x="853215" y="1099302"/>
                    <a:pt x="549651" y="1099302"/>
                  </a:cubicBezTo>
                  <a:cubicBezTo>
                    <a:pt x="246087" y="1099302"/>
                    <a:pt x="0" y="853215"/>
                    <a:pt x="0" y="549651"/>
                  </a:cubicBezTo>
                  <a:cubicBezTo>
                    <a:pt x="0" y="246087"/>
                    <a:pt x="246087" y="0"/>
                    <a:pt x="549651" y="0"/>
                  </a:cubicBezTo>
                  <a:cubicBezTo>
                    <a:pt x="853215" y="0"/>
                    <a:pt x="1099302" y="246087"/>
                    <a:pt x="1099302" y="549651"/>
                  </a:cubicBezTo>
                  <a:close/>
                </a:path>
              </a:pathLst>
            </a:custGeom>
            <a:solidFill>
              <a:srgbClr val="ED897F"/>
            </a:solidFill>
            <a:ln w="57087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7B1A9B22-665F-A846-9BD0-A3A7FE584B8C}"/>
                </a:ext>
              </a:extLst>
            </p:cNvPr>
            <p:cNvSpPr/>
            <p:nvPr/>
          </p:nvSpPr>
          <p:spPr>
            <a:xfrm>
              <a:off x="1944590" y="5127874"/>
              <a:ext cx="517182" cy="517182"/>
            </a:xfrm>
            <a:custGeom>
              <a:avLst/>
              <a:gdLst>
                <a:gd name="connsiteX0" fmla="*/ 517182 w 517182"/>
                <a:gd name="connsiteY0" fmla="*/ 258591 h 517182"/>
                <a:gd name="connsiteX1" fmla="*/ 258591 w 517182"/>
                <a:gd name="connsiteY1" fmla="*/ 517182 h 517182"/>
                <a:gd name="connsiteX2" fmla="*/ 0 w 517182"/>
                <a:gd name="connsiteY2" fmla="*/ 258591 h 517182"/>
                <a:gd name="connsiteX3" fmla="*/ 258591 w 517182"/>
                <a:gd name="connsiteY3" fmla="*/ 0 h 517182"/>
                <a:gd name="connsiteX4" fmla="*/ 517182 w 517182"/>
                <a:gd name="connsiteY4" fmla="*/ 258591 h 5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82" h="517182">
                  <a:moveTo>
                    <a:pt x="517182" y="258591"/>
                  </a:moveTo>
                  <a:cubicBezTo>
                    <a:pt x="517182" y="401407"/>
                    <a:pt x="401407" y="517182"/>
                    <a:pt x="258591" y="517182"/>
                  </a:cubicBezTo>
                  <a:cubicBezTo>
                    <a:pt x="115775" y="517182"/>
                    <a:pt x="0" y="401407"/>
                    <a:pt x="0" y="258591"/>
                  </a:cubicBezTo>
                  <a:cubicBezTo>
                    <a:pt x="0" y="115775"/>
                    <a:pt x="115775" y="0"/>
                    <a:pt x="258591" y="0"/>
                  </a:cubicBezTo>
                  <a:cubicBezTo>
                    <a:pt x="401407" y="0"/>
                    <a:pt x="517182" y="115775"/>
                    <a:pt x="517182" y="258591"/>
                  </a:cubicBezTo>
                  <a:close/>
                </a:path>
              </a:pathLst>
            </a:custGeom>
            <a:noFill/>
            <a:ln w="107832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B665E5BD-A0A1-C343-B02C-CAA5667449E4}"/>
                </a:ext>
              </a:extLst>
            </p:cNvPr>
            <p:cNvSpPr/>
            <p:nvPr/>
          </p:nvSpPr>
          <p:spPr>
            <a:xfrm>
              <a:off x="2003729" y="5187014"/>
              <a:ext cx="398902" cy="398902"/>
            </a:xfrm>
            <a:custGeom>
              <a:avLst/>
              <a:gdLst>
                <a:gd name="connsiteX0" fmla="*/ 398903 w 398902"/>
                <a:gd name="connsiteY0" fmla="*/ 199452 h 398902"/>
                <a:gd name="connsiteX1" fmla="*/ 199452 w 398902"/>
                <a:gd name="connsiteY1" fmla="*/ 398903 h 398902"/>
                <a:gd name="connsiteX2" fmla="*/ 0 w 398902"/>
                <a:gd name="connsiteY2" fmla="*/ 199452 h 398902"/>
                <a:gd name="connsiteX3" fmla="*/ 199452 w 398902"/>
                <a:gd name="connsiteY3" fmla="*/ 0 h 398902"/>
                <a:gd name="connsiteX4" fmla="*/ 398903 w 398902"/>
                <a:gd name="connsiteY4" fmla="*/ 199452 h 3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02" h="398902">
                  <a:moveTo>
                    <a:pt x="398903" y="199452"/>
                  </a:moveTo>
                  <a:cubicBezTo>
                    <a:pt x="398903" y="309606"/>
                    <a:pt x="309606" y="398903"/>
                    <a:pt x="199452" y="398903"/>
                  </a:cubicBezTo>
                  <a:cubicBezTo>
                    <a:pt x="89297" y="398903"/>
                    <a:pt x="0" y="309606"/>
                    <a:pt x="0" y="199452"/>
                  </a:cubicBezTo>
                  <a:cubicBezTo>
                    <a:pt x="0" y="89298"/>
                    <a:pt x="89297" y="0"/>
                    <a:pt x="199452" y="0"/>
                  </a:cubicBezTo>
                  <a:cubicBezTo>
                    <a:pt x="309606" y="0"/>
                    <a:pt x="398903" y="89298"/>
                    <a:pt x="398903" y="199452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8" name="Graphique 4">
            <a:extLst>
              <a:ext uri="{FF2B5EF4-FFF2-40B4-BE49-F238E27FC236}">
                <a16:creationId xmlns:a16="http://schemas.microsoft.com/office/drawing/2014/main" id="{A6625298-9705-5C40-B77F-6CF5D7177B2D}"/>
              </a:ext>
            </a:extLst>
          </p:cNvPr>
          <p:cNvGrpSpPr/>
          <p:nvPr userDrawn="1"/>
        </p:nvGrpSpPr>
        <p:grpSpPr>
          <a:xfrm>
            <a:off x="2140899" y="4281255"/>
            <a:ext cx="944238" cy="897972"/>
            <a:chOff x="2423505" y="3384993"/>
            <a:chExt cx="1041322" cy="990299"/>
          </a:xfrm>
          <a:solidFill>
            <a:srgbClr val="AFDFF9">
              <a:alpha val="85000"/>
            </a:srgbClr>
          </a:solidFill>
        </p:grpSpPr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12470FDD-38AB-404D-BD28-BECF7727D09B}"/>
                </a:ext>
              </a:extLst>
            </p:cNvPr>
            <p:cNvSpPr/>
            <p:nvPr/>
          </p:nvSpPr>
          <p:spPr>
            <a:xfrm>
              <a:off x="3406847" y="338499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E5D03BC0-8D30-A24C-BD85-50D49F2C3143}"/>
                </a:ext>
              </a:extLst>
            </p:cNvPr>
            <p:cNvSpPr/>
            <p:nvPr/>
          </p:nvSpPr>
          <p:spPr>
            <a:xfrm>
              <a:off x="3078680" y="338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E7912D59-97C8-0640-81C1-C78D457249EA}"/>
                </a:ext>
              </a:extLst>
            </p:cNvPr>
            <p:cNvSpPr/>
            <p:nvPr/>
          </p:nvSpPr>
          <p:spPr>
            <a:xfrm>
              <a:off x="2751672" y="339079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1F43EB3-9BF9-3447-B4DF-EC3D17E8515A}"/>
                </a:ext>
              </a:extLst>
            </p:cNvPr>
            <p:cNvSpPr/>
            <p:nvPr/>
          </p:nvSpPr>
          <p:spPr>
            <a:xfrm>
              <a:off x="2423505" y="339311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16470504-795F-6741-AFFD-76E6CDF5D2E8}"/>
                </a:ext>
              </a:extLst>
            </p:cNvPr>
            <p:cNvSpPr/>
            <p:nvPr/>
          </p:nvSpPr>
          <p:spPr>
            <a:xfrm>
              <a:off x="3408007" y="369460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0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28E340A9-87CE-8F49-9AA2-FE5F693AA5D4}"/>
                </a:ext>
              </a:extLst>
            </p:cNvPr>
            <p:cNvSpPr/>
            <p:nvPr/>
          </p:nvSpPr>
          <p:spPr>
            <a:xfrm>
              <a:off x="3080999" y="3696926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9784E444-9BB9-2047-AF02-277045D2A4FF}"/>
                </a:ext>
              </a:extLst>
            </p:cNvPr>
            <p:cNvSpPr/>
            <p:nvPr/>
          </p:nvSpPr>
          <p:spPr>
            <a:xfrm>
              <a:off x="2752832" y="3700405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8E8AAA22-78B5-ED44-95E9-BAD594B7731A}"/>
                </a:ext>
              </a:extLst>
            </p:cNvPr>
            <p:cNvSpPr/>
            <p:nvPr/>
          </p:nvSpPr>
          <p:spPr>
            <a:xfrm>
              <a:off x="2425824" y="370272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A6CB9337-63ED-5D43-A4FA-E2E7725FB848}"/>
                </a:ext>
              </a:extLst>
            </p:cNvPr>
            <p:cNvSpPr/>
            <p:nvPr/>
          </p:nvSpPr>
          <p:spPr>
            <a:xfrm>
              <a:off x="3410326" y="4004220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378E4B9A-F9EB-5D42-A84B-D25DB99BE165}"/>
                </a:ext>
              </a:extLst>
            </p:cNvPr>
            <p:cNvSpPr/>
            <p:nvPr/>
          </p:nvSpPr>
          <p:spPr>
            <a:xfrm>
              <a:off x="3082159" y="4006539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6EB6508A-6AD5-C440-833C-9450E4E3683A}"/>
                </a:ext>
              </a:extLst>
            </p:cNvPr>
            <p:cNvSpPr/>
            <p:nvPr/>
          </p:nvSpPr>
          <p:spPr>
            <a:xfrm>
              <a:off x="2755151" y="4010018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49EBD1D1-E72B-5A4A-8C34-46B6723DA6F6}"/>
                </a:ext>
              </a:extLst>
            </p:cNvPr>
            <p:cNvSpPr/>
            <p:nvPr/>
          </p:nvSpPr>
          <p:spPr>
            <a:xfrm>
              <a:off x="2426984" y="4012337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2CA2E236-B3D4-1941-9211-229C41E116D9}"/>
                </a:ext>
              </a:extLst>
            </p:cNvPr>
            <p:cNvSpPr/>
            <p:nvPr/>
          </p:nvSpPr>
          <p:spPr>
            <a:xfrm>
              <a:off x="3411485" y="4312674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CC733078-4EE7-D448-8F93-A4810B956633}"/>
                </a:ext>
              </a:extLst>
            </p:cNvPr>
            <p:cNvSpPr/>
            <p:nvPr/>
          </p:nvSpPr>
          <p:spPr>
            <a:xfrm>
              <a:off x="3084478" y="4316153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378AE91C-C3A2-7C42-A2DA-3D6D24730FA6}"/>
                </a:ext>
              </a:extLst>
            </p:cNvPr>
            <p:cNvSpPr/>
            <p:nvPr/>
          </p:nvSpPr>
          <p:spPr>
            <a:xfrm>
              <a:off x="2756311" y="4318472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1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1"/>
                    <a:pt x="26671" y="53341"/>
                  </a:cubicBezTo>
                  <a:cubicBezTo>
                    <a:pt x="11941" y="53341"/>
                    <a:pt x="0" y="41400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C93EC1A6-7D22-DB45-8FA3-435808CE29B9}"/>
                </a:ext>
              </a:extLst>
            </p:cNvPr>
            <p:cNvSpPr/>
            <p:nvPr/>
          </p:nvSpPr>
          <p:spPr>
            <a:xfrm>
              <a:off x="2429303" y="4321951"/>
              <a:ext cx="53341" cy="53341"/>
            </a:xfrm>
            <a:custGeom>
              <a:avLst/>
              <a:gdLst>
                <a:gd name="connsiteX0" fmla="*/ 53342 w 53341"/>
                <a:gd name="connsiteY0" fmla="*/ 26671 h 53341"/>
                <a:gd name="connsiteX1" fmla="*/ 26671 w 53341"/>
                <a:gd name="connsiteY1" fmla="*/ 53342 h 53341"/>
                <a:gd name="connsiteX2" fmla="*/ 0 w 53341"/>
                <a:gd name="connsiteY2" fmla="*/ 26671 h 53341"/>
                <a:gd name="connsiteX3" fmla="*/ 26671 w 53341"/>
                <a:gd name="connsiteY3" fmla="*/ 0 h 53341"/>
                <a:gd name="connsiteX4" fmla="*/ 53342 w 53341"/>
                <a:gd name="connsiteY4" fmla="*/ 26671 h 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1" h="53341">
                  <a:moveTo>
                    <a:pt x="53342" y="26671"/>
                  </a:moveTo>
                  <a:cubicBezTo>
                    <a:pt x="53342" y="41401"/>
                    <a:pt x="41401" y="53342"/>
                    <a:pt x="26671" y="53342"/>
                  </a:cubicBezTo>
                  <a:cubicBezTo>
                    <a:pt x="11941" y="53342"/>
                    <a:pt x="0" y="41401"/>
                    <a:pt x="0" y="26671"/>
                  </a:cubicBezTo>
                  <a:cubicBezTo>
                    <a:pt x="0" y="11941"/>
                    <a:pt x="11941" y="0"/>
                    <a:pt x="26671" y="0"/>
                  </a:cubicBezTo>
                  <a:cubicBezTo>
                    <a:pt x="41401" y="0"/>
                    <a:pt x="53342" y="11941"/>
                    <a:pt x="53342" y="2667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95" name="Graphique 4">
            <a:extLst>
              <a:ext uri="{FF2B5EF4-FFF2-40B4-BE49-F238E27FC236}">
                <a16:creationId xmlns:a16="http://schemas.microsoft.com/office/drawing/2014/main" id="{B8057432-84C0-C545-A3F1-C0011D6F0568}"/>
              </a:ext>
            </a:extLst>
          </p:cNvPr>
          <p:cNvSpPr/>
          <p:nvPr userDrawn="1"/>
        </p:nvSpPr>
        <p:spPr>
          <a:xfrm>
            <a:off x="3858454" y="6004288"/>
            <a:ext cx="269181" cy="269181"/>
          </a:xfrm>
          <a:custGeom>
            <a:avLst/>
            <a:gdLst>
              <a:gd name="connsiteX0" fmla="*/ 296858 w 296857"/>
              <a:gd name="connsiteY0" fmla="*/ 148429 h 296857"/>
              <a:gd name="connsiteX1" fmla="*/ 148429 w 296857"/>
              <a:gd name="connsiteY1" fmla="*/ 296858 h 296857"/>
              <a:gd name="connsiteX2" fmla="*/ 0 w 296857"/>
              <a:gd name="connsiteY2" fmla="*/ 148429 h 296857"/>
              <a:gd name="connsiteX3" fmla="*/ 148429 w 296857"/>
              <a:gd name="connsiteY3" fmla="*/ 0 h 296857"/>
              <a:gd name="connsiteX4" fmla="*/ 296858 w 296857"/>
              <a:gd name="connsiteY4" fmla="*/ 148429 h 2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57" h="296857">
                <a:moveTo>
                  <a:pt x="296858" y="148429"/>
                </a:moveTo>
                <a:cubicBezTo>
                  <a:pt x="296858" y="230404"/>
                  <a:pt x="230404" y="296858"/>
                  <a:pt x="148429" y="296858"/>
                </a:cubicBezTo>
                <a:cubicBezTo>
                  <a:pt x="66454" y="296858"/>
                  <a:pt x="0" y="230404"/>
                  <a:pt x="0" y="148429"/>
                </a:cubicBezTo>
                <a:cubicBezTo>
                  <a:pt x="0" y="66454"/>
                  <a:pt x="66454" y="0"/>
                  <a:pt x="148429" y="0"/>
                </a:cubicBezTo>
                <a:cubicBezTo>
                  <a:pt x="230404" y="0"/>
                  <a:pt x="296858" y="66454"/>
                  <a:pt x="296858" y="148429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85513" cap="flat">
            <a:solidFill>
              <a:srgbClr val="91D3EC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10E3F9-674E-294B-9E5D-CD0E8C837E96}"/>
              </a:ext>
            </a:extLst>
          </p:cNvPr>
          <p:cNvGrpSpPr/>
          <p:nvPr userDrawn="1"/>
        </p:nvGrpSpPr>
        <p:grpSpPr>
          <a:xfrm>
            <a:off x="3666207" y="3638795"/>
            <a:ext cx="2628726" cy="2520920"/>
            <a:chOff x="3666207" y="3638795"/>
            <a:chExt cx="2628726" cy="2520920"/>
          </a:xfrm>
        </p:grpSpPr>
        <p:sp>
          <p:nvSpPr>
            <p:cNvPr id="177" name="Graphique 4">
              <a:extLst>
                <a:ext uri="{FF2B5EF4-FFF2-40B4-BE49-F238E27FC236}">
                  <a16:creationId xmlns:a16="http://schemas.microsoft.com/office/drawing/2014/main" id="{6621DAF6-046A-EB49-BD5E-635755891454}"/>
                </a:ext>
              </a:extLst>
            </p:cNvPr>
            <p:cNvSpPr/>
            <p:nvPr userDrawn="1"/>
          </p:nvSpPr>
          <p:spPr>
            <a:xfrm>
              <a:off x="3666207" y="3638795"/>
              <a:ext cx="1983111" cy="1983111"/>
            </a:xfrm>
            <a:custGeom>
              <a:avLst/>
              <a:gdLst>
                <a:gd name="connsiteX0" fmla="*/ 2187009 w 2187008"/>
                <a:gd name="connsiteY0" fmla="*/ 1093504 h 2187008"/>
                <a:gd name="connsiteX1" fmla="*/ 1093504 w 2187008"/>
                <a:gd name="connsiteY1" fmla="*/ 2187008 h 2187008"/>
                <a:gd name="connsiteX2" fmla="*/ 0 w 2187008"/>
                <a:gd name="connsiteY2" fmla="*/ 1093504 h 2187008"/>
                <a:gd name="connsiteX3" fmla="*/ 1093504 w 2187008"/>
                <a:gd name="connsiteY3" fmla="*/ 0 h 2187008"/>
                <a:gd name="connsiteX4" fmla="*/ 2187009 w 2187008"/>
                <a:gd name="connsiteY4" fmla="*/ 1093504 h 218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008" h="2187008">
                  <a:moveTo>
                    <a:pt x="2187009" y="1093504"/>
                  </a:moveTo>
                  <a:cubicBezTo>
                    <a:pt x="2187009" y="1697430"/>
                    <a:pt x="1697430" y="2187008"/>
                    <a:pt x="1093504" y="2187008"/>
                  </a:cubicBezTo>
                  <a:cubicBezTo>
                    <a:pt x="489579" y="2187008"/>
                    <a:pt x="0" y="1697430"/>
                    <a:pt x="0" y="1093504"/>
                  </a:cubicBezTo>
                  <a:cubicBezTo>
                    <a:pt x="0" y="489578"/>
                    <a:pt x="489579" y="0"/>
                    <a:pt x="1093504" y="0"/>
                  </a:cubicBezTo>
                  <a:cubicBezTo>
                    <a:pt x="1697430" y="0"/>
                    <a:pt x="2187009" y="489578"/>
                    <a:pt x="2187009" y="1093504"/>
                  </a:cubicBezTo>
                  <a:close/>
                </a:path>
              </a:pathLst>
            </a:custGeom>
            <a:solidFill>
              <a:srgbClr val="FAE0DA"/>
            </a:solidFill>
            <a:ln w="179600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96" name="Groupe 195">
              <a:extLst>
                <a:ext uri="{FF2B5EF4-FFF2-40B4-BE49-F238E27FC236}">
                  <a16:creationId xmlns:a16="http://schemas.microsoft.com/office/drawing/2014/main" id="{69E8C0F9-776C-4A49-B3CE-297AE3F09511}"/>
                </a:ext>
              </a:extLst>
            </p:cNvPr>
            <p:cNvGrpSpPr/>
            <p:nvPr userDrawn="1"/>
          </p:nvGrpSpPr>
          <p:grpSpPr>
            <a:xfrm>
              <a:off x="5298120" y="5162902"/>
              <a:ext cx="996813" cy="996813"/>
              <a:chOff x="5799920" y="4925820"/>
              <a:chExt cx="1255480" cy="1255480"/>
            </a:xfrm>
          </p:grpSpPr>
          <p:sp>
            <p:nvSpPr>
              <p:cNvPr id="197" name="Graphique 4">
                <a:extLst>
                  <a:ext uri="{FF2B5EF4-FFF2-40B4-BE49-F238E27FC236}">
                    <a16:creationId xmlns:a16="http://schemas.microsoft.com/office/drawing/2014/main" id="{74DD1CD5-0D52-F046-9B76-D5F0EF720CB0}"/>
                  </a:ext>
                </a:extLst>
              </p:cNvPr>
              <p:cNvSpPr/>
              <p:nvPr/>
            </p:nvSpPr>
            <p:spPr>
              <a:xfrm>
                <a:off x="5799920" y="4925820"/>
                <a:ext cx="1255480" cy="1255480"/>
              </a:xfrm>
              <a:custGeom>
                <a:avLst/>
                <a:gdLst>
                  <a:gd name="connsiteX0" fmla="*/ 1384565 w 1384564"/>
                  <a:gd name="connsiteY0" fmla="*/ 692282 h 1384564"/>
                  <a:gd name="connsiteX1" fmla="*/ 692282 w 1384564"/>
                  <a:gd name="connsiteY1" fmla="*/ 1384564 h 1384564"/>
                  <a:gd name="connsiteX2" fmla="*/ 0 w 1384564"/>
                  <a:gd name="connsiteY2" fmla="*/ 692282 h 1384564"/>
                  <a:gd name="connsiteX3" fmla="*/ 692282 w 1384564"/>
                  <a:gd name="connsiteY3" fmla="*/ 0 h 1384564"/>
                  <a:gd name="connsiteX4" fmla="*/ 1384565 w 1384564"/>
                  <a:gd name="connsiteY4" fmla="*/ 692282 h 138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564" h="1384564">
                    <a:moveTo>
                      <a:pt x="1384565" y="692282"/>
                    </a:moveTo>
                    <a:cubicBezTo>
                      <a:pt x="1384565" y="1074619"/>
                      <a:pt x="1074620" y="1384564"/>
                      <a:pt x="692282" y="1384564"/>
                    </a:cubicBezTo>
                    <a:cubicBezTo>
                      <a:pt x="309945" y="1384564"/>
                      <a:pt x="0" y="1074619"/>
                      <a:pt x="0" y="692282"/>
                    </a:cubicBezTo>
                    <a:cubicBezTo>
                      <a:pt x="0" y="309945"/>
                      <a:pt x="309945" y="0"/>
                      <a:pt x="692282" y="0"/>
                    </a:cubicBezTo>
                    <a:cubicBezTo>
                      <a:pt x="1074619" y="0"/>
                      <a:pt x="1384565" y="309945"/>
                      <a:pt x="1384565" y="692282"/>
                    </a:cubicBezTo>
                    <a:close/>
                  </a:path>
                </a:pathLst>
              </a:custGeom>
              <a:solidFill>
                <a:srgbClr val="AFDFF9"/>
              </a:solidFill>
              <a:ln w="203278" cap="flat">
                <a:solidFill>
                  <a:srgbClr val="EBF7F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8" name="Graphique 4">
                <a:extLst>
                  <a:ext uri="{FF2B5EF4-FFF2-40B4-BE49-F238E27FC236}">
                    <a16:creationId xmlns:a16="http://schemas.microsoft.com/office/drawing/2014/main" id="{A3015D8F-A3B2-B84E-8657-66CDCBBE399E}"/>
                  </a:ext>
                </a:extLst>
              </p:cNvPr>
              <p:cNvSpPr/>
              <p:nvPr/>
            </p:nvSpPr>
            <p:spPr>
              <a:xfrm>
                <a:off x="6182663" y="5308562"/>
                <a:ext cx="489994" cy="489994"/>
              </a:xfrm>
              <a:custGeom>
                <a:avLst/>
                <a:gdLst>
                  <a:gd name="connsiteX0" fmla="*/ 540374 w 540374"/>
                  <a:gd name="connsiteY0" fmla="*/ 270187 h 540374"/>
                  <a:gd name="connsiteX1" fmla="*/ 270187 w 540374"/>
                  <a:gd name="connsiteY1" fmla="*/ 540374 h 540374"/>
                  <a:gd name="connsiteX2" fmla="*/ 0 w 540374"/>
                  <a:gd name="connsiteY2" fmla="*/ 270187 h 540374"/>
                  <a:gd name="connsiteX3" fmla="*/ 270187 w 540374"/>
                  <a:gd name="connsiteY3" fmla="*/ 0 h 540374"/>
                  <a:gd name="connsiteX4" fmla="*/ 540374 w 540374"/>
                  <a:gd name="connsiteY4" fmla="*/ 270187 h 5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74" h="540374">
                    <a:moveTo>
                      <a:pt x="540374" y="270187"/>
                    </a:moveTo>
                    <a:cubicBezTo>
                      <a:pt x="540374" y="419407"/>
                      <a:pt x="419407" y="540374"/>
                      <a:pt x="270187" y="540374"/>
                    </a:cubicBezTo>
                    <a:cubicBezTo>
                      <a:pt x="120967" y="540374"/>
                      <a:pt x="0" y="419407"/>
                      <a:pt x="0" y="270187"/>
                    </a:cubicBezTo>
                    <a:cubicBezTo>
                      <a:pt x="0" y="120967"/>
                      <a:pt x="120967" y="0"/>
                      <a:pt x="270187" y="0"/>
                    </a:cubicBezTo>
                    <a:cubicBezTo>
                      <a:pt x="419407" y="0"/>
                      <a:pt x="540374" y="120967"/>
                      <a:pt x="540374" y="270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99" name="Graphique 4">
              <a:extLst>
                <a:ext uri="{FF2B5EF4-FFF2-40B4-BE49-F238E27FC236}">
                  <a16:creationId xmlns:a16="http://schemas.microsoft.com/office/drawing/2014/main" id="{E83FD55E-7517-104B-87EA-95B19873809B}"/>
                </a:ext>
              </a:extLst>
            </p:cNvPr>
            <p:cNvSpPr/>
            <p:nvPr userDrawn="1"/>
          </p:nvSpPr>
          <p:spPr>
            <a:xfrm>
              <a:off x="4304462" y="4260226"/>
              <a:ext cx="723425" cy="723425"/>
            </a:xfrm>
            <a:custGeom>
              <a:avLst/>
              <a:gdLst>
                <a:gd name="connsiteX0" fmla="*/ 797806 w 797805"/>
                <a:gd name="connsiteY0" fmla="*/ 398903 h 797805"/>
                <a:gd name="connsiteX1" fmla="*/ 398903 w 797805"/>
                <a:gd name="connsiteY1" fmla="*/ 797806 h 797805"/>
                <a:gd name="connsiteX2" fmla="*/ 0 w 797805"/>
                <a:gd name="connsiteY2" fmla="*/ 398903 h 797805"/>
                <a:gd name="connsiteX3" fmla="*/ 398903 w 797805"/>
                <a:gd name="connsiteY3" fmla="*/ 0 h 797805"/>
                <a:gd name="connsiteX4" fmla="*/ 797806 w 797805"/>
                <a:gd name="connsiteY4" fmla="*/ 398903 h 7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805" h="797805">
                  <a:moveTo>
                    <a:pt x="797806" y="398903"/>
                  </a:moveTo>
                  <a:cubicBezTo>
                    <a:pt x="797806" y="619211"/>
                    <a:pt x="619211" y="797806"/>
                    <a:pt x="398903" y="797806"/>
                  </a:cubicBezTo>
                  <a:cubicBezTo>
                    <a:pt x="178595" y="797806"/>
                    <a:pt x="0" y="619211"/>
                    <a:pt x="0" y="398903"/>
                  </a:cubicBezTo>
                  <a:cubicBezTo>
                    <a:pt x="0" y="178595"/>
                    <a:pt x="178595" y="0"/>
                    <a:pt x="398903" y="0"/>
                  </a:cubicBezTo>
                  <a:cubicBezTo>
                    <a:pt x="619211" y="0"/>
                    <a:pt x="797806" y="178595"/>
                    <a:pt x="797806" y="398903"/>
                  </a:cubicBezTo>
                  <a:close/>
                </a:path>
              </a:pathLst>
            </a:custGeom>
            <a:noFill/>
            <a:ln w="47472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0" name="Graphique 4">
            <a:extLst>
              <a:ext uri="{FF2B5EF4-FFF2-40B4-BE49-F238E27FC236}">
                <a16:creationId xmlns:a16="http://schemas.microsoft.com/office/drawing/2014/main" id="{16CB2F15-1BE3-D64A-B9D8-002E4CF1CEF7}"/>
              </a:ext>
            </a:extLst>
          </p:cNvPr>
          <p:cNvGrpSpPr/>
          <p:nvPr userDrawn="1"/>
        </p:nvGrpSpPr>
        <p:grpSpPr>
          <a:xfrm>
            <a:off x="2995760" y="5632208"/>
            <a:ext cx="279697" cy="279697"/>
            <a:chOff x="3319877" y="4951615"/>
            <a:chExt cx="308454" cy="308454"/>
          </a:xfrm>
        </p:grpSpPr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3FC72BE1-FC1D-D24A-92FC-B60722E4C3C6}"/>
                </a:ext>
              </a:extLst>
            </p:cNvPr>
            <p:cNvSpPr/>
            <p:nvPr/>
          </p:nvSpPr>
          <p:spPr>
            <a:xfrm>
              <a:off x="3319877" y="4951615"/>
              <a:ext cx="308454" cy="308454"/>
            </a:xfrm>
            <a:custGeom>
              <a:avLst/>
              <a:gdLst>
                <a:gd name="connsiteX0" fmla="*/ 308454 w 308454"/>
                <a:gd name="connsiteY0" fmla="*/ 154227 h 308454"/>
                <a:gd name="connsiteX1" fmla="*/ 154227 w 308454"/>
                <a:gd name="connsiteY1" fmla="*/ 308454 h 308454"/>
                <a:gd name="connsiteX2" fmla="*/ 0 w 308454"/>
                <a:gd name="connsiteY2" fmla="*/ 154227 h 308454"/>
                <a:gd name="connsiteX3" fmla="*/ 154227 w 308454"/>
                <a:gd name="connsiteY3" fmla="*/ 0 h 308454"/>
                <a:gd name="connsiteX4" fmla="*/ 308454 w 308454"/>
                <a:gd name="connsiteY4" fmla="*/ 154227 h 30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454" h="308454">
                  <a:moveTo>
                    <a:pt x="308454" y="154227"/>
                  </a:moveTo>
                  <a:cubicBezTo>
                    <a:pt x="308454" y="239404"/>
                    <a:pt x="239404" y="308454"/>
                    <a:pt x="154227" y="308454"/>
                  </a:cubicBezTo>
                  <a:cubicBezTo>
                    <a:pt x="69050" y="308454"/>
                    <a:pt x="0" y="239404"/>
                    <a:pt x="0" y="154227"/>
                  </a:cubicBezTo>
                  <a:cubicBezTo>
                    <a:pt x="0" y="69050"/>
                    <a:pt x="69050" y="0"/>
                    <a:pt x="154227" y="0"/>
                  </a:cubicBezTo>
                  <a:cubicBezTo>
                    <a:pt x="239405" y="0"/>
                    <a:pt x="308454" y="69050"/>
                    <a:pt x="308454" y="154227"/>
                  </a:cubicBezTo>
                  <a:close/>
                </a:path>
              </a:pathLst>
            </a:custGeom>
            <a:solidFill>
              <a:srgbClr val="ED897F"/>
            </a:solidFill>
            <a:ln w="15991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C6F74B95-F48A-054F-97DE-1238400D7C82}"/>
                </a:ext>
              </a:extLst>
            </p:cNvPr>
            <p:cNvSpPr/>
            <p:nvPr/>
          </p:nvSpPr>
          <p:spPr>
            <a:xfrm>
              <a:off x="3401049" y="5032787"/>
              <a:ext cx="146109" cy="146109"/>
            </a:xfrm>
            <a:custGeom>
              <a:avLst/>
              <a:gdLst>
                <a:gd name="connsiteX0" fmla="*/ 146110 w 146109"/>
                <a:gd name="connsiteY0" fmla="*/ 73055 h 146109"/>
                <a:gd name="connsiteX1" fmla="*/ 73055 w 146109"/>
                <a:gd name="connsiteY1" fmla="*/ 146110 h 146109"/>
                <a:gd name="connsiteX2" fmla="*/ 0 w 146109"/>
                <a:gd name="connsiteY2" fmla="*/ 73055 h 146109"/>
                <a:gd name="connsiteX3" fmla="*/ 73055 w 146109"/>
                <a:gd name="connsiteY3" fmla="*/ 0 h 146109"/>
                <a:gd name="connsiteX4" fmla="*/ 146110 w 146109"/>
                <a:gd name="connsiteY4" fmla="*/ 73055 h 1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09" h="146109">
                  <a:moveTo>
                    <a:pt x="146110" y="73055"/>
                  </a:moveTo>
                  <a:cubicBezTo>
                    <a:pt x="146110" y="113402"/>
                    <a:pt x="113402" y="146110"/>
                    <a:pt x="73055" y="146110"/>
                  </a:cubicBezTo>
                  <a:cubicBezTo>
                    <a:pt x="32708" y="146110"/>
                    <a:pt x="0" y="113402"/>
                    <a:pt x="0" y="73055"/>
                  </a:cubicBezTo>
                  <a:cubicBezTo>
                    <a:pt x="0" y="32708"/>
                    <a:pt x="32708" y="0"/>
                    <a:pt x="73055" y="0"/>
                  </a:cubicBezTo>
                  <a:cubicBezTo>
                    <a:pt x="113402" y="0"/>
                    <a:pt x="146110" y="32708"/>
                    <a:pt x="146110" y="73055"/>
                  </a:cubicBezTo>
                  <a:close/>
                </a:path>
              </a:pathLst>
            </a:custGeom>
            <a:noFill/>
            <a:ln w="30205" cap="flat">
              <a:solidFill>
                <a:srgbClr val="92D3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252E4EC-82DE-ED43-8D7B-2A5680EC719F}"/>
                </a:ext>
              </a:extLst>
            </p:cNvPr>
            <p:cNvSpPr/>
            <p:nvPr/>
          </p:nvSpPr>
          <p:spPr>
            <a:xfrm>
              <a:off x="3418443" y="5050181"/>
              <a:ext cx="111321" cy="111321"/>
            </a:xfrm>
            <a:custGeom>
              <a:avLst/>
              <a:gdLst>
                <a:gd name="connsiteX0" fmla="*/ 111322 w 111321"/>
                <a:gd name="connsiteY0" fmla="*/ 55661 h 111321"/>
                <a:gd name="connsiteX1" fmla="*/ 55661 w 111321"/>
                <a:gd name="connsiteY1" fmla="*/ 111322 h 111321"/>
                <a:gd name="connsiteX2" fmla="*/ 0 w 111321"/>
                <a:gd name="connsiteY2" fmla="*/ 55661 h 111321"/>
                <a:gd name="connsiteX3" fmla="*/ 55661 w 111321"/>
                <a:gd name="connsiteY3" fmla="*/ 0 h 111321"/>
                <a:gd name="connsiteX4" fmla="*/ 111322 w 111321"/>
                <a:gd name="connsiteY4" fmla="*/ 55661 h 1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1" h="111321">
                  <a:moveTo>
                    <a:pt x="111322" y="55661"/>
                  </a:moveTo>
                  <a:cubicBezTo>
                    <a:pt x="111322" y="86401"/>
                    <a:pt x="86401" y="111322"/>
                    <a:pt x="55661" y="111322"/>
                  </a:cubicBezTo>
                  <a:cubicBezTo>
                    <a:pt x="24920" y="111322"/>
                    <a:pt x="0" y="86401"/>
                    <a:pt x="0" y="55661"/>
                  </a:cubicBezTo>
                  <a:cubicBezTo>
                    <a:pt x="0" y="24920"/>
                    <a:pt x="24921" y="0"/>
                    <a:pt x="55661" y="0"/>
                  </a:cubicBezTo>
                  <a:cubicBezTo>
                    <a:pt x="86402" y="0"/>
                    <a:pt x="111322" y="24920"/>
                    <a:pt x="111322" y="55661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4" name="Graphique 4">
            <a:extLst>
              <a:ext uri="{FF2B5EF4-FFF2-40B4-BE49-F238E27FC236}">
                <a16:creationId xmlns:a16="http://schemas.microsoft.com/office/drawing/2014/main" id="{3292456E-869C-6543-B63E-07CCA8CAAD1A}"/>
              </a:ext>
            </a:extLst>
          </p:cNvPr>
          <p:cNvGrpSpPr/>
          <p:nvPr userDrawn="1"/>
        </p:nvGrpSpPr>
        <p:grpSpPr>
          <a:xfrm>
            <a:off x="390247" y="4070958"/>
            <a:ext cx="1394276" cy="1394276"/>
            <a:chOff x="551908" y="3037113"/>
            <a:chExt cx="1537631" cy="1537631"/>
          </a:xfrm>
        </p:grpSpPr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7386D02E-5A0E-B540-A4B1-A2E01D9E72BC}"/>
                </a:ext>
              </a:extLst>
            </p:cNvPr>
            <p:cNvSpPr/>
            <p:nvPr/>
          </p:nvSpPr>
          <p:spPr>
            <a:xfrm>
              <a:off x="551908" y="3037113"/>
              <a:ext cx="1537631" cy="1537631"/>
            </a:xfrm>
            <a:custGeom>
              <a:avLst/>
              <a:gdLst>
                <a:gd name="connsiteX0" fmla="*/ 1537632 w 1537631"/>
                <a:gd name="connsiteY0" fmla="*/ 768816 h 1537631"/>
                <a:gd name="connsiteX1" fmla="*/ 768816 w 1537631"/>
                <a:gd name="connsiteY1" fmla="*/ 1537631 h 1537631"/>
                <a:gd name="connsiteX2" fmla="*/ 0 w 1537631"/>
                <a:gd name="connsiteY2" fmla="*/ 768816 h 1537631"/>
                <a:gd name="connsiteX3" fmla="*/ 768816 w 1537631"/>
                <a:gd name="connsiteY3" fmla="*/ 0 h 1537631"/>
                <a:gd name="connsiteX4" fmla="*/ 1537632 w 1537631"/>
                <a:gd name="connsiteY4" fmla="*/ 768816 h 153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631" h="1537631">
                  <a:moveTo>
                    <a:pt x="1537632" y="768816"/>
                  </a:moveTo>
                  <a:cubicBezTo>
                    <a:pt x="1537632" y="1193421"/>
                    <a:pt x="1193421" y="1537631"/>
                    <a:pt x="768816" y="1537631"/>
                  </a:cubicBezTo>
                  <a:cubicBezTo>
                    <a:pt x="344211" y="1537631"/>
                    <a:pt x="0" y="1193421"/>
                    <a:pt x="0" y="768816"/>
                  </a:cubicBezTo>
                  <a:cubicBezTo>
                    <a:pt x="0" y="344210"/>
                    <a:pt x="344211" y="0"/>
                    <a:pt x="768816" y="0"/>
                  </a:cubicBezTo>
                  <a:cubicBezTo>
                    <a:pt x="1193421" y="0"/>
                    <a:pt x="1537632" y="344211"/>
                    <a:pt x="1537632" y="768816"/>
                  </a:cubicBezTo>
                  <a:close/>
                </a:path>
              </a:pathLst>
            </a:custGeom>
            <a:solidFill>
              <a:srgbClr val="F9D6C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BB479F28-F04B-3C44-8ED5-E2DB2E86184D}"/>
                </a:ext>
              </a:extLst>
            </p:cNvPr>
            <p:cNvSpPr/>
            <p:nvPr/>
          </p:nvSpPr>
          <p:spPr>
            <a:xfrm>
              <a:off x="760636" y="3245841"/>
              <a:ext cx="1120175" cy="1120175"/>
            </a:xfrm>
            <a:custGeom>
              <a:avLst/>
              <a:gdLst>
                <a:gd name="connsiteX0" fmla="*/ 1120175 w 1120175"/>
                <a:gd name="connsiteY0" fmla="*/ 560087 h 1120175"/>
                <a:gd name="connsiteX1" fmla="*/ 560088 w 1120175"/>
                <a:gd name="connsiteY1" fmla="*/ 1120175 h 1120175"/>
                <a:gd name="connsiteX2" fmla="*/ 0 w 1120175"/>
                <a:gd name="connsiteY2" fmla="*/ 560087 h 1120175"/>
                <a:gd name="connsiteX3" fmla="*/ 560088 w 1120175"/>
                <a:gd name="connsiteY3" fmla="*/ 0 h 1120175"/>
                <a:gd name="connsiteX4" fmla="*/ 1120175 w 1120175"/>
                <a:gd name="connsiteY4" fmla="*/ 560087 h 112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75" h="1120175">
                  <a:moveTo>
                    <a:pt x="1120175" y="560087"/>
                  </a:moveTo>
                  <a:cubicBezTo>
                    <a:pt x="1120175" y="869415"/>
                    <a:pt x="869415" y="1120175"/>
                    <a:pt x="560088" y="1120175"/>
                  </a:cubicBezTo>
                  <a:cubicBezTo>
                    <a:pt x="250760" y="1120175"/>
                    <a:pt x="0" y="869415"/>
                    <a:pt x="0" y="560087"/>
                  </a:cubicBezTo>
                  <a:cubicBezTo>
                    <a:pt x="0" y="250760"/>
                    <a:pt x="250760" y="0"/>
                    <a:pt x="560088" y="0"/>
                  </a:cubicBezTo>
                  <a:cubicBezTo>
                    <a:pt x="869415" y="0"/>
                    <a:pt x="1120175" y="250760"/>
                    <a:pt x="1120175" y="560087"/>
                  </a:cubicBezTo>
                  <a:close/>
                </a:path>
              </a:pathLst>
            </a:custGeom>
            <a:solidFill>
              <a:srgbClr val="ED897F"/>
            </a:solidFill>
            <a:ln w="190870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A01EF6AF-A6C2-CB4F-A017-C4D84DE75031}"/>
                </a:ext>
              </a:extLst>
            </p:cNvPr>
            <p:cNvSpPr/>
            <p:nvPr/>
          </p:nvSpPr>
          <p:spPr>
            <a:xfrm>
              <a:off x="1225637" y="3710841"/>
              <a:ext cx="190174" cy="190174"/>
            </a:xfrm>
            <a:custGeom>
              <a:avLst/>
              <a:gdLst>
                <a:gd name="connsiteX0" fmla="*/ 190175 w 190174"/>
                <a:gd name="connsiteY0" fmla="*/ 95087 h 190174"/>
                <a:gd name="connsiteX1" fmla="*/ 95087 w 190174"/>
                <a:gd name="connsiteY1" fmla="*/ 190175 h 190174"/>
                <a:gd name="connsiteX2" fmla="*/ 0 w 190174"/>
                <a:gd name="connsiteY2" fmla="*/ 95087 h 190174"/>
                <a:gd name="connsiteX3" fmla="*/ 95087 w 190174"/>
                <a:gd name="connsiteY3" fmla="*/ 0 h 190174"/>
                <a:gd name="connsiteX4" fmla="*/ 190175 w 190174"/>
                <a:gd name="connsiteY4" fmla="*/ 95087 h 1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74" h="190174">
                  <a:moveTo>
                    <a:pt x="190175" y="95087"/>
                  </a:moveTo>
                  <a:cubicBezTo>
                    <a:pt x="190175" y="147603"/>
                    <a:pt x="147603" y="190175"/>
                    <a:pt x="95087" y="190175"/>
                  </a:cubicBezTo>
                  <a:cubicBezTo>
                    <a:pt x="42572" y="190175"/>
                    <a:pt x="0" y="147603"/>
                    <a:pt x="0" y="95087"/>
                  </a:cubicBezTo>
                  <a:cubicBezTo>
                    <a:pt x="0" y="42572"/>
                    <a:pt x="42572" y="0"/>
                    <a:pt x="95087" y="0"/>
                  </a:cubicBezTo>
                  <a:cubicBezTo>
                    <a:pt x="147603" y="0"/>
                    <a:pt x="190175" y="42572"/>
                    <a:pt x="190175" y="950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8" name="Graphique 4">
            <a:extLst>
              <a:ext uri="{FF2B5EF4-FFF2-40B4-BE49-F238E27FC236}">
                <a16:creationId xmlns:a16="http://schemas.microsoft.com/office/drawing/2014/main" id="{A73FD00A-9281-1843-86F9-2F004936BDA8}"/>
              </a:ext>
            </a:extLst>
          </p:cNvPr>
          <p:cNvSpPr/>
          <p:nvPr userDrawn="1"/>
        </p:nvSpPr>
        <p:spPr>
          <a:xfrm>
            <a:off x="741623" y="5861306"/>
            <a:ext cx="176650" cy="176650"/>
          </a:xfrm>
          <a:custGeom>
            <a:avLst/>
            <a:gdLst>
              <a:gd name="connsiteX0" fmla="*/ 194813 w 194813"/>
              <a:gd name="connsiteY0" fmla="*/ 97407 h 194813"/>
              <a:gd name="connsiteX1" fmla="*/ 97407 w 194813"/>
              <a:gd name="connsiteY1" fmla="*/ 194813 h 194813"/>
              <a:gd name="connsiteX2" fmla="*/ 0 w 194813"/>
              <a:gd name="connsiteY2" fmla="*/ 97407 h 194813"/>
              <a:gd name="connsiteX3" fmla="*/ 97407 w 194813"/>
              <a:gd name="connsiteY3" fmla="*/ 0 h 194813"/>
              <a:gd name="connsiteX4" fmla="*/ 194813 w 194813"/>
              <a:gd name="connsiteY4" fmla="*/ 97407 h 1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13" h="194813">
                <a:moveTo>
                  <a:pt x="194813" y="97407"/>
                </a:moveTo>
                <a:cubicBezTo>
                  <a:pt x="194813" y="151203"/>
                  <a:pt x="151203" y="194813"/>
                  <a:pt x="97407" y="194813"/>
                </a:cubicBezTo>
                <a:cubicBezTo>
                  <a:pt x="43610" y="194813"/>
                  <a:pt x="0" y="151203"/>
                  <a:pt x="0" y="97407"/>
                </a:cubicBezTo>
                <a:cubicBezTo>
                  <a:pt x="0" y="43610"/>
                  <a:pt x="43610" y="0"/>
                  <a:pt x="97407" y="0"/>
                </a:cubicBezTo>
                <a:cubicBezTo>
                  <a:pt x="151203" y="0"/>
                  <a:pt x="194813" y="43610"/>
                  <a:pt x="194813" y="97407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56716" cap="flat">
            <a:solidFill>
              <a:srgbClr val="D1E3F7">
                <a:alpha val="7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09" name="Graphique 4">
            <a:extLst>
              <a:ext uri="{FF2B5EF4-FFF2-40B4-BE49-F238E27FC236}">
                <a16:creationId xmlns:a16="http://schemas.microsoft.com/office/drawing/2014/main" id="{A03C642B-C4BA-154F-B6BE-58BD7AB9987B}"/>
              </a:ext>
            </a:extLst>
          </p:cNvPr>
          <p:cNvGrpSpPr/>
          <p:nvPr userDrawn="1"/>
        </p:nvGrpSpPr>
        <p:grpSpPr>
          <a:xfrm>
            <a:off x="4634634" y="2806228"/>
            <a:ext cx="440648" cy="440648"/>
            <a:chOff x="4678930" y="1774306"/>
            <a:chExt cx="440648" cy="440648"/>
          </a:xfrm>
        </p:grpSpPr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5294F422-6AF6-4147-B4DD-F45F5728080B}"/>
                </a:ext>
              </a:extLst>
            </p:cNvPr>
            <p:cNvSpPr/>
            <p:nvPr/>
          </p:nvSpPr>
          <p:spPr>
            <a:xfrm>
              <a:off x="4678930" y="1774306"/>
              <a:ext cx="440648" cy="440648"/>
            </a:xfrm>
            <a:custGeom>
              <a:avLst/>
              <a:gdLst>
                <a:gd name="connsiteX0" fmla="*/ 440648 w 440648"/>
                <a:gd name="connsiteY0" fmla="*/ 220324 h 440648"/>
                <a:gd name="connsiteX1" fmla="*/ 220324 w 440648"/>
                <a:gd name="connsiteY1" fmla="*/ 440649 h 440648"/>
                <a:gd name="connsiteX2" fmla="*/ 0 w 440648"/>
                <a:gd name="connsiteY2" fmla="*/ 220324 h 440648"/>
                <a:gd name="connsiteX3" fmla="*/ 220324 w 440648"/>
                <a:gd name="connsiteY3" fmla="*/ 0 h 440648"/>
                <a:gd name="connsiteX4" fmla="*/ 440648 w 440648"/>
                <a:gd name="connsiteY4" fmla="*/ 220324 h 44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648" h="440648">
                  <a:moveTo>
                    <a:pt x="440648" y="220324"/>
                  </a:moveTo>
                  <a:cubicBezTo>
                    <a:pt x="440648" y="342006"/>
                    <a:pt x="342006" y="440649"/>
                    <a:pt x="220324" y="440649"/>
                  </a:cubicBezTo>
                  <a:cubicBezTo>
                    <a:pt x="98642" y="440649"/>
                    <a:pt x="0" y="342006"/>
                    <a:pt x="0" y="220324"/>
                  </a:cubicBezTo>
                  <a:cubicBezTo>
                    <a:pt x="0" y="98643"/>
                    <a:pt x="98642" y="0"/>
                    <a:pt x="220324" y="0"/>
                  </a:cubicBezTo>
                  <a:cubicBezTo>
                    <a:pt x="342006" y="0"/>
                    <a:pt x="440648" y="98643"/>
                    <a:pt x="440648" y="220324"/>
                  </a:cubicBezTo>
                  <a:close/>
                </a:path>
              </a:pathLst>
            </a:custGeom>
            <a:solidFill>
              <a:srgbClr val="91D3EC">
                <a:alpha val="2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3C5A9A7-3405-374D-BD6E-92905E7B026A}"/>
                </a:ext>
              </a:extLst>
            </p:cNvPr>
            <p:cNvSpPr/>
            <p:nvPr/>
          </p:nvSpPr>
          <p:spPr>
            <a:xfrm>
              <a:off x="4828519" y="1923895"/>
              <a:ext cx="141471" cy="141471"/>
            </a:xfrm>
            <a:custGeom>
              <a:avLst/>
              <a:gdLst>
                <a:gd name="connsiteX0" fmla="*/ 141471 w 141471"/>
                <a:gd name="connsiteY0" fmla="*/ 70736 h 141471"/>
                <a:gd name="connsiteX1" fmla="*/ 70736 w 141471"/>
                <a:gd name="connsiteY1" fmla="*/ 141472 h 141471"/>
                <a:gd name="connsiteX2" fmla="*/ 0 w 141471"/>
                <a:gd name="connsiteY2" fmla="*/ 70736 h 141471"/>
                <a:gd name="connsiteX3" fmla="*/ 70736 w 141471"/>
                <a:gd name="connsiteY3" fmla="*/ 0 h 141471"/>
                <a:gd name="connsiteX4" fmla="*/ 141471 w 141471"/>
                <a:gd name="connsiteY4" fmla="*/ 70736 h 1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1" h="141471">
                  <a:moveTo>
                    <a:pt x="141471" y="70736"/>
                  </a:moveTo>
                  <a:cubicBezTo>
                    <a:pt x="141471" y="109802"/>
                    <a:pt x="109802" y="141472"/>
                    <a:pt x="70736" y="141472"/>
                  </a:cubicBezTo>
                  <a:cubicBezTo>
                    <a:pt x="31669" y="141472"/>
                    <a:pt x="0" y="109802"/>
                    <a:pt x="0" y="70736"/>
                  </a:cubicBezTo>
                  <a:cubicBezTo>
                    <a:pt x="0" y="31669"/>
                    <a:pt x="31669" y="0"/>
                    <a:pt x="70736" y="0"/>
                  </a:cubicBezTo>
                  <a:cubicBezTo>
                    <a:pt x="109802" y="0"/>
                    <a:pt x="141471" y="31669"/>
                    <a:pt x="141471" y="70736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2F104E34-D2EC-C14D-B783-3FEA5863F4C3}"/>
              </a:ext>
            </a:extLst>
          </p:cNvPr>
          <p:cNvGrpSpPr/>
          <p:nvPr userDrawn="1"/>
        </p:nvGrpSpPr>
        <p:grpSpPr>
          <a:xfrm>
            <a:off x="3694456" y="1121396"/>
            <a:ext cx="1562668" cy="1562668"/>
            <a:chOff x="3512740" y="605758"/>
            <a:chExt cx="1013491" cy="1013491"/>
          </a:xfrm>
        </p:grpSpPr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FC678188-8130-BC4F-8EEA-31CFA7FB5348}"/>
                </a:ext>
              </a:extLst>
            </p:cNvPr>
            <p:cNvSpPr/>
            <p:nvPr userDrawn="1"/>
          </p:nvSpPr>
          <p:spPr>
            <a:xfrm>
              <a:off x="3512740" y="605758"/>
              <a:ext cx="1013491" cy="1013491"/>
            </a:xfrm>
            <a:custGeom>
              <a:avLst/>
              <a:gdLst>
                <a:gd name="connsiteX0" fmla="*/ 1013492 w 1013491"/>
                <a:gd name="connsiteY0" fmla="*/ 506746 h 1013491"/>
                <a:gd name="connsiteX1" fmla="*/ 506746 w 1013491"/>
                <a:gd name="connsiteY1" fmla="*/ 1013492 h 1013491"/>
                <a:gd name="connsiteX2" fmla="*/ 0 w 1013491"/>
                <a:gd name="connsiteY2" fmla="*/ 506746 h 1013491"/>
                <a:gd name="connsiteX3" fmla="*/ 506746 w 1013491"/>
                <a:gd name="connsiteY3" fmla="*/ 0 h 1013491"/>
                <a:gd name="connsiteX4" fmla="*/ 1013492 w 1013491"/>
                <a:gd name="connsiteY4" fmla="*/ 506746 h 101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491" h="1013491">
                  <a:moveTo>
                    <a:pt x="1013492" y="506746"/>
                  </a:moveTo>
                  <a:cubicBezTo>
                    <a:pt x="1013492" y="786614"/>
                    <a:pt x="786614" y="1013492"/>
                    <a:pt x="506746" y="1013492"/>
                  </a:cubicBezTo>
                  <a:cubicBezTo>
                    <a:pt x="226878" y="1013492"/>
                    <a:pt x="0" y="786614"/>
                    <a:pt x="0" y="506746"/>
                  </a:cubicBezTo>
                  <a:cubicBezTo>
                    <a:pt x="0" y="226878"/>
                    <a:pt x="226878" y="0"/>
                    <a:pt x="506746" y="0"/>
                  </a:cubicBezTo>
                  <a:cubicBezTo>
                    <a:pt x="786614" y="0"/>
                    <a:pt x="1013492" y="226878"/>
                    <a:pt x="1013492" y="506746"/>
                  </a:cubicBezTo>
                  <a:close/>
                </a:path>
              </a:pathLst>
            </a:custGeom>
            <a:noFill/>
            <a:ln w="76033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14" name="Groupe 213">
              <a:extLst>
                <a:ext uri="{FF2B5EF4-FFF2-40B4-BE49-F238E27FC236}">
                  <a16:creationId xmlns:a16="http://schemas.microsoft.com/office/drawing/2014/main" id="{019A9527-A0F7-D048-A374-00E6A2A18791}"/>
                </a:ext>
              </a:extLst>
            </p:cNvPr>
            <p:cNvGrpSpPr/>
            <p:nvPr userDrawn="1"/>
          </p:nvGrpSpPr>
          <p:grpSpPr>
            <a:xfrm>
              <a:off x="3706394" y="799412"/>
              <a:ext cx="640023" cy="626184"/>
              <a:chOff x="3706394" y="799412"/>
              <a:chExt cx="640023" cy="626184"/>
            </a:xfrm>
          </p:grpSpPr>
          <p:sp>
            <p:nvSpPr>
              <p:cNvPr id="215" name="Graphique 4">
                <a:extLst>
                  <a:ext uri="{FF2B5EF4-FFF2-40B4-BE49-F238E27FC236}">
                    <a16:creationId xmlns:a16="http://schemas.microsoft.com/office/drawing/2014/main" id="{18508FD4-12EB-C74F-BDD7-949FD8123C44}"/>
                  </a:ext>
                </a:extLst>
              </p:cNvPr>
              <p:cNvSpPr/>
              <p:nvPr userDrawn="1"/>
            </p:nvSpPr>
            <p:spPr>
              <a:xfrm>
                <a:off x="4200308" y="985276"/>
                <a:ext cx="146109" cy="146109"/>
              </a:xfrm>
              <a:custGeom>
                <a:avLst/>
                <a:gdLst>
                  <a:gd name="connsiteX0" fmla="*/ 146110 w 146109"/>
                  <a:gd name="connsiteY0" fmla="*/ 73055 h 146109"/>
                  <a:gd name="connsiteX1" fmla="*/ 73055 w 146109"/>
                  <a:gd name="connsiteY1" fmla="*/ 146110 h 146109"/>
                  <a:gd name="connsiteX2" fmla="*/ 0 w 146109"/>
                  <a:gd name="connsiteY2" fmla="*/ 73055 h 146109"/>
                  <a:gd name="connsiteX3" fmla="*/ 73055 w 146109"/>
                  <a:gd name="connsiteY3" fmla="*/ 0 h 146109"/>
                  <a:gd name="connsiteX4" fmla="*/ 146110 w 146109"/>
                  <a:gd name="connsiteY4" fmla="*/ 73055 h 1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09" h="146109">
                    <a:moveTo>
                      <a:pt x="146110" y="73055"/>
                    </a:moveTo>
                    <a:cubicBezTo>
                      <a:pt x="146110" y="113402"/>
                      <a:pt x="113402" y="146110"/>
                      <a:pt x="73055" y="146110"/>
                    </a:cubicBezTo>
                    <a:cubicBezTo>
                      <a:pt x="32708" y="146110"/>
                      <a:pt x="0" y="113402"/>
                      <a:pt x="0" y="73055"/>
                    </a:cubicBezTo>
                    <a:cubicBezTo>
                      <a:pt x="0" y="32708"/>
                      <a:pt x="32708" y="0"/>
                      <a:pt x="73055" y="0"/>
                    </a:cubicBezTo>
                    <a:cubicBezTo>
                      <a:pt x="113402" y="0"/>
                      <a:pt x="146110" y="32708"/>
                      <a:pt x="146110" y="73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6" name="Forme libre 215">
                <a:extLst>
                  <a:ext uri="{FF2B5EF4-FFF2-40B4-BE49-F238E27FC236}">
                    <a16:creationId xmlns:a16="http://schemas.microsoft.com/office/drawing/2014/main" id="{237890DA-4215-9543-80DA-C5022DD7574D}"/>
                  </a:ext>
                </a:extLst>
              </p:cNvPr>
              <p:cNvSpPr/>
              <p:nvPr userDrawn="1"/>
            </p:nvSpPr>
            <p:spPr>
              <a:xfrm>
                <a:off x="3706394" y="799412"/>
                <a:ext cx="626184" cy="626184"/>
              </a:xfrm>
              <a:custGeom>
                <a:avLst/>
                <a:gdLst>
                  <a:gd name="connsiteX0" fmla="*/ 626185 w 626184"/>
                  <a:gd name="connsiteY0" fmla="*/ 313092 h 626184"/>
                  <a:gd name="connsiteX1" fmla="*/ 313092 w 626184"/>
                  <a:gd name="connsiteY1" fmla="*/ 626185 h 626184"/>
                  <a:gd name="connsiteX2" fmla="*/ 0 w 626184"/>
                  <a:gd name="connsiteY2" fmla="*/ 313092 h 626184"/>
                  <a:gd name="connsiteX3" fmla="*/ 313092 w 626184"/>
                  <a:gd name="connsiteY3" fmla="*/ 0 h 626184"/>
                  <a:gd name="connsiteX4" fmla="*/ 626185 w 626184"/>
                  <a:gd name="connsiteY4" fmla="*/ 313092 h 62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84" h="626184">
                    <a:moveTo>
                      <a:pt x="626185" y="313092"/>
                    </a:moveTo>
                    <a:cubicBezTo>
                      <a:pt x="626185" y="486009"/>
                      <a:pt x="486008" y="626185"/>
                      <a:pt x="313092" y="626185"/>
                    </a:cubicBezTo>
                    <a:cubicBezTo>
                      <a:pt x="140176" y="626185"/>
                      <a:pt x="0" y="486009"/>
                      <a:pt x="0" y="313092"/>
                    </a:cubicBezTo>
                    <a:cubicBezTo>
                      <a:pt x="0" y="140176"/>
                      <a:pt x="140176" y="0"/>
                      <a:pt x="313092" y="0"/>
                    </a:cubicBezTo>
                    <a:cubicBezTo>
                      <a:pt x="486008" y="0"/>
                      <a:pt x="626185" y="140176"/>
                      <a:pt x="626185" y="313092"/>
                    </a:cubicBezTo>
                    <a:close/>
                  </a:path>
                </a:pathLst>
              </a:custGeom>
              <a:solidFill>
                <a:srgbClr val="ED897F"/>
              </a:solidFill>
              <a:ln w="106564" cap="flat">
                <a:solidFill>
                  <a:srgbClr val="FCE5D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217" name="Forme libre : forme 8">
            <a:extLst>
              <a:ext uri="{FF2B5EF4-FFF2-40B4-BE49-F238E27FC236}">
                <a16:creationId xmlns:a16="http://schemas.microsoft.com/office/drawing/2014/main" id="{3CCCD4BF-01CA-D549-8364-3F42EAC1B21E}"/>
              </a:ext>
            </a:extLst>
          </p:cNvPr>
          <p:cNvSpPr/>
          <p:nvPr userDrawn="1"/>
        </p:nvSpPr>
        <p:spPr>
          <a:xfrm flipH="1">
            <a:off x="1192200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218" name="Forme libre : forme 8">
            <a:extLst>
              <a:ext uri="{FF2B5EF4-FFF2-40B4-BE49-F238E27FC236}">
                <a16:creationId xmlns:a16="http://schemas.microsoft.com/office/drawing/2014/main" id="{DF2A8619-DAF3-3447-B1C0-59FB91EF15FD}"/>
              </a:ext>
            </a:extLst>
          </p:cNvPr>
          <p:cNvSpPr/>
          <p:nvPr userDrawn="1"/>
        </p:nvSpPr>
        <p:spPr>
          <a:xfrm>
            <a:off x="0" y="31076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pos="3840">
          <p15:clr>
            <a:srgbClr val="FBAE40"/>
          </p15:clr>
        </p15:guide>
        <p15:guide id="3" pos="4294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vocab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que 10">
            <a:extLst>
              <a:ext uri="{FF2B5EF4-FFF2-40B4-BE49-F238E27FC236}">
                <a16:creationId xmlns:a16="http://schemas.microsoft.com/office/drawing/2014/main" id="{FA29D455-7E15-984D-A7A9-044ECE90F103}"/>
              </a:ext>
            </a:extLst>
          </p:cNvPr>
          <p:cNvGrpSpPr/>
          <p:nvPr userDrawn="1"/>
        </p:nvGrpSpPr>
        <p:grpSpPr>
          <a:xfrm>
            <a:off x="9093207" y="268044"/>
            <a:ext cx="1852620" cy="1878543"/>
            <a:chOff x="-1329708" y="1111115"/>
            <a:chExt cx="4842570" cy="4812968"/>
          </a:xfrm>
        </p:grpSpPr>
        <p:sp>
          <p:nvSpPr>
            <p:cNvPr id="9" name="Graphique 10">
              <a:extLst>
                <a:ext uri="{FF2B5EF4-FFF2-40B4-BE49-F238E27FC236}">
                  <a16:creationId xmlns:a16="http://schemas.microsoft.com/office/drawing/2014/main" id="{2F2A1482-1D12-664A-A880-B5F8EAFAF8DF}"/>
                </a:ext>
              </a:extLst>
            </p:cNvPr>
            <p:cNvSpPr/>
            <p:nvPr/>
          </p:nvSpPr>
          <p:spPr>
            <a:xfrm flipH="1">
              <a:off x="-1329708" y="1111115"/>
              <a:ext cx="4842570" cy="4812968"/>
            </a:xfrm>
            <a:custGeom>
              <a:avLst/>
              <a:gdLst>
                <a:gd name="connsiteX0" fmla="*/ 703194 w 4810256"/>
                <a:gd name="connsiteY0" fmla="*/ 703588 h 4812968"/>
                <a:gd name="connsiteX1" fmla="*/ 703194 w 4810256"/>
                <a:gd name="connsiteY1" fmla="*/ 4106299 h 4812968"/>
                <a:gd name="connsiteX2" fmla="*/ 3584035 w 4810256"/>
                <a:gd name="connsiteY2" fmla="*/ 4501872 h 4812968"/>
                <a:gd name="connsiteX3" fmla="*/ 4680795 w 4810256"/>
                <a:gd name="connsiteY3" fmla="*/ 4683419 h 4812968"/>
                <a:gd name="connsiteX4" fmla="*/ 4499160 w 4810256"/>
                <a:gd name="connsiteY4" fmla="*/ 3586424 h 4812968"/>
                <a:gd name="connsiteX5" fmla="*/ 4103999 w 4810256"/>
                <a:gd name="connsiteY5" fmla="*/ 703588 h 4812968"/>
                <a:gd name="connsiteX6" fmla="*/ 703194 w 4810256"/>
                <a:gd name="connsiteY6" fmla="*/ 703588 h 48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0256" h="4812968">
                  <a:moveTo>
                    <a:pt x="703194" y="703588"/>
                  </a:moveTo>
                  <a:cubicBezTo>
                    <a:pt x="-234398" y="1641705"/>
                    <a:pt x="-234398" y="3168182"/>
                    <a:pt x="703194" y="4106299"/>
                  </a:cubicBezTo>
                  <a:cubicBezTo>
                    <a:pt x="1470574" y="4874205"/>
                    <a:pt x="2645491" y="5032224"/>
                    <a:pt x="3584035" y="4501872"/>
                  </a:cubicBezTo>
                  <a:cubicBezTo>
                    <a:pt x="3647531" y="4518636"/>
                    <a:pt x="4604828" y="4759524"/>
                    <a:pt x="4680795" y="4683419"/>
                  </a:cubicBezTo>
                  <a:cubicBezTo>
                    <a:pt x="4755525" y="4608648"/>
                    <a:pt x="4515915" y="3649575"/>
                    <a:pt x="4499160" y="3586424"/>
                  </a:cubicBezTo>
                  <a:cubicBezTo>
                    <a:pt x="5029405" y="2647259"/>
                    <a:pt x="4871569" y="1471589"/>
                    <a:pt x="4103999" y="703588"/>
                  </a:cubicBezTo>
                  <a:cubicBezTo>
                    <a:pt x="3166407" y="-234529"/>
                    <a:pt x="1640785" y="-234529"/>
                    <a:pt x="703194" y="703588"/>
                  </a:cubicBezTo>
                  <a:close/>
                </a:path>
              </a:pathLst>
            </a:custGeom>
            <a:solidFill>
              <a:srgbClr val="8ED2EC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Graphique 10">
              <a:extLst>
                <a:ext uri="{FF2B5EF4-FFF2-40B4-BE49-F238E27FC236}">
                  <a16:creationId xmlns:a16="http://schemas.microsoft.com/office/drawing/2014/main" id="{2B4C9A4A-62A4-C349-A61A-18D94B4D3A0B}"/>
                </a:ext>
              </a:extLst>
            </p:cNvPr>
            <p:cNvSpPr/>
            <p:nvPr/>
          </p:nvSpPr>
          <p:spPr>
            <a:xfrm>
              <a:off x="-585170" y="2246852"/>
              <a:ext cx="3353491" cy="2306384"/>
            </a:xfrm>
            <a:custGeom>
              <a:avLst/>
              <a:gdLst>
                <a:gd name="connsiteX0" fmla="*/ 3279620 w 3353491"/>
                <a:gd name="connsiteY0" fmla="*/ 378714 h 2306383"/>
                <a:gd name="connsiteX1" fmla="*/ 3081325 w 3353491"/>
                <a:gd name="connsiteY1" fmla="*/ 378714 h 2306383"/>
                <a:gd name="connsiteX2" fmla="*/ 3081325 w 3353491"/>
                <a:gd name="connsiteY2" fmla="*/ 180499 h 2306383"/>
                <a:gd name="connsiteX3" fmla="*/ 3032203 w 3353491"/>
                <a:gd name="connsiteY3" fmla="*/ 111252 h 2306383"/>
                <a:gd name="connsiteX4" fmla="*/ 2463403 w 3353491"/>
                <a:gd name="connsiteY4" fmla="*/ 0 h 2306383"/>
                <a:gd name="connsiteX5" fmla="*/ 1676794 w 3353491"/>
                <a:gd name="connsiteY5" fmla="*/ 367475 h 2306383"/>
                <a:gd name="connsiteX6" fmla="*/ 890184 w 3353491"/>
                <a:gd name="connsiteY6" fmla="*/ 0 h 2306383"/>
                <a:gd name="connsiteX7" fmla="*/ 321384 w 3353491"/>
                <a:gd name="connsiteY7" fmla="*/ 111252 h 2306383"/>
                <a:gd name="connsiteX8" fmla="*/ 272262 w 3353491"/>
                <a:gd name="connsiteY8" fmla="*/ 180499 h 2306383"/>
                <a:gd name="connsiteX9" fmla="*/ 272262 w 3353491"/>
                <a:gd name="connsiteY9" fmla="*/ 378714 h 2306383"/>
                <a:gd name="connsiteX10" fmla="*/ 73968 w 3353491"/>
                <a:gd name="connsiteY10" fmla="*/ 378714 h 2306383"/>
                <a:gd name="connsiteX11" fmla="*/ 0 w 3353491"/>
                <a:gd name="connsiteY11" fmla="*/ 452723 h 2306383"/>
                <a:gd name="connsiteX12" fmla="*/ 0 w 3353491"/>
                <a:gd name="connsiteY12" fmla="*/ 2232374 h 2306383"/>
                <a:gd name="connsiteX13" fmla="*/ 73968 w 3353491"/>
                <a:gd name="connsiteY13" fmla="*/ 2306384 h 2306383"/>
                <a:gd name="connsiteX14" fmla="*/ 3279524 w 3353491"/>
                <a:gd name="connsiteY14" fmla="*/ 2306384 h 2306383"/>
                <a:gd name="connsiteX15" fmla="*/ 3353492 w 3353491"/>
                <a:gd name="connsiteY15" fmla="*/ 2232374 h 2306383"/>
                <a:gd name="connsiteX16" fmla="*/ 3353492 w 3353491"/>
                <a:gd name="connsiteY16" fmla="*/ 452628 h 2306383"/>
                <a:gd name="connsiteX17" fmla="*/ 3279620 w 3353491"/>
                <a:gd name="connsiteY17" fmla="*/ 378714 h 2306383"/>
                <a:gd name="connsiteX18" fmla="*/ 3205747 w 3353491"/>
                <a:gd name="connsiteY18" fmla="*/ 2158365 h 2306383"/>
                <a:gd name="connsiteX19" fmla="*/ 1809117 w 3353491"/>
                <a:gd name="connsiteY19" fmla="*/ 2158365 h 2306383"/>
                <a:gd name="connsiteX20" fmla="*/ 2419708 w 3353491"/>
                <a:gd name="connsiteY20" fmla="*/ 1879473 h 2306383"/>
                <a:gd name="connsiteX21" fmla="*/ 2982320 w 3353491"/>
                <a:gd name="connsiteY21" fmla="*/ 2003203 h 2306383"/>
                <a:gd name="connsiteX22" fmla="*/ 3049815 w 3353491"/>
                <a:gd name="connsiteY22" fmla="*/ 1994726 h 2306383"/>
                <a:gd name="connsiteX23" fmla="*/ 3081325 w 3353491"/>
                <a:gd name="connsiteY23" fmla="*/ 1934432 h 2306383"/>
                <a:gd name="connsiteX24" fmla="*/ 3081325 w 3353491"/>
                <a:gd name="connsiteY24" fmla="*/ 526637 h 2306383"/>
                <a:gd name="connsiteX25" fmla="*/ 3205747 w 3353491"/>
                <a:gd name="connsiteY25" fmla="*/ 526637 h 2306383"/>
                <a:gd name="connsiteX26" fmla="*/ 3205747 w 3353491"/>
                <a:gd name="connsiteY26" fmla="*/ 2158365 h 2306383"/>
                <a:gd name="connsiteX27" fmla="*/ 147936 w 3353491"/>
                <a:gd name="connsiteY27" fmla="*/ 2158365 h 2306383"/>
                <a:gd name="connsiteX28" fmla="*/ 147936 w 3353491"/>
                <a:gd name="connsiteY28" fmla="*/ 526637 h 2306383"/>
                <a:gd name="connsiteX29" fmla="*/ 272262 w 3353491"/>
                <a:gd name="connsiteY29" fmla="*/ 526637 h 2306383"/>
                <a:gd name="connsiteX30" fmla="*/ 272262 w 3353491"/>
                <a:gd name="connsiteY30" fmla="*/ 1934527 h 2306383"/>
                <a:gd name="connsiteX31" fmla="*/ 303773 w 3353491"/>
                <a:gd name="connsiteY31" fmla="*/ 1994821 h 2306383"/>
                <a:gd name="connsiteX32" fmla="*/ 371267 w 3353491"/>
                <a:gd name="connsiteY32" fmla="*/ 2003298 h 2306383"/>
                <a:gd name="connsiteX33" fmla="*/ 933784 w 3353491"/>
                <a:gd name="connsiteY33" fmla="*/ 1879568 h 2306383"/>
                <a:gd name="connsiteX34" fmla="*/ 1544470 w 3353491"/>
                <a:gd name="connsiteY34" fmla="*/ 2158460 h 2306383"/>
                <a:gd name="connsiteX35" fmla="*/ 147936 w 3353491"/>
                <a:gd name="connsiteY35" fmla="*/ 2158460 h 2306383"/>
                <a:gd name="connsiteX36" fmla="*/ 418960 w 3353491"/>
                <a:gd name="connsiteY36" fmla="*/ 378714 h 2306383"/>
                <a:gd name="connsiteX37" fmla="*/ 418960 w 3353491"/>
                <a:gd name="connsiteY37" fmla="*/ 233077 h 2306383"/>
                <a:gd name="connsiteX38" fmla="*/ 890184 w 3353491"/>
                <a:gd name="connsiteY38" fmla="*/ 146780 h 2306383"/>
                <a:gd name="connsiteX39" fmla="*/ 1484496 w 3353491"/>
                <a:gd name="connsiteY39" fmla="*/ 378714 h 2306383"/>
                <a:gd name="connsiteX40" fmla="*/ 1556560 w 3353491"/>
                <a:gd name="connsiteY40" fmla="*/ 452723 h 2306383"/>
                <a:gd name="connsiteX41" fmla="*/ 1603397 w 3353491"/>
                <a:gd name="connsiteY41" fmla="*/ 508254 h 2306383"/>
                <a:gd name="connsiteX42" fmla="*/ 1603397 w 3353491"/>
                <a:gd name="connsiteY42" fmla="*/ 526637 h 2306383"/>
                <a:gd name="connsiteX43" fmla="*/ 1603397 w 3353491"/>
                <a:gd name="connsiteY43" fmla="*/ 2008156 h 2306383"/>
                <a:gd name="connsiteX44" fmla="*/ 933784 w 3353491"/>
                <a:gd name="connsiteY44" fmla="*/ 1732693 h 2306383"/>
                <a:gd name="connsiteX45" fmla="*/ 418960 w 3353491"/>
                <a:gd name="connsiteY45" fmla="*/ 1830324 h 2306383"/>
                <a:gd name="connsiteX46" fmla="*/ 418960 w 3353491"/>
                <a:gd name="connsiteY46" fmla="*/ 526637 h 2306383"/>
                <a:gd name="connsiteX47" fmla="*/ 418960 w 3353491"/>
                <a:gd name="connsiteY47" fmla="*/ 452628 h 2306383"/>
                <a:gd name="connsiteX48" fmla="*/ 418960 w 3353491"/>
                <a:gd name="connsiteY48" fmla="*/ 378714 h 2306383"/>
                <a:gd name="connsiteX49" fmla="*/ 1869091 w 3353491"/>
                <a:gd name="connsiteY49" fmla="*/ 378714 h 2306383"/>
                <a:gd name="connsiteX50" fmla="*/ 2463499 w 3353491"/>
                <a:gd name="connsiteY50" fmla="*/ 146780 h 2306383"/>
                <a:gd name="connsiteX51" fmla="*/ 2934627 w 3353491"/>
                <a:gd name="connsiteY51" fmla="*/ 233077 h 2306383"/>
                <a:gd name="connsiteX52" fmla="*/ 2934627 w 3353491"/>
                <a:gd name="connsiteY52" fmla="*/ 378714 h 2306383"/>
                <a:gd name="connsiteX53" fmla="*/ 2934627 w 3353491"/>
                <a:gd name="connsiteY53" fmla="*/ 452723 h 2306383"/>
                <a:gd name="connsiteX54" fmla="*/ 2934627 w 3353491"/>
                <a:gd name="connsiteY54" fmla="*/ 526733 h 2306383"/>
                <a:gd name="connsiteX55" fmla="*/ 2934627 w 3353491"/>
                <a:gd name="connsiteY55" fmla="*/ 1830419 h 2306383"/>
                <a:gd name="connsiteX56" fmla="*/ 2419804 w 3353491"/>
                <a:gd name="connsiteY56" fmla="*/ 1732788 h 2306383"/>
                <a:gd name="connsiteX57" fmla="*/ 1750190 w 3353491"/>
                <a:gd name="connsiteY57" fmla="*/ 2008251 h 2306383"/>
                <a:gd name="connsiteX58" fmla="*/ 1750190 w 3353491"/>
                <a:gd name="connsiteY58" fmla="*/ 526637 h 2306383"/>
                <a:gd name="connsiteX59" fmla="*/ 1750190 w 3353491"/>
                <a:gd name="connsiteY59" fmla="*/ 508254 h 2306383"/>
                <a:gd name="connsiteX60" fmla="*/ 1797027 w 3353491"/>
                <a:gd name="connsiteY60" fmla="*/ 452723 h 2306383"/>
                <a:gd name="connsiteX61" fmla="*/ 1869091 w 3353491"/>
                <a:gd name="connsiteY61" fmla="*/ 378714 h 2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53491" h="2306383">
                  <a:moveTo>
                    <a:pt x="3279620" y="378714"/>
                  </a:moveTo>
                  <a:lnTo>
                    <a:pt x="3081325" y="378714"/>
                  </a:lnTo>
                  <a:lnTo>
                    <a:pt x="3081325" y="180499"/>
                  </a:lnTo>
                  <a:cubicBezTo>
                    <a:pt x="3081325" y="149352"/>
                    <a:pt x="3061619" y="121539"/>
                    <a:pt x="3032203" y="111252"/>
                  </a:cubicBezTo>
                  <a:cubicBezTo>
                    <a:pt x="2815345" y="35433"/>
                    <a:pt x="2634567" y="0"/>
                    <a:pt x="2463403" y="0"/>
                  </a:cubicBezTo>
                  <a:cubicBezTo>
                    <a:pt x="2152872" y="0"/>
                    <a:pt x="1888701" y="123825"/>
                    <a:pt x="1676794" y="367475"/>
                  </a:cubicBezTo>
                  <a:cubicBezTo>
                    <a:pt x="1464791" y="123825"/>
                    <a:pt x="1200715" y="0"/>
                    <a:pt x="890184" y="0"/>
                  </a:cubicBezTo>
                  <a:cubicBezTo>
                    <a:pt x="719020" y="0"/>
                    <a:pt x="538242" y="35338"/>
                    <a:pt x="321384" y="111252"/>
                  </a:cubicBezTo>
                  <a:cubicBezTo>
                    <a:pt x="291968" y="121634"/>
                    <a:pt x="272262" y="149352"/>
                    <a:pt x="272262" y="180499"/>
                  </a:cubicBezTo>
                  <a:lnTo>
                    <a:pt x="272262" y="378714"/>
                  </a:lnTo>
                  <a:lnTo>
                    <a:pt x="73968" y="378714"/>
                  </a:lnTo>
                  <a:cubicBezTo>
                    <a:pt x="33128" y="378714"/>
                    <a:pt x="0" y="411861"/>
                    <a:pt x="0" y="452723"/>
                  </a:cubicBezTo>
                  <a:lnTo>
                    <a:pt x="0" y="2232374"/>
                  </a:lnTo>
                  <a:cubicBezTo>
                    <a:pt x="0" y="2273237"/>
                    <a:pt x="33128" y="2306384"/>
                    <a:pt x="73968" y="2306384"/>
                  </a:cubicBezTo>
                  <a:lnTo>
                    <a:pt x="3279524" y="2306384"/>
                  </a:lnTo>
                  <a:cubicBezTo>
                    <a:pt x="3320364" y="2306384"/>
                    <a:pt x="3353492" y="2273237"/>
                    <a:pt x="3353492" y="2232374"/>
                  </a:cubicBezTo>
                  <a:lnTo>
                    <a:pt x="3353492" y="452628"/>
                  </a:lnTo>
                  <a:cubicBezTo>
                    <a:pt x="3353492" y="411766"/>
                    <a:pt x="3320459" y="378714"/>
                    <a:pt x="3279620" y="378714"/>
                  </a:cubicBezTo>
                  <a:close/>
                  <a:moveTo>
                    <a:pt x="3205747" y="2158365"/>
                  </a:moveTo>
                  <a:lnTo>
                    <a:pt x="1809117" y="2158365"/>
                  </a:lnTo>
                  <a:cubicBezTo>
                    <a:pt x="1978091" y="1971008"/>
                    <a:pt x="2178861" y="1879473"/>
                    <a:pt x="2419708" y="1879473"/>
                  </a:cubicBezTo>
                  <a:cubicBezTo>
                    <a:pt x="2624191" y="1879473"/>
                    <a:pt x="2827816" y="1945577"/>
                    <a:pt x="2982320" y="2003203"/>
                  </a:cubicBezTo>
                  <a:cubicBezTo>
                    <a:pt x="3004787" y="2011585"/>
                    <a:pt x="3030014" y="2008442"/>
                    <a:pt x="3049815" y="1994726"/>
                  </a:cubicBezTo>
                  <a:cubicBezTo>
                    <a:pt x="3069521" y="1981010"/>
                    <a:pt x="3081325" y="1958435"/>
                    <a:pt x="3081325" y="1934432"/>
                  </a:cubicBezTo>
                  <a:lnTo>
                    <a:pt x="3081325" y="526637"/>
                  </a:lnTo>
                  <a:lnTo>
                    <a:pt x="3205747" y="526637"/>
                  </a:lnTo>
                  <a:lnTo>
                    <a:pt x="3205747" y="2158365"/>
                  </a:lnTo>
                  <a:close/>
                  <a:moveTo>
                    <a:pt x="147936" y="2158365"/>
                  </a:moveTo>
                  <a:lnTo>
                    <a:pt x="147936" y="526637"/>
                  </a:lnTo>
                  <a:lnTo>
                    <a:pt x="272262" y="526637"/>
                  </a:lnTo>
                  <a:lnTo>
                    <a:pt x="272262" y="1934527"/>
                  </a:lnTo>
                  <a:cubicBezTo>
                    <a:pt x="272262" y="1958531"/>
                    <a:pt x="284067" y="1981105"/>
                    <a:pt x="303773" y="1994821"/>
                  </a:cubicBezTo>
                  <a:cubicBezTo>
                    <a:pt x="323573" y="2008537"/>
                    <a:pt x="348705" y="2011680"/>
                    <a:pt x="371267" y="2003298"/>
                  </a:cubicBezTo>
                  <a:cubicBezTo>
                    <a:pt x="525771" y="1945672"/>
                    <a:pt x="729397" y="1879568"/>
                    <a:pt x="933784" y="1879568"/>
                  </a:cubicBezTo>
                  <a:cubicBezTo>
                    <a:pt x="1174727" y="1879568"/>
                    <a:pt x="1375401" y="1971103"/>
                    <a:pt x="1544470" y="2158460"/>
                  </a:cubicBezTo>
                  <a:lnTo>
                    <a:pt x="147936" y="2158460"/>
                  </a:lnTo>
                  <a:close/>
                  <a:moveTo>
                    <a:pt x="418960" y="378714"/>
                  </a:moveTo>
                  <a:lnTo>
                    <a:pt x="418960" y="233077"/>
                  </a:lnTo>
                  <a:cubicBezTo>
                    <a:pt x="597930" y="174308"/>
                    <a:pt x="748722" y="146780"/>
                    <a:pt x="890184" y="146780"/>
                  </a:cubicBezTo>
                  <a:cubicBezTo>
                    <a:pt x="1121131" y="146780"/>
                    <a:pt x="1317045" y="223075"/>
                    <a:pt x="1484496" y="378714"/>
                  </a:cubicBezTo>
                  <a:cubicBezTo>
                    <a:pt x="1509152" y="401669"/>
                    <a:pt x="1533142" y="426339"/>
                    <a:pt x="1556560" y="452723"/>
                  </a:cubicBezTo>
                  <a:cubicBezTo>
                    <a:pt x="1572363" y="470535"/>
                    <a:pt x="1588070" y="488918"/>
                    <a:pt x="1603397" y="508254"/>
                  </a:cubicBezTo>
                  <a:lnTo>
                    <a:pt x="1603397" y="526637"/>
                  </a:lnTo>
                  <a:lnTo>
                    <a:pt x="1603397" y="2008156"/>
                  </a:lnTo>
                  <a:cubicBezTo>
                    <a:pt x="1416240" y="1825181"/>
                    <a:pt x="1191767" y="1732693"/>
                    <a:pt x="933784" y="1732693"/>
                  </a:cubicBezTo>
                  <a:cubicBezTo>
                    <a:pt x="748722" y="1732693"/>
                    <a:pt x="568990" y="1779556"/>
                    <a:pt x="418960" y="1830324"/>
                  </a:cubicBezTo>
                  <a:lnTo>
                    <a:pt x="418960" y="526637"/>
                  </a:lnTo>
                  <a:lnTo>
                    <a:pt x="418960" y="452628"/>
                  </a:lnTo>
                  <a:lnTo>
                    <a:pt x="418960" y="378714"/>
                  </a:lnTo>
                  <a:close/>
                  <a:moveTo>
                    <a:pt x="1869091" y="378714"/>
                  </a:moveTo>
                  <a:cubicBezTo>
                    <a:pt x="2036542" y="223075"/>
                    <a:pt x="2232457" y="146780"/>
                    <a:pt x="2463499" y="146780"/>
                  </a:cubicBezTo>
                  <a:cubicBezTo>
                    <a:pt x="2604866" y="146780"/>
                    <a:pt x="2755657" y="174308"/>
                    <a:pt x="2934627" y="233077"/>
                  </a:cubicBezTo>
                  <a:lnTo>
                    <a:pt x="2934627" y="378714"/>
                  </a:lnTo>
                  <a:lnTo>
                    <a:pt x="2934627" y="452723"/>
                  </a:lnTo>
                  <a:lnTo>
                    <a:pt x="2934627" y="526733"/>
                  </a:lnTo>
                  <a:lnTo>
                    <a:pt x="2934627" y="1830419"/>
                  </a:lnTo>
                  <a:cubicBezTo>
                    <a:pt x="2784692" y="1779651"/>
                    <a:pt x="2604866" y="1732788"/>
                    <a:pt x="2419804" y="1732788"/>
                  </a:cubicBezTo>
                  <a:cubicBezTo>
                    <a:pt x="2161821" y="1732788"/>
                    <a:pt x="1937347" y="1825276"/>
                    <a:pt x="1750190" y="2008251"/>
                  </a:cubicBezTo>
                  <a:lnTo>
                    <a:pt x="1750190" y="526637"/>
                  </a:lnTo>
                  <a:lnTo>
                    <a:pt x="1750190" y="508254"/>
                  </a:lnTo>
                  <a:cubicBezTo>
                    <a:pt x="1765517" y="488823"/>
                    <a:pt x="1781129" y="470535"/>
                    <a:pt x="1797027" y="452723"/>
                  </a:cubicBezTo>
                  <a:cubicBezTo>
                    <a:pt x="1820445" y="426244"/>
                    <a:pt x="1844435" y="401574"/>
                    <a:pt x="1869091" y="378714"/>
                  </a:cubicBezTo>
                  <a:close/>
                </a:path>
              </a:pathLst>
            </a:custGeom>
            <a:solidFill>
              <a:schemeClr val="bg1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ableau 11">
            <a:extLst>
              <a:ext uri="{FF2B5EF4-FFF2-40B4-BE49-F238E27FC236}">
                <a16:creationId xmlns:a16="http://schemas.microsoft.com/office/drawing/2014/main" id="{7D4C2BE8-940A-CF4A-8884-FC67F1E0F5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14388" y="2509838"/>
            <a:ext cx="9847262" cy="354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38DDA0AC-DD6A-3942-A0A5-3C5F2ED69A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2614228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 1 visuel + 1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E7C503B5-DFFA-DC44-A20C-75BC8786E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33463"/>
            <a:ext cx="5916613" cy="5026025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votre 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F58C2B-3722-114B-9150-68DADA5D94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613" y="1033463"/>
            <a:ext cx="5239067" cy="5026024"/>
          </a:xfrm>
          <a:prstGeom prst="rect">
            <a:avLst/>
          </a:prstGeom>
        </p:spPr>
        <p:txBody>
          <a:bodyPr lIns="360000" rIns="90000"/>
          <a:lstStyle>
            <a:lvl1pPr marL="0" indent="0">
              <a:buNone/>
              <a:defRPr lang="fr-FR" sz="1600" b="1" i="0" kern="1200" smtClean="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6350" indent="0">
              <a:buNone/>
              <a:tabLst/>
              <a:defRPr lang="fr-FR" sz="1400" b="0" i="0" u="none" strike="noStrike" kern="1200" baseline="0" dirty="0" smtClean="0">
                <a:solidFill>
                  <a:srgbClr val="000000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  <a:lvl3pPr marL="88900" indent="-88900">
              <a:buFontTx/>
              <a:buBlip>
                <a:blip r:embed="rId2"/>
              </a:buBlip>
              <a:tabLst/>
              <a:defRPr lang="fr-FR" sz="1000" b="0" i="0" kern="1200" dirty="0" smtClean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1"/>
            <a:endParaRPr lang="fr-FR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8A09478-4889-6C46-8F51-FDD2BDAB49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033462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90001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colonnes de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24EA10-C8DD-7C4B-9ADB-57FB4BABB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908" y="1812263"/>
            <a:ext cx="5285337" cy="4098086"/>
          </a:xfrm>
          <a:prstGeom prst="rect">
            <a:avLst/>
          </a:prstGeom>
        </p:spPr>
        <p:txBody>
          <a:bodyPr lIns="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000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7CB62ECB-F754-A04E-ABD3-5251DD142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3389" y="1812263"/>
            <a:ext cx="5537200" cy="4098086"/>
          </a:xfrm>
          <a:prstGeom prst="rect">
            <a:avLst/>
          </a:prstGeom>
        </p:spPr>
        <p:txBody>
          <a:bodyPr lIns="36000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488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2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A01E97-648A-8349-9D12-878807EA65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5193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 3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416B8EC-3178-4B43-9FC0-8FF9EB4B03A1}"/>
              </a:ext>
            </a:extLst>
          </p:cNvPr>
          <p:cNvGrpSpPr/>
          <p:nvPr userDrawn="1"/>
        </p:nvGrpSpPr>
        <p:grpSpPr>
          <a:xfrm>
            <a:off x="8885101" y="2417181"/>
            <a:ext cx="2331995" cy="2331995"/>
            <a:chOff x="356631" y="2141986"/>
            <a:chExt cx="3787638" cy="3787638"/>
          </a:xfrm>
        </p:grpSpPr>
        <p:sp>
          <p:nvSpPr>
            <p:cNvPr id="8" name="Larme 7">
              <a:extLst>
                <a:ext uri="{FF2B5EF4-FFF2-40B4-BE49-F238E27FC236}">
                  <a16:creationId xmlns:a16="http://schemas.microsoft.com/office/drawing/2014/main" id="{B0301EBC-1BAE-FA47-B937-874525AF4E42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8ED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6B80294-0900-F64E-B30B-ED8E0BEE764B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C0052C-0E4B-E148-93E9-2B294CF4E252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7D642D8-4785-E948-AF6B-2F72EA2A4329}"/>
              </a:ext>
            </a:extLst>
          </p:cNvPr>
          <p:cNvGrpSpPr/>
          <p:nvPr userDrawn="1"/>
        </p:nvGrpSpPr>
        <p:grpSpPr>
          <a:xfrm>
            <a:off x="6551173" y="2476316"/>
            <a:ext cx="2331995" cy="2331995"/>
            <a:chOff x="356631" y="2141986"/>
            <a:chExt cx="3787638" cy="3787638"/>
          </a:xfrm>
        </p:grpSpPr>
        <p:sp>
          <p:nvSpPr>
            <p:cNvPr id="12" name="Larme 11">
              <a:extLst>
                <a:ext uri="{FF2B5EF4-FFF2-40B4-BE49-F238E27FC236}">
                  <a16:creationId xmlns:a16="http://schemas.microsoft.com/office/drawing/2014/main" id="{CBBA9049-669F-2949-8EF5-211B40524DA4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B8BAE25-4722-F94E-95AC-71E9E3C60FCF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74A27-8728-E54F-A134-6860117D2A4E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70F0568-88BB-2E4A-B48F-CDAC3768F6BD}"/>
              </a:ext>
            </a:extLst>
          </p:cNvPr>
          <p:cNvGrpSpPr/>
          <p:nvPr userDrawn="1"/>
        </p:nvGrpSpPr>
        <p:grpSpPr>
          <a:xfrm>
            <a:off x="4240278" y="2551105"/>
            <a:ext cx="2331995" cy="2331995"/>
            <a:chOff x="356631" y="2141986"/>
            <a:chExt cx="3787638" cy="3787638"/>
          </a:xfrm>
        </p:grpSpPr>
        <p:sp>
          <p:nvSpPr>
            <p:cNvPr id="16" name="Larme 15">
              <a:extLst>
                <a:ext uri="{FF2B5EF4-FFF2-40B4-BE49-F238E27FC236}">
                  <a16:creationId xmlns:a16="http://schemas.microsoft.com/office/drawing/2014/main" id="{20FA106A-63AE-2749-8C0F-625C29748AB1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206E693-F35E-484B-8D21-7059D24FF8FC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85418A-98E8-1845-883F-672C6121BB04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1</a:t>
              </a:r>
            </a:p>
          </p:txBody>
        </p:sp>
      </p:grp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2320" y="1933575"/>
            <a:ext cx="671353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921136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diam </a:t>
            </a:r>
            <a:r>
              <a:rPr lang="fr-FR" err="1"/>
              <a:t>laoreet</a:t>
            </a:r>
            <a:r>
              <a:rPr lang="fr-FR"/>
              <a:t>,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ex </a:t>
            </a:r>
            <a:r>
              <a:rPr lang="fr-FR" err="1"/>
              <a:t>faucibus</a:t>
            </a:r>
            <a:r>
              <a:rPr lang="fr-FR"/>
              <a:t>. Sed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A10F05E0-E873-4B4A-B7DD-99C5C6910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263" y="3516314"/>
            <a:ext cx="1804987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9525" indent="0" algn="ctr"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1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A44C527F-2F34-EE4B-96DE-483D09C69E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5311" y="3516314"/>
            <a:ext cx="1551584" cy="432232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2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24C4D928-221F-2148-9A4D-479E67219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42751" y="3516314"/>
            <a:ext cx="1551584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3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693C9FA-582E-B344-939E-827C9285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06527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 1 visuel + 1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E7C503B5-DFFA-DC44-A20C-75BC8786E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33463"/>
            <a:ext cx="5916613" cy="5026025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votre 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F58C2B-3722-114B-9150-68DADA5D94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613" y="1033463"/>
            <a:ext cx="5239067" cy="5026024"/>
          </a:xfrm>
          <a:prstGeom prst="rect">
            <a:avLst/>
          </a:prstGeom>
        </p:spPr>
        <p:txBody>
          <a:bodyPr lIns="360000" rIns="90000"/>
          <a:lstStyle>
            <a:lvl1pPr marL="0" indent="0">
              <a:buNone/>
              <a:defRPr lang="fr-FR" sz="1600" b="1" i="0" kern="1200" smtClean="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6350" indent="0">
              <a:buNone/>
              <a:tabLst/>
              <a:defRPr lang="fr-FR" sz="1400" b="0" i="0" u="none" strike="noStrike" kern="1200" baseline="0" dirty="0" smtClean="0">
                <a:solidFill>
                  <a:srgbClr val="000000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  <a:lvl3pPr marL="88900" indent="-88900">
              <a:buFontTx/>
              <a:buBlip>
                <a:blip r:embed="rId2"/>
              </a:buBlip>
              <a:tabLst/>
              <a:defRPr lang="fr-FR" sz="1000" b="0" i="0" kern="1200" dirty="0" smtClean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1"/>
            <a:endParaRPr lang="fr-FR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8A09478-4889-6C46-8F51-FDD2BDAB49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033462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4120375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4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rme libre 50">
            <a:extLst>
              <a:ext uri="{FF2B5EF4-FFF2-40B4-BE49-F238E27FC236}">
                <a16:creationId xmlns:a16="http://schemas.microsoft.com/office/drawing/2014/main" id="{18AC54BD-4A66-F545-BCDE-EB6D2C1651F1}"/>
              </a:ext>
            </a:extLst>
          </p:cNvPr>
          <p:cNvSpPr/>
          <p:nvPr userDrawn="1"/>
        </p:nvSpPr>
        <p:spPr>
          <a:xfrm rot="2700000">
            <a:off x="8218442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D3EE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933575"/>
            <a:ext cx="1035208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C8D5102B-3563-4748-9076-30BFE2370390}"/>
              </a:ext>
            </a:extLst>
          </p:cNvPr>
          <p:cNvSpPr/>
          <p:nvPr userDrawn="1"/>
        </p:nvSpPr>
        <p:spPr>
          <a:xfrm rot="2700000">
            <a:off x="5417053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A6DD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88D07600-0510-484E-B38C-EF0D5F86334D}"/>
              </a:ext>
            </a:extLst>
          </p:cNvPr>
          <p:cNvSpPr/>
          <p:nvPr/>
        </p:nvSpPr>
        <p:spPr>
          <a:xfrm rot="2700000">
            <a:off x="2756980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3948C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948700DC-C044-1D4F-8372-2B0FA6CFE53B}"/>
              </a:ext>
            </a:extLst>
          </p:cNvPr>
          <p:cNvSpPr/>
          <p:nvPr userDrawn="1"/>
        </p:nvSpPr>
        <p:spPr>
          <a:xfrm rot="2700000">
            <a:off x="124996" y="2742312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9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44CE80-9AD1-E549-B0D3-0B7D7564F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910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E1F67C0B-858F-9A4A-9AAD-DA9EAFEEB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027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8DFE978E-924F-C541-ADEC-EFEB6DEA7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8474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4" name="Espace réservé du texte 3">
            <a:extLst>
              <a:ext uri="{FF2B5EF4-FFF2-40B4-BE49-F238E27FC236}">
                <a16:creationId xmlns:a16="http://schemas.microsoft.com/office/drawing/2014/main" id="{82B5DB42-A77F-6742-A3B0-0D1A34904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3238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46E21B0-45EC-E94D-B2C2-862392DC5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08031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Puis votre texte courant</a:t>
            </a:r>
          </a:p>
          <a:p>
            <a:pPr lvl="0"/>
            <a:endParaRPr lang="fr-FR"/>
          </a:p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F009BA-D9DA-8945-886B-B760CC1A3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A7118BC-9DDD-6349-8CDD-049389D87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49821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schéma 7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BBBE3464-8978-0C4E-8934-70375A5BB5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033" y="1379868"/>
            <a:ext cx="3037205" cy="768983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4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Titre du schéma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BE4452-9271-D449-9254-31597ED38838}"/>
              </a:ext>
            </a:extLst>
          </p:cNvPr>
          <p:cNvGrpSpPr/>
          <p:nvPr userDrawn="1"/>
        </p:nvGrpSpPr>
        <p:grpSpPr>
          <a:xfrm>
            <a:off x="2313313" y="2557071"/>
            <a:ext cx="2362462" cy="2359020"/>
            <a:chOff x="3459950" y="2037551"/>
            <a:chExt cx="1858658" cy="185595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80D4654-5F5A-7C4D-802E-B8AD29A085D6}"/>
                </a:ext>
              </a:extLst>
            </p:cNvPr>
            <p:cNvSpPr/>
            <p:nvPr/>
          </p:nvSpPr>
          <p:spPr>
            <a:xfrm>
              <a:off x="3462658" y="2037551"/>
              <a:ext cx="1855950" cy="1855950"/>
            </a:xfrm>
            <a:prstGeom prst="ellipse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B85875-EDB6-F347-AEF3-E9156C55E36D}"/>
                </a:ext>
              </a:extLst>
            </p:cNvPr>
            <p:cNvSpPr/>
            <p:nvPr/>
          </p:nvSpPr>
          <p:spPr>
            <a:xfrm>
              <a:off x="3459950" y="2479926"/>
              <a:ext cx="1852503" cy="46007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02</a:t>
              </a: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99AC38AB-17B6-3345-87CC-61FD65016D3A}"/>
              </a:ext>
            </a:extLst>
          </p:cNvPr>
          <p:cNvSpPr/>
          <p:nvPr/>
        </p:nvSpPr>
        <p:spPr>
          <a:xfrm>
            <a:off x="583437" y="3158798"/>
            <a:ext cx="1764187" cy="1764187"/>
          </a:xfrm>
          <a:prstGeom prst="ellipse">
            <a:avLst/>
          </a:prstGeom>
          <a:solidFill>
            <a:srgbClr val="A6DCFF"/>
          </a:solidFill>
          <a:ln w="254000">
            <a:solidFill>
              <a:srgbClr val="D3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CE2A8-68FB-3E4E-95EE-7435A7791C2A}"/>
              </a:ext>
            </a:extLst>
          </p:cNvPr>
          <p:cNvSpPr/>
          <p:nvPr/>
        </p:nvSpPr>
        <p:spPr>
          <a:xfrm>
            <a:off x="594404" y="3322041"/>
            <a:ext cx="1733881" cy="57037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5A1CFC2-267B-B947-A371-3BEDB75D361B}"/>
              </a:ext>
            </a:extLst>
          </p:cNvPr>
          <p:cNvSpPr/>
          <p:nvPr/>
        </p:nvSpPr>
        <p:spPr>
          <a:xfrm>
            <a:off x="4518790" y="1951048"/>
            <a:ext cx="2024766" cy="2024766"/>
          </a:xfrm>
          <a:prstGeom prst="ellipse">
            <a:avLst/>
          </a:prstGeom>
          <a:solidFill>
            <a:srgbClr val="A6DCFF">
              <a:alpha val="72000"/>
            </a:srgb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02F49A-7EC0-0645-A379-FA51BBAF7928}"/>
              </a:ext>
            </a:extLst>
          </p:cNvPr>
          <p:cNvSpPr/>
          <p:nvPr/>
        </p:nvSpPr>
        <p:spPr>
          <a:xfrm>
            <a:off x="4428437" y="2368190"/>
            <a:ext cx="2115123" cy="584775"/>
          </a:xfrm>
          <a:prstGeom prst="rect">
            <a:avLst/>
          </a:prstGeom>
          <a:ln w="3810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30BFD9E-CB52-2F45-8FC7-9790D0727C90}"/>
              </a:ext>
            </a:extLst>
          </p:cNvPr>
          <p:cNvSpPr/>
          <p:nvPr/>
        </p:nvSpPr>
        <p:spPr>
          <a:xfrm>
            <a:off x="7858905" y="2367793"/>
            <a:ext cx="3358584" cy="3358585"/>
          </a:xfrm>
          <a:prstGeom prst="ellipse">
            <a:avLst/>
          </a:prstGeom>
          <a:solidFill>
            <a:srgbClr val="A6DCFF">
              <a:alpha val="91000"/>
            </a:srgbClr>
          </a:solidFill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031E8-EAC2-B94A-A916-F7979C3B4257}"/>
              </a:ext>
            </a:extLst>
          </p:cNvPr>
          <p:cNvSpPr/>
          <p:nvPr/>
        </p:nvSpPr>
        <p:spPr>
          <a:xfrm>
            <a:off x="7858907" y="2657957"/>
            <a:ext cx="3358582" cy="584775"/>
          </a:xfrm>
          <a:prstGeom prst="rect">
            <a:avLst/>
          </a:prstGeom>
          <a:ln>
            <a:noFill/>
          </a:ln>
        </p:spPr>
        <p:txBody>
          <a:bodyPr wrap="square" lIns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FranceTV Brown" panose="020B0504020101010102" pitchFamily="34" charset="77"/>
              </a:rPr>
              <a:t>07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0C3C8B5-FFB2-AA47-9643-3047A98A38A6}"/>
              </a:ext>
            </a:extLst>
          </p:cNvPr>
          <p:cNvGrpSpPr/>
          <p:nvPr/>
        </p:nvGrpSpPr>
        <p:grpSpPr>
          <a:xfrm>
            <a:off x="3302407" y="4205725"/>
            <a:ext cx="2122225" cy="2121161"/>
            <a:chOff x="4533657" y="1238741"/>
            <a:chExt cx="2485079" cy="248383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994BBE1-4E26-E245-A3CD-930CC9C4D09C}"/>
                </a:ext>
              </a:extLst>
            </p:cNvPr>
            <p:cNvSpPr/>
            <p:nvPr/>
          </p:nvSpPr>
          <p:spPr>
            <a:xfrm>
              <a:off x="4534903" y="1238741"/>
              <a:ext cx="2483833" cy="2483834"/>
            </a:xfrm>
            <a:prstGeom prst="ellipse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7BD207-90FE-4D4F-B5A0-134615A0E08F}"/>
                </a:ext>
              </a:extLst>
            </p:cNvPr>
            <p:cNvSpPr/>
            <p:nvPr/>
          </p:nvSpPr>
          <p:spPr>
            <a:xfrm>
              <a:off x="4533657" y="1655026"/>
              <a:ext cx="2483833" cy="68475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03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D3D99BF-7D2A-C047-846A-01BCE2643B3A}"/>
              </a:ext>
            </a:extLst>
          </p:cNvPr>
          <p:cNvGrpSpPr/>
          <p:nvPr/>
        </p:nvGrpSpPr>
        <p:grpSpPr>
          <a:xfrm>
            <a:off x="5535322" y="3487156"/>
            <a:ext cx="2508415" cy="2508414"/>
            <a:chOff x="5580360" y="3877381"/>
            <a:chExt cx="2224976" cy="2224975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292C10F-A33D-8040-9853-AF9E16F06CB8}"/>
                </a:ext>
              </a:extLst>
            </p:cNvPr>
            <p:cNvSpPr/>
            <p:nvPr/>
          </p:nvSpPr>
          <p:spPr>
            <a:xfrm>
              <a:off x="5580361" y="3877381"/>
              <a:ext cx="2224975" cy="2224975"/>
            </a:xfrm>
            <a:prstGeom prst="ellipse">
              <a:avLst/>
            </a:prstGeom>
            <a:solidFill>
              <a:srgbClr val="F3948C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BF971B-22D3-7A47-A8F2-E9D4D735CCFC}"/>
                </a:ext>
              </a:extLst>
            </p:cNvPr>
            <p:cNvSpPr/>
            <p:nvPr/>
          </p:nvSpPr>
          <p:spPr>
            <a:xfrm>
              <a:off x="5580360" y="4350760"/>
              <a:ext cx="2224032" cy="51869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05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F7A021E-F802-6047-8CE7-C70B35354B77}"/>
              </a:ext>
            </a:extLst>
          </p:cNvPr>
          <p:cNvGrpSpPr/>
          <p:nvPr/>
        </p:nvGrpSpPr>
        <p:grpSpPr>
          <a:xfrm>
            <a:off x="6543561" y="1552774"/>
            <a:ext cx="1847430" cy="1847430"/>
            <a:chOff x="7049820" y="1993487"/>
            <a:chExt cx="1847430" cy="184743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AEFB0B7-5098-D64A-8124-27AA1E247157}"/>
                </a:ext>
              </a:extLst>
            </p:cNvPr>
            <p:cNvSpPr/>
            <p:nvPr/>
          </p:nvSpPr>
          <p:spPr>
            <a:xfrm>
              <a:off x="7049820" y="1993487"/>
              <a:ext cx="1847430" cy="1847430"/>
            </a:xfrm>
            <a:prstGeom prst="ellipse">
              <a:avLst/>
            </a:prstGeom>
            <a:solidFill>
              <a:srgbClr val="FC5A51">
                <a:alpha val="8603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F27477-B6A9-8C41-B663-5EA47857615D}"/>
                </a:ext>
              </a:extLst>
            </p:cNvPr>
            <p:cNvSpPr/>
            <p:nvPr/>
          </p:nvSpPr>
          <p:spPr>
            <a:xfrm>
              <a:off x="7049820" y="2291401"/>
              <a:ext cx="1847429" cy="58477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bg1"/>
                  </a:solidFill>
                  <a:latin typeface="FranceTV Brown" panose="020B0504020101010102" pitchFamily="34" charset="77"/>
                </a:rPr>
                <a:t>06</a:t>
              </a:r>
            </a:p>
          </p:txBody>
        </p:sp>
      </p:grp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3BC3C06-9FE5-0E4D-A70C-B6B3ED93D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120" y="3903708"/>
            <a:ext cx="179748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8" name="Espace réservé du texte 39">
            <a:extLst>
              <a:ext uri="{FF2B5EF4-FFF2-40B4-BE49-F238E27FC236}">
                <a16:creationId xmlns:a16="http://schemas.microsoft.com/office/drawing/2014/main" id="{6E98908E-CDA2-D543-9311-EB53718D4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582" y="3711044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39" name="Espace réservé du texte 39">
            <a:extLst>
              <a:ext uri="{FF2B5EF4-FFF2-40B4-BE49-F238E27FC236}">
                <a16:creationId xmlns:a16="http://schemas.microsoft.com/office/drawing/2014/main" id="{807D0E5F-949C-C74C-91D6-0C5AC2443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62" y="2920398"/>
            <a:ext cx="2327370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7" name="Espace réservé du texte 39">
            <a:extLst>
              <a:ext uri="{FF2B5EF4-FFF2-40B4-BE49-F238E27FC236}">
                <a16:creationId xmlns:a16="http://schemas.microsoft.com/office/drawing/2014/main" id="{6268D701-BBCE-B647-B8A7-88118932F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3558" y="2411634"/>
            <a:ext cx="184743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8" name="Espace réservé du texte 39">
            <a:extLst>
              <a:ext uri="{FF2B5EF4-FFF2-40B4-BE49-F238E27FC236}">
                <a16:creationId xmlns:a16="http://schemas.microsoft.com/office/drawing/2014/main" id="{1FA1F825-B03D-8645-AE6A-5D218DE4A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4258" y="4570443"/>
            <a:ext cx="2507351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49" name="Espace réservé du texte 39">
            <a:extLst>
              <a:ext uri="{FF2B5EF4-FFF2-40B4-BE49-F238E27FC236}">
                <a16:creationId xmlns:a16="http://schemas.microsoft.com/office/drawing/2014/main" id="{F66B6F9F-C50B-DE4D-9896-029B272AA5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343" y="5127333"/>
            <a:ext cx="2122225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0" name="Espace réservé du texte 39">
            <a:extLst>
              <a:ext uri="{FF2B5EF4-FFF2-40B4-BE49-F238E27FC236}">
                <a16:creationId xmlns:a16="http://schemas.microsoft.com/office/drawing/2014/main" id="{206D400F-0FC5-C949-AA9E-4184E568E6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905" y="3243532"/>
            <a:ext cx="3358584" cy="65752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3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6350" indent="12700" algn="ctr"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Infos bulle</a:t>
            </a:r>
          </a:p>
          <a:p>
            <a:pPr lvl="1"/>
            <a:r>
              <a:rPr lang="fr-FR"/>
              <a:t>Détails de l’info bulle</a:t>
            </a:r>
          </a:p>
        </p:txBody>
      </p:sp>
      <p:sp>
        <p:nvSpPr>
          <p:cNvPr id="51" name="Aide-fichier">
            <a:extLst>
              <a:ext uri="{FF2B5EF4-FFF2-40B4-BE49-F238E27FC236}">
                <a16:creationId xmlns:a16="http://schemas.microsoft.com/office/drawing/2014/main" id="{BCF9079B-BA65-4E49-BF1A-560BA47BCE67}"/>
              </a:ext>
            </a:extLst>
          </p:cNvPr>
          <p:cNvSpPr txBox="1"/>
          <p:nvPr/>
        </p:nvSpPr>
        <p:spPr>
          <a:xfrm>
            <a:off x="803275" y="6947342"/>
            <a:ext cx="11272011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Le nombre de bulle peut se modifier dans le masque des diapositives</a:t>
            </a:r>
            <a:b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</a:br>
            <a:r>
              <a:rPr lang="fr-FR" sz="1200" b="0" i="0">
                <a:solidFill>
                  <a:srgbClr val="92D050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(Affichage &gt; masques des diapositives)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A45F569D-E345-7242-A323-168EA6E217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330371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829E62-A396-A544-A8FE-50D7B9E23AA6}"/>
              </a:ext>
            </a:extLst>
          </p:cNvPr>
          <p:cNvCxnSpPr>
            <a:cxnSpLocks/>
          </p:cNvCxnSpPr>
          <p:nvPr userDrawn="1"/>
        </p:nvCxnSpPr>
        <p:spPr>
          <a:xfrm>
            <a:off x="7790779" y="1353312"/>
            <a:ext cx="0" cy="423237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4061551" y="1341784"/>
            <a:ext cx="0" cy="4243904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11">
            <a:extLst>
              <a:ext uri="{FF2B5EF4-FFF2-40B4-BE49-F238E27FC236}">
                <a16:creationId xmlns:a16="http://schemas.microsoft.com/office/drawing/2014/main" id="{AB4B497D-1031-E747-AB52-FABD7E63A4E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82614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322509" y="2441448"/>
            <a:ext cx="3217320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3" name="Espace réservé du graphique 11">
            <a:extLst>
              <a:ext uri="{FF2B5EF4-FFF2-40B4-BE49-F238E27FC236}">
                <a16:creationId xmlns:a16="http://schemas.microsoft.com/office/drawing/2014/main" id="{1989F8AC-7FBC-E941-B0AD-62BAA1FEB0F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13565" y="2441448"/>
            <a:ext cx="3195265" cy="2803652"/>
          </a:xfrm>
          <a:prstGeom prst="rect">
            <a:avLst/>
          </a:prstGeom>
        </p:spPr>
        <p:txBody>
          <a:bodyPr bIns="864000" anchor="ctr" anchorCtr="0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A7FEA7-78D4-134E-8A5F-CD5813BB45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1803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</a:t>
            </a:r>
            <a:r>
              <a:rPr lang="fr-FR" err="1"/>
              <a:t>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</a:t>
            </a:r>
            <a:r>
              <a:rPr lang="fr-FR" err="1"/>
              <a:t>picto</a:t>
            </a:r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D6F0CACC-ACB3-6D48-962C-36499AE9EBED}"/>
                </a:ext>
              </a:extLst>
            </p:cNvPr>
            <p:cNvSpPr/>
            <p:nvPr userDrawn="1"/>
          </p:nvSpPr>
          <p:spPr>
            <a:xfrm rot="10800000">
              <a:off x="2098906" y="5419431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79A24FB-0614-8244-8747-FF647251D53B}"/>
                </a:ext>
              </a:extLst>
            </p:cNvPr>
            <p:cNvSpPr/>
            <p:nvPr userDrawn="1"/>
          </p:nvSpPr>
          <p:spPr>
            <a:xfrm rot="10800000">
              <a:off x="9636431" y="5416407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space réservé pour une image  4">
            <a:extLst>
              <a:ext uri="{FF2B5EF4-FFF2-40B4-BE49-F238E27FC236}">
                <a16:creationId xmlns:a16="http://schemas.microsoft.com/office/drawing/2014/main" id="{07A01AB9-208E-E04A-A517-EC5DA932C8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499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</a:t>
            </a:r>
            <a:r>
              <a:rPr lang="fr-FR" err="1"/>
              <a:t>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</a:t>
            </a:r>
            <a:r>
              <a:rPr lang="fr-FR" err="1"/>
              <a:t>picto</a:t>
            </a:r>
            <a:endParaRPr lang="fr-FR"/>
          </a:p>
        </p:txBody>
      </p: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C083B541-96F1-B34D-A8D9-CDF4D68253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7587" y="1341784"/>
            <a:ext cx="1198942" cy="9283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</a:t>
            </a:r>
            <a:br>
              <a:rPr lang="fr-FR"/>
            </a:br>
            <a:r>
              <a:rPr lang="fr-FR"/>
              <a:t>votre </a:t>
            </a:r>
            <a:r>
              <a:rPr lang="fr-FR" err="1"/>
              <a:t>picto</a:t>
            </a:r>
            <a:br>
              <a:rPr lang="fr-FR"/>
            </a:br>
            <a:r>
              <a:rPr lang="fr-FR"/>
              <a:t>ou supprimer ce bloc </a:t>
            </a:r>
            <a:br>
              <a:rPr lang="fr-FR"/>
            </a:br>
            <a:r>
              <a:rPr lang="fr-FR"/>
              <a:t>et copier votre </a:t>
            </a:r>
            <a:r>
              <a:rPr lang="fr-FR" err="1"/>
              <a:t>picto</a:t>
            </a:r>
            <a:endParaRPr lang="fr-FR"/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2D25EAED-0AF7-D847-ADEB-ADC47DADA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6BEBB28A-2496-6E47-A9C1-2F0099FE73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265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F729A06B-A661-4D42-9859-EB98E4FD97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7418" y="5773461"/>
            <a:ext cx="2816986" cy="28084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0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2E0A776-C5D8-6A49-A261-395F6F659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123939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347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0C712C-C536-A844-B483-A5DC4532DFF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41784"/>
            <a:ext cx="0" cy="3903316"/>
          </a:xfrm>
          <a:prstGeom prst="line">
            <a:avLst/>
          </a:prstGeom>
          <a:ln>
            <a:solidFill>
              <a:srgbClr val="A6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graphique 11">
            <a:extLst>
              <a:ext uri="{FF2B5EF4-FFF2-40B4-BE49-F238E27FC236}">
                <a16:creationId xmlns:a16="http://schemas.microsoft.com/office/drawing/2014/main" id="{1955EB40-661C-6B4D-8EA5-735C91173C0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95296" y="1376362"/>
            <a:ext cx="4660383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E81808-5E00-4B4A-8617-DFF1802BD6BF}"/>
              </a:ext>
            </a:extLst>
          </p:cNvPr>
          <p:cNvGrpSpPr/>
          <p:nvPr userDrawn="1"/>
        </p:nvGrpSpPr>
        <p:grpSpPr>
          <a:xfrm>
            <a:off x="583274" y="5578960"/>
            <a:ext cx="10655793" cy="585813"/>
            <a:chOff x="583274" y="5412703"/>
            <a:chExt cx="10655793" cy="585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6BA05D-98FC-884A-A22C-883A0E2D13B0}"/>
                </a:ext>
              </a:extLst>
            </p:cNvPr>
            <p:cNvSpPr/>
            <p:nvPr userDrawn="1"/>
          </p:nvSpPr>
          <p:spPr>
            <a:xfrm>
              <a:off x="583274" y="5421564"/>
              <a:ext cx="10655793" cy="576952"/>
            </a:xfrm>
            <a:prstGeom prst="rect">
              <a:avLst/>
            </a:prstGeom>
            <a:solidFill>
              <a:srgbClr val="F3948C">
                <a:alpha val="1980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FFF7C6D-1068-A44D-933C-0B3BF2F5DA4E}"/>
                </a:ext>
              </a:extLst>
            </p:cNvPr>
            <p:cNvSpPr/>
            <p:nvPr userDrawn="1"/>
          </p:nvSpPr>
          <p:spPr>
            <a:xfrm rot="10800000">
              <a:off x="5865754" y="5412703"/>
              <a:ext cx="155309" cy="1228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graphique 11">
            <a:extLst>
              <a:ext uri="{FF2B5EF4-FFF2-40B4-BE49-F238E27FC236}">
                <a16:creationId xmlns:a16="http://schemas.microsoft.com/office/drawing/2014/main" id="{930C240C-640C-864E-BD5D-6732428B33B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3275" y="1376362"/>
            <a:ext cx="4893429" cy="3868737"/>
          </a:xfrm>
          <a:prstGeom prst="rect">
            <a:avLst/>
          </a:prstGeom>
        </p:spPr>
        <p:txBody>
          <a:bodyPr bIns="936000" anchor="ctr"/>
          <a:lstStyle>
            <a:lvl1pPr marL="0" indent="0" algn="ctr">
              <a:buNone/>
              <a:defRPr sz="1400" b="0" i="1">
                <a:solidFill>
                  <a:schemeClr val="bg1">
                    <a:lumMod val="75000"/>
                  </a:schemeClr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r>
              <a:rPr lang="fr-FR"/>
              <a:t>Cliquez pour insérer un graphique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DC778D0-4137-B247-8BB0-876C14E98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626" y="5701852"/>
            <a:ext cx="10108598" cy="337015"/>
          </a:xfrm>
          <a:prstGeom prst="rect">
            <a:avLst/>
          </a:prstGeom>
        </p:spPr>
        <p:txBody>
          <a:bodyPr lIns="0" tIns="0" rIns="0" bIns="0" numCol="1">
            <a:spAutoFit/>
          </a:bodyPr>
          <a:lstStyle>
            <a:lvl1pPr marL="0" indent="0" algn="ctr">
              <a:spcBef>
                <a:spcPts val="1400"/>
              </a:spcBef>
              <a:buNone/>
              <a:defRPr sz="1200" b="1" i="0">
                <a:solidFill>
                  <a:schemeClr val="tx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4715BA5-CF68-8B4F-9CC6-CA5879D9F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885817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3 a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7C3F47-113F-1A44-B1A6-C805A00148CA}"/>
              </a:ext>
            </a:extLst>
          </p:cNvPr>
          <p:cNvGrpSpPr/>
          <p:nvPr userDrawn="1"/>
        </p:nvGrpSpPr>
        <p:grpSpPr>
          <a:xfrm>
            <a:off x="877394" y="1453676"/>
            <a:ext cx="334011" cy="311666"/>
            <a:chOff x="4669540" y="4827189"/>
            <a:chExt cx="690232" cy="644055"/>
          </a:xfrm>
        </p:grpSpPr>
        <p:sp>
          <p:nvSpPr>
            <p:cNvPr id="13" name="Graphique 20">
              <a:extLst>
                <a:ext uri="{FF2B5EF4-FFF2-40B4-BE49-F238E27FC236}">
                  <a16:creationId xmlns:a16="http://schemas.microsoft.com/office/drawing/2014/main" id="{3EB08259-DFEB-A347-B1DF-5510D8021AB4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20">
              <a:extLst>
                <a:ext uri="{FF2B5EF4-FFF2-40B4-BE49-F238E27FC236}">
                  <a16:creationId xmlns:a16="http://schemas.microsoft.com/office/drawing/2014/main" id="{B4FA6F19-F05E-DF43-BC76-6B1BE2D37884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35F55A-3AA5-EB49-8E8B-56A7CC72E32F}"/>
              </a:ext>
            </a:extLst>
          </p:cNvPr>
          <p:cNvGrpSpPr/>
          <p:nvPr userDrawn="1"/>
        </p:nvGrpSpPr>
        <p:grpSpPr>
          <a:xfrm>
            <a:off x="4093927" y="1436464"/>
            <a:ext cx="334013" cy="311666"/>
            <a:chOff x="4040762" y="1500262"/>
            <a:chExt cx="334013" cy="311666"/>
          </a:xfrm>
        </p:grpSpPr>
        <p:sp>
          <p:nvSpPr>
            <p:cNvPr id="15" name="Graphique 20">
              <a:extLst>
                <a:ext uri="{FF2B5EF4-FFF2-40B4-BE49-F238E27FC236}">
                  <a16:creationId xmlns:a16="http://schemas.microsoft.com/office/drawing/2014/main" id="{190E966B-F071-7045-9935-D801EF77A763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20">
              <a:extLst>
                <a:ext uri="{FF2B5EF4-FFF2-40B4-BE49-F238E27FC236}">
                  <a16:creationId xmlns:a16="http://schemas.microsoft.com/office/drawing/2014/main" id="{B4CECA5D-AA2C-0A40-B02F-B58FC010076C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0A3BC8F-8F78-C04B-9DD9-4568DF2743B1}"/>
              </a:ext>
            </a:extLst>
          </p:cNvPr>
          <p:cNvGrpSpPr/>
          <p:nvPr userDrawn="1"/>
        </p:nvGrpSpPr>
        <p:grpSpPr>
          <a:xfrm>
            <a:off x="7294621" y="1453020"/>
            <a:ext cx="334013" cy="311666"/>
            <a:chOff x="7241456" y="1516818"/>
            <a:chExt cx="334013" cy="311666"/>
          </a:xfrm>
        </p:grpSpPr>
        <p:sp>
          <p:nvSpPr>
            <p:cNvPr id="17" name="Graphique 20">
              <a:extLst>
                <a:ext uri="{FF2B5EF4-FFF2-40B4-BE49-F238E27FC236}">
                  <a16:creationId xmlns:a16="http://schemas.microsoft.com/office/drawing/2014/main" id="{8A95195E-67BA-6E4C-A15B-226463C98FB8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20">
              <a:extLst>
                <a:ext uri="{FF2B5EF4-FFF2-40B4-BE49-F238E27FC236}">
                  <a16:creationId xmlns:a16="http://schemas.microsoft.com/office/drawing/2014/main" id="{782B3DEC-7F8A-5444-8B69-AB29F1E8350A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2C904C-8E25-3A42-AA02-543CB363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8447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A72B9F7-3FC9-B445-A3B8-1714285A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95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0C0A457B-F934-0845-8757-3446E4D8F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9936" y="1379270"/>
            <a:ext cx="1443736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3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FD5CB15-8DBD-F147-9D5F-A4E6B14452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990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643FABE7-6CD1-3C4F-BF38-15FFC7055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7635" y="1874153"/>
            <a:ext cx="3084577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1BF6D520-C4D5-1442-9AEA-BF68ADD11A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7179" y="1874153"/>
            <a:ext cx="3657346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2DCA8400-5421-4640-919A-EA9FAD814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7635" y="2633365"/>
            <a:ext cx="3084513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E9FB5C85-FB6E-C64E-8A33-620058246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79" y="2633365"/>
            <a:ext cx="3657346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tIns="324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AD22695-D19D-AB42-9872-602748B311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3483911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- 3 a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7C3F47-113F-1A44-B1A6-C805A00148CA}"/>
              </a:ext>
            </a:extLst>
          </p:cNvPr>
          <p:cNvGrpSpPr/>
          <p:nvPr userDrawn="1"/>
        </p:nvGrpSpPr>
        <p:grpSpPr>
          <a:xfrm>
            <a:off x="474276" y="1197936"/>
            <a:ext cx="286579" cy="311666"/>
            <a:chOff x="4669540" y="4827189"/>
            <a:chExt cx="690232" cy="644055"/>
          </a:xfrm>
        </p:grpSpPr>
        <p:sp>
          <p:nvSpPr>
            <p:cNvPr id="13" name="Graphique 20">
              <a:extLst>
                <a:ext uri="{FF2B5EF4-FFF2-40B4-BE49-F238E27FC236}">
                  <a16:creationId xmlns:a16="http://schemas.microsoft.com/office/drawing/2014/main" id="{3EB08259-DFEB-A347-B1DF-5510D8021AB4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que 20">
              <a:extLst>
                <a:ext uri="{FF2B5EF4-FFF2-40B4-BE49-F238E27FC236}">
                  <a16:creationId xmlns:a16="http://schemas.microsoft.com/office/drawing/2014/main" id="{B4FA6F19-F05E-DF43-BC76-6B1BE2D37884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35F55A-3AA5-EB49-8E8B-56A7CC72E32F}"/>
              </a:ext>
            </a:extLst>
          </p:cNvPr>
          <p:cNvGrpSpPr/>
          <p:nvPr userDrawn="1"/>
        </p:nvGrpSpPr>
        <p:grpSpPr>
          <a:xfrm>
            <a:off x="3298686" y="1181760"/>
            <a:ext cx="277384" cy="311666"/>
            <a:chOff x="4040762" y="1500262"/>
            <a:chExt cx="334013" cy="311666"/>
          </a:xfrm>
        </p:grpSpPr>
        <p:sp>
          <p:nvSpPr>
            <p:cNvPr id="15" name="Graphique 20">
              <a:extLst>
                <a:ext uri="{FF2B5EF4-FFF2-40B4-BE49-F238E27FC236}">
                  <a16:creationId xmlns:a16="http://schemas.microsoft.com/office/drawing/2014/main" id="{190E966B-F071-7045-9935-D801EF77A763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que 20">
              <a:extLst>
                <a:ext uri="{FF2B5EF4-FFF2-40B4-BE49-F238E27FC236}">
                  <a16:creationId xmlns:a16="http://schemas.microsoft.com/office/drawing/2014/main" id="{B4CECA5D-AA2C-0A40-B02F-B58FC010076C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0A3BC8F-8F78-C04B-9DD9-4568DF2743B1}"/>
              </a:ext>
            </a:extLst>
          </p:cNvPr>
          <p:cNvGrpSpPr/>
          <p:nvPr userDrawn="1"/>
        </p:nvGrpSpPr>
        <p:grpSpPr>
          <a:xfrm>
            <a:off x="6022900" y="1197539"/>
            <a:ext cx="248989" cy="311666"/>
            <a:chOff x="7241456" y="1516818"/>
            <a:chExt cx="334013" cy="311666"/>
          </a:xfrm>
        </p:grpSpPr>
        <p:sp>
          <p:nvSpPr>
            <p:cNvPr id="17" name="Graphique 20">
              <a:extLst>
                <a:ext uri="{FF2B5EF4-FFF2-40B4-BE49-F238E27FC236}">
                  <a16:creationId xmlns:a16="http://schemas.microsoft.com/office/drawing/2014/main" id="{8A95195E-67BA-6E4C-A15B-226463C98FB8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que 20">
              <a:extLst>
                <a:ext uri="{FF2B5EF4-FFF2-40B4-BE49-F238E27FC236}">
                  <a16:creationId xmlns:a16="http://schemas.microsoft.com/office/drawing/2014/main" id="{782B3DEC-7F8A-5444-8B69-AB29F1E8350A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2C904C-8E25-3A42-AA02-543CB363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329" y="1123530"/>
            <a:ext cx="1238715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BA72B9F7-3FC9-B445-A3B8-1714285A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4294" y="1124566"/>
            <a:ext cx="1198963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0C0A457B-F934-0845-8757-3446E4D8F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8215" y="1123789"/>
            <a:ext cx="1076228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3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FD5CB15-8DBD-F147-9D5F-A4E6B14452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873" y="1618413"/>
            <a:ext cx="2646546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643FABE7-6CD1-3C4F-BF38-15FFC7055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395" y="1619449"/>
            <a:ext cx="2561614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1BF6D520-C4D5-1442-9AEA-BF68ADD11A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458" y="1618672"/>
            <a:ext cx="2624865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873" y="2377625"/>
            <a:ext cx="2646490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" tIns="216000" rIns="36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2DCA8400-5421-4640-919A-EA9FAD814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2394" y="2378661"/>
            <a:ext cx="2561561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wrap="square" lIns="36000" tIns="216000" rIns="36000"/>
          <a:lstStyle>
            <a:lvl1pPr marL="0" indent="225425" algn="just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 algn="just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E9FB5C85-FB6E-C64E-8A33-620058246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5458" y="2377884"/>
            <a:ext cx="2624865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" tIns="216000" rIns="36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AD22695-D19D-AB42-9872-602748B311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endParaRPr lang="fr-FR"/>
          </a:p>
          <a:p>
            <a:pPr lvl="1"/>
            <a:r>
              <a:rPr lang="fr-FR"/>
              <a:t>Sous-titre de votre diapo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01BAA05-BD33-7956-AF4F-44D86FADFC36}"/>
              </a:ext>
            </a:extLst>
          </p:cNvPr>
          <p:cNvGrpSpPr/>
          <p:nvPr userDrawn="1"/>
        </p:nvGrpSpPr>
        <p:grpSpPr>
          <a:xfrm>
            <a:off x="8753909" y="1197798"/>
            <a:ext cx="248989" cy="311666"/>
            <a:chOff x="7241456" y="1516818"/>
            <a:chExt cx="334013" cy="311666"/>
          </a:xfrm>
        </p:grpSpPr>
        <p:sp>
          <p:nvSpPr>
            <p:cNvPr id="4" name="Graphique 20">
              <a:extLst>
                <a:ext uri="{FF2B5EF4-FFF2-40B4-BE49-F238E27FC236}">
                  <a16:creationId xmlns:a16="http://schemas.microsoft.com/office/drawing/2014/main" id="{D6BD5438-772E-2317-75E5-74D8442ED850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Graphique 20">
              <a:extLst>
                <a:ext uri="{FF2B5EF4-FFF2-40B4-BE49-F238E27FC236}">
                  <a16:creationId xmlns:a16="http://schemas.microsoft.com/office/drawing/2014/main" id="{4DE8D900-AC24-FCD3-51AF-B19E4AE72B28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6DE4FE3C-7F5D-47F5-CFF7-F8C12CD68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29224" y="1124048"/>
            <a:ext cx="1076228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4</a:t>
            </a: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D993327B-8A4E-1793-694A-AEEFCAC476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01825" y="1619449"/>
            <a:ext cx="2460404" cy="758953"/>
          </a:xfrm>
          <a:prstGeom prst="rect">
            <a:avLst/>
          </a:prstGeom>
          <a:solidFill>
            <a:srgbClr val="F4948C"/>
          </a:solidFill>
        </p:spPr>
        <p:txBody>
          <a:bodyPr anchor="ctr" anchorCtr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Taper le nom de votre axe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BA86C33D-3BD9-A3E6-B470-5CC07873C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1825" y="2378661"/>
            <a:ext cx="2460404" cy="3200400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" tIns="216000" rIns="36000"/>
          <a:lstStyle>
            <a:lvl1pPr marL="0" indent="225425"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361950" indent="-136525">
              <a:buClr>
                <a:srgbClr val="FF4C41"/>
              </a:buClr>
              <a:buFont typeface="+mj-lt"/>
              <a:buAutoNum type="arabicPeriod"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Puce</a:t>
            </a:r>
          </a:p>
          <a:p>
            <a:pPr lvl="1"/>
            <a:r>
              <a:rPr lang="fr-FR"/>
              <a:t>puce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1BD1F93-17CA-449D-1DC7-3B6EF010D959}"/>
              </a:ext>
            </a:extLst>
          </p:cNvPr>
          <p:cNvGrpSpPr/>
          <p:nvPr userDrawn="1"/>
        </p:nvGrpSpPr>
        <p:grpSpPr>
          <a:xfrm>
            <a:off x="496076" y="1197936"/>
            <a:ext cx="286579" cy="311666"/>
            <a:chOff x="4669540" y="4827189"/>
            <a:chExt cx="690232" cy="644055"/>
          </a:xfrm>
        </p:grpSpPr>
        <p:sp>
          <p:nvSpPr>
            <p:cNvPr id="10" name="Graphique 20">
              <a:extLst>
                <a:ext uri="{FF2B5EF4-FFF2-40B4-BE49-F238E27FC236}">
                  <a16:creationId xmlns:a16="http://schemas.microsoft.com/office/drawing/2014/main" id="{6C0E5FF2-B957-7013-AC41-35D67431E431}"/>
                </a:ext>
              </a:extLst>
            </p:cNvPr>
            <p:cNvSpPr/>
            <p:nvPr/>
          </p:nvSpPr>
          <p:spPr>
            <a:xfrm>
              <a:off x="4962144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Graphique 20">
              <a:extLst>
                <a:ext uri="{FF2B5EF4-FFF2-40B4-BE49-F238E27FC236}">
                  <a16:creationId xmlns:a16="http://schemas.microsoft.com/office/drawing/2014/main" id="{DB3B5528-45E0-AF03-6F20-3D36B334C81E}"/>
                </a:ext>
              </a:extLst>
            </p:cNvPr>
            <p:cNvSpPr/>
            <p:nvPr/>
          </p:nvSpPr>
          <p:spPr>
            <a:xfrm>
              <a:off x="4669536" y="4827189"/>
              <a:ext cx="397628" cy="644055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A56D58A-CF14-FE38-C833-5C487616EC86}"/>
              </a:ext>
            </a:extLst>
          </p:cNvPr>
          <p:cNvGrpSpPr/>
          <p:nvPr userDrawn="1"/>
        </p:nvGrpSpPr>
        <p:grpSpPr>
          <a:xfrm>
            <a:off x="3320486" y="1181760"/>
            <a:ext cx="277384" cy="311666"/>
            <a:chOff x="4040762" y="1500262"/>
            <a:chExt cx="334013" cy="311666"/>
          </a:xfrm>
        </p:grpSpPr>
        <p:sp>
          <p:nvSpPr>
            <p:cNvPr id="25" name="Graphique 20">
              <a:extLst>
                <a:ext uri="{FF2B5EF4-FFF2-40B4-BE49-F238E27FC236}">
                  <a16:creationId xmlns:a16="http://schemas.microsoft.com/office/drawing/2014/main" id="{57257872-53C6-C45F-B1DF-2CB8015B7388}"/>
                </a:ext>
              </a:extLst>
            </p:cNvPr>
            <p:cNvSpPr/>
            <p:nvPr userDrawn="1"/>
          </p:nvSpPr>
          <p:spPr>
            <a:xfrm>
              <a:off x="4182358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Graphique 20">
              <a:extLst>
                <a:ext uri="{FF2B5EF4-FFF2-40B4-BE49-F238E27FC236}">
                  <a16:creationId xmlns:a16="http://schemas.microsoft.com/office/drawing/2014/main" id="{F0699023-6738-852E-5765-51F6999F0AA4}"/>
                </a:ext>
              </a:extLst>
            </p:cNvPr>
            <p:cNvSpPr/>
            <p:nvPr userDrawn="1"/>
          </p:nvSpPr>
          <p:spPr>
            <a:xfrm>
              <a:off x="4040762" y="1500262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F349AFB-7022-2C8F-A527-06443975B854}"/>
              </a:ext>
            </a:extLst>
          </p:cNvPr>
          <p:cNvGrpSpPr/>
          <p:nvPr userDrawn="1"/>
        </p:nvGrpSpPr>
        <p:grpSpPr>
          <a:xfrm>
            <a:off x="6044700" y="1197539"/>
            <a:ext cx="248989" cy="311666"/>
            <a:chOff x="7241456" y="1516818"/>
            <a:chExt cx="334013" cy="311666"/>
          </a:xfrm>
        </p:grpSpPr>
        <p:sp>
          <p:nvSpPr>
            <p:cNvPr id="34" name="Graphique 20">
              <a:extLst>
                <a:ext uri="{FF2B5EF4-FFF2-40B4-BE49-F238E27FC236}">
                  <a16:creationId xmlns:a16="http://schemas.microsoft.com/office/drawing/2014/main" id="{068FF9C8-F3C5-0C2A-E184-3DCD4DD6E0FA}"/>
                </a:ext>
              </a:extLst>
            </p:cNvPr>
            <p:cNvSpPr/>
            <p:nvPr userDrawn="1"/>
          </p:nvSpPr>
          <p:spPr>
            <a:xfrm>
              <a:off x="7383052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20">
              <a:extLst>
                <a:ext uri="{FF2B5EF4-FFF2-40B4-BE49-F238E27FC236}">
                  <a16:creationId xmlns:a16="http://schemas.microsoft.com/office/drawing/2014/main" id="{92EC7DAA-D1E4-9D78-3802-D1F5D31D0241}"/>
                </a:ext>
              </a:extLst>
            </p:cNvPr>
            <p:cNvSpPr/>
            <p:nvPr userDrawn="1"/>
          </p:nvSpPr>
          <p:spPr>
            <a:xfrm>
              <a:off x="7241456" y="1516818"/>
              <a:ext cx="192417" cy="311666"/>
            </a:xfrm>
            <a:custGeom>
              <a:avLst/>
              <a:gdLst>
                <a:gd name="connsiteX0" fmla="*/ 549212 w 549212"/>
                <a:gd name="connsiteY0" fmla="*/ 445383 h 889581"/>
                <a:gd name="connsiteX1" fmla="*/ 518924 w 549212"/>
                <a:gd name="connsiteY1" fmla="*/ 371507 h 889581"/>
                <a:gd name="connsiteX2" fmla="*/ 178180 w 549212"/>
                <a:gd name="connsiteY2" fmla="*/ 30545 h 889581"/>
                <a:gd name="connsiteX3" fmla="*/ 30525 w 549212"/>
                <a:gd name="connsiteY3" fmla="*/ 30545 h 889581"/>
                <a:gd name="connsiteX4" fmla="*/ 30525 w 549212"/>
                <a:gd name="connsiteY4" fmla="*/ 178295 h 889581"/>
                <a:gd name="connsiteX5" fmla="*/ 297441 w 549212"/>
                <a:gd name="connsiteY5" fmla="*/ 445383 h 889581"/>
                <a:gd name="connsiteX6" fmla="*/ 30525 w 549212"/>
                <a:gd name="connsiteY6" fmla="*/ 711523 h 889581"/>
                <a:gd name="connsiteX7" fmla="*/ 30525 w 549212"/>
                <a:gd name="connsiteY7" fmla="*/ 859273 h 889581"/>
                <a:gd name="connsiteX8" fmla="*/ 104353 w 549212"/>
                <a:gd name="connsiteY8" fmla="*/ 889581 h 889581"/>
                <a:gd name="connsiteX9" fmla="*/ 178180 w 549212"/>
                <a:gd name="connsiteY9" fmla="*/ 859273 h 889581"/>
                <a:gd name="connsiteX10" fmla="*/ 518924 w 549212"/>
                <a:gd name="connsiteY10" fmla="*/ 518311 h 889581"/>
                <a:gd name="connsiteX11" fmla="*/ 549212 w 549212"/>
                <a:gd name="connsiteY11" fmla="*/ 445383 h 8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212" h="889581">
                  <a:moveTo>
                    <a:pt x="549212" y="445383"/>
                  </a:moveTo>
                  <a:cubicBezTo>
                    <a:pt x="549212" y="417916"/>
                    <a:pt x="537854" y="391397"/>
                    <a:pt x="518924" y="371507"/>
                  </a:cubicBezTo>
                  <a:lnTo>
                    <a:pt x="178180" y="30545"/>
                  </a:lnTo>
                  <a:cubicBezTo>
                    <a:pt x="137480" y="-10182"/>
                    <a:pt x="71225" y="-10182"/>
                    <a:pt x="30525" y="30545"/>
                  </a:cubicBezTo>
                  <a:cubicBezTo>
                    <a:pt x="-10175" y="71271"/>
                    <a:pt x="-10175" y="137569"/>
                    <a:pt x="30525" y="178295"/>
                  </a:cubicBezTo>
                  <a:lnTo>
                    <a:pt x="297441" y="445383"/>
                  </a:lnTo>
                  <a:lnTo>
                    <a:pt x="30525" y="711523"/>
                  </a:lnTo>
                  <a:cubicBezTo>
                    <a:pt x="-10175" y="752249"/>
                    <a:pt x="-10175" y="818547"/>
                    <a:pt x="30525" y="859273"/>
                  </a:cubicBezTo>
                  <a:cubicBezTo>
                    <a:pt x="51348" y="880110"/>
                    <a:pt x="77850" y="889581"/>
                    <a:pt x="104353" y="889581"/>
                  </a:cubicBezTo>
                  <a:cubicBezTo>
                    <a:pt x="130855" y="889581"/>
                    <a:pt x="157357" y="879163"/>
                    <a:pt x="178180" y="859273"/>
                  </a:cubicBezTo>
                  <a:lnTo>
                    <a:pt x="518924" y="518311"/>
                  </a:lnTo>
                  <a:cubicBezTo>
                    <a:pt x="537854" y="499368"/>
                    <a:pt x="549212" y="472849"/>
                    <a:pt x="549212" y="445383"/>
                  </a:cubicBezTo>
                  <a:close/>
                </a:path>
              </a:pathLst>
            </a:custGeom>
            <a:solidFill>
              <a:srgbClr val="73D2EC"/>
            </a:solidFill>
            <a:ln w="9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6" name="Espace réservé du texte 20">
            <a:extLst>
              <a:ext uri="{FF2B5EF4-FFF2-40B4-BE49-F238E27FC236}">
                <a16:creationId xmlns:a16="http://schemas.microsoft.com/office/drawing/2014/main" id="{6F63F482-A460-05F4-E081-0AFE38BC22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7129" y="1123530"/>
            <a:ext cx="1238715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1</a:t>
            </a:r>
          </a:p>
        </p:txBody>
      </p:sp>
      <p:sp>
        <p:nvSpPr>
          <p:cNvPr id="37" name="Espace réservé du texte 20">
            <a:extLst>
              <a:ext uri="{FF2B5EF4-FFF2-40B4-BE49-F238E27FC236}">
                <a16:creationId xmlns:a16="http://schemas.microsoft.com/office/drawing/2014/main" id="{7DFED796-3352-4F9E-3AF1-2920EACFEA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6094" y="1124566"/>
            <a:ext cx="1198963" cy="459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4C4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Axe 2</a:t>
            </a:r>
          </a:p>
        </p:txBody>
      </p:sp>
    </p:spTree>
    <p:extLst>
      <p:ext uri="{BB962C8B-B14F-4D97-AF65-F5344CB8AC3E}">
        <p14:creationId xmlns:p14="http://schemas.microsoft.com/office/powerpoint/2010/main" val="5039660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zones avec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A9E615B-DC53-464B-86AC-770C29941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0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lnSpc>
                <a:spcPct val="100000"/>
              </a:lnSpc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9A6FDCF8-4DA5-D849-9BCD-8CB23D485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3908" y="1360965"/>
            <a:ext cx="10052567" cy="45916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Sous-titre à saisir ici</a:t>
            </a:r>
          </a:p>
        </p:txBody>
      </p:sp>
      <p:sp>
        <p:nvSpPr>
          <p:cNvPr id="25" name="Graphique 20">
            <a:extLst>
              <a:ext uri="{FF2B5EF4-FFF2-40B4-BE49-F238E27FC236}">
                <a16:creationId xmlns:a16="http://schemas.microsoft.com/office/drawing/2014/main" id="{0B3720C8-6D5B-1449-ACF0-043F133CBBD2}"/>
              </a:ext>
            </a:extLst>
          </p:cNvPr>
          <p:cNvSpPr/>
          <p:nvPr userDrawn="1"/>
        </p:nvSpPr>
        <p:spPr>
          <a:xfrm>
            <a:off x="1000853" y="2096629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08B8483-3D66-A04B-A54E-746FC2B4DD8F}"/>
              </a:ext>
            </a:extLst>
          </p:cNvPr>
          <p:cNvCxnSpPr>
            <a:cxnSpLocks/>
          </p:cNvCxnSpPr>
          <p:nvPr userDrawn="1"/>
        </p:nvCxnSpPr>
        <p:spPr>
          <a:xfrm>
            <a:off x="1414130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4668CB09-7498-F744-A76F-BA16728C51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717" y="1828799"/>
            <a:ext cx="4950857" cy="4068763"/>
          </a:xfrm>
          <a:prstGeom prst="rect">
            <a:avLst/>
          </a:prstGeom>
          <a:solidFill>
            <a:srgbClr val="FF4C41">
              <a:alpha val="6000"/>
            </a:srgbClr>
          </a:solidFill>
        </p:spPr>
        <p:txBody>
          <a:bodyPr lIns="360000" tIns="324000" rIns="360000" bIns="46800"/>
          <a:lstStyle>
            <a:lvl1pPr marL="0" indent="225425">
              <a:spcAft>
                <a:spcPts val="5000"/>
              </a:spcAft>
              <a:buNone/>
              <a:tabLst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25425" indent="0">
              <a:buClr>
                <a:srgbClr val="FF4C41"/>
              </a:buClr>
              <a:buFont typeface="+mj-lt"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Paragraphe -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et </a:t>
            </a:r>
            <a:r>
              <a:rPr lang="fr-FR" err="1"/>
              <a:t>aliquet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id.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at </a:t>
            </a:r>
            <a:r>
              <a:rPr lang="fr-FR" err="1"/>
              <a:t>leo</a:t>
            </a:r>
            <a:r>
              <a:rPr lang="fr-FR"/>
              <a:t> </a:t>
            </a:r>
            <a:r>
              <a:rPr lang="fr-FR" err="1"/>
              <a:t>feugiat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non nunc.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congue</a:t>
            </a:r>
            <a:r>
              <a:rPr lang="fr-FR"/>
              <a:t> et 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</a:t>
            </a:r>
            <a:r>
              <a:rPr lang="fr-FR" err="1"/>
              <a:t>faucibus</a:t>
            </a:r>
            <a:r>
              <a:rPr lang="fr-FR"/>
              <a:t> nunc id nunc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. In semper </a:t>
            </a:r>
            <a:r>
              <a:rPr lang="fr-FR" err="1"/>
              <a:t>gravida</a:t>
            </a:r>
            <a:r>
              <a:rPr lang="fr-FR"/>
              <a:t> </a:t>
            </a:r>
            <a:r>
              <a:rPr lang="fr-FR" err="1"/>
              <a:t>venenatis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a semper ante. </a:t>
            </a:r>
            <a:r>
              <a:rPr lang="fr-FR" err="1"/>
              <a:t>Mauris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egestas</a:t>
            </a:r>
            <a:r>
              <a:rPr lang="fr-FR"/>
              <a:t>. </a:t>
            </a:r>
            <a:r>
              <a:rPr lang="fr-FR" err="1"/>
              <a:t>Integer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at,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Fusce</a:t>
            </a:r>
            <a:r>
              <a:rPr lang="fr-FR"/>
              <a:t> in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lectus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. </a:t>
            </a:r>
            <a:r>
              <a:rPr lang="fr-FR" err="1"/>
              <a:t>Curabitur</a:t>
            </a:r>
            <a:r>
              <a:rPr lang="fr-FR"/>
              <a:t> mollis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semper vitae.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faucibus</a:t>
            </a:r>
            <a:endParaRPr lang="fr-FR"/>
          </a:p>
        </p:txBody>
      </p:sp>
      <p:sp>
        <p:nvSpPr>
          <p:cNvPr id="34" name="Graphique 20">
            <a:extLst>
              <a:ext uri="{FF2B5EF4-FFF2-40B4-BE49-F238E27FC236}">
                <a16:creationId xmlns:a16="http://schemas.microsoft.com/office/drawing/2014/main" id="{671572E2-1731-BD46-8A9D-6A6D6E885A05}"/>
              </a:ext>
            </a:extLst>
          </p:cNvPr>
          <p:cNvSpPr/>
          <p:nvPr userDrawn="1"/>
        </p:nvSpPr>
        <p:spPr>
          <a:xfrm>
            <a:off x="6607756" y="2096628"/>
            <a:ext cx="179974" cy="291511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B00EFA-06A5-D445-9E66-DB8E820C0721}"/>
              </a:ext>
            </a:extLst>
          </p:cNvPr>
          <p:cNvCxnSpPr>
            <a:cxnSpLocks/>
          </p:cNvCxnSpPr>
          <p:nvPr userDrawn="1"/>
        </p:nvCxnSpPr>
        <p:spPr>
          <a:xfrm>
            <a:off x="6997511" y="2724235"/>
            <a:ext cx="4022377" cy="0"/>
          </a:xfrm>
          <a:prstGeom prst="line">
            <a:avLst/>
          </a:prstGeom>
          <a:ln w="9525">
            <a:solidFill>
              <a:srgbClr val="FF4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AAFBED5-ED27-5145-9940-82BD1485B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53439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B6FB9132-4AE6-4A40-8078-DE6CC44D359A}"/>
              </a:ext>
            </a:extLst>
          </p:cNvPr>
          <p:cNvSpPr/>
          <p:nvPr userDrawn="1"/>
        </p:nvSpPr>
        <p:spPr>
          <a:xfrm>
            <a:off x="7658363" y="1699645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259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88E6448-714B-6244-9B70-45A5750548E2}"/>
              </a:ext>
            </a:extLst>
          </p:cNvPr>
          <p:cNvSpPr/>
          <p:nvPr userDrawn="1"/>
        </p:nvSpPr>
        <p:spPr>
          <a:xfrm>
            <a:off x="234801" y="1832144"/>
            <a:ext cx="3533893" cy="3533893"/>
          </a:xfrm>
          <a:prstGeom prst="ellipse">
            <a:avLst/>
          </a:prstGeom>
          <a:noFill/>
          <a:ln w="254000">
            <a:solidFill>
              <a:srgbClr val="FC5A51">
                <a:alpha val="5451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00C3306-3DBF-8F45-B362-7A18E4140CAE}"/>
              </a:ext>
            </a:extLst>
          </p:cNvPr>
          <p:cNvSpPr/>
          <p:nvPr userDrawn="1"/>
        </p:nvSpPr>
        <p:spPr>
          <a:xfrm>
            <a:off x="3515931" y="1340022"/>
            <a:ext cx="4477161" cy="4477161"/>
          </a:xfrm>
          <a:prstGeom prst="ellipse">
            <a:avLst/>
          </a:prstGeom>
          <a:solidFill>
            <a:schemeClr val="bg1"/>
          </a:solidFill>
          <a:ln w="254000">
            <a:solidFill>
              <a:srgbClr val="A6DCF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60E7473-2A58-D94A-8864-EBFAC7FC09C6}"/>
              </a:ext>
            </a:extLst>
          </p:cNvPr>
          <p:cNvGrpSpPr/>
          <p:nvPr userDrawn="1"/>
        </p:nvGrpSpPr>
        <p:grpSpPr>
          <a:xfrm>
            <a:off x="799806" y="2889639"/>
            <a:ext cx="1273218" cy="1146656"/>
            <a:chOff x="4651470" y="1803094"/>
            <a:chExt cx="3353737" cy="3020364"/>
          </a:xfrm>
        </p:grpSpPr>
        <p:sp>
          <p:nvSpPr>
            <p:cNvPr id="34" name="Graphique 5">
              <a:extLst>
                <a:ext uri="{FF2B5EF4-FFF2-40B4-BE49-F238E27FC236}">
                  <a16:creationId xmlns:a16="http://schemas.microsoft.com/office/drawing/2014/main" id="{F8C4F0BC-FDA6-9643-88D7-3218AE4EB333}"/>
                </a:ext>
              </a:extLst>
            </p:cNvPr>
            <p:cNvSpPr/>
            <p:nvPr/>
          </p:nvSpPr>
          <p:spPr>
            <a:xfrm>
              <a:off x="4651470" y="1803094"/>
              <a:ext cx="3353737" cy="3020364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Graphique 5">
              <a:extLst>
                <a:ext uri="{FF2B5EF4-FFF2-40B4-BE49-F238E27FC236}">
                  <a16:creationId xmlns:a16="http://schemas.microsoft.com/office/drawing/2014/main" id="{3C12871A-8CA9-DD4F-B68D-AA740130A1B6}"/>
                </a:ext>
              </a:extLst>
            </p:cNvPr>
            <p:cNvSpPr/>
            <p:nvPr/>
          </p:nvSpPr>
          <p:spPr>
            <a:xfrm>
              <a:off x="5557520" y="2453004"/>
              <a:ext cx="673734" cy="929004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EEA473F-9222-A443-8CB0-7046EF9E7CA7}"/>
              </a:ext>
            </a:extLst>
          </p:cNvPr>
          <p:cNvGrpSpPr/>
          <p:nvPr userDrawn="1"/>
        </p:nvGrpSpPr>
        <p:grpSpPr>
          <a:xfrm>
            <a:off x="6078682" y="2716813"/>
            <a:ext cx="1580335" cy="1484750"/>
            <a:chOff x="8129612" y="4865992"/>
            <a:chExt cx="808879" cy="759955"/>
          </a:xfrm>
        </p:grpSpPr>
        <p:grpSp>
          <p:nvGrpSpPr>
            <p:cNvPr id="37" name="Graphique 10">
              <a:extLst>
                <a:ext uri="{FF2B5EF4-FFF2-40B4-BE49-F238E27FC236}">
                  <a16:creationId xmlns:a16="http://schemas.microsoft.com/office/drawing/2014/main" id="{641602D9-3DC3-DF4C-BE4C-3B8BF36960D3}"/>
                </a:ext>
              </a:extLst>
            </p:cNvPr>
            <p:cNvGrpSpPr/>
            <p:nvPr/>
          </p:nvGrpSpPr>
          <p:grpSpPr>
            <a:xfrm>
              <a:off x="8129612" y="5086886"/>
              <a:ext cx="769796" cy="539061"/>
              <a:chOff x="8129612" y="5086886"/>
              <a:chExt cx="769796" cy="539061"/>
            </a:xfrm>
            <a:solidFill>
              <a:srgbClr val="FA7A77"/>
            </a:solidFill>
          </p:grpSpPr>
          <p:sp>
            <p:nvSpPr>
              <p:cNvPr id="40" name="Graphique 10">
                <a:extLst>
                  <a:ext uri="{FF2B5EF4-FFF2-40B4-BE49-F238E27FC236}">
                    <a16:creationId xmlns:a16="http://schemas.microsoft.com/office/drawing/2014/main" id="{36C902A1-03FE-7248-87F2-A12FC9430D97}"/>
                  </a:ext>
                </a:extLst>
              </p:cNvPr>
              <p:cNvSpPr/>
              <p:nvPr/>
            </p:nvSpPr>
            <p:spPr>
              <a:xfrm>
                <a:off x="8130839" y="5088249"/>
                <a:ext cx="766983" cy="536198"/>
              </a:xfrm>
              <a:custGeom>
                <a:avLst/>
                <a:gdLst>
                  <a:gd name="connsiteX0" fmla="*/ 766114 w 766983"/>
                  <a:gd name="connsiteY0" fmla="*/ 294282 h 536198"/>
                  <a:gd name="connsiteX1" fmla="*/ 704612 w 766983"/>
                  <a:gd name="connsiteY1" fmla="*/ 246962 h 536198"/>
                  <a:gd name="connsiteX2" fmla="*/ 591563 w 766983"/>
                  <a:gd name="connsiteY2" fmla="*/ 231143 h 536198"/>
                  <a:gd name="connsiteX3" fmla="*/ 591563 w 766983"/>
                  <a:gd name="connsiteY3" fmla="*/ 68048 h 536198"/>
                  <a:gd name="connsiteX4" fmla="*/ 588291 w 766983"/>
                  <a:gd name="connsiteY4" fmla="*/ 58911 h 536198"/>
                  <a:gd name="connsiteX5" fmla="*/ 527334 w 766983"/>
                  <a:gd name="connsiteY5" fmla="*/ 16091 h 536198"/>
                  <a:gd name="connsiteX6" fmla="*/ 400921 w 766983"/>
                  <a:gd name="connsiteY6" fmla="*/ 0 h 536198"/>
                  <a:gd name="connsiteX7" fmla="*/ 275872 w 766983"/>
                  <a:gd name="connsiteY7" fmla="*/ 16091 h 536198"/>
                  <a:gd name="connsiteX8" fmla="*/ 215052 w 766983"/>
                  <a:gd name="connsiteY8" fmla="*/ 67911 h 536198"/>
                  <a:gd name="connsiteX9" fmla="*/ 215461 w 766983"/>
                  <a:gd name="connsiteY9" fmla="*/ 72957 h 536198"/>
                  <a:gd name="connsiteX10" fmla="*/ 217098 w 766983"/>
                  <a:gd name="connsiteY10" fmla="*/ 142641 h 536198"/>
                  <a:gd name="connsiteX11" fmla="*/ 3273 w 766983"/>
                  <a:gd name="connsiteY11" fmla="*/ 288009 h 536198"/>
                  <a:gd name="connsiteX12" fmla="*/ 0 w 766983"/>
                  <a:gd name="connsiteY12" fmla="*/ 322101 h 536198"/>
                  <a:gd name="connsiteX13" fmla="*/ 182733 w 766983"/>
                  <a:gd name="connsiteY13" fmla="*/ 504834 h 536198"/>
                  <a:gd name="connsiteX14" fmla="*/ 297964 w 766983"/>
                  <a:gd name="connsiteY14" fmla="*/ 463923 h 536198"/>
                  <a:gd name="connsiteX15" fmla="*/ 395876 w 766983"/>
                  <a:gd name="connsiteY15" fmla="*/ 474560 h 536198"/>
                  <a:gd name="connsiteX16" fmla="*/ 580790 w 766983"/>
                  <a:gd name="connsiteY16" fmla="*/ 536198 h 536198"/>
                  <a:gd name="connsiteX17" fmla="*/ 705976 w 766983"/>
                  <a:gd name="connsiteY17" fmla="*/ 519834 h 536198"/>
                  <a:gd name="connsiteX18" fmla="*/ 766796 w 766983"/>
                  <a:gd name="connsiteY18" fmla="*/ 467878 h 536198"/>
                  <a:gd name="connsiteX19" fmla="*/ 766796 w 766983"/>
                  <a:gd name="connsiteY19" fmla="*/ 300146 h 536198"/>
                  <a:gd name="connsiteX20" fmla="*/ 766114 w 766983"/>
                  <a:gd name="connsiteY20" fmla="*/ 294282 h 536198"/>
                  <a:gd name="connsiteX21" fmla="*/ 559108 w 766983"/>
                  <a:gd name="connsiteY21" fmla="*/ 152596 h 536198"/>
                  <a:gd name="connsiteX22" fmla="*/ 518607 w 766983"/>
                  <a:gd name="connsiteY22" fmla="*/ 175233 h 536198"/>
                  <a:gd name="connsiteX23" fmla="*/ 401058 w 766983"/>
                  <a:gd name="connsiteY23" fmla="*/ 190097 h 536198"/>
                  <a:gd name="connsiteX24" fmla="*/ 297009 w 766983"/>
                  <a:gd name="connsiteY24" fmla="*/ 178642 h 536198"/>
                  <a:gd name="connsiteX25" fmla="*/ 295782 w 766983"/>
                  <a:gd name="connsiteY25" fmla="*/ 178369 h 536198"/>
                  <a:gd name="connsiteX26" fmla="*/ 247917 w 766983"/>
                  <a:gd name="connsiteY26" fmla="*/ 151368 h 536198"/>
                  <a:gd name="connsiteX27" fmla="*/ 246826 w 766983"/>
                  <a:gd name="connsiteY27" fmla="*/ 108276 h 536198"/>
                  <a:gd name="connsiteX28" fmla="*/ 279827 w 766983"/>
                  <a:gd name="connsiteY28" fmla="*/ 120958 h 536198"/>
                  <a:gd name="connsiteX29" fmla="*/ 400921 w 766983"/>
                  <a:gd name="connsiteY29" fmla="*/ 135822 h 536198"/>
                  <a:gd name="connsiteX30" fmla="*/ 527198 w 766983"/>
                  <a:gd name="connsiteY30" fmla="*/ 119731 h 536198"/>
                  <a:gd name="connsiteX31" fmla="*/ 560881 w 766983"/>
                  <a:gd name="connsiteY31" fmla="*/ 106231 h 536198"/>
                  <a:gd name="connsiteX32" fmla="*/ 560881 w 766983"/>
                  <a:gd name="connsiteY32" fmla="*/ 145368 h 536198"/>
                  <a:gd name="connsiteX33" fmla="*/ 559108 w 766983"/>
                  <a:gd name="connsiteY33" fmla="*/ 152596 h 536198"/>
                  <a:gd name="connsiteX34" fmla="*/ 285145 w 766983"/>
                  <a:gd name="connsiteY34" fmla="*/ 45274 h 536198"/>
                  <a:gd name="connsiteX35" fmla="*/ 401194 w 766983"/>
                  <a:gd name="connsiteY35" fmla="*/ 30410 h 536198"/>
                  <a:gd name="connsiteX36" fmla="*/ 518743 w 766983"/>
                  <a:gd name="connsiteY36" fmla="*/ 45274 h 536198"/>
                  <a:gd name="connsiteX37" fmla="*/ 559108 w 766983"/>
                  <a:gd name="connsiteY37" fmla="*/ 67911 h 536198"/>
                  <a:gd name="connsiteX38" fmla="*/ 518607 w 766983"/>
                  <a:gd name="connsiteY38" fmla="*/ 90548 h 536198"/>
                  <a:gd name="connsiteX39" fmla="*/ 401194 w 766983"/>
                  <a:gd name="connsiteY39" fmla="*/ 105412 h 536198"/>
                  <a:gd name="connsiteX40" fmla="*/ 288691 w 766983"/>
                  <a:gd name="connsiteY40" fmla="*/ 91639 h 536198"/>
                  <a:gd name="connsiteX41" fmla="*/ 245871 w 766983"/>
                  <a:gd name="connsiteY41" fmla="*/ 68320 h 536198"/>
                  <a:gd name="connsiteX42" fmla="*/ 245735 w 766983"/>
                  <a:gd name="connsiteY42" fmla="*/ 67911 h 536198"/>
                  <a:gd name="connsiteX43" fmla="*/ 285145 w 766983"/>
                  <a:gd name="connsiteY43" fmla="*/ 45274 h 536198"/>
                  <a:gd name="connsiteX44" fmla="*/ 285554 w 766983"/>
                  <a:gd name="connsiteY44" fmla="*/ 434604 h 536198"/>
                  <a:gd name="connsiteX45" fmla="*/ 70502 w 766983"/>
                  <a:gd name="connsiteY45" fmla="*/ 424513 h 536198"/>
                  <a:gd name="connsiteX46" fmla="*/ 80593 w 766983"/>
                  <a:gd name="connsiteY46" fmla="*/ 209461 h 536198"/>
                  <a:gd name="connsiteX47" fmla="*/ 183006 w 766983"/>
                  <a:gd name="connsiteY47" fmla="*/ 169778 h 536198"/>
                  <a:gd name="connsiteX48" fmla="*/ 228143 w 766983"/>
                  <a:gd name="connsiteY48" fmla="*/ 176460 h 536198"/>
                  <a:gd name="connsiteX49" fmla="*/ 332328 w 766983"/>
                  <a:gd name="connsiteY49" fmla="*/ 291145 h 536198"/>
                  <a:gd name="connsiteX50" fmla="*/ 335328 w 766983"/>
                  <a:gd name="connsiteY50" fmla="*/ 321828 h 536198"/>
                  <a:gd name="connsiteX51" fmla="*/ 285554 w 766983"/>
                  <a:gd name="connsiteY51" fmla="*/ 434604 h 536198"/>
                  <a:gd name="connsiteX52" fmla="*/ 324419 w 766983"/>
                  <a:gd name="connsiteY52" fmla="*/ 437877 h 536198"/>
                  <a:gd name="connsiteX53" fmla="*/ 353738 w 766983"/>
                  <a:gd name="connsiteY53" fmla="*/ 387694 h 536198"/>
                  <a:gd name="connsiteX54" fmla="*/ 394512 w 766983"/>
                  <a:gd name="connsiteY54" fmla="*/ 389739 h 536198"/>
                  <a:gd name="connsiteX55" fmla="*/ 394512 w 766983"/>
                  <a:gd name="connsiteY55" fmla="*/ 392466 h 536198"/>
                  <a:gd name="connsiteX56" fmla="*/ 395330 w 766983"/>
                  <a:gd name="connsiteY56" fmla="*/ 444286 h 536198"/>
                  <a:gd name="connsiteX57" fmla="*/ 324419 w 766983"/>
                  <a:gd name="connsiteY57" fmla="*/ 437877 h 536198"/>
                  <a:gd name="connsiteX58" fmla="*/ 365057 w 766983"/>
                  <a:gd name="connsiteY58" fmla="*/ 303827 h 536198"/>
                  <a:gd name="connsiteX59" fmla="*/ 392876 w 766983"/>
                  <a:gd name="connsiteY59" fmla="*/ 304918 h 536198"/>
                  <a:gd name="connsiteX60" fmla="*/ 393012 w 766983"/>
                  <a:gd name="connsiteY60" fmla="*/ 306009 h 536198"/>
                  <a:gd name="connsiteX61" fmla="*/ 393967 w 766983"/>
                  <a:gd name="connsiteY61" fmla="*/ 359056 h 536198"/>
                  <a:gd name="connsiteX62" fmla="*/ 362329 w 766983"/>
                  <a:gd name="connsiteY62" fmla="*/ 357693 h 536198"/>
                  <a:gd name="connsiteX63" fmla="*/ 365875 w 766983"/>
                  <a:gd name="connsiteY63" fmla="*/ 321964 h 536198"/>
                  <a:gd name="connsiteX64" fmla="*/ 365057 w 766983"/>
                  <a:gd name="connsiteY64" fmla="*/ 303827 h 536198"/>
                  <a:gd name="connsiteX65" fmla="*/ 402558 w 766983"/>
                  <a:gd name="connsiteY65" fmla="*/ 274508 h 536198"/>
                  <a:gd name="connsiteX66" fmla="*/ 401194 w 766983"/>
                  <a:gd name="connsiteY66" fmla="*/ 274508 h 536198"/>
                  <a:gd name="connsiteX67" fmla="*/ 359193 w 766983"/>
                  <a:gd name="connsiteY67" fmla="*/ 273008 h 536198"/>
                  <a:gd name="connsiteX68" fmla="*/ 331919 w 766983"/>
                  <a:gd name="connsiteY68" fmla="*/ 216143 h 536198"/>
                  <a:gd name="connsiteX69" fmla="*/ 401058 w 766983"/>
                  <a:gd name="connsiteY69" fmla="*/ 220507 h 536198"/>
                  <a:gd name="connsiteX70" fmla="*/ 527471 w 766983"/>
                  <a:gd name="connsiteY70" fmla="*/ 204415 h 536198"/>
                  <a:gd name="connsiteX71" fmla="*/ 561017 w 766983"/>
                  <a:gd name="connsiteY71" fmla="*/ 190642 h 536198"/>
                  <a:gd name="connsiteX72" fmla="*/ 561017 w 766983"/>
                  <a:gd name="connsiteY72" fmla="*/ 231143 h 536198"/>
                  <a:gd name="connsiteX73" fmla="*/ 402558 w 766983"/>
                  <a:gd name="connsiteY73" fmla="*/ 274508 h 536198"/>
                  <a:gd name="connsiteX74" fmla="*/ 423013 w 766983"/>
                  <a:gd name="connsiteY74" fmla="*/ 298100 h 536198"/>
                  <a:gd name="connsiteX75" fmla="*/ 467060 w 766983"/>
                  <a:gd name="connsiteY75" fmla="*/ 275054 h 536198"/>
                  <a:gd name="connsiteX76" fmla="*/ 576427 w 766983"/>
                  <a:gd name="connsiteY76" fmla="*/ 262099 h 536198"/>
                  <a:gd name="connsiteX77" fmla="*/ 578472 w 766983"/>
                  <a:gd name="connsiteY77" fmla="*/ 262099 h 536198"/>
                  <a:gd name="connsiteX78" fmla="*/ 696021 w 766983"/>
                  <a:gd name="connsiteY78" fmla="*/ 276554 h 536198"/>
                  <a:gd name="connsiteX79" fmla="*/ 736386 w 766983"/>
                  <a:gd name="connsiteY79" fmla="*/ 298645 h 536198"/>
                  <a:gd name="connsiteX80" fmla="*/ 736386 w 766983"/>
                  <a:gd name="connsiteY80" fmla="*/ 298782 h 536198"/>
                  <a:gd name="connsiteX81" fmla="*/ 694658 w 766983"/>
                  <a:gd name="connsiteY81" fmla="*/ 321692 h 536198"/>
                  <a:gd name="connsiteX82" fmla="*/ 578472 w 766983"/>
                  <a:gd name="connsiteY82" fmla="*/ 336010 h 536198"/>
                  <a:gd name="connsiteX83" fmla="*/ 467605 w 766983"/>
                  <a:gd name="connsiteY83" fmla="*/ 322919 h 536198"/>
                  <a:gd name="connsiteX84" fmla="*/ 423831 w 766983"/>
                  <a:gd name="connsiteY84" fmla="*/ 300691 h 536198"/>
                  <a:gd name="connsiteX85" fmla="*/ 423013 w 766983"/>
                  <a:gd name="connsiteY85" fmla="*/ 298100 h 536198"/>
                  <a:gd name="connsiteX86" fmla="*/ 736659 w 766983"/>
                  <a:gd name="connsiteY86" fmla="*/ 468014 h 536198"/>
                  <a:gd name="connsiteX87" fmla="*/ 697385 w 766983"/>
                  <a:gd name="connsiteY87" fmla="*/ 490788 h 536198"/>
                  <a:gd name="connsiteX88" fmla="*/ 581200 w 766983"/>
                  <a:gd name="connsiteY88" fmla="*/ 505788 h 536198"/>
                  <a:gd name="connsiteX89" fmla="*/ 465287 w 766983"/>
                  <a:gd name="connsiteY89" fmla="*/ 491333 h 536198"/>
                  <a:gd name="connsiteX90" fmla="*/ 426286 w 766983"/>
                  <a:gd name="connsiteY90" fmla="*/ 468832 h 536198"/>
                  <a:gd name="connsiteX91" fmla="*/ 426286 w 766983"/>
                  <a:gd name="connsiteY91" fmla="*/ 468560 h 536198"/>
                  <a:gd name="connsiteX92" fmla="*/ 425467 w 766983"/>
                  <a:gd name="connsiteY92" fmla="*/ 424377 h 536198"/>
                  <a:gd name="connsiteX93" fmla="*/ 578063 w 766983"/>
                  <a:gd name="connsiteY93" fmla="*/ 451241 h 536198"/>
                  <a:gd name="connsiteX94" fmla="*/ 704067 w 766983"/>
                  <a:gd name="connsiteY94" fmla="*/ 435150 h 536198"/>
                  <a:gd name="connsiteX95" fmla="*/ 736659 w 766983"/>
                  <a:gd name="connsiteY95" fmla="*/ 421649 h 536198"/>
                  <a:gd name="connsiteX96" fmla="*/ 736659 w 766983"/>
                  <a:gd name="connsiteY96" fmla="*/ 468014 h 536198"/>
                  <a:gd name="connsiteX97" fmla="*/ 735295 w 766983"/>
                  <a:gd name="connsiteY97" fmla="*/ 383466 h 536198"/>
                  <a:gd name="connsiteX98" fmla="*/ 695339 w 766983"/>
                  <a:gd name="connsiteY98" fmla="*/ 406103 h 536198"/>
                  <a:gd name="connsiteX99" fmla="*/ 578199 w 766983"/>
                  <a:gd name="connsiteY99" fmla="*/ 420831 h 536198"/>
                  <a:gd name="connsiteX100" fmla="*/ 425058 w 766983"/>
                  <a:gd name="connsiteY100" fmla="*/ 387285 h 536198"/>
                  <a:gd name="connsiteX101" fmla="*/ 424786 w 766983"/>
                  <a:gd name="connsiteY101" fmla="*/ 373920 h 536198"/>
                  <a:gd name="connsiteX102" fmla="*/ 424240 w 766983"/>
                  <a:gd name="connsiteY102" fmla="*/ 339010 h 536198"/>
                  <a:gd name="connsiteX103" fmla="*/ 459014 w 766983"/>
                  <a:gd name="connsiteY103" fmla="*/ 352238 h 536198"/>
                  <a:gd name="connsiteX104" fmla="*/ 578063 w 766983"/>
                  <a:gd name="connsiteY104" fmla="*/ 366557 h 536198"/>
                  <a:gd name="connsiteX105" fmla="*/ 702840 w 766983"/>
                  <a:gd name="connsiteY105" fmla="*/ 351011 h 536198"/>
                  <a:gd name="connsiteX106" fmla="*/ 736522 w 766983"/>
                  <a:gd name="connsiteY106" fmla="*/ 337510 h 536198"/>
                  <a:gd name="connsiteX107" fmla="*/ 736522 w 766983"/>
                  <a:gd name="connsiteY107" fmla="*/ 376784 h 536198"/>
                  <a:gd name="connsiteX108" fmla="*/ 736659 w 766983"/>
                  <a:gd name="connsiteY108" fmla="*/ 376784 h 536198"/>
                  <a:gd name="connsiteX109" fmla="*/ 735295 w 766983"/>
                  <a:gd name="connsiteY109" fmla="*/ 383466 h 53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766983" h="536198">
                    <a:moveTo>
                      <a:pt x="766114" y="294282"/>
                    </a:moveTo>
                    <a:cubicBezTo>
                      <a:pt x="763387" y="274372"/>
                      <a:pt x="742932" y="258553"/>
                      <a:pt x="704612" y="246962"/>
                    </a:cubicBezTo>
                    <a:cubicBezTo>
                      <a:pt x="673657" y="237689"/>
                      <a:pt x="634383" y="231962"/>
                      <a:pt x="591563" y="231143"/>
                    </a:cubicBezTo>
                    <a:lnTo>
                      <a:pt x="591563" y="68048"/>
                    </a:lnTo>
                    <a:cubicBezTo>
                      <a:pt x="591563" y="64638"/>
                      <a:pt x="590473" y="61502"/>
                      <a:pt x="588291" y="58911"/>
                    </a:cubicBezTo>
                    <a:cubicBezTo>
                      <a:pt x="583245" y="41183"/>
                      <a:pt x="562790" y="26864"/>
                      <a:pt x="527334" y="16091"/>
                    </a:cubicBezTo>
                    <a:cubicBezTo>
                      <a:pt x="492970" y="5727"/>
                      <a:pt x="448105" y="0"/>
                      <a:pt x="400921" y="0"/>
                    </a:cubicBezTo>
                    <a:cubicBezTo>
                      <a:pt x="353874" y="0"/>
                      <a:pt x="309418" y="5591"/>
                      <a:pt x="275872" y="16091"/>
                    </a:cubicBezTo>
                    <a:cubicBezTo>
                      <a:pt x="248189" y="24683"/>
                      <a:pt x="215052" y="40501"/>
                      <a:pt x="215052" y="67911"/>
                    </a:cubicBezTo>
                    <a:cubicBezTo>
                      <a:pt x="215052" y="69548"/>
                      <a:pt x="215188" y="71320"/>
                      <a:pt x="215461" y="72957"/>
                    </a:cubicBezTo>
                    <a:lnTo>
                      <a:pt x="217098" y="142641"/>
                    </a:lnTo>
                    <a:cubicBezTo>
                      <a:pt x="117958" y="123549"/>
                      <a:pt x="22228" y="188733"/>
                      <a:pt x="3273" y="288009"/>
                    </a:cubicBezTo>
                    <a:cubicBezTo>
                      <a:pt x="1091" y="299191"/>
                      <a:pt x="0" y="310646"/>
                      <a:pt x="0" y="322101"/>
                    </a:cubicBezTo>
                    <a:cubicBezTo>
                      <a:pt x="0" y="422877"/>
                      <a:pt x="81957" y="504834"/>
                      <a:pt x="182733" y="504834"/>
                    </a:cubicBezTo>
                    <a:cubicBezTo>
                      <a:pt x="224734" y="504834"/>
                      <a:pt x="265372" y="490379"/>
                      <a:pt x="297964" y="463923"/>
                    </a:cubicBezTo>
                    <a:cubicBezTo>
                      <a:pt x="326737" y="470605"/>
                      <a:pt x="360284" y="474287"/>
                      <a:pt x="395876" y="474560"/>
                    </a:cubicBezTo>
                    <a:cubicBezTo>
                      <a:pt x="403649" y="516834"/>
                      <a:pt x="495288" y="536198"/>
                      <a:pt x="580790" y="536198"/>
                    </a:cubicBezTo>
                    <a:cubicBezTo>
                      <a:pt x="627837" y="536198"/>
                      <a:pt x="672157" y="530334"/>
                      <a:pt x="705976" y="519834"/>
                    </a:cubicBezTo>
                    <a:cubicBezTo>
                      <a:pt x="733795" y="511243"/>
                      <a:pt x="766796" y="495288"/>
                      <a:pt x="766796" y="467878"/>
                    </a:cubicBezTo>
                    <a:lnTo>
                      <a:pt x="766796" y="300146"/>
                    </a:lnTo>
                    <a:cubicBezTo>
                      <a:pt x="767205" y="298236"/>
                      <a:pt x="766932" y="296055"/>
                      <a:pt x="766114" y="294282"/>
                    </a:cubicBezTo>
                    <a:close/>
                    <a:moveTo>
                      <a:pt x="559108" y="152596"/>
                    </a:moveTo>
                    <a:cubicBezTo>
                      <a:pt x="559108" y="154641"/>
                      <a:pt x="551880" y="165141"/>
                      <a:pt x="518607" y="175233"/>
                    </a:cubicBezTo>
                    <a:cubicBezTo>
                      <a:pt x="487651" y="184506"/>
                      <a:pt x="444695" y="190097"/>
                      <a:pt x="401058" y="190097"/>
                    </a:cubicBezTo>
                    <a:cubicBezTo>
                      <a:pt x="363284" y="190097"/>
                      <a:pt x="326328" y="186142"/>
                      <a:pt x="297009" y="178642"/>
                    </a:cubicBezTo>
                    <a:cubicBezTo>
                      <a:pt x="296600" y="178505"/>
                      <a:pt x="296191" y="178505"/>
                      <a:pt x="295782" y="178369"/>
                    </a:cubicBezTo>
                    <a:cubicBezTo>
                      <a:pt x="281327" y="166914"/>
                      <a:pt x="265235" y="157914"/>
                      <a:pt x="247917" y="151368"/>
                    </a:cubicBezTo>
                    <a:lnTo>
                      <a:pt x="246826" y="108276"/>
                    </a:lnTo>
                    <a:cubicBezTo>
                      <a:pt x="257326" y="113594"/>
                      <a:pt x="268372" y="117958"/>
                      <a:pt x="279827" y="120958"/>
                    </a:cubicBezTo>
                    <a:cubicBezTo>
                      <a:pt x="312964" y="130640"/>
                      <a:pt x="355920" y="135822"/>
                      <a:pt x="400921" y="135822"/>
                    </a:cubicBezTo>
                    <a:cubicBezTo>
                      <a:pt x="448105" y="135822"/>
                      <a:pt x="492970" y="130231"/>
                      <a:pt x="527198" y="119731"/>
                    </a:cubicBezTo>
                    <a:cubicBezTo>
                      <a:pt x="538926" y="116458"/>
                      <a:pt x="550244" y="111958"/>
                      <a:pt x="560881" y="106231"/>
                    </a:cubicBezTo>
                    <a:lnTo>
                      <a:pt x="560881" y="145368"/>
                    </a:lnTo>
                    <a:cubicBezTo>
                      <a:pt x="559653" y="147277"/>
                      <a:pt x="558972" y="149868"/>
                      <a:pt x="559108" y="152596"/>
                    </a:cubicBezTo>
                    <a:close/>
                    <a:moveTo>
                      <a:pt x="285145" y="45274"/>
                    </a:moveTo>
                    <a:cubicBezTo>
                      <a:pt x="315964" y="35865"/>
                      <a:pt x="357284" y="30410"/>
                      <a:pt x="401194" y="30410"/>
                    </a:cubicBezTo>
                    <a:cubicBezTo>
                      <a:pt x="444832" y="30410"/>
                      <a:pt x="487651" y="35728"/>
                      <a:pt x="518743" y="45274"/>
                    </a:cubicBezTo>
                    <a:cubicBezTo>
                      <a:pt x="551880" y="55365"/>
                      <a:pt x="559108" y="65729"/>
                      <a:pt x="559108" y="67911"/>
                    </a:cubicBezTo>
                    <a:cubicBezTo>
                      <a:pt x="559108" y="70093"/>
                      <a:pt x="551880" y="80593"/>
                      <a:pt x="518607" y="90548"/>
                    </a:cubicBezTo>
                    <a:cubicBezTo>
                      <a:pt x="487651" y="99821"/>
                      <a:pt x="444832" y="105412"/>
                      <a:pt x="401194" y="105412"/>
                    </a:cubicBezTo>
                    <a:cubicBezTo>
                      <a:pt x="359056" y="105412"/>
                      <a:pt x="319101" y="100503"/>
                      <a:pt x="288691" y="91639"/>
                    </a:cubicBezTo>
                    <a:cubicBezTo>
                      <a:pt x="255826" y="82230"/>
                      <a:pt x="246689" y="71593"/>
                      <a:pt x="245871" y="68320"/>
                    </a:cubicBezTo>
                    <a:cubicBezTo>
                      <a:pt x="245871" y="68048"/>
                      <a:pt x="245871" y="67911"/>
                      <a:pt x="245735" y="67911"/>
                    </a:cubicBezTo>
                    <a:cubicBezTo>
                      <a:pt x="245871" y="65593"/>
                      <a:pt x="252962" y="55229"/>
                      <a:pt x="285145" y="45274"/>
                    </a:cubicBezTo>
                    <a:close/>
                    <a:moveTo>
                      <a:pt x="285554" y="434604"/>
                    </a:moveTo>
                    <a:cubicBezTo>
                      <a:pt x="223370" y="491197"/>
                      <a:pt x="127095" y="486697"/>
                      <a:pt x="70502" y="424513"/>
                    </a:cubicBezTo>
                    <a:cubicBezTo>
                      <a:pt x="14046" y="362329"/>
                      <a:pt x="18410" y="266054"/>
                      <a:pt x="80593" y="209461"/>
                    </a:cubicBezTo>
                    <a:cubicBezTo>
                      <a:pt x="108685" y="183960"/>
                      <a:pt x="145232" y="169778"/>
                      <a:pt x="183006" y="169778"/>
                    </a:cubicBezTo>
                    <a:cubicBezTo>
                      <a:pt x="198279" y="169778"/>
                      <a:pt x="213552" y="172096"/>
                      <a:pt x="228143" y="176460"/>
                    </a:cubicBezTo>
                    <a:cubicBezTo>
                      <a:pt x="280918" y="193097"/>
                      <a:pt x="320873" y="236871"/>
                      <a:pt x="332328" y="291145"/>
                    </a:cubicBezTo>
                    <a:cubicBezTo>
                      <a:pt x="334374" y="301236"/>
                      <a:pt x="335328" y="311600"/>
                      <a:pt x="335328" y="321828"/>
                    </a:cubicBezTo>
                    <a:cubicBezTo>
                      <a:pt x="335601" y="364920"/>
                      <a:pt x="317328" y="405831"/>
                      <a:pt x="285554" y="434604"/>
                    </a:cubicBezTo>
                    <a:close/>
                    <a:moveTo>
                      <a:pt x="324419" y="437877"/>
                    </a:moveTo>
                    <a:cubicBezTo>
                      <a:pt x="336828" y="422740"/>
                      <a:pt x="346647" y="405831"/>
                      <a:pt x="353738" y="387694"/>
                    </a:cubicBezTo>
                    <a:cubicBezTo>
                      <a:pt x="366693" y="388785"/>
                      <a:pt x="380466" y="389466"/>
                      <a:pt x="394512" y="389739"/>
                    </a:cubicBezTo>
                    <a:lnTo>
                      <a:pt x="394512" y="392466"/>
                    </a:lnTo>
                    <a:lnTo>
                      <a:pt x="395330" y="444286"/>
                    </a:lnTo>
                    <a:cubicBezTo>
                      <a:pt x="371602" y="443877"/>
                      <a:pt x="347874" y="441695"/>
                      <a:pt x="324419" y="437877"/>
                    </a:cubicBezTo>
                    <a:close/>
                    <a:moveTo>
                      <a:pt x="365057" y="303827"/>
                    </a:moveTo>
                    <a:cubicBezTo>
                      <a:pt x="374057" y="304373"/>
                      <a:pt x="383330" y="304782"/>
                      <a:pt x="392876" y="304918"/>
                    </a:cubicBezTo>
                    <a:cubicBezTo>
                      <a:pt x="392876" y="305191"/>
                      <a:pt x="393012" y="305737"/>
                      <a:pt x="393012" y="306009"/>
                    </a:cubicBezTo>
                    <a:lnTo>
                      <a:pt x="393967" y="359056"/>
                    </a:lnTo>
                    <a:cubicBezTo>
                      <a:pt x="383057" y="358920"/>
                      <a:pt x="372557" y="358511"/>
                      <a:pt x="362329" y="357693"/>
                    </a:cubicBezTo>
                    <a:cubicBezTo>
                      <a:pt x="364647" y="345965"/>
                      <a:pt x="365875" y="333828"/>
                      <a:pt x="365875" y="321964"/>
                    </a:cubicBezTo>
                    <a:cubicBezTo>
                      <a:pt x="365875" y="315964"/>
                      <a:pt x="365602" y="309964"/>
                      <a:pt x="365057" y="303827"/>
                    </a:cubicBezTo>
                    <a:close/>
                    <a:moveTo>
                      <a:pt x="402558" y="274508"/>
                    </a:moveTo>
                    <a:cubicBezTo>
                      <a:pt x="402149" y="274508"/>
                      <a:pt x="401603" y="274508"/>
                      <a:pt x="401194" y="274508"/>
                    </a:cubicBezTo>
                    <a:cubicBezTo>
                      <a:pt x="386466" y="274508"/>
                      <a:pt x="372284" y="273963"/>
                      <a:pt x="359193" y="273008"/>
                    </a:cubicBezTo>
                    <a:cubicBezTo>
                      <a:pt x="353329" y="252553"/>
                      <a:pt x="344192" y="233325"/>
                      <a:pt x="331919" y="216143"/>
                    </a:cubicBezTo>
                    <a:cubicBezTo>
                      <a:pt x="354829" y="219007"/>
                      <a:pt x="377875" y="220507"/>
                      <a:pt x="401058" y="220507"/>
                    </a:cubicBezTo>
                    <a:cubicBezTo>
                      <a:pt x="448241" y="220507"/>
                      <a:pt x="493106" y="214916"/>
                      <a:pt x="527471" y="204415"/>
                    </a:cubicBezTo>
                    <a:cubicBezTo>
                      <a:pt x="539198" y="200733"/>
                      <a:pt x="550380" y="196370"/>
                      <a:pt x="561017" y="190642"/>
                    </a:cubicBezTo>
                    <a:lnTo>
                      <a:pt x="561017" y="231143"/>
                    </a:lnTo>
                    <a:cubicBezTo>
                      <a:pt x="495424" y="233189"/>
                      <a:pt x="427649" y="246962"/>
                      <a:pt x="402558" y="274508"/>
                    </a:cubicBezTo>
                    <a:close/>
                    <a:moveTo>
                      <a:pt x="423013" y="298100"/>
                    </a:moveTo>
                    <a:cubicBezTo>
                      <a:pt x="424513" y="293873"/>
                      <a:pt x="435695" y="283918"/>
                      <a:pt x="467060" y="275054"/>
                    </a:cubicBezTo>
                    <a:cubicBezTo>
                      <a:pt x="496788" y="266599"/>
                      <a:pt x="535653" y="262099"/>
                      <a:pt x="576427" y="262099"/>
                    </a:cubicBezTo>
                    <a:lnTo>
                      <a:pt x="578472" y="262099"/>
                    </a:lnTo>
                    <a:cubicBezTo>
                      <a:pt x="622110" y="262099"/>
                      <a:pt x="664929" y="267145"/>
                      <a:pt x="696021" y="276554"/>
                    </a:cubicBezTo>
                    <a:cubicBezTo>
                      <a:pt x="728204" y="286372"/>
                      <a:pt x="735841" y="296055"/>
                      <a:pt x="736386" y="298645"/>
                    </a:cubicBezTo>
                    <a:lnTo>
                      <a:pt x="736386" y="298782"/>
                    </a:lnTo>
                    <a:cubicBezTo>
                      <a:pt x="736250" y="301100"/>
                      <a:pt x="728613" y="311600"/>
                      <a:pt x="694658" y="321692"/>
                    </a:cubicBezTo>
                    <a:cubicBezTo>
                      <a:pt x="663293" y="330965"/>
                      <a:pt x="622110" y="336010"/>
                      <a:pt x="578472" y="336010"/>
                    </a:cubicBezTo>
                    <a:cubicBezTo>
                      <a:pt x="537289" y="336010"/>
                      <a:pt x="497879" y="331237"/>
                      <a:pt x="467605" y="322919"/>
                    </a:cubicBezTo>
                    <a:cubicBezTo>
                      <a:pt x="438422" y="314737"/>
                      <a:pt x="426695" y="305328"/>
                      <a:pt x="423831" y="300691"/>
                    </a:cubicBezTo>
                    <a:cubicBezTo>
                      <a:pt x="423558" y="299736"/>
                      <a:pt x="423286" y="298782"/>
                      <a:pt x="423013" y="298100"/>
                    </a:cubicBezTo>
                    <a:close/>
                    <a:moveTo>
                      <a:pt x="736659" y="468014"/>
                    </a:moveTo>
                    <a:cubicBezTo>
                      <a:pt x="736659" y="470196"/>
                      <a:pt x="729840" y="480696"/>
                      <a:pt x="697385" y="490788"/>
                    </a:cubicBezTo>
                    <a:cubicBezTo>
                      <a:pt x="666429" y="500470"/>
                      <a:pt x="625110" y="505788"/>
                      <a:pt x="581200" y="505788"/>
                    </a:cubicBezTo>
                    <a:cubicBezTo>
                      <a:pt x="537016" y="505788"/>
                      <a:pt x="495833" y="500606"/>
                      <a:pt x="465287" y="491333"/>
                    </a:cubicBezTo>
                    <a:cubicBezTo>
                      <a:pt x="432968" y="481378"/>
                      <a:pt x="426286" y="471151"/>
                      <a:pt x="426286" y="468832"/>
                    </a:cubicBezTo>
                    <a:cubicBezTo>
                      <a:pt x="426286" y="468696"/>
                      <a:pt x="426286" y="468696"/>
                      <a:pt x="426286" y="468560"/>
                    </a:cubicBezTo>
                    <a:lnTo>
                      <a:pt x="425467" y="424377"/>
                    </a:lnTo>
                    <a:cubicBezTo>
                      <a:pt x="461878" y="442786"/>
                      <a:pt x="522425" y="451241"/>
                      <a:pt x="578063" y="451241"/>
                    </a:cubicBezTo>
                    <a:cubicBezTo>
                      <a:pt x="625246" y="451241"/>
                      <a:pt x="669839" y="445650"/>
                      <a:pt x="704067" y="435150"/>
                    </a:cubicBezTo>
                    <a:cubicBezTo>
                      <a:pt x="715385" y="431740"/>
                      <a:pt x="726158" y="427240"/>
                      <a:pt x="736659" y="421649"/>
                    </a:cubicBezTo>
                    <a:lnTo>
                      <a:pt x="736659" y="468014"/>
                    </a:lnTo>
                    <a:close/>
                    <a:moveTo>
                      <a:pt x="735295" y="383466"/>
                    </a:moveTo>
                    <a:cubicBezTo>
                      <a:pt x="735295" y="385648"/>
                      <a:pt x="728204" y="396012"/>
                      <a:pt x="695339" y="406103"/>
                    </a:cubicBezTo>
                    <a:cubicBezTo>
                      <a:pt x="663975" y="415513"/>
                      <a:pt x="622519" y="420831"/>
                      <a:pt x="578199" y="420831"/>
                    </a:cubicBezTo>
                    <a:cubicBezTo>
                      <a:pt x="494333" y="420831"/>
                      <a:pt x="437604" y="402012"/>
                      <a:pt x="425058" y="387285"/>
                    </a:cubicBezTo>
                    <a:lnTo>
                      <a:pt x="424786" y="373920"/>
                    </a:lnTo>
                    <a:lnTo>
                      <a:pt x="424240" y="339010"/>
                    </a:lnTo>
                    <a:cubicBezTo>
                      <a:pt x="435422" y="344601"/>
                      <a:pt x="447014" y="349102"/>
                      <a:pt x="459014" y="352238"/>
                    </a:cubicBezTo>
                    <a:cubicBezTo>
                      <a:pt x="491879" y="361375"/>
                      <a:pt x="534153" y="366557"/>
                      <a:pt x="578063" y="366557"/>
                    </a:cubicBezTo>
                    <a:cubicBezTo>
                      <a:pt x="624428" y="366557"/>
                      <a:pt x="668748" y="361102"/>
                      <a:pt x="702840" y="351011"/>
                    </a:cubicBezTo>
                    <a:cubicBezTo>
                      <a:pt x="714567" y="347602"/>
                      <a:pt x="725886" y="343238"/>
                      <a:pt x="736522" y="337510"/>
                    </a:cubicBezTo>
                    <a:lnTo>
                      <a:pt x="736522" y="376784"/>
                    </a:lnTo>
                    <a:lnTo>
                      <a:pt x="736659" y="376784"/>
                    </a:lnTo>
                    <a:cubicBezTo>
                      <a:pt x="736659" y="378830"/>
                      <a:pt x="735295" y="381148"/>
                      <a:pt x="735295" y="383466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Graphique 10">
                <a:extLst>
                  <a:ext uri="{FF2B5EF4-FFF2-40B4-BE49-F238E27FC236}">
                    <a16:creationId xmlns:a16="http://schemas.microsoft.com/office/drawing/2014/main" id="{865FAAB9-FDE1-FB4A-A199-B5C1C20E26A2}"/>
                  </a:ext>
                </a:extLst>
              </p:cNvPr>
              <p:cNvSpPr/>
              <p:nvPr/>
            </p:nvSpPr>
            <p:spPr>
              <a:xfrm>
                <a:off x="8129612" y="5086886"/>
                <a:ext cx="769796" cy="539061"/>
              </a:xfrm>
              <a:custGeom>
                <a:avLst/>
                <a:gdLst>
                  <a:gd name="connsiteX0" fmla="*/ 582427 w 769796"/>
                  <a:gd name="connsiteY0" fmla="*/ 539062 h 539061"/>
                  <a:gd name="connsiteX1" fmla="*/ 460378 w 769796"/>
                  <a:gd name="connsiteY1" fmla="*/ 524061 h 539061"/>
                  <a:gd name="connsiteX2" fmla="*/ 396285 w 769796"/>
                  <a:gd name="connsiteY2" fmla="*/ 477424 h 539061"/>
                  <a:gd name="connsiteX3" fmla="*/ 299873 w 769796"/>
                  <a:gd name="connsiteY3" fmla="*/ 466923 h 539061"/>
                  <a:gd name="connsiteX4" fmla="*/ 184233 w 769796"/>
                  <a:gd name="connsiteY4" fmla="*/ 507697 h 539061"/>
                  <a:gd name="connsiteX5" fmla="*/ 0 w 769796"/>
                  <a:gd name="connsiteY5" fmla="*/ 323464 h 539061"/>
                  <a:gd name="connsiteX6" fmla="*/ 3273 w 769796"/>
                  <a:gd name="connsiteY6" fmla="*/ 289100 h 539061"/>
                  <a:gd name="connsiteX7" fmla="*/ 80866 w 769796"/>
                  <a:gd name="connsiteY7" fmla="*/ 171005 h 539061"/>
                  <a:gd name="connsiteX8" fmla="*/ 216961 w 769796"/>
                  <a:gd name="connsiteY8" fmla="*/ 142232 h 539061"/>
                  <a:gd name="connsiteX9" fmla="*/ 215325 w 769796"/>
                  <a:gd name="connsiteY9" fmla="*/ 74457 h 539061"/>
                  <a:gd name="connsiteX10" fmla="*/ 214916 w 769796"/>
                  <a:gd name="connsiteY10" fmla="*/ 69275 h 539061"/>
                  <a:gd name="connsiteX11" fmla="*/ 276690 w 769796"/>
                  <a:gd name="connsiteY11" fmla="*/ 16091 h 539061"/>
                  <a:gd name="connsiteX12" fmla="*/ 402149 w 769796"/>
                  <a:gd name="connsiteY12" fmla="*/ 0 h 539061"/>
                  <a:gd name="connsiteX13" fmla="*/ 528971 w 769796"/>
                  <a:gd name="connsiteY13" fmla="*/ 16091 h 539061"/>
                  <a:gd name="connsiteX14" fmla="*/ 590745 w 769796"/>
                  <a:gd name="connsiteY14" fmla="*/ 59593 h 539061"/>
                  <a:gd name="connsiteX15" fmla="*/ 594154 w 769796"/>
                  <a:gd name="connsiteY15" fmla="*/ 69411 h 539061"/>
                  <a:gd name="connsiteX16" fmla="*/ 594154 w 769796"/>
                  <a:gd name="connsiteY16" fmla="*/ 231007 h 539061"/>
                  <a:gd name="connsiteX17" fmla="*/ 706112 w 769796"/>
                  <a:gd name="connsiteY17" fmla="*/ 246962 h 539061"/>
                  <a:gd name="connsiteX18" fmla="*/ 768705 w 769796"/>
                  <a:gd name="connsiteY18" fmla="*/ 295236 h 539061"/>
                  <a:gd name="connsiteX19" fmla="*/ 769796 w 769796"/>
                  <a:gd name="connsiteY19" fmla="*/ 301509 h 539061"/>
                  <a:gd name="connsiteX20" fmla="*/ 769796 w 769796"/>
                  <a:gd name="connsiteY20" fmla="*/ 469378 h 539061"/>
                  <a:gd name="connsiteX21" fmla="*/ 708022 w 769796"/>
                  <a:gd name="connsiteY21" fmla="*/ 522698 h 539061"/>
                  <a:gd name="connsiteX22" fmla="*/ 582427 w 769796"/>
                  <a:gd name="connsiteY22" fmla="*/ 539062 h 539061"/>
                  <a:gd name="connsiteX23" fmla="*/ 299327 w 769796"/>
                  <a:gd name="connsiteY23" fmla="*/ 463650 h 539061"/>
                  <a:gd name="connsiteX24" fmla="*/ 300009 w 769796"/>
                  <a:gd name="connsiteY24" fmla="*/ 463787 h 539061"/>
                  <a:gd name="connsiteX25" fmla="*/ 397512 w 769796"/>
                  <a:gd name="connsiteY25" fmla="*/ 474424 h 539061"/>
                  <a:gd name="connsiteX26" fmla="*/ 398739 w 769796"/>
                  <a:gd name="connsiteY26" fmla="*/ 474424 h 539061"/>
                  <a:gd name="connsiteX27" fmla="*/ 399012 w 769796"/>
                  <a:gd name="connsiteY27" fmla="*/ 475651 h 539061"/>
                  <a:gd name="connsiteX28" fmla="*/ 582563 w 769796"/>
                  <a:gd name="connsiteY28" fmla="*/ 536198 h 539061"/>
                  <a:gd name="connsiteX29" fmla="*/ 707340 w 769796"/>
                  <a:gd name="connsiteY29" fmla="*/ 519970 h 539061"/>
                  <a:gd name="connsiteX30" fmla="*/ 767069 w 769796"/>
                  <a:gd name="connsiteY30" fmla="*/ 469378 h 539061"/>
                  <a:gd name="connsiteX31" fmla="*/ 767069 w 769796"/>
                  <a:gd name="connsiteY31" fmla="*/ 301509 h 539061"/>
                  <a:gd name="connsiteX32" fmla="*/ 766114 w 769796"/>
                  <a:gd name="connsiteY32" fmla="*/ 296055 h 539061"/>
                  <a:gd name="connsiteX33" fmla="*/ 765978 w 769796"/>
                  <a:gd name="connsiteY33" fmla="*/ 295645 h 539061"/>
                  <a:gd name="connsiteX34" fmla="*/ 705431 w 769796"/>
                  <a:gd name="connsiteY34" fmla="*/ 249417 h 539061"/>
                  <a:gd name="connsiteX35" fmla="*/ 592791 w 769796"/>
                  <a:gd name="connsiteY35" fmla="*/ 233598 h 539061"/>
                  <a:gd name="connsiteX36" fmla="*/ 591427 w 769796"/>
                  <a:gd name="connsiteY36" fmla="*/ 233598 h 539061"/>
                  <a:gd name="connsiteX37" fmla="*/ 591427 w 769796"/>
                  <a:gd name="connsiteY37" fmla="*/ 69411 h 539061"/>
                  <a:gd name="connsiteX38" fmla="*/ 588563 w 769796"/>
                  <a:gd name="connsiteY38" fmla="*/ 61229 h 539061"/>
                  <a:gd name="connsiteX39" fmla="*/ 588427 w 769796"/>
                  <a:gd name="connsiteY39" fmla="*/ 60956 h 539061"/>
                  <a:gd name="connsiteX40" fmla="*/ 588291 w 769796"/>
                  <a:gd name="connsiteY40" fmla="*/ 60684 h 539061"/>
                  <a:gd name="connsiteX41" fmla="*/ 528289 w 769796"/>
                  <a:gd name="connsiteY41" fmla="*/ 18955 h 539061"/>
                  <a:gd name="connsiteX42" fmla="*/ 402285 w 769796"/>
                  <a:gd name="connsiteY42" fmla="*/ 3000 h 539061"/>
                  <a:gd name="connsiteX43" fmla="*/ 277645 w 769796"/>
                  <a:gd name="connsiteY43" fmla="*/ 18955 h 539061"/>
                  <a:gd name="connsiteX44" fmla="*/ 217916 w 769796"/>
                  <a:gd name="connsiteY44" fmla="*/ 69411 h 539061"/>
                  <a:gd name="connsiteX45" fmla="*/ 218325 w 769796"/>
                  <a:gd name="connsiteY45" fmla="*/ 74184 h 539061"/>
                  <a:gd name="connsiteX46" fmla="*/ 218325 w 769796"/>
                  <a:gd name="connsiteY46" fmla="*/ 74457 h 539061"/>
                  <a:gd name="connsiteX47" fmla="*/ 220098 w 769796"/>
                  <a:gd name="connsiteY47" fmla="*/ 145914 h 539061"/>
                  <a:gd name="connsiteX48" fmla="*/ 218325 w 769796"/>
                  <a:gd name="connsiteY48" fmla="*/ 145641 h 539061"/>
                  <a:gd name="connsiteX49" fmla="*/ 82639 w 769796"/>
                  <a:gd name="connsiteY49" fmla="*/ 173596 h 539061"/>
                  <a:gd name="connsiteX50" fmla="*/ 6137 w 769796"/>
                  <a:gd name="connsiteY50" fmla="*/ 289918 h 539061"/>
                  <a:gd name="connsiteX51" fmla="*/ 3000 w 769796"/>
                  <a:gd name="connsiteY51" fmla="*/ 323737 h 539061"/>
                  <a:gd name="connsiteX52" fmla="*/ 184369 w 769796"/>
                  <a:gd name="connsiteY52" fmla="*/ 505106 h 539061"/>
                  <a:gd name="connsiteX53" fmla="*/ 298782 w 769796"/>
                  <a:gd name="connsiteY53" fmla="*/ 464469 h 539061"/>
                  <a:gd name="connsiteX54" fmla="*/ 299327 w 769796"/>
                  <a:gd name="connsiteY54" fmla="*/ 463650 h 539061"/>
                  <a:gd name="connsiteX55" fmla="*/ 582427 w 769796"/>
                  <a:gd name="connsiteY55" fmla="*/ 508515 h 539061"/>
                  <a:gd name="connsiteX56" fmla="*/ 466105 w 769796"/>
                  <a:gd name="connsiteY56" fmla="*/ 493924 h 539061"/>
                  <a:gd name="connsiteX57" fmla="*/ 426149 w 769796"/>
                  <a:gd name="connsiteY57" fmla="*/ 470060 h 539061"/>
                  <a:gd name="connsiteX58" fmla="*/ 426149 w 769796"/>
                  <a:gd name="connsiteY58" fmla="*/ 469787 h 539061"/>
                  <a:gd name="connsiteX59" fmla="*/ 425331 w 769796"/>
                  <a:gd name="connsiteY59" fmla="*/ 423286 h 539061"/>
                  <a:gd name="connsiteX60" fmla="*/ 427513 w 769796"/>
                  <a:gd name="connsiteY60" fmla="*/ 424377 h 539061"/>
                  <a:gd name="connsiteX61" fmla="*/ 579427 w 769796"/>
                  <a:gd name="connsiteY61" fmla="*/ 451105 h 539061"/>
                  <a:gd name="connsiteX62" fmla="*/ 705021 w 769796"/>
                  <a:gd name="connsiteY62" fmla="*/ 435150 h 539061"/>
                  <a:gd name="connsiteX63" fmla="*/ 737341 w 769796"/>
                  <a:gd name="connsiteY63" fmla="*/ 421786 h 539061"/>
                  <a:gd name="connsiteX64" fmla="*/ 739386 w 769796"/>
                  <a:gd name="connsiteY64" fmla="*/ 420695 h 539061"/>
                  <a:gd name="connsiteX65" fmla="*/ 739386 w 769796"/>
                  <a:gd name="connsiteY65" fmla="*/ 469378 h 539061"/>
                  <a:gd name="connsiteX66" fmla="*/ 699158 w 769796"/>
                  <a:gd name="connsiteY66" fmla="*/ 493515 h 539061"/>
                  <a:gd name="connsiteX67" fmla="*/ 582427 w 769796"/>
                  <a:gd name="connsiteY67" fmla="*/ 508515 h 539061"/>
                  <a:gd name="connsiteX68" fmla="*/ 428331 w 769796"/>
                  <a:gd name="connsiteY68" fmla="*/ 428059 h 539061"/>
                  <a:gd name="connsiteX69" fmla="*/ 429013 w 769796"/>
                  <a:gd name="connsiteY69" fmla="*/ 470196 h 539061"/>
                  <a:gd name="connsiteX70" fmla="*/ 466923 w 769796"/>
                  <a:gd name="connsiteY70" fmla="*/ 491333 h 539061"/>
                  <a:gd name="connsiteX71" fmla="*/ 582427 w 769796"/>
                  <a:gd name="connsiteY71" fmla="*/ 505788 h 539061"/>
                  <a:gd name="connsiteX72" fmla="*/ 698203 w 769796"/>
                  <a:gd name="connsiteY72" fmla="*/ 490924 h 539061"/>
                  <a:gd name="connsiteX73" fmla="*/ 736386 w 769796"/>
                  <a:gd name="connsiteY73" fmla="*/ 469514 h 539061"/>
                  <a:gd name="connsiteX74" fmla="*/ 736386 w 769796"/>
                  <a:gd name="connsiteY74" fmla="*/ 425604 h 539061"/>
                  <a:gd name="connsiteX75" fmla="*/ 705703 w 769796"/>
                  <a:gd name="connsiteY75" fmla="*/ 438013 h 539061"/>
                  <a:gd name="connsiteX76" fmla="*/ 579290 w 769796"/>
                  <a:gd name="connsiteY76" fmla="*/ 454105 h 539061"/>
                  <a:gd name="connsiteX77" fmla="*/ 428331 w 769796"/>
                  <a:gd name="connsiteY77" fmla="*/ 428059 h 539061"/>
                  <a:gd name="connsiteX78" fmla="*/ 184506 w 769796"/>
                  <a:gd name="connsiteY78" fmla="*/ 477014 h 539061"/>
                  <a:gd name="connsiteX79" fmla="*/ 177142 w 769796"/>
                  <a:gd name="connsiteY79" fmla="*/ 476878 h 539061"/>
                  <a:gd name="connsiteX80" fmla="*/ 70775 w 769796"/>
                  <a:gd name="connsiteY80" fmla="*/ 426831 h 539061"/>
                  <a:gd name="connsiteX81" fmla="*/ 81002 w 769796"/>
                  <a:gd name="connsiteY81" fmla="*/ 209734 h 539061"/>
                  <a:gd name="connsiteX82" fmla="*/ 184369 w 769796"/>
                  <a:gd name="connsiteY82" fmla="*/ 169642 h 539061"/>
                  <a:gd name="connsiteX83" fmla="*/ 230052 w 769796"/>
                  <a:gd name="connsiteY83" fmla="*/ 176460 h 539061"/>
                  <a:gd name="connsiteX84" fmla="*/ 335192 w 769796"/>
                  <a:gd name="connsiteY84" fmla="*/ 292236 h 539061"/>
                  <a:gd name="connsiteX85" fmla="*/ 338328 w 769796"/>
                  <a:gd name="connsiteY85" fmla="*/ 323192 h 539061"/>
                  <a:gd name="connsiteX86" fmla="*/ 287872 w 769796"/>
                  <a:gd name="connsiteY86" fmla="*/ 436922 h 539061"/>
                  <a:gd name="connsiteX87" fmla="*/ 287872 w 769796"/>
                  <a:gd name="connsiteY87" fmla="*/ 436922 h 539061"/>
                  <a:gd name="connsiteX88" fmla="*/ 184506 w 769796"/>
                  <a:gd name="connsiteY88" fmla="*/ 477014 h 539061"/>
                  <a:gd name="connsiteX89" fmla="*/ 184369 w 769796"/>
                  <a:gd name="connsiteY89" fmla="*/ 172642 h 539061"/>
                  <a:gd name="connsiteX90" fmla="*/ 82912 w 769796"/>
                  <a:gd name="connsiteY90" fmla="*/ 211916 h 539061"/>
                  <a:gd name="connsiteX91" fmla="*/ 33819 w 769796"/>
                  <a:gd name="connsiteY91" fmla="*/ 316373 h 539061"/>
                  <a:gd name="connsiteX92" fmla="*/ 72957 w 769796"/>
                  <a:gd name="connsiteY92" fmla="*/ 424922 h 539061"/>
                  <a:gd name="connsiteX93" fmla="*/ 177414 w 769796"/>
                  <a:gd name="connsiteY93" fmla="*/ 474014 h 539061"/>
                  <a:gd name="connsiteX94" fmla="*/ 285963 w 769796"/>
                  <a:gd name="connsiteY94" fmla="*/ 434877 h 539061"/>
                  <a:gd name="connsiteX95" fmla="*/ 285963 w 769796"/>
                  <a:gd name="connsiteY95" fmla="*/ 434877 h 539061"/>
                  <a:gd name="connsiteX96" fmla="*/ 335465 w 769796"/>
                  <a:gd name="connsiteY96" fmla="*/ 323192 h 539061"/>
                  <a:gd name="connsiteX97" fmla="*/ 332465 w 769796"/>
                  <a:gd name="connsiteY97" fmla="*/ 292782 h 539061"/>
                  <a:gd name="connsiteX98" fmla="*/ 229234 w 769796"/>
                  <a:gd name="connsiteY98" fmla="*/ 179187 h 539061"/>
                  <a:gd name="connsiteX99" fmla="*/ 184369 w 769796"/>
                  <a:gd name="connsiteY99" fmla="*/ 172642 h 539061"/>
                  <a:gd name="connsiteX100" fmla="*/ 397921 w 769796"/>
                  <a:gd name="connsiteY100" fmla="*/ 447014 h 539061"/>
                  <a:gd name="connsiteX101" fmla="*/ 396421 w 769796"/>
                  <a:gd name="connsiteY101" fmla="*/ 447014 h 539061"/>
                  <a:gd name="connsiteX102" fmla="*/ 325374 w 769796"/>
                  <a:gd name="connsiteY102" fmla="*/ 440741 h 539061"/>
                  <a:gd name="connsiteX103" fmla="*/ 322919 w 769796"/>
                  <a:gd name="connsiteY103" fmla="*/ 440332 h 539061"/>
                  <a:gd name="connsiteX104" fmla="*/ 324555 w 769796"/>
                  <a:gd name="connsiteY104" fmla="*/ 438422 h 539061"/>
                  <a:gd name="connsiteX105" fmla="*/ 353602 w 769796"/>
                  <a:gd name="connsiteY105" fmla="*/ 388512 h 539061"/>
                  <a:gd name="connsiteX106" fmla="*/ 354011 w 769796"/>
                  <a:gd name="connsiteY106" fmla="*/ 387557 h 539061"/>
                  <a:gd name="connsiteX107" fmla="*/ 355102 w 769796"/>
                  <a:gd name="connsiteY107" fmla="*/ 387694 h 539061"/>
                  <a:gd name="connsiteX108" fmla="*/ 395739 w 769796"/>
                  <a:gd name="connsiteY108" fmla="*/ 389739 h 539061"/>
                  <a:gd name="connsiteX109" fmla="*/ 397103 w 769796"/>
                  <a:gd name="connsiteY109" fmla="*/ 389739 h 539061"/>
                  <a:gd name="connsiteX110" fmla="*/ 397103 w 769796"/>
                  <a:gd name="connsiteY110" fmla="*/ 393967 h 539061"/>
                  <a:gd name="connsiteX111" fmla="*/ 397921 w 769796"/>
                  <a:gd name="connsiteY111" fmla="*/ 447014 h 539061"/>
                  <a:gd name="connsiteX112" fmla="*/ 328237 w 769796"/>
                  <a:gd name="connsiteY112" fmla="*/ 438286 h 539061"/>
                  <a:gd name="connsiteX113" fmla="*/ 394921 w 769796"/>
                  <a:gd name="connsiteY113" fmla="*/ 444150 h 539061"/>
                  <a:gd name="connsiteX114" fmla="*/ 394239 w 769796"/>
                  <a:gd name="connsiteY114" fmla="*/ 393830 h 539061"/>
                  <a:gd name="connsiteX115" fmla="*/ 394239 w 769796"/>
                  <a:gd name="connsiteY115" fmla="*/ 392466 h 539061"/>
                  <a:gd name="connsiteX116" fmla="*/ 355920 w 769796"/>
                  <a:gd name="connsiteY116" fmla="*/ 390557 h 539061"/>
                  <a:gd name="connsiteX117" fmla="*/ 328237 w 769796"/>
                  <a:gd name="connsiteY117" fmla="*/ 438286 h 539061"/>
                  <a:gd name="connsiteX118" fmla="*/ 579427 w 769796"/>
                  <a:gd name="connsiteY118" fmla="*/ 423422 h 539061"/>
                  <a:gd name="connsiteX119" fmla="*/ 475787 w 769796"/>
                  <a:gd name="connsiteY119" fmla="*/ 412103 h 539061"/>
                  <a:gd name="connsiteX120" fmla="*/ 425195 w 769796"/>
                  <a:gd name="connsiteY120" fmla="*/ 389330 h 539061"/>
                  <a:gd name="connsiteX121" fmla="*/ 424922 w 769796"/>
                  <a:gd name="connsiteY121" fmla="*/ 388921 h 539061"/>
                  <a:gd name="connsiteX122" fmla="*/ 424649 w 769796"/>
                  <a:gd name="connsiteY122" fmla="*/ 375284 h 539061"/>
                  <a:gd name="connsiteX123" fmla="*/ 423967 w 769796"/>
                  <a:gd name="connsiteY123" fmla="*/ 337919 h 539061"/>
                  <a:gd name="connsiteX124" fmla="*/ 426149 w 769796"/>
                  <a:gd name="connsiteY124" fmla="*/ 339010 h 539061"/>
                  <a:gd name="connsiteX125" fmla="*/ 460650 w 769796"/>
                  <a:gd name="connsiteY125" fmla="*/ 352238 h 539061"/>
                  <a:gd name="connsiteX126" fmla="*/ 579427 w 769796"/>
                  <a:gd name="connsiteY126" fmla="*/ 366557 h 539061"/>
                  <a:gd name="connsiteX127" fmla="*/ 703794 w 769796"/>
                  <a:gd name="connsiteY127" fmla="*/ 351011 h 539061"/>
                  <a:gd name="connsiteX128" fmla="*/ 737341 w 769796"/>
                  <a:gd name="connsiteY128" fmla="*/ 337647 h 539061"/>
                  <a:gd name="connsiteX129" fmla="*/ 739386 w 769796"/>
                  <a:gd name="connsiteY129" fmla="*/ 336556 h 539061"/>
                  <a:gd name="connsiteX130" fmla="*/ 739386 w 769796"/>
                  <a:gd name="connsiteY130" fmla="*/ 376784 h 539061"/>
                  <a:gd name="connsiteX131" fmla="*/ 739523 w 769796"/>
                  <a:gd name="connsiteY131" fmla="*/ 376784 h 539061"/>
                  <a:gd name="connsiteX132" fmla="*/ 739523 w 769796"/>
                  <a:gd name="connsiteY132" fmla="*/ 378284 h 539061"/>
                  <a:gd name="connsiteX133" fmla="*/ 738841 w 769796"/>
                  <a:gd name="connsiteY133" fmla="*/ 381693 h 539061"/>
                  <a:gd name="connsiteX134" fmla="*/ 738159 w 769796"/>
                  <a:gd name="connsiteY134" fmla="*/ 384830 h 539061"/>
                  <a:gd name="connsiteX135" fmla="*/ 697112 w 769796"/>
                  <a:gd name="connsiteY135" fmla="*/ 408831 h 539061"/>
                  <a:gd name="connsiteX136" fmla="*/ 579427 w 769796"/>
                  <a:gd name="connsiteY136" fmla="*/ 423422 h 539061"/>
                  <a:gd name="connsiteX137" fmla="*/ 427649 w 769796"/>
                  <a:gd name="connsiteY137" fmla="*/ 387966 h 539061"/>
                  <a:gd name="connsiteX138" fmla="*/ 579427 w 769796"/>
                  <a:gd name="connsiteY138" fmla="*/ 420695 h 539061"/>
                  <a:gd name="connsiteX139" fmla="*/ 696157 w 769796"/>
                  <a:gd name="connsiteY139" fmla="*/ 406103 h 539061"/>
                  <a:gd name="connsiteX140" fmla="*/ 735159 w 769796"/>
                  <a:gd name="connsiteY140" fmla="*/ 384830 h 539061"/>
                  <a:gd name="connsiteX141" fmla="*/ 735977 w 769796"/>
                  <a:gd name="connsiteY141" fmla="*/ 380875 h 539061"/>
                  <a:gd name="connsiteX142" fmla="*/ 736386 w 769796"/>
                  <a:gd name="connsiteY142" fmla="*/ 379375 h 539061"/>
                  <a:gd name="connsiteX143" fmla="*/ 736386 w 769796"/>
                  <a:gd name="connsiteY143" fmla="*/ 341329 h 539061"/>
                  <a:gd name="connsiteX144" fmla="*/ 704476 w 769796"/>
                  <a:gd name="connsiteY144" fmla="*/ 353738 h 539061"/>
                  <a:gd name="connsiteX145" fmla="*/ 579290 w 769796"/>
                  <a:gd name="connsiteY145" fmla="*/ 369420 h 539061"/>
                  <a:gd name="connsiteX146" fmla="*/ 459832 w 769796"/>
                  <a:gd name="connsiteY146" fmla="*/ 354965 h 539061"/>
                  <a:gd name="connsiteX147" fmla="*/ 426831 w 769796"/>
                  <a:gd name="connsiteY147" fmla="*/ 342692 h 539061"/>
                  <a:gd name="connsiteX148" fmla="*/ 427377 w 769796"/>
                  <a:gd name="connsiteY148" fmla="*/ 375284 h 539061"/>
                  <a:gd name="connsiteX149" fmla="*/ 427649 w 769796"/>
                  <a:gd name="connsiteY149" fmla="*/ 387966 h 539061"/>
                  <a:gd name="connsiteX150" fmla="*/ 396557 w 769796"/>
                  <a:gd name="connsiteY150" fmla="*/ 361784 h 539061"/>
                  <a:gd name="connsiteX151" fmla="*/ 395057 w 769796"/>
                  <a:gd name="connsiteY151" fmla="*/ 361784 h 539061"/>
                  <a:gd name="connsiteX152" fmla="*/ 363420 w 769796"/>
                  <a:gd name="connsiteY152" fmla="*/ 360420 h 539061"/>
                  <a:gd name="connsiteX153" fmla="*/ 361784 w 769796"/>
                  <a:gd name="connsiteY153" fmla="*/ 360284 h 539061"/>
                  <a:gd name="connsiteX154" fmla="*/ 362056 w 769796"/>
                  <a:gd name="connsiteY154" fmla="*/ 358647 h 539061"/>
                  <a:gd name="connsiteX155" fmla="*/ 365602 w 769796"/>
                  <a:gd name="connsiteY155" fmla="*/ 323192 h 539061"/>
                  <a:gd name="connsiteX156" fmla="*/ 364784 w 769796"/>
                  <a:gd name="connsiteY156" fmla="*/ 305328 h 539061"/>
                  <a:gd name="connsiteX157" fmla="*/ 364647 w 769796"/>
                  <a:gd name="connsiteY157" fmla="*/ 303691 h 539061"/>
                  <a:gd name="connsiteX158" fmla="*/ 366284 w 769796"/>
                  <a:gd name="connsiteY158" fmla="*/ 303827 h 539061"/>
                  <a:gd name="connsiteX159" fmla="*/ 393967 w 769796"/>
                  <a:gd name="connsiteY159" fmla="*/ 304918 h 539061"/>
                  <a:gd name="connsiteX160" fmla="*/ 395330 w 769796"/>
                  <a:gd name="connsiteY160" fmla="*/ 304918 h 539061"/>
                  <a:gd name="connsiteX161" fmla="*/ 395330 w 769796"/>
                  <a:gd name="connsiteY161" fmla="*/ 306282 h 539061"/>
                  <a:gd name="connsiteX162" fmla="*/ 395330 w 769796"/>
                  <a:gd name="connsiteY162" fmla="*/ 306555 h 539061"/>
                  <a:gd name="connsiteX163" fmla="*/ 395467 w 769796"/>
                  <a:gd name="connsiteY163" fmla="*/ 307373 h 539061"/>
                  <a:gd name="connsiteX164" fmla="*/ 396557 w 769796"/>
                  <a:gd name="connsiteY164" fmla="*/ 361784 h 539061"/>
                  <a:gd name="connsiteX165" fmla="*/ 365193 w 769796"/>
                  <a:gd name="connsiteY165" fmla="*/ 357693 h 539061"/>
                  <a:gd name="connsiteX166" fmla="*/ 393694 w 769796"/>
                  <a:gd name="connsiteY166" fmla="*/ 358920 h 539061"/>
                  <a:gd name="connsiteX167" fmla="*/ 392876 w 769796"/>
                  <a:gd name="connsiteY167" fmla="*/ 307782 h 539061"/>
                  <a:gd name="connsiteX168" fmla="*/ 367920 w 769796"/>
                  <a:gd name="connsiteY168" fmla="*/ 306828 h 539061"/>
                  <a:gd name="connsiteX169" fmla="*/ 368466 w 769796"/>
                  <a:gd name="connsiteY169" fmla="*/ 323328 h 539061"/>
                  <a:gd name="connsiteX170" fmla="*/ 365193 w 769796"/>
                  <a:gd name="connsiteY170" fmla="*/ 357693 h 539061"/>
                  <a:gd name="connsiteX171" fmla="*/ 579563 w 769796"/>
                  <a:gd name="connsiteY171" fmla="*/ 338874 h 539061"/>
                  <a:gd name="connsiteX172" fmla="*/ 468287 w 769796"/>
                  <a:gd name="connsiteY172" fmla="*/ 325646 h 539061"/>
                  <a:gd name="connsiteX173" fmla="*/ 423558 w 769796"/>
                  <a:gd name="connsiteY173" fmla="*/ 302736 h 539061"/>
                  <a:gd name="connsiteX174" fmla="*/ 423422 w 769796"/>
                  <a:gd name="connsiteY174" fmla="*/ 302464 h 539061"/>
                  <a:gd name="connsiteX175" fmla="*/ 423422 w 769796"/>
                  <a:gd name="connsiteY175" fmla="*/ 302191 h 539061"/>
                  <a:gd name="connsiteX176" fmla="*/ 422877 w 769796"/>
                  <a:gd name="connsiteY176" fmla="*/ 299873 h 539061"/>
                  <a:gd name="connsiteX177" fmla="*/ 422740 w 769796"/>
                  <a:gd name="connsiteY177" fmla="*/ 299327 h 539061"/>
                  <a:gd name="connsiteX178" fmla="*/ 422877 w 769796"/>
                  <a:gd name="connsiteY178" fmla="*/ 298782 h 539061"/>
                  <a:gd name="connsiteX179" fmla="*/ 467878 w 769796"/>
                  <a:gd name="connsiteY179" fmla="*/ 274781 h 539061"/>
                  <a:gd name="connsiteX180" fmla="*/ 577654 w 769796"/>
                  <a:gd name="connsiteY180" fmla="*/ 261690 h 539061"/>
                  <a:gd name="connsiteX181" fmla="*/ 579699 w 769796"/>
                  <a:gd name="connsiteY181" fmla="*/ 261690 h 539061"/>
                  <a:gd name="connsiteX182" fmla="*/ 697658 w 769796"/>
                  <a:gd name="connsiteY182" fmla="*/ 276281 h 539061"/>
                  <a:gd name="connsiteX183" fmla="*/ 738977 w 769796"/>
                  <a:gd name="connsiteY183" fmla="*/ 299600 h 539061"/>
                  <a:gd name="connsiteX184" fmla="*/ 738977 w 769796"/>
                  <a:gd name="connsiteY184" fmla="*/ 300009 h 539061"/>
                  <a:gd name="connsiteX185" fmla="*/ 696294 w 769796"/>
                  <a:gd name="connsiteY185" fmla="*/ 324283 h 539061"/>
                  <a:gd name="connsiteX186" fmla="*/ 579563 w 769796"/>
                  <a:gd name="connsiteY186" fmla="*/ 338874 h 539061"/>
                  <a:gd name="connsiteX187" fmla="*/ 426286 w 769796"/>
                  <a:gd name="connsiteY187" fmla="*/ 301509 h 539061"/>
                  <a:gd name="connsiteX188" fmla="*/ 469105 w 769796"/>
                  <a:gd name="connsiteY188" fmla="*/ 322919 h 539061"/>
                  <a:gd name="connsiteX189" fmla="*/ 579563 w 769796"/>
                  <a:gd name="connsiteY189" fmla="*/ 336010 h 539061"/>
                  <a:gd name="connsiteX190" fmla="*/ 695339 w 769796"/>
                  <a:gd name="connsiteY190" fmla="*/ 321692 h 539061"/>
                  <a:gd name="connsiteX191" fmla="*/ 735977 w 769796"/>
                  <a:gd name="connsiteY191" fmla="*/ 300146 h 539061"/>
                  <a:gd name="connsiteX192" fmla="*/ 696703 w 769796"/>
                  <a:gd name="connsiteY192" fmla="*/ 279281 h 539061"/>
                  <a:gd name="connsiteX193" fmla="*/ 579563 w 769796"/>
                  <a:gd name="connsiteY193" fmla="*/ 264826 h 539061"/>
                  <a:gd name="connsiteX194" fmla="*/ 577518 w 769796"/>
                  <a:gd name="connsiteY194" fmla="*/ 264826 h 539061"/>
                  <a:gd name="connsiteX195" fmla="*/ 468560 w 769796"/>
                  <a:gd name="connsiteY195" fmla="*/ 277781 h 539061"/>
                  <a:gd name="connsiteX196" fmla="*/ 425740 w 769796"/>
                  <a:gd name="connsiteY196" fmla="*/ 299464 h 539061"/>
                  <a:gd name="connsiteX197" fmla="*/ 426286 w 769796"/>
                  <a:gd name="connsiteY197" fmla="*/ 301509 h 539061"/>
                  <a:gd name="connsiteX198" fmla="*/ 404467 w 769796"/>
                  <a:gd name="connsiteY198" fmla="*/ 277372 h 539061"/>
                  <a:gd name="connsiteX199" fmla="*/ 402421 w 769796"/>
                  <a:gd name="connsiteY199" fmla="*/ 277372 h 539061"/>
                  <a:gd name="connsiteX200" fmla="*/ 360284 w 769796"/>
                  <a:gd name="connsiteY200" fmla="*/ 275872 h 539061"/>
                  <a:gd name="connsiteX201" fmla="*/ 359329 w 769796"/>
                  <a:gd name="connsiteY201" fmla="*/ 275736 h 539061"/>
                  <a:gd name="connsiteX202" fmla="*/ 359056 w 769796"/>
                  <a:gd name="connsiteY202" fmla="*/ 274781 h 539061"/>
                  <a:gd name="connsiteX203" fmla="*/ 331919 w 769796"/>
                  <a:gd name="connsiteY203" fmla="*/ 218461 h 539061"/>
                  <a:gd name="connsiteX204" fmla="*/ 330010 w 769796"/>
                  <a:gd name="connsiteY204" fmla="*/ 215734 h 539061"/>
                  <a:gd name="connsiteX205" fmla="*/ 333283 w 769796"/>
                  <a:gd name="connsiteY205" fmla="*/ 216143 h 539061"/>
                  <a:gd name="connsiteX206" fmla="*/ 402285 w 769796"/>
                  <a:gd name="connsiteY206" fmla="*/ 220507 h 539061"/>
                  <a:gd name="connsiteX207" fmla="*/ 528289 w 769796"/>
                  <a:gd name="connsiteY207" fmla="*/ 204552 h 539061"/>
                  <a:gd name="connsiteX208" fmla="*/ 561563 w 769796"/>
                  <a:gd name="connsiteY208" fmla="*/ 190915 h 539061"/>
                  <a:gd name="connsiteX209" fmla="*/ 563608 w 769796"/>
                  <a:gd name="connsiteY209" fmla="*/ 189824 h 539061"/>
                  <a:gd name="connsiteX210" fmla="*/ 563608 w 769796"/>
                  <a:gd name="connsiteY210" fmla="*/ 234007 h 539061"/>
                  <a:gd name="connsiteX211" fmla="*/ 562244 w 769796"/>
                  <a:gd name="connsiteY211" fmla="*/ 234007 h 539061"/>
                  <a:gd name="connsiteX212" fmla="*/ 404740 w 769796"/>
                  <a:gd name="connsiteY212" fmla="*/ 276690 h 539061"/>
                  <a:gd name="connsiteX213" fmla="*/ 404467 w 769796"/>
                  <a:gd name="connsiteY213" fmla="*/ 277372 h 539061"/>
                  <a:gd name="connsiteX214" fmla="*/ 361511 w 769796"/>
                  <a:gd name="connsiteY214" fmla="*/ 273008 h 539061"/>
                  <a:gd name="connsiteX215" fmla="*/ 402421 w 769796"/>
                  <a:gd name="connsiteY215" fmla="*/ 274508 h 539061"/>
                  <a:gd name="connsiteX216" fmla="*/ 403103 w 769796"/>
                  <a:gd name="connsiteY216" fmla="*/ 274508 h 539061"/>
                  <a:gd name="connsiteX217" fmla="*/ 560744 w 769796"/>
                  <a:gd name="connsiteY217" fmla="*/ 231280 h 539061"/>
                  <a:gd name="connsiteX218" fmla="*/ 560744 w 769796"/>
                  <a:gd name="connsiteY218" fmla="*/ 194597 h 539061"/>
                  <a:gd name="connsiteX219" fmla="*/ 528971 w 769796"/>
                  <a:gd name="connsiteY219" fmla="*/ 207279 h 539061"/>
                  <a:gd name="connsiteX220" fmla="*/ 402149 w 769796"/>
                  <a:gd name="connsiteY220" fmla="*/ 223370 h 539061"/>
                  <a:gd name="connsiteX221" fmla="*/ 336010 w 769796"/>
                  <a:gd name="connsiteY221" fmla="*/ 219279 h 539061"/>
                  <a:gd name="connsiteX222" fmla="*/ 361511 w 769796"/>
                  <a:gd name="connsiteY222" fmla="*/ 273008 h 539061"/>
                  <a:gd name="connsiteX223" fmla="*/ 402285 w 769796"/>
                  <a:gd name="connsiteY223" fmla="*/ 192688 h 539061"/>
                  <a:gd name="connsiteX224" fmla="*/ 297964 w 769796"/>
                  <a:gd name="connsiteY224" fmla="*/ 181233 h 539061"/>
                  <a:gd name="connsiteX225" fmla="*/ 297827 w 769796"/>
                  <a:gd name="connsiteY225" fmla="*/ 181233 h 539061"/>
                  <a:gd name="connsiteX226" fmla="*/ 297418 w 769796"/>
                  <a:gd name="connsiteY226" fmla="*/ 181096 h 539061"/>
                  <a:gd name="connsiteX227" fmla="*/ 296600 w 769796"/>
                  <a:gd name="connsiteY227" fmla="*/ 180960 h 539061"/>
                  <a:gd name="connsiteX228" fmla="*/ 296327 w 769796"/>
                  <a:gd name="connsiteY228" fmla="*/ 180824 h 539061"/>
                  <a:gd name="connsiteX229" fmla="*/ 296191 w 769796"/>
                  <a:gd name="connsiteY229" fmla="*/ 180687 h 539061"/>
                  <a:gd name="connsiteX230" fmla="*/ 248735 w 769796"/>
                  <a:gd name="connsiteY230" fmla="*/ 153823 h 539061"/>
                  <a:gd name="connsiteX231" fmla="*/ 247780 w 769796"/>
                  <a:gd name="connsiteY231" fmla="*/ 153414 h 539061"/>
                  <a:gd name="connsiteX232" fmla="*/ 246689 w 769796"/>
                  <a:gd name="connsiteY232" fmla="*/ 106912 h 539061"/>
                  <a:gd name="connsiteX233" fmla="*/ 248871 w 769796"/>
                  <a:gd name="connsiteY233" fmla="*/ 108003 h 539061"/>
                  <a:gd name="connsiteX234" fmla="*/ 281599 w 769796"/>
                  <a:gd name="connsiteY234" fmla="*/ 120549 h 539061"/>
                  <a:gd name="connsiteX235" fmla="*/ 402285 w 769796"/>
                  <a:gd name="connsiteY235" fmla="*/ 135277 h 539061"/>
                  <a:gd name="connsiteX236" fmla="*/ 528152 w 769796"/>
                  <a:gd name="connsiteY236" fmla="*/ 119322 h 539061"/>
                  <a:gd name="connsiteX237" fmla="*/ 561699 w 769796"/>
                  <a:gd name="connsiteY237" fmla="*/ 105958 h 539061"/>
                  <a:gd name="connsiteX238" fmla="*/ 563744 w 769796"/>
                  <a:gd name="connsiteY238" fmla="*/ 104867 h 539061"/>
                  <a:gd name="connsiteX239" fmla="*/ 563744 w 769796"/>
                  <a:gd name="connsiteY239" fmla="*/ 146732 h 539061"/>
                  <a:gd name="connsiteX240" fmla="*/ 563472 w 769796"/>
                  <a:gd name="connsiteY240" fmla="*/ 147141 h 539061"/>
                  <a:gd name="connsiteX241" fmla="*/ 561699 w 769796"/>
                  <a:gd name="connsiteY241" fmla="*/ 153550 h 539061"/>
                  <a:gd name="connsiteX242" fmla="*/ 561699 w 769796"/>
                  <a:gd name="connsiteY242" fmla="*/ 153687 h 539061"/>
                  <a:gd name="connsiteX243" fmla="*/ 520243 w 769796"/>
                  <a:gd name="connsiteY243" fmla="*/ 177687 h 539061"/>
                  <a:gd name="connsiteX244" fmla="*/ 402285 w 769796"/>
                  <a:gd name="connsiteY244" fmla="*/ 192688 h 539061"/>
                  <a:gd name="connsiteX245" fmla="*/ 298645 w 769796"/>
                  <a:gd name="connsiteY245" fmla="*/ 178505 h 539061"/>
                  <a:gd name="connsiteX246" fmla="*/ 402285 w 769796"/>
                  <a:gd name="connsiteY246" fmla="*/ 189960 h 539061"/>
                  <a:gd name="connsiteX247" fmla="*/ 519425 w 769796"/>
                  <a:gd name="connsiteY247" fmla="*/ 175233 h 539061"/>
                  <a:gd name="connsiteX248" fmla="*/ 558835 w 769796"/>
                  <a:gd name="connsiteY248" fmla="*/ 153959 h 539061"/>
                  <a:gd name="connsiteX249" fmla="*/ 560881 w 769796"/>
                  <a:gd name="connsiteY249" fmla="*/ 146186 h 539061"/>
                  <a:gd name="connsiteX250" fmla="*/ 560881 w 769796"/>
                  <a:gd name="connsiteY250" fmla="*/ 109912 h 539061"/>
                  <a:gd name="connsiteX251" fmla="*/ 528971 w 769796"/>
                  <a:gd name="connsiteY251" fmla="*/ 122322 h 539061"/>
                  <a:gd name="connsiteX252" fmla="*/ 402285 w 769796"/>
                  <a:gd name="connsiteY252" fmla="*/ 138413 h 539061"/>
                  <a:gd name="connsiteX253" fmla="*/ 280781 w 769796"/>
                  <a:gd name="connsiteY253" fmla="*/ 123549 h 539061"/>
                  <a:gd name="connsiteX254" fmla="*/ 249689 w 769796"/>
                  <a:gd name="connsiteY254" fmla="*/ 111822 h 539061"/>
                  <a:gd name="connsiteX255" fmla="*/ 250644 w 769796"/>
                  <a:gd name="connsiteY255" fmla="*/ 151505 h 539061"/>
                  <a:gd name="connsiteX256" fmla="*/ 297691 w 769796"/>
                  <a:gd name="connsiteY256" fmla="*/ 178233 h 539061"/>
                  <a:gd name="connsiteX257" fmla="*/ 297964 w 769796"/>
                  <a:gd name="connsiteY257" fmla="*/ 178233 h 539061"/>
                  <a:gd name="connsiteX258" fmla="*/ 298645 w 769796"/>
                  <a:gd name="connsiteY258" fmla="*/ 178505 h 539061"/>
                  <a:gd name="connsiteX259" fmla="*/ 402421 w 769796"/>
                  <a:gd name="connsiteY259" fmla="*/ 108140 h 539061"/>
                  <a:gd name="connsiteX260" fmla="*/ 289509 w 769796"/>
                  <a:gd name="connsiteY260" fmla="*/ 94367 h 539061"/>
                  <a:gd name="connsiteX261" fmla="*/ 246007 w 769796"/>
                  <a:gd name="connsiteY261" fmla="*/ 70639 h 539061"/>
                  <a:gd name="connsiteX262" fmla="*/ 245462 w 769796"/>
                  <a:gd name="connsiteY262" fmla="*/ 70639 h 539061"/>
                  <a:gd name="connsiteX263" fmla="*/ 245598 w 769796"/>
                  <a:gd name="connsiteY263" fmla="*/ 69138 h 539061"/>
                  <a:gd name="connsiteX264" fmla="*/ 285963 w 769796"/>
                  <a:gd name="connsiteY264" fmla="*/ 45410 h 539061"/>
                  <a:gd name="connsiteX265" fmla="*/ 285963 w 769796"/>
                  <a:gd name="connsiteY265" fmla="*/ 45410 h 539061"/>
                  <a:gd name="connsiteX266" fmla="*/ 402421 w 769796"/>
                  <a:gd name="connsiteY266" fmla="*/ 30546 h 539061"/>
                  <a:gd name="connsiteX267" fmla="*/ 520379 w 769796"/>
                  <a:gd name="connsiteY267" fmla="*/ 45410 h 539061"/>
                  <a:gd name="connsiteX268" fmla="*/ 561699 w 769796"/>
                  <a:gd name="connsiteY268" fmla="*/ 69411 h 539061"/>
                  <a:gd name="connsiteX269" fmla="*/ 520243 w 769796"/>
                  <a:gd name="connsiteY269" fmla="*/ 93412 h 539061"/>
                  <a:gd name="connsiteX270" fmla="*/ 402421 w 769796"/>
                  <a:gd name="connsiteY270" fmla="*/ 108140 h 539061"/>
                  <a:gd name="connsiteX271" fmla="*/ 248598 w 769796"/>
                  <a:gd name="connsiteY271" fmla="*/ 69411 h 539061"/>
                  <a:gd name="connsiteX272" fmla="*/ 290327 w 769796"/>
                  <a:gd name="connsiteY272" fmla="*/ 91639 h 539061"/>
                  <a:gd name="connsiteX273" fmla="*/ 402421 w 769796"/>
                  <a:gd name="connsiteY273" fmla="*/ 105276 h 539061"/>
                  <a:gd name="connsiteX274" fmla="*/ 519425 w 769796"/>
                  <a:gd name="connsiteY274" fmla="*/ 90548 h 539061"/>
                  <a:gd name="connsiteX275" fmla="*/ 558835 w 769796"/>
                  <a:gd name="connsiteY275" fmla="*/ 69275 h 539061"/>
                  <a:gd name="connsiteX276" fmla="*/ 519561 w 769796"/>
                  <a:gd name="connsiteY276" fmla="*/ 48138 h 539061"/>
                  <a:gd name="connsiteX277" fmla="*/ 402421 w 769796"/>
                  <a:gd name="connsiteY277" fmla="*/ 33410 h 539061"/>
                  <a:gd name="connsiteX278" fmla="*/ 286781 w 769796"/>
                  <a:gd name="connsiteY278" fmla="*/ 48138 h 539061"/>
                  <a:gd name="connsiteX279" fmla="*/ 286781 w 769796"/>
                  <a:gd name="connsiteY279" fmla="*/ 48138 h 539061"/>
                  <a:gd name="connsiteX280" fmla="*/ 248462 w 769796"/>
                  <a:gd name="connsiteY280" fmla="*/ 69002 h 539061"/>
                  <a:gd name="connsiteX281" fmla="*/ 248598 w 769796"/>
                  <a:gd name="connsiteY281" fmla="*/ 69411 h 5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</a:cxnLst>
                <a:rect l="l" t="t" r="r" b="b"/>
                <a:pathLst>
                  <a:path w="769796" h="539061">
                    <a:moveTo>
                      <a:pt x="582427" y="539062"/>
                    </a:moveTo>
                    <a:cubicBezTo>
                      <a:pt x="536880" y="539062"/>
                      <a:pt x="493515" y="533744"/>
                      <a:pt x="460378" y="524061"/>
                    </a:cubicBezTo>
                    <a:cubicBezTo>
                      <a:pt x="422740" y="513016"/>
                      <a:pt x="400649" y="496924"/>
                      <a:pt x="396285" y="477424"/>
                    </a:cubicBezTo>
                    <a:cubicBezTo>
                      <a:pt x="361375" y="477014"/>
                      <a:pt x="328101" y="473469"/>
                      <a:pt x="299873" y="466923"/>
                    </a:cubicBezTo>
                    <a:cubicBezTo>
                      <a:pt x="267008" y="493242"/>
                      <a:pt x="225961" y="507697"/>
                      <a:pt x="184233" y="507697"/>
                    </a:cubicBezTo>
                    <a:cubicBezTo>
                      <a:pt x="82639" y="507697"/>
                      <a:pt x="0" y="425058"/>
                      <a:pt x="0" y="323464"/>
                    </a:cubicBezTo>
                    <a:cubicBezTo>
                      <a:pt x="0" y="311873"/>
                      <a:pt x="1091" y="300282"/>
                      <a:pt x="3273" y="289100"/>
                    </a:cubicBezTo>
                    <a:cubicBezTo>
                      <a:pt x="12546" y="240553"/>
                      <a:pt x="40092" y="198688"/>
                      <a:pt x="80866" y="171005"/>
                    </a:cubicBezTo>
                    <a:cubicBezTo>
                      <a:pt x="121095" y="143732"/>
                      <a:pt x="169369" y="133640"/>
                      <a:pt x="216961" y="142232"/>
                    </a:cubicBezTo>
                    <a:lnTo>
                      <a:pt x="215325" y="74457"/>
                    </a:lnTo>
                    <a:cubicBezTo>
                      <a:pt x="215052" y="72684"/>
                      <a:pt x="214916" y="71048"/>
                      <a:pt x="214916" y="69275"/>
                    </a:cubicBezTo>
                    <a:cubicBezTo>
                      <a:pt x="214916" y="41183"/>
                      <a:pt x="248462" y="24819"/>
                      <a:pt x="276690" y="16091"/>
                    </a:cubicBezTo>
                    <a:cubicBezTo>
                      <a:pt x="310237" y="5727"/>
                      <a:pt x="354829" y="0"/>
                      <a:pt x="402149" y="0"/>
                    </a:cubicBezTo>
                    <a:cubicBezTo>
                      <a:pt x="449605" y="0"/>
                      <a:pt x="494606" y="5727"/>
                      <a:pt x="528971" y="16091"/>
                    </a:cubicBezTo>
                    <a:cubicBezTo>
                      <a:pt x="564699" y="26864"/>
                      <a:pt x="585427" y="41456"/>
                      <a:pt x="590745" y="59593"/>
                    </a:cubicBezTo>
                    <a:cubicBezTo>
                      <a:pt x="592927" y="62320"/>
                      <a:pt x="594154" y="65729"/>
                      <a:pt x="594154" y="69411"/>
                    </a:cubicBezTo>
                    <a:lnTo>
                      <a:pt x="594154" y="231007"/>
                    </a:lnTo>
                    <a:cubicBezTo>
                      <a:pt x="636156" y="231962"/>
                      <a:pt x="674748" y="237553"/>
                      <a:pt x="706112" y="246962"/>
                    </a:cubicBezTo>
                    <a:cubicBezTo>
                      <a:pt x="744704" y="258690"/>
                      <a:pt x="765705" y="274918"/>
                      <a:pt x="768705" y="295236"/>
                    </a:cubicBezTo>
                    <a:cubicBezTo>
                      <a:pt x="769660" y="297555"/>
                      <a:pt x="769796" y="299873"/>
                      <a:pt x="769796" y="301509"/>
                    </a:cubicBezTo>
                    <a:lnTo>
                      <a:pt x="769796" y="469378"/>
                    </a:lnTo>
                    <a:cubicBezTo>
                      <a:pt x="769796" y="497742"/>
                      <a:pt x="736250" y="513970"/>
                      <a:pt x="708022" y="522698"/>
                    </a:cubicBezTo>
                    <a:cubicBezTo>
                      <a:pt x="674066" y="533198"/>
                      <a:pt x="629474" y="539062"/>
                      <a:pt x="582427" y="539062"/>
                    </a:cubicBezTo>
                    <a:close/>
                    <a:moveTo>
                      <a:pt x="299327" y="463650"/>
                    </a:moveTo>
                    <a:lnTo>
                      <a:pt x="300009" y="463787"/>
                    </a:lnTo>
                    <a:cubicBezTo>
                      <a:pt x="328510" y="470469"/>
                      <a:pt x="362193" y="474151"/>
                      <a:pt x="397512" y="474424"/>
                    </a:cubicBezTo>
                    <a:lnTo>
                      <a:pt x="398739" y="474424"/>
                    </a:lnTo>
                    <a:lnTo>
                      <a:pt x="399012" y="475651"/>
                    </a:lnTo>
                    <a:cubicBezTo>
                      <a:pt x="406649" y="517243"/>
                      <a:pt x="499515" y="536198"/>
                      <a:pt x="582563" y="536198"/>
                    </a:cubicBezTo>
                    <a:cubicBezTo>
                      <a:pt x="629337" y="536198"/>
                      <a:pt x="673657" y="530471"/>
                      <a:pt x="707340" y="519970"/>
                    </a:cubicBezTo>
                    <a:cubicBezTo>
                      <a:pt x="734613" y="511516"/>
                      <a:pt x="767069" y="495970"/>
                      <a:pt x="767069" y="469378"/>
                    </a:cubicBezTo>
                    <a:lnTo>
                      <a:pt x="767069" y="301509"/>
                    </a:lnTo>
                    <a:cubicBezTo>
                      <a:pt x="767069" y="300146"/>
                      <a:pt x="766932" y="297964"/>
                      <a:pt x="766114" y="296055"/>
                    </a:cubicBezTo>
                    <a:lnTo>
                      <a:pt x="765978" y="295645"/>
                    </a:lnTo>
                    <a:cubicBezTo>
                      <a:pt x="763250" y="276418"/>
                      <a:pt x="742932" y="260872"/>
                      <a:pt x="705431" y="249417"/>
                    </a:cubicBezTo>
                    <a:cubicBezTo>
                      <a:pt x="674066" y="240007"/>
                      <a:pt x="635065" y="234553"/>
                      <a:pt x="592791" y="233598"/>
                    </a:cubicBezTo>
                    <a:lnTo>
                      <a:pt x="591427" y="233598"/>
                    </a:lnTo>
                    <a:lnTo>
                      <a:pt x="591427" y="69411"/>
                    </a:lnTo>
                    <a:cubicBezTo>
                      <a:pt x="591427" y="66275"/>
                      <a:pt x="590472" y="63411"/>
                      <a:pt x="588563" y="61229"/>
                    </a:cubicBezTo>
                    <a:lnTo>
                      <a:pt x="588427" y="60956"/>
                    </a:lnTo>
                    <a:lnTo>
                      <a:pt x="588291" y="60684"/>
                    </a:lnTo>
                    <a:cubicBezTo>
                      <a:pt x="583381" y="43501"/>
                      <a:pt x="563199" y="29455"/>
                      <a:pt x="528289" y="18955"/>
                    </a:cubicBezTo>
                    <a:cubicBezTo>
                      <a:pt x="494197" y="8591"/>
                      <a:pt x="449468" y="3000"/>
                      <a:pt x="402285" y="3000"/>
                    </a:cubicBezTo>
                    <a:cubicBezTo>
                      <a:pt x="355238" y="3000"/>
                      <a:pt x="310919" y="8728"/>
                      <a:pt x="277645" y="18955"/>
                    </a:cubicBezTo>
                    <a:cubicBezTo>
                      <a:pt x="250371" y="27410"/>
                      <a:pt x="217916" y="42956"/>
                      <a:pt x="217916" y="69411"/>
                    </a:cubicBezTo>
                    <a:cubicBezTo>
                      <a:pt x="217916" y="71048"/>
                      <a:pt x="218052" y="72548"/>
                      <a:pt x="218325" y="74184"/>
                    </a:cubicBezTo>
                    <a:lnTo>
                      <a:pt x="218325" y="74457"/>
                    </a:lnTo>
                    <a:lnTo>
                      <a:pt x="220098" y="145914"/>
                    </a:lnTo>
                    <a:lnTo>
                      <a:pt x="218325" y="145641"/>
                    </a:lnTo>
                    <a:cubicBezTo>
                      <a:pt x="170869" y="136504"/>
                      <a:pt x="122731" y="146459"/>
                      <a:pt x="82639" y="173596"/>
                    </a:cubicBezTo>
                    <a:cubicBezTo>
                      <a:pt x="42410" y="200870"/>
                      <a:pt x="15273" y="242189"/>
                      <a:pt x="6137" y="289918"/>
                    </a:cubicBezTo>
                    <a:cubicBezTo>
                      <a:pt x="4091" y="300964"/>
                      <a:pt x="3000" y="312282"/>
                      <a:pt x="3000" y="323737"/>
                    </a:cubicBezTo>
                    <a:cubicBezTo>
                      <a:pt x="3000" y="423695"/>
                      <a:pt x="84412" y="505106"/>
                      <a:pt x="184369" y="505106"/>
                    </a:cubicBezTo>
                    <a:cubicBezTo>
                      <a:pt x="225689" y="505106"/>
                      <a:pt x="266326" y="490651"/>
                      <a:pt x="298782" y="464469"/>
                    </a:cubicBezTo>
                    <a:lnTo>
                      <a:pt x="299327" y="463650"/>
                    </a:lnTo>
                    <a:close/>
                    <a:moveTo>
                      <a:pt x="582427" y="508515"/>
                    </a:moveTo>
                    <a:cubicBezTo>
                      <a:pt x="538244" y="508515"/>
                      <a:pt x="496924" y="503334"/>
                      <a:pt x="466105" y="493924"/>
                    </a:cubicBezTo>
                    <a:cubicBezTo>
                      <a:pt x="433377" y="483833"/>
                      <a:pt x="426149" y="473333"/>
                      <a:pt x="426149" y="470060"/>
                    </a:cubicBezTo>
                    <a:lnTo>
                      <a:pt x="426149" y="469787"/>
                    </a:lnTo>
                    <a:lnTo>
                      <a:pt x="425331" y="423286"/>
                    </a:lnTo>
                    <a:lnTo>
                      <a:pt x="427513" y="424377"/>
                    </a:lnTo>
                    <a:cubicBezTo>
                      <a:pt x="460378" y="441150"/>
                      <a:pt x="517243" y="451105"/>
                      <a:pt x="579427" y="451105"/>
                    </a:cubicBezTo>
                    <a:cubicBezTo>
                      <a:pt x="626474" y="451105"/>
                      <a:pt x="671066" y="445377"/>
                      <a:pt x="705021" y="435150"/>
                    </a:cubicBezTo>
                    <a:cubicBezTo>
                      <a:pt x="715794" y="432013"/>
                      <a:pt x="726568" y="427513"/>
                      <a:pt x="737341" y="421786"/>
                    </a:cubicBezTo>
                    <a:lnTo>
                      <a:pt x="739386" y="420695"/>
                    </a:lnTo>
                    <a:lnTo>
                      <a:pt x="739386" y="469378"/>
                    </a:lnTo>
                    <a:cubicBezTo>
                      <a:pt x="739386" y="472378"/>
                      <a:pt x="732022" y="483287"/>
                      <a:pt x="699158" y="493515"/>
                    </a:cubicBezTo>
                    <a:cubicBezTo>
                      <a:pt x="667929" y="503197"/>
                      <a:pt x="626474" y="508515"/>
                      <a:pt x="582427" y="508515"/>
                    </a:cubicBezTo>
                    <a:close/>
                    <a:moveTo>
                      <a:pt x="428331" y="428059"/>
                    </a:moveTo>
                    <a:lnTo>
                      <a:pt x="429013" y="470196"/>
                    </a:lnTo>
                    <a:cubicBezTo>
                      <a:pt x="429149" y="472105"/>
                      <a:pt x="436241" y="481787"/>
                      <a:pt x="466923" y="491333"/>
                    </a:cubicBezTo>
                    <a:cubicBezTo>
                      <a:pt x="497470" y="500606"/>
                      <a:pt x="538516" y="505788"/>
                      <a:pt x="582427" y="505788"/>
                    </a:cubicBezTo>
                    <a:cubicBezTo>
                      <a:pt x="626065" y="505788"/>
                      <a:pt x="667248" y="500470"/>
                      <a:pt x="698203" y="490924"/>
                    </a:cubicBezTo>
                    <a:cubicBezTo>
                      <a:pt x="728749" y="481378"/>
                      <a:pt x="736250" y="471560"/>
                      <a:pt x="736386" y="469514"/>
                    </a:cubicBezTo>
                    <a:lnTo>
                      <a:pt x="736386" y="425604"/>
                    </a:lnTo>
                    <a:cubicBezTo>
                      <a:pt x="726158" y="430786"/>
                      <a:pt x="715931" y="435013"/>
                      <a:pt x="705703" y="438013"/>
                    </a:cubicBezTo>
                    <a:cubicBezTo>
                      <a:pt x="671475" y="448377"/>
                      <a:pt x="626610" y="454105"/>
                      <a:pt x="579290" y="454105"/>
                    </a:cubicBezTo>
                    <a:cubicBezTo>
                      <a:pt x="518061" y="453968"/>
                      <a:pt x="461878" y="444286"/>
                      <a:pt x="428331" y="428059"/>
                    </a:cubicBezTo>
                    <a:close/>
                    <a:moveTo>
                      <a:pt x="184506" y="477014"/>
                    </a:moveTo>
                    <a:cubicBezTo>
                      <a:pt x="182051" y="477014"/>
                      <a:pt x="179596" y="477014"/>
                      <a:pt x="177142" y="476878"/>
                    </a:cubicBezTo>
                    <a:cubicBezTo>
                      <a:pt x="136095" y="474969"/>
                      <a:pt x="98321" y="457241"/>
                      <a:pt x="70775" y="426831"/>
                    </a:cubicBezTo>
                    <a:cubicBezTo>
                      <a:pt x="13773" y="364102"/>
                      <a:pt x="18273" y="266735"/>
                      <a:pt x="81002" y="209734"/>
                    </a:cubicBezTo>
                    <a:cubicBezTo>
                      <a:pt x="109503" y="183824"/>
                      <a:pt x="146186" y="169642"/>
                      <a:pt x="184369" y="169642"/>
                    </a:cubicBezTo>
                    <a:cubicBezTo>
                      <a:pt x="199779" y="169642"/>
                      <a:pt x="215052" y="171960"/>
                      <a:pt x="230052" y="176460"/>
                    </a:cubicBezTo>
                    <a:cubicBezTo>
                      <a:pt x="283372" y="193233"/>
                      <a:pt x="323601" y="237553"/>
                      <a:pt x="335192" y="292236"/>
                    </a:cubicBezTo>
                    <a:cubicBezTo>
                      <a:pt x="337238" y="302600"/>
                      <a:pt x="338328" y="313100"/>
                      <a:pt x="338328" y="323192"/>
                    </a:cubicBezTo>
                    <a:cubicBezTo>
                      <a:pt x="338328" y="366557"/>
                      <a:pt x="319919" y="408012"/>
                      <a:pt x="287872" y="436922"/>
                    </a:cubicBezTo>
                    <a:lnTo>
                      <a:pt x="287872" y="436922"/>
                    </a:lnTo>
                    <a:cubicBezTo>
                      <a:pt x="259235" y="462969"/>
                      <a:pt x="222825" y="477014"/>
                      <a:pt x="184506" y="477014"/>
                    </a:cubicBezTo>
                    <a:close/>
                    <a:moveTo>
                      <a:pt x="184369" y="172642"/>
                    </a:moveTo>
                    <a:cubicBezTo>
                      <a:pt x="146868" y="172642"/>
                      <a:pt x="110867" y="186551"/>
                      <a:pt x="82912" y="211916"/>
                    </a:cubicBezTo>
                    <a:cubicBezTo>
                      <a:pt x="53183" y="238916"/>
                      <a:pt x="35728" y="276008"/>
                      <a:pt x="33819" y="316373"/>
                    </a:cubicBezTo>
                    <a:cubicBezTo>
                      <a:pt x="31910" y="356602"/>
                      <a:pt x="45820" y="395194"/>
                      <a:pt x="72957" y="424922"/>
                    </a:cubicBezTo>
                    <a:cubicBezTo>
                      <a:pt x="100094" y="454650"/>
                      <a:pt x="137186" y="472105"/>
                      <a:pt x="177414" y="474014"/>
                    </a:cubicBezTo>
                    <a:cubicBezTo>
                      <a:pt x="217643" y="475924"/>
                      <a:pt x="256235" y="462014"/>
                      <a:pt x="285963" y="434877"/>
                    </a:cubicBezTo>
                    <a:lnTo>
                      <a:pt x="285963" y="434877"/>
                    </a:lnTo>
                    <a:cubicBezTo>
                      <a:pt x="317464" y="406512"/>
                      <a:pt x="335465" y="365738"/>
                      <a:pt x="335465" y="323192"/>
                    </a:cubicBezTo>
                    <a:cubicBezTo>
                      <a:pt x="335465" y="313237"/>
                      <a:pt x="334510" y="303009"/>
                      <a:pt x="332465" y="292782"/>
                    </a:cubicBezTo>
                    <a:cubicBezTo>
                      <a:pt x="321146" y="239189"/>
                      <a:pt x="281599" y="195688"/>
                      <a:pt x="229234" y="179187"/>
                    </a:cubicBezTo>
                    <a:cubicBezTo>
                      <a:pt x="214507" y="174824"/>
                      <a:pt x="199506" y="172642"/>
                      <a:pt x="184369" y="172642"/>
                    </a:cubicBezTo>
                    <a:close/>
                    <a:moveTo>
                      <a:pt x="397921" y="447014"/>
                    </a:moveTo>
                    <a:lnTo>
                      <a:pt x="396421" y="447014"/>
                    </a:lnTo>
                    <a:cubicBezTo>
                      <a:pt x="373102" y="446741"/>
                      <a:pt x="349102" y="444559"/>
                      <a:pt x="325374" y="440741"/>
                    </a:cubicBezTo>
                    <a:lnTo>
                      <a:pt x="322919" y="440332"/>
                    </a:lnTo>
                    <a:lnTo>
                      <a:pt x="324555" y="438422"/>
                    </a:lnTo>
                    <a:cubicBezTo>
                      <a:pt x="336965" y="423286"/>
                      <a:pt x="346647" y="406512"/>
                      <a:pt x="353602" y="388512"/>
                    </a:cubicBezTo>
                    <a:lnTo>
                      <a:pt x="354011" y="387557"/>
                    </a:lnTo>
                    <a:lnTo>
                      <a:pt x="355102" y="387694"/>
                    </a:lnTo>
                    <a:cubicBezTo>
                      <a:pt x="369557" y="388921"/>
                      <a:pt x="382921" y="389603"/>
                      <a:pt x="395739" y="389739"/>
                    </a:cubicBezTo>
                    <a:lnTo>
                      <a:pt x="397103" y="389739"/>
                    </a:lnTo>
                    <a:lnTo>
                      <a:pt x="397103" y="393967"/>
                    </a:lnTo>
                    <a:lnTo>
                      <a:pt x="397921" y="447014"/>
                    </a:lnTo>
                    <a:close/>
                    <a:moveTo>
                      <a:pt x="328237" y="438286"/>
                    </a:moveTo>
                    <a:cubicBezTo>
                      <a:pt x="350602" y="441832"/>
                      <a:pt x="372966" y="443741"/>
                      <a:pt x="394921" y="444150"/>
                    </a:cubicBezTo>
                    <a:lnTo>
                      <a:pt x="394239" y="393830"/>
                    </a:lnTo>
                    <a:lnTo>
                      <a:pt x="394239" y="392466"/>
                    </a:lnTo>
                    <a:cubicBezTo>
                      <a:pt x="382103" y="392330"/>
                      <a:pt x="369420" y="391648"/>
                      <a:pt x="355920" y="390557"/>
                    </a:cubicBezTo>
                    <a:cubicBezTo>
                      <a:pt x="349102" y="407740"/>
                      <a:pt x="339828" y="423695"/>
                      <a:pt x="328237" y="438286"/>
                    </a:cubicBezTo>
                    <a:close/>
                    <a:moveTo>
                      <a:pt x="579427" y="423422"/>
                    </a:moveTo>
                    <a:cubicBezTo>
                      <a:pt x="531152" y="423422"/>
                      <a:pt x="496379" y="417285"/>
                      <a:pt x="475787" y="412103"/>
                    </a:cubicBezTo>
                    <a:cubicBezTo>
                      <a:pt x="450559" y="405831"/>
                      <a:pt x="432149" y="397512"/>
                      <a:pt x="425195" y="389330"/>
                    </a:cubicBezTo>
                    <a:lnTo>
                      <a:pt x="424922" y="388921"/>
                    </a:lnTo>
                    <a:lnTo>
                      <a:pt x="424649" y="375284"/>
                    </a:lnTo>
                    <a:lnTo>
                      <a:pt x="423967" y="337919"/>
                    </a:lnTo>
                    <a:lnTo>
                      <a:pt x="426149" y="339010"/>
                    </a:lnTo>
                    <a:cubicBezTo>
                      <a:pt x="437195" y="344601"/>
                      <a:pt x="448786" y="348965"/>
                      <a:pt x="460650" y="352238"/>
                    </a:cubicBezTo>
                    <a:cubicBezTo>
                      <a:pt x="493651" y="361511"/>
                      <a:pt x="535925" y="366557"/>
                      <a:pt x="579427" y="366557"/>
                    </a:cubicBezTo>
                    <a:cubicBezTo>
                      <a:pt x="625792" y="366557"/>
                      <a:pt x="669975" y="361102"/>
                      <a:pt x="703794" y="351011"/>
                    </a:cubicBezTo>
                    <a:cubicBezTo>
                      <a:pt x="715794" y="347602"/>
                      <a:pt x="726977" y="343101"/>
                      <a:pt x="737341" y="337647"/>
                    </a:cubicBezTo>
                    <a:lnTo>
                      <a:pt x="739386" y="336556"/>
                    </a:lnTo>
                    <a:lnTo>
                      <a:pt x="739386" y="376784"/>
                    </a:lnTo>
                    <a:lnTo>
                      <a:pt x="739523" y="376784"/>
                    </a:lnTo>
                    <a:lnTo>
                      <a:pt x="739523" y="378284"/>
                    </a:lnTo>
                    <a:cubicBezTo>
                      <a:pt x="739523" y="379512"/>
                      <a:pt x="739113" y="380603"/>
                      <a:pt x="738841" y="381693"/>
                    </a:cubicBezTo>
                    <a:cubicBezTo>
                      <a:pt x="738568" y="382784"/>
                      <a:pt x="738159" y="383875"/>
                      <a:pt x="738159" y="384830"/>
                    </a:cubicBezTo>
                    <a:cubicBezTo>
                      <a:pt x="738159" y="387830"/>
                      <a:pt x="730659" y="398603"/>
                      <a:pt x="697112" y="408831"/>
                    </a:cubicBezTo>
                    <a:cubicBezTo>
                      <a:pt x="665611" y="418240"/>
                      <a:pt x="623883" y="423422"/>
                      <a:pt x="579427" y="423422"/>
                    </a:cubicBezTo>
                    <a:close/>
                    <a:moveTo>
                      <a:pt x="427649" y="387966"/>
                    </a:moveTo>
                    <a:cubicBezTo>
                      <a:pt x="439922" y="401740"/>
                      <a:pt x="494606" y="420695"/>
                      <a:pt x="579427" y="420695"/>
                    </a:cubicBezTo>
                    <a:cubicBezTo>
                      <a:pt x="623610" y="420695"/>
                      <a:pt x="665066" y="415513"/>
                      <a:pt x="696157" y="406103"/>
                    </a:cubicBezTo>
                    <a:cubicBezTo>
                      <a:pt x="727249" y="396557"/>
                      <a:pt x="734886" y="386739"/>
                      <a:pt x="735159" y="384830"/>
                    </a:cubicBezTo>
                    <a:cubicBezTo>
                      <a:pt x="735159" y="383466"/>
                      <a:pt x="735568" y="382103"/>
                      <a:pt x="735977" y="380875"/>
                    </a:cubicBezTo>
                    <a:cubicBezTo>
                      <a:pt x="736113" y="380330"/>
                      <a:pt x="736250" y="379784"/>
                      <a:pt x="736386" y="379375"/>
                    </a:cubicBezTo>
                    <a:lnTo>
                      <a:pt x="736386" y="341329"/>
                    </a:lnTo>
                    <a:cubicBezTo>
                      <a:pt x="726568" y="346374"/>
                      <a:pt x="715794" y="350602"/>
                      <a:pt x="704476" y="353738"/>
                    </a:cubicBezTo>
                    <a:cubicBezTo>
                      <a:pt x="670384" y="363829"/>
                      <a:pt x="625928" y="369420"/>
                      <a:pt x="579290" y="369420"/>
                    </a:cubicBezTo>
                    <a:cubicBezTo>
                      <a:pt x="535516" y="369420"/>
                      <a:pt x="493106" y="364238"/>
                      <a:pt x="459832" y="354965"/>
                    </a:cubicBezTo>
                    <a:cubicBezTo>
                      <a:pt x="448514" y="351965"/>
                      <a:pt x="437468" y="347874"/>
                      <a:pt x="426831" y="342692"/>
                    </a:cubicBezTo>
                    <a:lnTo>
                      <a:pt x="427377" y="375284"/>
                    </a:lnTo>
                    <a:lnTo>
                      <a:pt x="427649" y="387966"/>
                    </a:lnTo>
                    <a:close/>
                    <a:moveTo>
                      <a:pt x="396557" y="361784"/>
                    </a:moveTo>
                    <a:lnTo>
                      <a:pt x="395057" y="361784"/>
                    </a:lnTo>
                    <a:cubicBezTo>
                      <a:pt x="384284" y="361647"/>
                      <a:pt x="373511" y="361102"/>
                      <a:pt x="363420" y="360420"/>
                    </a:cubicBezTo>
                    <a:lnTo>
                      <a:pt x="361784" y="360284"/>
                    </a:lnTo>
                    <a:lnTo>
                      <a:pt x="362056" y="358647"/>
                    </a:lnTo>
                    <a:cubicBezTo>
                      <a:pt x="364375" y="346783"/>
                      <a:pt x="365602" y="334783"/>
                      <a:pt x="365602" y="323192"/>
                    </a:cubicBezTo>
                    <a:cubicBezTo>
                      <a:pt x="365738" y="317601"/>
                      <a:pt x="365466" y="311873"/>
                      <a:pt x="364784" y="305328"/>
                    </a:cubicBezTo>
                    <a:lnTo>
                      <a:pt x="364647" y="303691"/>
                    </a:lnTo>
                    <a:lnTo>
                      <a:pt x="366284" y="303827"/>
                    </a:lnTo>
                    <a:cubicBezTo>
                      <a:pt x="374330" y="304373"/>
                      <a:pt x="383466" y="304782"/>
                      <a:pt x="393967" y="304918"/>
                    </a:cubicBezTo>
                    <a:lnTo>
                      <a:pt x="395330" y="304918"/>
                    </a:lnTo>
                    <a:lnTo>
                      <a:pt x="395330" y="306282"/>
                    </a:lnTo>
                    <a:cubicBezTo>
                      <a:pt x="395330" y="306282"/>
                      <a:pt x="395330" y="306418"/>
                      <a:pt x="395330" y="306555"/>
                    </a:cubicBezTo>
                    <a:cubicBezTo>
                      <a:pt x="395330" y="306828"/>
                      <a:pt x="395467" y="307100"/>
                      <a:pt x="395467" y="307373"/>
                    </a:cubicBezTo>
                    <a:lnTo>
                      <a:pt x="396557" y="361784"/>
                    </a:lnTo>
                    <a:close/>
                    <a:moveTo>
                      <a:pt x="365193" y="357693"/>
                    </a:moveTo>
                    <a:cubicBezTo>
                      <a:pt x="374330" y="358375"/>
                      <a:pt x="383875" y="358784"/>
                      <a:pt x="393694" y="358920"/>
                    </a:cubicBezTo>
                    <a:lnTo>
                      <a:pt x="392876" y="307782"/>
                    </a:lnTo>
                    <a:cubicBezTo>
                      <a:pt x="383466" y="307646"/>
                      <a:pt x="375284" y="307373"/>
                      <a:pt x="367920" y="306828"/>
                    </a:cubicBezTo>
                    <a:cubicBezTo>
                      <a:pt x="368466" y="312828"/>
                      <a:pt x="368602" y="318146"/>
                      <a:pt x="368466" y="323328"/>
                    </a:cubicBezTo>
                    <a:cubicBezTo>
                      <a:pt x="368466" y="334510"/>
                      <a:pt x="367375" y="346101"/>
                      <a:pt x="365193" y="357693"/>
                    </a:cubicBezTo>
                    <a:close/>
                    <a:moveTo>
                      <a:pt x="579563" y="338874"/>
                    </a:moveTo>
                    <a:cubicBezTo>
                      <a:pt x="538380" y="338874"/>
                      <a:pt x="498970" y="334237"/>
                      <a:pt x="468287" y="325646"/>
                    </a:cubicBezTo>
                    <a:cubicBezTo>
                      <a:pt x="441013" y="317873"/>
                      <a:pt x="427377" y="308737"/>
                      <a:pt x="423558" y="302736"/>
                    </a:cubicBezTo>
                    <a:lnTo>
                      <a:pt x="423422" y="302464"/>
                    </a:lnTo>
                    <a:lnTo>
                      <a:pt x="423422" y="302191"/>
                    </a:lnTo>
                    <a:cubicBezTo>
                      <a:pt x="423286" y="301373"/>
                      <a:pt x="423149" y="300555"/>
                      <a:pt x="422877" y="299873"/>
                    </a:cubicBezTo>
                    <a:lnTo>
                      <a:pt x="422740" y="299327"/>
                    </a:lnTo>
                    <a:lnTo>
                      <a:pt x="422877" y="298782"/>
                    </a:lnTo>
                    <a:cubicBezTo>
                      <a:pt x="424513" y="294145"/>
                      <a:pt x="435831" y="283918"/>
                      <a:pt x="467878" y="274781"/>
                    </a:cubicBezTo>
                    <a:cubicBezTo>
                      <a:pt x="497742" y="266326"/>
                      <a:pt x="536607" y="261690"/>
                      <a:pt x="577654" y="261690"/>
                    </a:cubicBezTo>
                    <a:lnTo>
                      <a:pt x="579699" y="261690"/>
                    </a:lnTo>
                    <a:cubicBezTo>
                      <a:pt x="624292" y="261690"/>
                      <a:pt x="667248" y="267008"/>
                      <a:pt x="697658" y="276281"/>
                    </a:cubicBezTo>
                    <a:cubicBezTo>
                      <a:pt x="728749" y="285691"/>
                      <a:pt x="738295" y="295645"/>
                      <a:pt x="738977" y="299600"/>
                    </a:cubicBezTo>
                    <a:lnTo>
                      <a:pt x="738977" y="300009"/>
                    </a:lnTo>
                    <a:cubicBezTo>
                      <a:pt x="738704" y="303418"/>
                      <a:pt x="730659" y="314055"/>
                      <a:pt x="696294" y="324283"/>
                    </a:cubicBezTo>
                    <a:cubicBezTo>
                      <a:pt x="664929" y="333828"/>
                      <a:pt x="623473" y="338874"/>
                      <a:pt x="579563" y="338874"/>
                    </a:cubicBezTo>
                    <a:close/>
                    <a:moveTo>
                      <a:pt x="426286" y="301509"/>
                    </a:moveTo>
                    <a:cubicBezTo>
                      <a:pt x="429831" y="306828"/>
                      <a:pt x="442923" y="315555"/>
                      <a:pt x="469105" y="322919"/>
                    </a:cubicBezTo>
                    <a:cubicBezTo>
                      <a:pt x="499515" y="331374"/>
                      <a:pt x="538653" y="336010"/>
                      <a:pt x="579563" y="336010"/>
                    </a:cubicBezTo>
                    <a:cubicBezTo>
                      <a:pt x="623201" y="336010"/>
                      <a:pt x="664384" y="330965"/>
                      <a:pt x="695339" y="321692"/>
                    </a:cubicBezTo>
                    <a:cubicBezTo>
                      <a:pt x="727249" y="312146"/>
                      <a:pt x="735568" y="302327"/>
                      <a:pt x="735977" y="300146"/>
                    </a:cubicBezTo>
                    <a:cubicBezTo>
                      <a:pt x="735295" y="297827"/>
                      <a:pt x="727249" y="288554"/>
                      <a:pt x="696703" y="279281"/>
                    </a:cubicBezTo>
                    <a:cubicBezTo>
                      <a:pt x="666429" y="270145"/>
                      <a:pt x="623746" y="264826"/>
                      <a:pt x="579563" y="264826"/>
                    </a:cubicBezTo>
                    <a:lnTo>
                      <a:pt x="577518" y="264826"/>
                    </a:lnTo>
                    <a:cubicBezTo>
                      <a:pt x="536880" y="264826"/>
                      <a:pt x="498152" y="269463"/>
                      <a:pt x="468560" y="277781"/>
                    </a:cubicBezTo>
                    <a:cubicBezTo>
                      <a:pt x="437877" y="286509"/>
                      <a:pt x="427513" y="296055"/>
                      <a:pt x="425740" y="299464"/>
                    </a:cubicBezTo>
                    <a:cubicBezTo>
                      <a:pt x="426013" y="300146"/>
                      <a:pt x="426149" y="300827"/>
                      <a:pt x="426286" y="301509"/>
                    </a:cubicBezTo>
                    <a:close/>
                    <a:moveTo>
                      <a:pt x="404467" y="277372"/>
                    </a:moveTo>
                    <a:lnTo>
                      <a:pt x="402421" y="277372"/>
                    </a:lnTo>
                    <a:cubicBezTo>
                      <a:pt x="389057" y="277372"/>
                      <a:pt x="374875" y="276827"/>
                      <a:pt x="360284" y="275872"/>
                    </a:cubicBezTo>
                    <a:lnTo>
                      <a:pt x="359329" y="275736"/>
                    </a:lnTo>
                    <a:lnTo>
                      <a:pt x="359056" y="274781"/>
                    </a:lnTo>
                    <a:cubicBezTo>
                      <a:pt x="353193" y="254190"/>
                      <a:pt x="344056" y="235234"/>
                      <a:pt x="331919" y="218461"/>
                    </a:cubicBezTo>
                    <a:lnTo>
                      <a:pt x="330010" y="215734"/>
                    </a:lnTo>
                    <a:lnTo>
                      <a:pt x="333283" y="216143"/>
                    </a:lnTo>
                    <a:cubicBezTo>
                      <a:pt x="356465" y="219007"/>
                      <a:pt x="379648" y="220507"/>
                      <a:pt x="402285" y="220507"/>
                    </a:cubicBezTo>
                    <a:cubicBezTo>
                      <a:pt x="449468" y="220507"/>
                      <a:pt x="494197" y="214779"/>
                      <a:pt x="528289" y="204552"/>
                    </a:cubicBezTo>
                    <a:cubicBezTo>
                      <a:pt x="540698" y="200733"/>
                      <a:pt x="551608" y="196233"/>
                      <a:pt x="561563" y="190915"/>
                    </a:cubicBezTo>
                    <a:lnTo>
                      <a:pt x="563608" y="189824"/>
                    </a:lnTo>
                    <a:lnTo>
                      <a:pt x="563608" y="234007"/>
                    </a:lnTo>
                    <a:lnTo>
                      <a:pt x="562244" y="234007"/>
                    </a:lnTo>
                    <a:cubicBezTo>
                      <a:pt x="503333" y="235644"/>
                      <a:pt x="431059" y="247780"/>
                      <a:pt x="404740" y="276690"/>
                    </a:cubicBezTo>
                    <a:lnTo>
                      <a:pt x="404467" y="277372"/>
                    </a:lnTo>
                    <a:close/>
                    <a:moveTo>
                      <a:pt x="361511" y="273008"/>
                    </a:moveTo>
                    <a:cubicBezTo>
                      <a:pt x="375693" y="273963"/>
                      <a:pt x="389466" y="274508"/>
                      <a:pt x="402421" y="274508"/>
                    </a:cubicBezTo>
                    <a:lnTo>
                      <a:pt x="403103" y="274508"/>
                    </a:lnTo>
                    <a:cubicBezTo>
                      <a:pt x="430104" y="245462"/>
                      <a:pt x="501833" y="233189"/>
                      <a:pt x="560744" y="231280"/>
                    </a:cubicBezTo>
                    <a:lnTo>
                      <a:pt x="560744" y="194597"/>
                    </a:lnTo>
                    <a:cubicBezTo>
                      <a:pt x="551062" y="199506"/>
                      <a:pt x="540698" y="203734"/>
                      <a:pt x="528971" y="207279"/>
                    </a:cubicBezTo>
                    <a:cubicBezTo>
                      <a:pt x="494606" y="217643"/>
                      <a:pt x="449605" y="223370"/>
                      <a:pt x="402149" y="223370"/>
                    </a:cubicBezTo>
                    <a:cubicBezTo>
                      <a:pt x="380466" y="223370"/>
                      <a:pt x="358238" y="222007"/>
                      <a:pt x="336010" y="219279"/>
                    </a:cubicBezTo>
                    <a:cubicBezTo>
                      <a:pt x="347329" y="235507"/>
                      <a:pt x="355920" y="253508"/>
                      <a:pt x="361511" y="273008"/>
                    </a:cubicBezTo>
                    <a:close/>
                    <a:moveTo>
                      <a:pt x="402285" y="192688"/>
                    </a:moveTo>
                    <a:cubicBezTo>
                      <a:pt x="364102" y="192688"/>
                      <a:pt x="327010" y="188597"/>
                      <a:pt x="297964" y="181233"/>
                    </a:cubicBezTo>
                    <a:lnTo>
                      <a:pt x="297827" y="181233"/>
                    </a:lnTo>
                    <a:cubicBezTo>
                      <a:pt x="297691" y="181233"/>
                      <a:pt x="297554" y="181096"/>
                      <a:pt x="297418" y="181096"/>
                    </a:cubicBezTo>
                    <a:cubicBezTo>
                      <a:pt x="297145" y="181096"/>
                      <a:pt x="296873" y="180960"/>
                      <a:pt x="296600" y="180960"/>
                    </a:cubicBezTo>
                    <a:lnTo>
                      <a:pt x="296327" y="180824"/>
                    </a:lnTo>
                    <a:lnTo>
                      <a:pt x="296191" y="180687"/>
                    </a:lnTo>
                    <a:cubicBezTo>
                      <a:pt x="282009" y="169505"/>
                      <a:pt x="266054" y="160369"/>
                      <a:pt x="248735" y="153823"/>
                    </a:cubicBezTo>
                    <a:lnTo>
                      <a:pt x="247780" y="153414"/>
                    </a:lnTo>
                    <a:lnTo>
                      <a:pt x="246689" y="106912"/>
                    </a:lnTo>
                    <a:lnTo>
                      <a:pt x="248871" y="108003"/>
                    </a:lnTo>
                    <a:cubicBezTo>
                      <a:pt x="259508" y="113322"/>
                      <a:pt x="270417" y="117549"/>
                      <a:pt x="281599" y="120549"/>
                    </a:cubicBezTo>
                    <a:cubicBezTo>
                      <a:pt x="314464" y="130095"/>
                      <a:pt x="357284" y="135277"/>
                      <a:pt x="402285" y="135277"/>
                    </a:cubicBezTo>
                    <a:cubicBezTo>
                      <a:pt x="449468" y="135277"/>
                      <a:pt x="494197" y="129549"/>
                      <a:pt x="528152" y="119322"/>
                    </a:cubicBezTo>
                    <a:cubicBezTo>
                      <a:pt x="539471" y="116185"/>
                      <a:pt x="550789" y="111685"/>
                      <a:pt x="561699" y="105958"/>
                    </a:cubicBezTo>
                    <a:lnTo>
                      <a:pt x="563744" y="104867"/>
                    </a:lnTo>
                    <a:lnTo>
                      <a:pt x="563744" y="146732"/>
                    </a:lnTo>
                    <a:lnTo>
                      <a:pt x="563472" y="147141"/>
                    </a:lnTo>
                    <a:cubicBezTo>
                      <a:pt x="562244" y="149050"/>
                      <a:pt x="561563" y="151368"/>
                      <a:pt x="561699" y="153550"/>
                    </a:cubicBezTo>
                    <a:lnTo>
                      <a:pt x="561699" y="153687"/>
                    </a:lnTo>
                    <a:cubicBezTo>
                      <a:pt x="561699" y="156687"/>
                      <a:pt x="554062" y="167460"/>
                      <a:pt x="520243" y="177687"/>
                    </a:cubicBezTo>
                    <a:cubicBezTo>
                      <a:pt x="488878" y="187369"/>
                      <a:pt x="445786" y="192688"/>
                      <a:pt x="402285" y="192688"/>
                    </a:cubicBezTo>
                    <a:close/>
                    <a:moveTo>
                      <a:pt x="298645" y="178505"/>
                    </a:moveTo>
                    <a:cubicBezTo>
                      <a:pt x="327419" y="185869"/>
                      <a:pt x="364238" y="189960"/>
                      <a:pt x="402285" y="189960"/>
                    </a:cubicBezTo>
                    <a:cubicBezTo>
                      <a:pt x="445514" y="189960"/>
                      <a:pt x="488197" y="184642"/>
                      <a:pt x="519425" y="175233"/>
                    </a:cubicBezTo>
                    <a:cubicBezTo>
                      <a:pt x="550380" y="165823"/>
                      <a:pt x="558426" y="156005"/>
                      <a:pt x="558835" y="153959"/>
                    </a:cubicBezTo>
                    <a:cubicBezTo>
                      <a:pt x="558699" y="151368"/>
                      <a:pt x="559381" y="148641"/>
                      <a:pt x="560881" y="146186"/>
                    </a:cubicBezTo>
                    <a:lnTo>
                      <a:pt x="560881" y="109912"/>
                    </a:lnTo>
                    <a:cubicBezTo>
                      <a:pt x="550517" y="115231"/>
                      <a:pt x="539744" y="119458"/>
                      <a:pt x="528971" y="122322"/>
                    </a:cubicBezTo>
                    <a:cubicBezTo>
                      <a:pt x="494879" y="132686"/>
                      <a:pt x="449877" y="138413"/>
                      <a:pt x="402285" y="138413"/>
                    </a:cubicBezTo>
                    <a:cubicBezTo>
                      <a:pt x="357011" y="138413"/>
                      <a:pt x="313782" y="133095"/>
                      <a:pt x="280781" y="123549"/>
                    </a:cubicBezTo>
                    <a:cubicBezTo>
                      <a:pt x="270281" y="120685"/>
                      <a:pt x="259781" y="116867"/>
                      <a:pt x="249689" y="111822"/>
                    </a:cubicBezTo>
                    <a:lnTo>
                      <a:pt x="250644" y="151505"/>
                    </a:lnTo>
                    <a:cubicBezTo>
                      <a:pt x="267690" y="158050"/>
                      <a:pt x="283509" y="167051"/>
                      <a:pt x="297691" y="178233"/>
                    </a:cubicBezTo>
                    <a:cubicBezTo>
                      <a:pt x="297827" y="178233"/>
                      <a:pt x="297827" y="178233"/>
                      <a:pt x="297964" y="178233"/>
                    </a:cubicBezTo>
                    <a:cubicBezTo>
                      <a:pt x="298236" y="178369"/>
                      <a:pt x="298373" y="178369"/>
                      <a:pt x="298645" y="178505"/>
                    </a:cubicBezTo>
                    <a:close/>
                    <a:moveTo>
                      <a:pt x="402421" y="108140"/>
                    </a:moveTo>
                    <a:cubicBezTo>
                      <a:pt x="360147" y="108140"/>
                      <a:pt x="320055" y="103230"/>
                      <a:pt x="289509" y="94367"/>
                    </a:cubicBezTo>
                    <a:cubicBezTo>
                      <a:pt x="258690" y="85503"/>
                      <a:pt x="247780" y="75275"/>
                      <a:pt x="246007" y="70639"/>
                    </a:cubicBezTo>
                    <a:lnTo>
                      <a:pt x="245462" y="70639"/>
                    </a:lnTo>
                    <a:lnTo>
                      <a:pt x="245598" y="69138"/>
                    </a:lnTo>
                    <a:cubicBezTo>
                      <a:pt x="245871" y="66138"/>
                      <a:pt x="253644" y="55365"/>
                      <a:pt x="285963" y="45410"/>
                    </a:cubicBezTo>
                    <a:lnTo>
                      <a:pt x="285963" y="45410"/>
                    </a:lnTo>
                    <a:cubicBezTo>
                      <a:pt x="317191" y="35865"/>
                      <a:pt x="358647" y="30546"/>
                      <a:pt x="402421" y="30546"/>
                    </a:cubicBezTo>
                    <a:cubicBezTo>
                      <a:pt x="446332" y="30546"/>
                      <a:pt x="489288" y="36001"/>
                      <a:pt x="520379" y="45410"/>
                    </a:cubicBezTo>
                    <a:cubicBezTo>
                      <a:pt x="554062" y="55638"/>
                      <a:pt x="561699" y="66411"/>
                      <a:pt x="561699" y="69411"/>
                    </a:cubicBezTo>
                    <a:cubicBezTo>
                      <a:pt x="561699" y="72411"/>
                      <a:pt x="554062" y="83321"/>
                      <a:pt x="520243" y="93412"/>
                    </a:cubicBezTo>
                    <a:cubicBezTo>
                      <a:pt x="488878" y="102685"/>
                      <a:pt x="445923" y="108140"/>
                      <a:pt x="402421" y="108140"/>
                    </a:cubicBezTo>
                    <a:close/>
                    <a:moveTo>
                      <a:pt x="248598" y="69411"/>
                    </a:moveTo>
                    <a:cubicBezTo>
                      <a:pt x="249417" y="72411"/>
                      <a:pt x="258690" y="82503"/>
                      <a:pt x="290327" y="91639"/>
                    </a:cubicBezTo>
                    <a:cubicBezTo>
                      <a:pt x="320601" y="100503"/>
                      <a:pt x="360420" y="105276"/>
                      <a:pt x="402421" y="105276"/>
                    </a:cubicBezTo>
                    <a:cubicBezTo>
                      <a:pt x="445650" y="105276"/>
                      <a:pt x="488197" y="99958"/>
                      <a:pt x="519425" y="90548"/>
                    </a:cubicBezTo>
                    <a:cubicBezTo>
                      <a:pt x="550926" y="81139"/>
                      <a:pt x="558699" y="71184"/>
                      <a:pt x="558835" y="69275"/>
                    </a:cubicBezTo>
                    <a:cubicBezTo>
                      <a:pt x="558562" y="67366"/>
                      <a:pt x="550789" y="57547"/>
                      <a:pt x="519561" y="48138"/>
                    </a:cubicBezTo>
                    <a:cubicBezTo>
                      <a:pt x="488742" y="38728"/>
                      <a:pt x="446059" y="33410"/>
                      <a:pt x="402421" y="33410"/>
                    </a:cubicBezTo>
                    <a:cubicBezTo>
                      <a:pt x="358784" y="33410"/>
                      <a:pt x="317737" y="38592"/>
                      <a:pt x="286781" y="48138"/>
                    </a:cubicBezTo>
                    <a:lnTo>
                      <a:pt x="286781" y="48138"/>
                    </a:lnTo>
                    <a:cubicBezTo>
                      <a:pt x="257735" y="57138"/>
                      <a:pt x="249417" y="66548"/>
                      <a:pt x="248462" y="69002"/>
                    </a:cubicBezTo>
                    <a:cubicBezTo>
                      <a:pt x="248462" y="69138"/>
                      <a:pt x="248598" y="69275"/>
                      <a:pt x="248598" y="69411"/>
                    </a:cubicBezTo>
                    <a:close/>
                  </a:path>
                </a:pathLst>
              </a:custGeom>
              <a:solidFill>
                <a:srgbClr val="FA7A77"/>
              </a:solidFill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Graphique 10">
              <a:extLst>
                <a:ext uri="{FF2B5EF4-FFF2-40B4-BE49-F238E27FC236}">
                  <a16:creationId xmlns:a16="http://schemas.microsoft.com/office/drawing/2014/main" id="{6DDFDE25-8125-1344-95CC-D56C66C1C073}"/>
                </a:ext>
              </a:extLst>
            </p:cNvPr>
            <p:cNvSpPr/>
            <p:nvPr/>
          </p:nvSpPr>
          <p:spPr>
            <a:xfrm>
              <a:off x="8237739" y="4865992"/>
              <a:ext cx="700752" cy="533552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Graphique 10">
              <a:extLst>
                <a:ext uri="{FF2B5EF4-FFF2-40B4-BE49-F238E27FC236}">
                  <a16:creationId xmlns:a16="http://schemas.microsoft.com/office/drawing/2014/main" id="{C455A2D9-5B30-B745-A3BA-BA6697054E39}"/>
                </a:ext>
              </a:extLst>
            </p:cNvPr>
            <p:cNvSpPr/>
            <p:nvPr/>
          </p:nvSpPr>
          <p:spPr>
            <a:xfrm>
              <a:off x="8238297" y="5338075"/>
              <a:ext cx="129413" cy="154913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EC51296-095D-FB40-98B5-12A686F2504D}"/>
              </a:ext>
            </a:extLst>
          </p:cNvPr>
          <p:cNvGrpSpPr/>
          <p:nvPr userDrawn="1"/>
        </p:nvGrpSpPr>
        <p:grpSpPr>
          <a:xfrm>
            <a:off x="8825203" y="2889639"/>
            <a:ext cx="1528500" cy="981572"/>
            <a:chOff x="4157980" y="1844675"/>
            <a:chExt cx="4157984" cy="2670174"/>
          </a:xfrm>
        </p:grpSpPr>
        <p:grpSp>
          <p:nvGrpSpPr>
            <p:cNvPr id="43" name="Graphique 5">
              <a:extLst>
                <a:ext uri="{FF2B5EF4-FFF2-40B4-BE49-F238E27FC236}">
                  <a16:creationId xmlns:a16="http://schemas.microsoft.com/office/drawing/2014/main" id="{066EDD77-9D1E-6D46-939B-E3115029FF57}"/>
                </a:ext>
              </a:extLst>
            </p:cNvPr>
            <p:cNvGrpSpPr/>
            <p:nvPr/>
          </p:nvGrpSpPr>
          <p:grpSpPr>
            <a:xfrm>
              <a:off x="4157980" y="1844675"/>
              <a:ext cx="4157984" cy="2176779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48" name="Graphique 5">
                <a:extLst>
                  <a:ext uri="{FF2B5EF4-FFF2-40B4-BE49-F238E27FC236}">
                    <a16:creationId xmlns:a16="http://schemas.microsoft.com/office/drawing/2014/main" id="{F75EC407-0BD6-B647-8246-B1CFAC72FCC3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Graphique 5">
                <a:extLst>
                  <a:ext uri="{FF2B5EF4-FFF2-40B4-BE49-F238E27FC236}">
                    <a16:creationId xmlns:a16="http://schemas.microsoft.com/office/drawing/2014/main" id="{D5E6542D-13C5-EC44-9B09-50FF00DEFF6A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Graphique 5">
                <a:extLst>
                  <a:ext uri="{FF2B5EF4-FFF2-40B4-BE49-F238E27FC236}">
                    <a16:creationId xmlns:a16="http://schemas.microsoft.com/office/drawing/2014/main" id="{C0704CE1-1D02-2D48-AAD3-7C936643C91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Graphique 5">
                <a:extLst>
                  <a:ext uri="{FF2B5EF4-FFF2-40B4-BE49-F238E27FC236}">
                    <a16:creationId xmlns:a16="http://schemas.microsoft.com/office/drawing/2014/main" id="{CD0D6DC6-8208-A841-85E5-299E64A96276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Graphique 5">
                <a:extLst>
                  <a:ext uri="{FF2B5EF4-FFF2-40B4-BE49-F238E27FC236}">
                    <a16:creationId xmlns:a16="http://schemas.microsoft.com/office/drawing/2014/main" id="{133909EE-C564-2947-A924-51CCC41EE456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Graphique 5">
                <a:extLst>
                  <a:ext uri="{FF2B5EF4-FFF2-40B4-BE49-F238E27FC236}">
                    <a16:creationId xmlns:a16="http://schemas.microsoft.com/office/drawing/2014/main" id="{5691AFC9-7F40-474D-B83E-BAD7A9A28301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Graphique 5">
                <a:extLst>
                  <a:ext uri="{FF2B5EF4-FFF2-40B4-BE49-F238E27FC236}">
                    <a16:creationId xmlns:a16="http://schemas.microsoft.com/office/drawing/2014/main" id="{66D45725-26A9-B448-8276-6EE76A5A79A1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Graphique 5">
                <a:extLst>
                  <a:ext uri="{FF2B5EF4-FFF2-40B4-BE49-F238E27FC236}">
                    <a16:creationId xmlns:a16="http://schemas.microsoft.com/office/drawing/2014/main" id="{7433B643-0D61-3543-A599-4B0FFFB5C0ED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A7A7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4" name="Graphique 5">
              <a:extLst>
                <a:ext uri="{FF2B5EF4-FFF2-40B4-BE49-F238E27FC236}">
                  <a16:creationId xmlns:a16="http://schemas.microsoft.com/office/drawing/2014/main" id="{E7FFCAE6-D733-2B4E-833A-AC231C87A074}"/>
                </a:ext>
              </a:extLst>
            </p:cNvPr>
            <p:cNvGrpSpPr/>
            <p:nvPr/>
          </p:nvGrpSpPr>
          <p:grpSpPr>
            <a:xfrm>
              <a:off x="5810250" y="2158658"/>
              <a:ext cx="886720" cy="2356191"/>
              <a:chOff x="5810250" y="2158658"/>
              <a:chExt cx="886720" cy="2356191"/>
            </a:xfrm>
            <a:solidFill>
              <a:srgbClr val="73D2EC"/>
            </a:solidFill>
          </p:grpSpPr>
          <p:sp>
            <p:nvSpPr>
              <p:cNvPr id="45" name="Graphique 5">
                <a:extLst>
                  <a:ext uri="{FF2B5EF4-FFF2-40B4-BE49-F238E27FC236}">
                    <a16:creationId xmlns:a16="http://schemas.microsoft.com/office/drawing/2014/main" id="{623B589C-5615-A647-8F89-F0DB909AE1B2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Graphique 5">
                <a:extLst>
                  <a:ext uri="{FF2B5EF4-FFF2-40B4-BE49-F238E27FC236}">
                    <a16:creationId xmlns:a16="http://schemas.microsoft.com/office/drawing/2014/main" id="{30536A78-5F44-2D43-8A29-B9E4545A167A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solidFill>
                <a:srgbClr val="A6DC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Graphique 5">
                <a:extLst>
                  <a:ext uri="{FF2B5EF4-FFF2-40B4-BE49-F238E27FC236}">
                    <a16:creationId xmlns:a16="http://schemas.microsoft.com/office/drawing/2014/main" id="{DA58502B-652C-F540-A841-B8F4D720F579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5F3FEB-8AE0-5949-971A-70E8DF5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6669" y="359886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F28F174-8255-9740-91E9-AD948DC7F7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6669" y="4092640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6E1E7D39-1D90-F641-8EA8-487EF3FB50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4399" y="3598864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199A8600-D72F-744A-AE6C-5FE73FE82A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399" y="4092640"/>
            <a:ext cx="2197224" cy="437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CDCE5668-F7BB-0748-ACF7-FB9524C18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8637" y="3737058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54CC44F8-AFB2-1947-AA56-11DB93A3F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8637" y="4230834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48BB07F0-FD16-D245-A0DD-CED6DA78FD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8703995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-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e 55">
            <a:extLst>
              <a:ext uri="{FF2B5EF4-FFF2-40B4-BE49-F238E27FC236}">
                <a16:creationId xmlns:a16="http://schemas.microsoft.com/office/drawing/2014/main" id="{5783BC59-4C54-F44C-990B-ACBEE1A2796C}"/>
              </a:ext>
            </a:extLst>
          </p:cNvPr>
          <p:cNvSpPr/>
          <p:nvPr userDrawn="1"/>
        </p:nvSpPr>
        <p:spPr>
          <a:xfrm>
            <a:off x="3665122" y="1320818"/>
            <a:ext cx="4452264" cy="4452264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54F09DD-CAA2-2A4C-9B51-AF0756784DEA}"/>
              </a:ext>
            </a:extLst>
          </p:cNvPr>
          <p:cNvSpPr/>
          <p:nvPr userDrawn="1"/>
        </p:nvSpPr>
        <p:spPr>
          <a:xfrm>
            <a:off x="5390458" y="2475189"/>
            <a:ext cx="2397373" cy="2397373"/>
          </a:xfrm>
          <a:prstGeom prst="ellipse">
            <a:avLst/>
          </a:prstGeom>
          <a:solidFill>
            <a:srgbClr val="F39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B1F7F7B-715F-D544-A970-5611E5490520}"/>
              </a:ext>
            </a:extLst>
          </p:cNvPr>
          <p:cNvSpPr/>
          <p:nvPr userDrawn="1"/>
        </p:nvSpPr>
        <p:spPr>
          <a:xfrm>
            <a:off x="6625683" y="2642594"/>
            <a:ext cx="2102839" cy="2102838"/>
          </a:xfrm>
          <a:prstGeom prst="ellipse">
            <a:avLst/>
          </a:prstGeom>
          <a:solidFill>
            <a:srgbClr val="8E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05CFD1A-59E3-6C41-9D42-E3DDAB351065}"/>
              </a:ext>
            </a:extLst>
          </p:cNvPr>
          <p:cNvSpPr/>
          <p:nvPr userDrawn="1"/>
        </p:nvSpPr>
        <p:spPr>
          <a:xfrm>
            <a:off x="7725571" y="2817304"/>
            <a:ext cx="1859676" cy="1859676"/>
          </a:xfrm>
          <a:prstGeom prst="ellipse">
            <a:avLst/>
          </a:prstGeom>
          <a:solidFill>
            <a:srgbClr val="E8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6B252E2-EFAF-B144-9290-47AAB4ED3987}"/>
              </a:ext>
            </a:extLst>
          </p:cNvPr>
          <p:cNvSpPr/>
          <p:nvPr userDrawn="1"/>
        </p:nvSpPr>
        <p:spPr>
          <a:xfrm>
            <a:off x="8915156" y="2898073"/>
            <a:ext cx="1750083" cy="1750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251708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67" name="Espace réservé du texte 7">
            <a:extLst>
              <a:ext uri="{FF2B5EF4-FFF2-40B4-BE49-F238E27FC236}">
                <a16:creationId xmlns:a16="http://schemas.microsoft.com/office/drawing/2014/main" id="{C6267319-24C4-684B-AD74-BCFE4467C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395" y="3080279"/>
            <a:ext cx="1350560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5FA4C5BE-B51F-804E-8B11-660C102D3F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8869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69" name="Espace réservé du texte 7">
            <a:extLst>
              <a:ext uri="{FF2B5EF4-FFF2-40B4-BE49-F238E27FC236}">
                <a16:creationId xmlns:a16="http://schemas.microsoft.com/office/drawing/2014/main" id="{BA3FD221-BAEC-A845-A9DC-9F774F3114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9715" y="3080279"/>
            <a:ext cx="86331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0" name="Espace réservé du texte 7">
            <a:extLst>
              <a:ext uri="{FF2B5EF4-FFF2-40B4-BE49-F238E27FC236}">
                <a16:creationId xmlns:a16="http://schemas.microsoft.com/office/drawing/2014/main" id="{D59CD43D-D0E8-F444-848A-803C6B143A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19297" y="3080279"/>
            <a:ext cx="1219731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6863F183-9F22-A94F-9A50-65193C0FB5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1375" y="3080279"/>
            <a:ext cx="1252294" cy="1333726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marL="0" indent="0">
              <a:spcBef>
                <a:spcPts val="1400"/>
              </a:spcBef>
              <a:buNone/>
              <a:defRPr sz="28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0"/>
              </a:spcBef>
              <a:buNone/>
              <a:tabLst/>
              <a:defRPr sz="900" b="1" i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XX</a:t>
            </a:r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112209F-EF46-A748-A92C-1CB3E75260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80521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colonnes de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24EA10-C8DD-7C4B-9ADB-57FB4BABB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908" y="1812263"/>
            <a:ext cx="5285337" cy="4098086"/>
          </a:xfrm>
          <a:prstGeom prst="rect">
            <a:avLst/>
          </a:prstGeom>
        </p:spPr>
        <p:txBody>
          <a:bodyPr lIns="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000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7CB62ECB-F754-A04E-ABD3-5251DD142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3389" y="1812263"/>
            <a:ext cx="5537200" cy="4098086"/>
          </a:xfrm>
          <a:prstGeom prst="rect">
            <a:avLst/>
          </a:prstGeom>
        </p:spPr>
        <p:txBody>
          <a:bodyPr lIns="36000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488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2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A01E97-648A-8349-9D12-878807EA65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0905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ableau + petit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BAFF8166-AD87-9744-BF4A-C34B03B6A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9957"/>
            <a:ext cx="1989915" cy="261788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0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2000"/>
              </a:spcBef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9EED67-B277-5B4F-85C5-E9D3D9B74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6018027"/>
            <a:ext cx="3221038" cy="330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* Ajouter votre notre de bas de page</a:t>
            </a:r>
          </a:p>
          <a:p>
            <a:pPr lvl="0"/>
            <a:endParaRPr lang="fr-FR"/>
          </a:p>
        </p:txBody>
      </p:sp>
      <p:sp>
        <p:nvSpPr>
          <p:cNvPr id="16" name="Espace réservé du tableau 11">
            <a:extLst>
              <a:ext uri="{FF2B5EF4-FFF2-40B4-BE49-F238E27FC236}">
                <a16:creationId xmlns:a16="http://schemas.microsoft.com/office/drawing/2014/main" id="{2F3FEBC2-2FE7-7C4B-A859-56AF7F71745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23672" y="1376363"/>
            <a:ext cx="7723556" cy="4418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7C53B14-65F3-DA42-AA3D-CE5295A605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933634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age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445D078-861D-314E-971D-6880F0D8B685}"/>
              </a:ext>
            </a:extLst>
          </p:cNvPr>
          <p:cNvSpPr txBox="1">
            <a:spLocks/>
          </p:cNvSpPr>
          <p:nvPr userDrawn="1"/>
        </p:nvSpPr>
        <p:spPr>
          <a:xfrm>
            <a:off x="9105737" y="268044"/>
            <a:ext cx="4205175" cy="7848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1" i="0" kern="1200" dirty="0">
                <a:solidFill>
                  <a:schemeClr val="tx1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500"/>
              <a:t>Z   om</a:t>
            </a:r>
          </a:p>
        </p:txBody>
      </p:sp>
      <p:sp>
        <p:nvSpPr>
          <p:cNvPr id="7" name="Graphique 2">
            <a:extLst>
              <a:ext uri="{FF2B5EF4-FFF2-40B4-BE49-F238E27FC236}">
                <a16:creationId xmlns:a16="http://schemas.microsoft.com/office/drawing/2014/main" id="{B1DB7DBE-4126-9E4D-97F9-D46E0A6D3178}"/>
              </a:ext>
            </a:extLst>
          </p:cNvPr>
          <p:cNvSpPr/>
          <p:nvPr userDrawn="1"/>
        </p:nvSpPr>
        <p:spPr>
          <a:xfrm>
            <a:off x="9576290" y="510464"/>
            <a:ext cx="410126" cy="410104"/>
          </a:xfrm>
          <a:custGeom>
            <a:avLst/>
            <a:gdLst>
              <a:gd name="connsiteX0" fmla="*/ 2417445 w 2450149"/>
              <a:gd name="connsiteY0" fmla="*/ 2260054 h 2450020"/>
              <a:gd name="connsiteX1" fmla="*/ 1767307 w 2450149"/>
              <a:gd name="connsiteY1" fmla="*/ 1609915 h 2450020"/>
              <a:gd name="connsiteX2" fmla="*/ 1905495 w 2450149"/>
              <a:gd name="connsiteY2" fmla="*/ 1377772 h 2450020"/>
              <a:gd name="connsiteX3" fmla="*/ 1983334 w 2450149"/>
              <a:gd name="connsiteY3" fmla="*/ 991667 h 2450020"/>
              <a:gd name="connsiteX4" fmla="*/ 1905495 w 2450149"/>
              <a:gd name="connsiteY4" fmla="*/ 605561 h 2450020"/>
              <a:gd name="connsiteX5" fmla="*/ 1692897 w 2450149"/>
              <a:gd name="connsiteY5" fmla="*/ 290436 h 2450020"/>
              <a:gd name="connsiteX6" fmla="*/ 1377772 w 2450149"/>
              <a:gd name="connsiteY6" fmla="*/ 77838 h 2450020"/>
              <a:gd name="connsiteX7" fmla="*/ 991667 w 2450149"/>
              <a:gd name="connsiteY7" fmla="*/ 0 h 2450020"/>
              <a:gd name="connsiteX8" fmla="*/ 605561 w 2450149"/>
              <a:gd name="connsiteY8" fmla="*/ 77838 h 2450020"/>
              <a:gd name="connsiteX9" fmla="*/ 290436 w 2450149"/>
              <a:gd name="connsiteY9" fmla="*/ 290436 h 2450020"/>
              <a:gd name="connsiteX10" fmla="*/ 77838 w 2450149"/>
              <a:gd name="connsiteY10" fmla="*/ 605561 h 2450020"/>
              <a:gd name="connsiteX11" fmla="*/ 0 w 2450149"/>
              <a:gd name="connsiteY11" fmla="*/ 991667 h 2450020"/>
              <a:gd name="connsiteX12" fmla="*/ 77838 w 2450149"/>
              <a:gd name="connsiteY12" fmla="*/ 1377772 h 2450020"/>
              <a:gd name="connsiteX13" fmla="*/ 290436 w 2450149"/>
              <a:gd name="connsiteY13" fmla="*/ 1692897 h 2450020"/>
              <a:gd name="connsiteX14" fmla="*/ 605561 w 2450149"/>
              <a:gd name="connsiteY14" fmla="*/ 1905495 h 2450020"/>
              <a:gd name="connsiteX15" fmla="*/ 991667 w 2450149"/>
              <a:gd name="connsiteY15" fmla="*/ 1983334 h 2450020"/>
              <a:gd name="connsiteX16" fmla="*/ 1377772 w 2450149"/>
              <a:gd name="connsiteY16" fmla="*/ 1905495 h 2450020"/>
              <a:gd name="connsiteX17" fmla="*/ 1609916 w 2450149"/>
              <a:gd name="connsiteY17" fmla="*/ 1767307 h 2450020"/>
              <a:gd name="connsiteX18" fmla="*/ 2260054 w 2450149"/>
              <a:gd name="connsiteY18" fmla="*/ 2417445 h 2450020"/>
              <a:gd name="connsiteX19" fmla="*/ 2338921 w 2450149"/>
              <a:gd name="connsiteY19" fmla="*/ 2450020 h 2450020"/>
              <a:gd name="connsiteX20" fmla="*/ 2417788 w 2450149"/>
              <a:gd name="connsiteY20" fmla="*/ 2417445 h 2450020"/>
              <a:gd name="connsiteX21" fmla="*/ 2417445 w 2450149"/>
              <a:gd name="connsiteY21" fmla="*/ 2260054 h 2450020"/>
              <a:gd name="connsiteX22" fmla="*/ 1545450 w 2450149"/>
              <a:gd name="connsiteY22" fmla="*/ 1524190 h 2450020"/>
              <a:gd name="connsiteX23" fmla="*/ 1533792 w 2450149"/>
              <a:gd name="connsiteY23" fmla="*/ 1534135 h 2450020"/>
              <a:gd name="connsiteX24" fmla="*/ 1523848 w 2450149"/>
              <a:gd name="connsiteY24" fmla="*/ 1545793 h 2450020"/>
              <a:gd name="connsiteX25" fmla="*/ 991324 w 2450149"/>
              <a:gd name="connsiteY25" fmla="*/ 1760449 h 2450020"/>
              <a:gd name="connsiteX26" fmla="*/ 222542 w 2450149"/>
              <a:gd name="connsiteY26" fmla="*/ 991667 h 2450020"/>
              <a:gd name="connsiteX27" fmla="*/ 991324 w 2450149"/>
              <a:gd name="connsiteY27" fmla="*/ 222885 h 2450020"/>
              <a:gd name="connsiteX28" fmla="*/ 1760106 w 2450149"/>
              <a:gd name="connsiteY28" fmla="*/ 991667 h 2450020"/>
              <a:gd name="connsiteX29" fmla="*/ 1545450 w 2450149"/>
              <a:gd name="connsiteY29" fmla="*/ 1524190 h 24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50149" h="2450020">
                <a:moveTo>
                  <a:pt x="2417445" y="2260054"/>
                </a:moveTo>
                <a:lnTo>
                  <a:pt x="1767307" y="1609915"/>
                </a:lnTo>
                <a:cubicBezTo>
                  <a:pt x="1823542" y="1539278"/>
                  <a:pt x="1869834" y="1461783"/>
                  <a:pt x="1905495" y="1377772"/>
                </a:cubicBezTo>
                <a:cubicBezTo>
                  <a:pt x="1957273" y="1255357"/>
                  <a:pt x="1983334" y="1125398"/>
                  <a:pt x="1983334" y="991667"/>
                </a:cubicBezTo>
                <a:cubicBezTo>
                  <a:pt x="1983334" y="857936"/>
                  <a:pt x="1957273" y="727977"/>
                  <a:pt x="1905495" y="605561"/>
                </a:cubicBezTo>
                <a:cubicBezTo>
                  <a:pt x="1855432" y="487261"/>
                  <a:pt x="1784109" y="381305"/>
                  <a:pt x="1692897" y="290436"/>
                </a:cubicBezTo>
                <a:cubicBezTo>
                  <a:pt x="1601686" y="199225"/>
                  <a:pt x="1495730" y="127902"/>
                  <a:pt x="1377772" y="77838"/>
                </a:cubicBezTo>
                <a:cubicBezTo>
                  <a:pt x="1255357" y="26060"/>
                  <a:pt x="1125398" y="0"/>
                  <a:pt x="991667" y="0"/>
                </a:cubicBezTo>
                <a:cubicBezTo>
                  <a:pt x="857936" y="0"/>
                  <a:pt x="727977" y="26403"/>
                  <a:pt x="605561" y="77838"/>
                </a:cubicBezTo>
                <a:cubicBezTo>
                  <a:pt x="487261" y="127902"/>
                  <a:pt x="381305" y="199225"/>
                  <a:pt x="290436" y="290436"/>
                </a:cubicBezTo>
                <a:cubicBezTo>
                  <a:pt x="199225" y="381648"/>
                  <a:pt x="127902" y="487604"/>
                  <a:pt x="77838" y="605561"/>
                </a:cubicBezTo>
                <a:cubicBezTo>
                  <a:pt x="26060" y="727977"/>
                  <a:pt x="0" y="857936"/>
                  <a:pt x="0" y="991667"/>
                </a:cubicBezTo>
                <a:cubicBezTo>
                  <a:pt x="0" y="1125398"/>
                  <a:pt x="26403" y="1255357"/>
                  <a:pt x="77838" y="1377772"/>
                </a:cubicBezTo>
                <a:cubicBezTo>
                  <a:pt x="127902" y="1496073"/>
                  <a:pt x="199225" y="1602029"/>
                  <a:pt x="290436" y="1692897"/>
                </a:cubicBezTo>
                <a:cubicBezTo>
                  <a:pt x="381648" y="1784109"/>
                  <a:pt x="487604" y="1855432"/>
                  <a:pt x="605561" y="1905495"/>
                </a:cubicBezTo>
                <a:cubicBezTo>
                  <a:pt x="727977" y="1957273"/>
                  <a:pt x="857936" y="1983334"/>
                  <a:pt x="991667" y="1983334"/>
                </a:cubicBezTo>
                <a:cubicBezTo>
                  <a:pt x="1125398" y="1983334"/>
                  <a:pt x="1255357" y="1956930"/>
                  <a:pt x="1377772" y="1905495"/>
                </a:cubicBezTo>
                <a:cubicBezTo>
                  <a:pt x="1461440" y="1870177"/>
                  <a:pt x="1539278" y="1823885"/>
                  <a:pt x="1609916" y="1767307"/>
                </a:cubicBezTo>
                <a:lnTo>
                  <a:pt x="2260054" y="2417445"/>
                </a:lnTo>
                <a:cubicBezTo>
                  <a:pt x="2281657" y="2439048"/>
                  <a:pt x="2310460" y="2450020"/>
                  <a:pt x="2338921" y="2450020"/>
                </a:cubicBezTo>
                <a:cubicBezTo>
                  <a:pt x="2367382" y="2450020"/>
                  <a:pt x="2395842" y="2439048"/>
                  <a:pt x="2417788" y="2417445"/>
                </a:cubicBezTo>
                <a:cubicBezTo>
                  <a:pt x="2460993" y="2374240"/>
                  <a:pt x="2460993" y="2303602"/>
                  <a:pt x="2417445" y="2260054"/>
                </a:cubicBezTo>
                <a:close/>
                <a:moveTo>
                  <a:pt x="1545450" y="1524190"/>
                </a:moveTo>
                <a:cubicBezTo>
                  <a:pt x="1541336" y="1527277"/>
                  <a:pt x="1537564" y="1530706"/>
                  <a:pt x="1533792" y="1534135"/>
                </a:cubicBezTo>
                <a:cubicBezTo>
                  <a:pt x="1530020" y="1537906"/>
                  <a:pt x="1526934" y="1541679"/>
                  <a:pt x="1523848" y="1545793"/>
                </a:cubicBezTo>
                <a:cubicBezTo>
                  <a:pt x="1385659" y="1678839"/>
                  <a:pt x="1197750" y="1760449"/>
                  <a:pt x="991324" y="1760449"/>
                </a:cubicBezTo>
                <a:cubicBezTo>
                  <a:pt x="567499" y="1760449"/>
                  <a:pt x="222542" y="1415491"/>
                  <a:pt x="222542" y="991667"/>
                </a:cubicBezTo>
                <a:cubicBezTo>
                  <a:pt x="222542" y="567842"/>
                  <a:pt x="567499" y="222885"/>
                  <a:pt x="991324" y="222885"/>
                </a:cubicBezTo>
                <a:cubicBezTo>
                  <a:pt x="1415148" y="222885"/>
                  <a:pt x="1760106" y="567842"/>
                  <a:pt x="1760106" y="991667"/>
                </a:cubicBezTo>
                <a:cubicBezTo>
                  <a:pt x="1760449" y="1198436"/>
                  <a:pt x="1678496" y="1386002"/>
                  <a:pt x="1545450" y="1524190"/>
                </a:cubicBezTo>
                <a:close/>
              </a:path>
            </a:pathLst>
          </a:custGeom>
          <a:solidFill>
            <a:srgbClr val="F3948C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Graphique 2">
            <a:extLst>
              <a:ext uri="{FF2B5EF4-FFF2-40B4-BE49-F238E27FC236}">
                <a16:creationId xmlns:a16="http://schemas.microsoft.com/office/drawing/2014/main" id="{38B9BEC7-450A-1E4C-9106-E06B811DEA0E}"/>
              </a:ext>
            </a:extLst>
          </p:cNvPr>
          <p:cNvSpPr/>
          <p:nvPr userDrawn="1"/>
        </p:nvSpPr>
        <p:spPr>
          <a:xfrm>
            <a:off x="9647061" y="581293"/>
            <a:ext cx="190330" cy="190330"/>
          </a:xfrm>
          <a:custGeom>
            <a:avLst/>
            <a:gdLst>
              <a:gd name="connsiteX0" fmla="*/ 1025614 w 1137058"/>
              <a:gd name="connsiteY0" fmla="*/ 457086 h 1137056"/>
              <a:gd name="connsiteX1" fmla="*/ 679971 w 1137058"/>
              <a:gd name="connsiteY1" fmla="*/ 457086 h 1137056"/>
              <a:gd name="connsiteX2" fmla="*/ 679971 w 1137058"/>
              <a:gd name="connsiteY2" fmla="*/ 111443 h 1137056"/>
              <a:gd name="connsiteX3" fmla="*/ 568528 w 1137058"/>
              <a:gd name="connsiteY3" fmla="*/ 0 h 1137056"/>
              <a:gd name="connsiteX4" fmla="*/ 457086 w 1137058"/>
              <a:gd name="connsiteY4" fmla="*/ 111443 h 1137056"/>
              <a:gd name="connsiteX5" fmla="*/ 457086 w 1137058"/>
              <a:gd name="connsiteY5" fmla="*/ 457086 h 1137056"/>
              <a:gd name="connsiteX6" fmla="*/ 111443 w 1137058"/>
              <a:gd name="connsiteY6" fmla="*/ 457086 h 1137056"/>
              <a:gd name="connsiteX7" fmla="*/ 0 w 1137058"/>
              <a:gd name="connsiteY7" fmla="*/ 568528 h 1137056"/>
              <a:gd name="connsiteX8" fmla="*/ 111443 w 1137058"/>
              <a:gd name="connsiteY8" fmla="*/ 679971 h 1137056"/>
              <a:gd name="connsiteX9" fmla="*/ 457086 w 1137058"/>
              <a:gd name="connsiteY9" fmla="*/ 679971 h 1137056"/>
              <a:gd name="connsiteX10" fmla="*/ 457086 w 1137058"/>
              <a:gd name="connsiteY10" fmla="*/ 1025614 h 1137056"/>
              <a:gd name="connsiteX11" fmla="*/ 568528 w 1137058"/>
              <a:gd name="connsiteY11" fmla="*/ 1137056 h 1137056"/>
              <a:gd name="connsiteX12" fmla="*/ 679971 w 1137058"/>
              <a:gd name="connsiteY12" fmla="*/ 1025614 h 1137056"/>
              <a:gd name="connsiteX13" fmla="*/ 679971 w 1137058"/>
              <a:gd name="connsiteY13" fmla="*/ 680314 h 1137056"/>
              <a:gd name="connsiteX14" fmla="*/ 1025614 w 1137058"/>
              <a:gd name="connsiteY14" fmla="*/ 680314 h 1137056"/>
              <a:gd name="connsiteX15" fmla="*/ 1137056 w 1137058"/>
              <a:gd name="connsiteY15" fmla="*/ 568871 h 1137056"/>
              <a:gd name="connsiteX16" fmla="*/ 1025614 w 1137058"/>
              <a:gd name="connsiteY16" fmla="*/ 457086 h 11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7058" h="1137056">
                <a:moveTo>
                  <a:pt x="1025614" y="457086"/>
                </a:moveTo>
                <a:lnTo>
                  <a:pt x="679971" y="457086"/>
                </a:lnTo>
                <a:lnTo>
                  <a:pt x="679971" y="111443"/>
                </a:lnTo>
                <a:cubicBezTo>
                  <a:pt x="679971" y="49721"/>
                  <a:pt x="629907" y="0"/>
                  <a:pt x="568528" y="0"/>
                </a:cubicBezTo>
                <a:cubicBezTo>
                  <a:pt x="506806" y="0"/>
                  <a:pt x="457086" y="50064"/>
                  <a:pt x="457086" y="111443"/>
                </a:cubicBezTo>
                <a:lnTo>
                  <a:pt x="457086" y="457086"/>
                </a:lnTo>
                <a:lnTo>
                  <a:pt x="111443" y="457086"/>
                </a:lnTo>
                <a:cubicBezTo>
                  <a:pt x="49721" y="457086"/>
                  <a:pt x="0" y="507149"/>
                  <a:pt x="0" y="568528"/>
                </a:cubicBezTo>
                <a:cubicBezTo>
                  <a:pt x="0" y="630250"/>
                  <a:pt x="50063" y="679971"/>
                  <a:pt x="111443" y="679971"/>
                </a:cubicBezTo>
                <a:lnTo>
                  <a:pt x="457086" y="679971"/>
                </a:lnTo>
                <a:lnTo>
                  <a:pt x="457086" y="1025614"/>
                </a:lnTo>
                <a:cubicBezTo>
                  <a:pt x="457086" y="1087336"/>
                  <a:pt x="507149" y="1137056"/>
                  <a:pt x="568528" y="1137056"/>
                </a:cubicBezTo>
                <a:cubicBezTo>
                  <a:pt x="630250" y="1137056"/>
                  <a:pt x="679971" y="1086993"/>
                  <a:pt x="679971" y="1025614"/>
                </a:cubicBezTo>
                <a:lnTo>
                  <a:pt x="679971" y="680314"/>
                </a:lnTo>
                <a:lnTo>
                  <a:pt x="1025614" y="680314"/>
                </a:lnTo>
                <a:cubicBezTo>
                  <a:pt x="1087336" y="680314"/>
                  <a:pt x="1137056" y="630250"/>
                  <a:pt x="1137056" y="568871"/>
                </a:cubicBezTo>
                <a:cubicBezTo>
                  <a:pt x="1137399" y="507149"/>
                  <a:pt x="1087336" y="457086"/>
                  <a:pt x="1025614" y="457086"/>
                </a:cubicBezTo>
                <a:close/>
              </a:path>
            </a:pathLst>
          </a:custGeom>
          <a:solidFill>
            <a:srgbClr val="A6DCFF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617BE6D-B916-9346-9A85-CEC606440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376624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9EB23FE-7BD0-4341-8AC1-4B72FD26AF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725" y="1376363"/>
            <a:ext cx="5951624" cy="36988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FF3682A-5419-3C4E-B19B-DEF3F444B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031612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plan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ZoneTexte 106">
            <a:extLst>
              <a:ext uri="{FF2B5EF4-FFF2-40B4-BE49-F238E27FC236}">
                <a16:creationId xmlns:a16="http://schemas.microsoft.com/office/drawing/2014/main" id="{87FD0636-D3C9-8947-A2BF-3FD57DEC8D58}"/>
              </a:ext>
            </a:extLst>
          </p:cNvPr>
          <p:cNvSpPr txBox="1"/>
          <p:nvPr userDrawn="1"/>
        </p:nvSpPr>
        <p:spPr>
          <a:xfrm>
            <a:off x="1097426" y="2841664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latin typeface="FranceTV Brown" panose="020B0504020101010102" pitchFamily="34" charset="77"/>
              </a:rPr>
              <a:t>Guadeloupe</a:t>
            </a:r>
          </a:p>
          <a:p>
            <a:r>
              <a:rPr lang="fr-FR" sz="600">
                <a:latin typeface="FranceTV Brown Light" panose="020B0404020101010102" pitchFamily="34" charset="77"/>
              </a:rPr>
              <a:t>RADIO - TÉLÉ -  INTERNET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CEB225E-F76D-8046-BDEC-599865BE554D}"/>
              </a:ext>
            </a:extLst>
          </p:cNvPr>
          <p:cNvSpPr/>
          <p:nvPr userDrawn="1"/>
        </p:nvSpPr>
        <p:spPr>
          <a:xfrm>
            <a:off x="1" y="1230522"/>
            <a:ext cx="11499272" cy="3802694"/>
          </a:xfrm>
          <a:prstGeom prst="rect">
            <a:avLst/>
          </a:prstGeom>
          <a:solidFill>
            <a:srgbClr val="A6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9" name="Group 68">
            <a:extLst>
              <a:ext uri="{FF2B5EF4-FFF2-40B4-BE49-F238E27FC236}">
                <a16:creationId xmlns:a16="http://schemas.microsoft.com/office/drawing/2014/main" id="{0F5AEBFD-ECB9-1446-8BE3-C631053C35AB}"/>
              </a:ext>
            </a:extLst>
          </p:cNvPr>
          <p:cNvGrpSpPr/>
          <p:nvPr userDrawn="1"/>
        </p:nvGrpSpPr>
        <p:grpSpPr>
          <a:xfrm>
            <a:off x="-265119" y="992345"/>
            <a:ext cx="10030517" cy="4447121"/>
            <a:chOff x="1751012" y="1676400"/>
            <a:chExt cx="8576143" cy="4277710"/>
          </a:xfrm>
          <a:solidFill>
            <a:schemeClr val="bg1"/>
          </a:solidFill>
          <a:scene3d>
            <a:camera prst="perspectiveRelaxedModerately" fov="4800000">
              <a:rot lat="18000000" lon="0" rev="0"/>
            </a:camera>
            <a:lightRig rig="threePt" dir="t"/>
          </a:scene3d>
        </p:grpSpPr>
        <p:sp>
          <p:nvSpPr>
            <p:cNvPr id="110" name="Freeform 1208">
              <a:extLst>
                <a:ext uri="{FF2B5EF4-FFF2-40B4-BE49-F238E27FC236}">
                  <a16:creationId xmlns:a16="http://schemas.microsoft.com/office/drawing/2014/main" id="{4648038B-CEE2-5E43-A5B9-AC31EF6C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220" y="3485722"/>
              <a:ext cx="1635229" cy="1832119"/>
            </a:xfrm>
            <a:custGeom>
              <a:avLst/>
              <a:gdLst/>
              <a:ahLst/>
              <a:cxnLst>
                <a:cxn ang="0">
                  <a:pos x="321" y="7"/>
                </a:cxn>
                <a:cxn ang="0">
                  <a:pos x="324" y="18"/>
                </a:cxn>
                <a:cxn ang="0">
                  <a:pos x="325" y="34"/>
                </a:cxn>
                <a:cxn ang="0">
                  <a:pos x="339" y="58"/>
                </a:cxn>
                <a:cxn ang="0">
                  <a:pos x="405" y="89"/>
                </a:cxn>
                <a:cxn ang="0">
                  <a:pos x="428" y="77"/>
                </a:cxn>
                <a:cxn ang="0">
                  <a:pos x="461" y="64"/>
                </a:cxn>
                <a:cxn ang="0">
                  <a:pos x="482" y="73"/>
                </a:cxn>
                <a:cxn ang="0">
                  <a:pos x="546" y="82"/>
                </a:cxn>
                <a:cxn ang="0">
                  <a:pos x="590" y="83"/>
                </a:cxn>
                <a:cxn ang="0">
                  <a:pos x="599" y="113"/>
                </a:cxn>
                <a:cxn ang="0">
                  <a:pos x="571" y="99"/>
                </a:cxn>
                <a:cxn ang="0">
                  <a:pos x="626" y="205"/>
                </a:cxn>
                <a:cxn ang="0">
                  <a:pos x="639" y="240"/>
                </a:cxn>
                <a:cxn ang="0">
                  <a:pos x="659" y="277"/>
                </a:cxn>
                <a:cxn ang="0">
                  <a:pos x="697" y="308"/>
                </a:cxn>
                <a:cxn ang="0">
                  <a:pos x="700" y="326"/>
                </a:cxn>
                <a:cxn ang="0">
                  <a:pos x="717" y="338"/>
                </a:cxn>
                <a:cxn ang="0">
                  <a:pos x="742" y="331"/>
                </a:cxn>
                <a:cxn ang="0">
                  <a:pos x="771" y="380"/>
                </a:cxn>
                <a:cxn ang="0">
                  <a:pos x="702" y="453"/>
                </a:cxn>
                <a:cxn ang="0">
                  <a:pos x="655" y="511"/>
                </a:cxn>
                <a:cxn ang="0">
                  <a:pos x="655" y="563"/>
                </a:cxn>
                <a:cxn ang="0">
                  <a:pos x="665" y="589"/>
                </a:cxn>
                <a:cxn ang="0">
                  <a:pos x="658" y="650"/>
                </a:cxn>
                <a:cxn ang="0">
                  <a:pos x="609" y="688"/>
                </a:cxn>
                <a:cxn ang="0">
                  <a:pos x="597" y="707"/>
                </a:cxn>
                <a:cxn ang="0">
                  <a:pos x="605" y="751"/>
                </a:cxn>
                <a:cxn ang="0">
                  <a:pos x="575" y="775"/>
                </a:cxn>
                <a:cxn ang="0">
                  <a:pos x="562" y="807"/>
                </a:cxn>
                <a:cxn ang="0">
                  <a:pos x="511" y="868"/>
                </a:cxn>
                <a:cxn ang="0">
                  <a:pos x="492" y="874"/>
                </a:cxn>
                <a:cxn ang="0">
                  <a:pos x="472" y="872"/>
                </a:cxn>
                <a:cxn ang="0">
                  <a:pos x="414" y="877"/>
                </a:cxn>
                <a:cxn ang="0">
                  <a:pos x="410" y="846"/>
                </a:cxn>
                <a:cxn ang="0">
                  <a:pos x="372" y="778"/>
                </a:cxn>
                <a:cxn ang="0">
                  <a:pos x="355" y="716"/>
                </a:cxn>
                <a:cxn ang="0">
                  <a:pos x="339" y="631"/>
                </a:cxn>
                <a:cxn ang="0">
                  <a:pos x="354" y="581"/>
                </a:cxn>
                <a:cxn ang="0">
                  <a:pos x="339" y="523"/>
                </a:cxn>
                <a:cxn ang="0">
                  <a:pos x="301" y="469"/>
                </a:cxn>
                <a:cxn ang="0">
                  <a:pos x="311" y="453"/>
                </a:cxn>
                <a:cxn ang="0">
                  <a:pos x="315" y="426"/>
                </a:cxn>
                <a:cxn ang="0">
                  <a:pos x="266" y="406"/>
                </a:cxn>
                <a:cxn ang="0">
                  <a:pos x="201" y="395"/>
                </a:cxn>
                <a:cxn ang="0">
                  <a:pos x="151" y="400"/>
                </a:cxn>
                <a:cxn ang="0">
                  <a:pos x="102" y="406"/>
                </a:cxn>
                <a:cxn ang="0">
                  <a:pos x="44" y="348"/>
                </a:cxn>
                <a:cxn ang="0">
                  <a:pos x="12" y="317"/>
                </a:cxn>
                <a:cxn ang="0">
                  <a:pos x="5" y="294"/>
                </a:cxn>
                <a:cxn ang="0">
                  <a:pos x="17" y="248"/>
                </a:cxn>
                <a:cxn ang="0">
                  <a:pos x="14" y="192"/>
                </a:cxn>
                <a:cxn ang="0">
                  <a:pos x="48" y="132"/>
                </a:cxn>
                <a:cxn ang="0">
                  <a:pos x="87" y="107"/>
                </a:cxn>
                <a:cxn ang="0">
                  <a:pos x="113" y="51"/>
                </a:cxn>
                <a:cxn ang="0">
                  <a:pos x="155" y="29"/>
                </a:cxn>
                <a:cxn ang="0">
                  <a:pos x="188" y="24"/>
                </a:cxn>
                <a:cxn ang="0">
                  <a:pos x="260" y="6"/>
                </a:cxn>
                <a:cxn ang="0">
                  <a:pos x="288" y="2"/>
                </a:cxn>
                <a:cxn ang="0">
                  <a:pos x="305" y="2"/>
                </a:cxn>
              </a:cxnLst>
              <a:rect l="0" t="0" r="r" b="b"/>
              <a:pathLst>
                <a:path w="789" h="884">
                  <a:moveTo>
                    <a:pt x="309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8" y="2"/>
                  </a:lnTo>
                  <a:lnTo>
                    <a:pt x="319" y="5"/>
                  </a:lnTo>
                  <a:lnTo>
                    <a:pt x="321" y="7"/>
                  </a:lnTo>
                  <a:lnTo>
                    <a:pt x="325" y="7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29" y="7"/>
                  </a:lnTo>
                  <a:lnTo>
                    <a:pt x="324" y="12"/>
                  </a:lnTo>
                  <a:lnTo>
                    <a:pt x="324" y="18"/>
                  </a:lnTo>
                  <a:lnTo>
                    <a:pt x="325" y="19"/>
                  </a:lnTo>
                  <a:lnTo>
                    <a:pt x="328" y="20"/>
                  </a:lnTo>
                  <a:lnTo>
                    <a:pt x="329" y="21"/>
                  </a:lnTo>
                  <a:lnTo>
                    <a:pt x="329" y="28"/>
                  </a:lnTo>
                  <a:lnTo>
                    <a:pt x="328" y="30"/>
                  </a:lnTo>
                  <a:lnTo>
                    <a:pt x="325" y="34"/>
                  </a:lnTo>
                  <a:lnTo>
                    <a:pt x="324" y="36"/>
                  </a:lnTo>
                  <a:lnTo>
                    <a:pt x="324" y="40"/>
                  </a:lnTo>
                  <a:lnTo>
                    <a:pt x="325" y="45"/>
                  </a:lnTo>
                  <a:lnTo>
                    <a:pt x="329" y="53"/>
                  </a:lnTo>
                  <a:lnTo>
                    <a:pt x="334" y="56"/>
                  </a:lnTo>
                  <a:lnTo>
                    <a:pt x="339" y="58"/>
                  </a:lnTo>
                  <a:lnTo>
                    <a:pt x="343" y="59"/>
                  </a:lnTo>
                  <a:lnTo>
                    <a:pt x="354" y="59"/>
                  </a:lnTo>
                  <a:lnTo>
                    <a:pt x="365" y="62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05" y="89"/>
                  </a:lnTo>
                  <a:lnTo>
                    <a:pt x="419" y="92"/>
                  </a:lnTo>
                  <a:lnTo>
                    <a:pt x="422" y="92"/>
                  </a:lnTo>
                  <a:lnTo>
                    <a:pt x="424" y="90"/>
                  </a:lnTo>
                  <a:lnTo>
                    <a:pt x="426" y="88"/>
                  </a:lnTo>
                  <a:lnTo>
                    <a:pt x="428" y="87"/>
                  </a:lnTo>
                  <a:lnTo>
                    <a:pt x="428" y="77"/>
                  </a:lnTo>
                  <a:lnTo>
                    <a:pt x="429" y="69"/>
                  </a:lnTo>
                  <a:lnTo>
                    <a:pt x="434" y="65"/>
                  </a:lnTo>
                  <a:lnTo>
                    <a:pt x="442" y="63"/>
                  </a:lnTo>
                  <a:lnTo>
                    <a:pt x="451" y="60"/>
                  </a:lnTo>
                  <a:lnTo>
                    <a:pt x="461" y="60"/>
                  </a:lnTo>
                  <a:lnTo>
                    <a:pt x="461" y="64"/>
                  </a:lnTo>
                  <a:lnTo>
                    <a:pt x="462" y="65"/>
                  </a:lnTo>
                  <a:lnTo>
                    <a:pt x="463" y="68"/>
                  </a:lnTo>
                  <a:lnTo>
                    <a:pt x="466" y="69"/>
                  </a:lnTo>
                  <a:lnTo>
                    <a:pt x="467" y="70"/>
                  </a:lnTo>
                  <a:lnTo>
                    <a:pt x="472" y="73"/>
                  </a:lnTo>
                  <a:lnTo>
                    <a:pt x="482" y="73"/>
                  </a:lnTo>
                  <a:lnTo>
                    <a:pt x="486" y="74"/>
                  </a:lnTo>
                  <a:lnTo>
                    <a:pt x="500" y="79"/>
                  </a:lnTo>
                  <a:lnTo>
                    <a:pt x="516" y="84"/>
                  </a:lnTo>
                  <a:lnTo>
                    <a:pt x="531" y="85"/>
                  </a:lnTo>
                  <a:lnTo>
                    <a:pt x="540" y="84"/>
                  </a:lnTo>
                  <a:lnTo>
                    <a:pt x="546" y="82"/>
                  </a:lnTo>
                  <a:lnTo>
                    <a:pt x="561" y="79"/>
                  </a:lnTo>
                  <a:lnTo>
                    <a:pt x="569" y="80"/>
                  </a:lnTo>
                  <a:lnTo>
                    <a:pt x="575" y="83"/>
                  </a:lnTo>
                  <a:lnTo>
                    <a:pt x="582" y="84"/>
                  </a:lnTo>
                  <a:lnTo>
                    <a:pt x="587" y="84"/>
                  </a:lnTo>
                  <a:lnTo>
                    <a:pt x="590" y="83"/>
                  </a:lnTo>
                  <a:lnTo>
                    <a:pt x="591" y="83"/>
                  </a:lnTo>
                  <a:lnTo>
                    <a:pt x="594" y="82"/>
                  </a:lnTo>
                  <a:lnTo>
                    <a:pt x="601" y="94"/>
                  </a:lnTo>
                  <a:lnTo>
                    <a:pt x="602" y="102"/>
                  </a:lnTo>
                  <a:lnTo>
                    <a:pt x="601" y="107"/>
                  </a:lnTo>
                  <a:lnTo>
                    <a:pt x="599" y="113"/>
                  </a:lnTo>
                  <a:lnTo>
                    <a:pt x="596" y="121"/>
                  </a:lnTo>
                  <a:lnTo>
                    <a:pt x="594" y="126"/>
                  </a:lnTo>
                  <a:lnTo>
                    <a:pt x="587" y="122"/>
                  </a:lnTo>
                  <a:lnTo>
                    <a:pt x="582" y="114"/>
                  </a:lnTo>
                  <a:lnTo>
                    <a:pt x="576" y="106"/>
                  </a:lnTo>
                  <a:lnTo>
                    <a:pt x="571" y="99"/>
                  </a:lnTo>
                  <a:lnTo>
                    <a:pt x="571" y="106"/>
                  </a:lnTo>
                  <a:lnTo>
                    <a:pt x="610" y="175"/>
                  </a:lnTo>
                  <a:lnTo>
                    <a:pt x="610" y="182"/>
                  </a:lnTo>
                  <a:lnTo>
                    <a:pt x="615" y="191"/>
                  </a:lnTo>
                  <a:lnTo>
                    <a:pt x="621" y="200"/>
                  </a:lnTo>
                  <a:lnTo>
                    <a:pt x="626" y="205"/>
                  </a:lnTo>
                  <a:lnTo>
                    <a:pt x="626" y="228"/>
                  </a:lnTo>
                  <a:lnTo>
                    <a:pt x="629" y="231"/>
                  </a:lnTo>
                  <a:lnTo>
                    <a:pt x="630" y="234"/>
                  </a:lnTo>
                  <a:lnTo>
                    <a:pt x="634" y="236"/>
                  </a:lnTo>
                  <a:lnTo>
                    <a:pt x="636" y="239"/>
                  </a:lnTo>
                  <a:lnTo>
                    <a:pt x="639" y="240"/>
                  </a:lnTo>
                  <a:lnTo>
                    <a:pt x="643" y="243"/>
                  </a:lnTo>
                  <a:lnTo>
                    <a:pt x="645" y="246"/>
                  </a:lnTo>
                  <a:lnTo>
                    <a:pt x="649" y="256"/>
                  </a:lnTo>
                  <a:lnTo>
                    <a:pt x="650" y="265"/>
                  </a:lnTo>
                  <a:lnTo>
                    <a:pt x="655" y="274"/>
                  </a:lnTo>
                  <a:lnTo>
                    <a:pt x="659" y="277"/>
                  </a:lnTo>
                  <a:lnTo>
                    <a:pt x="661" y="279"/>
                  </a:lnTo>
                  <a:lnTo>
                    <a:pt x="673" y="287"/>
                  </a:lnTo>
                  <a:lnTo>
                    <a:pt x="678" y="292"/>
                  </a:lnTo>
                  <a:lnTo>
                    <a:pt x="681" y="299"/>
                  </a:lnTo>
                  <a:lnTo>
                    <a:pt x="688" y="306"/>
                  </a:lnTo>
                  <a:lnTo>
                    <a:pt x="697" y="308"/>
                  </a:lnTo>
                  <a:lnTo>
                    <a:pt x="697" y="311"/>
                  </a:lnTo>
                  <a:lnTo>
                    <a:pt x="698" y="313"/>
                  </a:lnTo>
                  <a:lnTo>
                    <a:pt x="698" y="318"/>
                  </a:lnTo>
                  <a:lnTo>
                    <a:pt x="697" y="321"/>
                  </a:lnTo>
                  <a:lnTo>
                    <a:pt x="699" y="323"/>
                  </a:lnTo>
                  <a:lnTo>
                    <a:pt x="700" y="326"/>
                  </a:lnTo>
                  <a:lnTo>
                    <a:pt x="703" y="329"/>
                  </a:lnTo>
                  <a:lnTo>
                    <a:pt x="705" y="332"/>
                  </a:lnTo>
                  <a:lnTo>
                    <a:pt x="708" y="336"/>
                  </a:lnTo>
                  <a:lnTo>
                    <a:pt x="712" y="337"/>
                  </a:lnTo>
                  <a:lnTo>
                    <a:pt x="714" y="338"/>
                  </a:lnTo>
                  <a:lnTo>
                    <a:pt x="717" y="338"/>
                  </a:lnTo>
                  <a:lnTo>
                    <a:pt x="719" y="337"/>
                  </a:lnTo>
                  <a:lnTo>
                    <a:pt x="720" y="336"/>
                  </a:lnTo>
                  <a:lnTo>
                    <a:pt x="722" y="333"/>
                  </a:lnTo>
                  <a:lnTo>
                    <a:pt x="723" y="332"/>
                  </a:lnTo>
                  <a:lnTo>
                    <a:pt x="725" y="331"/>
                  </a:lnTo>
                  <a:lnTo>
                    <a:pt x="742" y="331"/>
                  </a:lnTo>
                  <a:lnTo>
                    <a:pt x="764" y="326"/>
                  </a:lnTo>
                  <a:lnTo>
                    <a:pt x="787" y="319"/>
                  </a:lnTo>
                  <a:lnTo>
                    <a:pt x="789" y="324"/>
                  </a:lnTo>
                  <a:lnTo>
                    <a:pt x="787" y="343"/>
                  </a:lnTo>
                  <a:lnTo>
                    <a:pt x="779" y="362"/>
                  </a:lnTo>
                  <a:lnTo>
                    <a:pt x="771" y="380"/>
                  </a:lnTo>
                  <a:lnTo>
                    <a:pt x="762" y="392"/>
                  </a:lnTo>
                  <a:lnTo>
                    <a:pt x="750" y="409"/>
                  </a:lnTo>
                  <a:lnTo>
                    <a:pt x="742" y="423"/>
                  </a:lnTo>
                  <a:lnTo>
                    <a:pt x="729" y="435"/>
                  </a:lnTo>
                  <a:lnTo>
                    <a:pt x="715" y="445"/>
                  </a:lnTo>
                  <a:lnTo>
                    <a:pt x="702" y="453"/>
                  </a:lnTo>
                  <a:lnTo>
                    <a:pt x="689" y="462"/>
                  </a:lnTo>
                  <a:lnTo>
                    <a:pt x="678" y="472"/>
                  </a:lnTo>
                  <a:lnTo>
                    <a:pt x="669" y="483"/>
                  </a:lnTo>
                  <a:lnTo>
                    <a:pt x="663" y="499"/>
                  </a:lnTo>
                  <a:lnTo>
                    <a:pt x="659" y="506"/>
                  </a:lnTo>
                  <a:lnTo>
                    <a:pt x="655" y="511"/>
                  </a:lnTo>
                  <a:lnTo>
                    <a:pt x="650" y="516"/>
                  </a:lnTo>
                  <a:lnTo>
                    <a:pt x="649" y="523"/>
                  </a:lnTo>
                  <a:lnTo>
                    <a:pt x="650" y="534"/>
                  </a:lnTo>
                  <a:lnTo>
                    <a:pt x="651" y="543"/>
                  </a:lnTo>
                  <a:lnTo>
                    <a:pt x="653" y="555"/>
                  </a:lnTo>
                  <a:lnTo>
                    <a:pt x="655" y="563"/>
                  </a:lnTo>
                  <a:lnTo>
                    <a:pt x="660" y="571"/>
                  </a:lnTo>
                  <a:lnTo>
                    <a:pt x="665" y="577"/>
                  </a:lnTo>
                  <a:lnTo>
                    <a:pt x="668" y="582"/>
                  </a:lnTo>
                  <a:lnTo>
                    <a:pt x="668" y="585"/>
                  </a:lnTo>
                  <a:lnTo>
                    <a:pt x="666" y="586"/>
                  </a:lnTo>
                  <a:lnTo>
                    <a:pt x="665" y="589"/>
                  </a:lnTo>
                  <a:lnTo>
                    <a:pt x="665" y="610"/>
                  </a:lnTo>
                  <a:lnTo>
                    <a:pt x="664" y="625"/>
                  </a:lnTo>
                  <a:lnTo>
                    <a:pt x="666" y="630"/>
                  </a:lnTo>
                  <a:lnTo>
                    <a:pt x="666" y="633"/>
                  </a:lnTo>
                  <a:lnTo>
                    <a:pt x="664" y="643"/>
                  </a:lnTo>
                  <a:lnTo>
                    <a:pt x="658" y="650"/>
                  </a:lnTo>
                  <a:lnTo>
                    <a:pt x="650" y="656"/>
                  </a:lnTo>
                  <a:lnTo>
                    <a:pt x="640" y="663"/>
                  </a:lnTo>
                  <a:lnTo>
                    <a:pt x="629" y="667"/>
                  </a:lnTo>
                  <a:lnTo>
                    <a:pt x="620" y="673"/>
                  </a:lnTo>
                  <a:lnTo>
                    <a:pt x="612" y="679"/>
                  </a:lnTo>
                  <a:lnTo>
                    <a:pt x="609" y="688"/>
                  </a:lnTo>
                  <a:lnTo>
                    <a:pt x="605" y="689"/>
                  </a:lnTo>
                  <a:lnTo>
                    <a:pt x="602" y="692"/>
                  </a:lnTo>
                  <a:lnTo>
                    <a:pt x="599" y="694"/>
                  </a:lnTo>
                  <a:lnTo>
                    <a:pt x="597" y="698"/>
                  </a:lnTo>
                  <a:lnTo>
                    <a:pt x="596" y="700"/>
                  </a:lnTo>
                  <a:lnTo>
                    <a:pt x="597" y="707"/>
                  </a:lnTo>
                  <a:lnTo>
                    <a:pt x="602" y="713"/>
                  </a:lnTo>
                  <a:lnTo>
                    <a:pt x="606" y="719"/>
                  </a:lnTo>
                  <a:lnTo>
                    <a:pt x="607" y="727"/>
                  </a:lnTo>
                  <a:lnTo>
                    <a:pt x="607" y="736"/>
                  </a:lnTo>
                  <a:lnTo>
                    <a:pt x="606" y="745"/>
                  </a:lnTo>
                  <a:lnTo>
                    <a:pt x="605" y="751"/>
                  </a:lnTo>
                  <a:lnTo>
                    <a:pt x="604" y="752"/>
                  </a:lnTo>
                  <a:lnTo>
                    <a:pt x="601" y="753"/>
                  </a:lnTo>
                  <a:lnTo>
                    <a:pt x="592" y="753"/>
                  </a:lnTo>
                  <a:lnTo>
                    <a:pt x="581" y="762"/>
                  </a:lnTo>
                  <a:lnTo>
                    <a:pt x="572" y="773"/>
                  </a:lnTo>
                  <a:lnTo>
                    <a:pt x="575" y="775"/>
                  </a:lnTo>
                  <a:lnTo>
                    <a:pt x="577" y="777"/>
                  </a:lnTo>
                  <a:lnTo>
                    <a:pt x="579" y="780"/>
                  </a:lnTo>
                  <a:lnTo>
                    <a:pt x="579" y="782"/>
                  </a:lnTo>
                  <a:lnTo>
                    <a:pt x="576" y="792"/>
                  </a:lnTo>
                  <a:lnTo>
                    <a:pt x="569" y="801"/>
                  </a:lnTo>
                  <a:lnTo>
                    <a:pt x="562" y="807"/>
                  </a:lnTo>
                  <a:lnTo>
                    <a:pt x="556" y="816"/>
                  </a:lnTo>
                  <a:lnTo>
                    <a:pt x="546" y="834"/>
                  </a:lnTo>
                  <a:lnTo>
                    <a:pt x="537" y="846"/>
                  </a:lnTo>
                  <a:lnTo>
                    <a:pt x="527" y="856"/>
                  </a:lnTo>
                  <a:lnTo>
                    <a:pt x="515" y="867"/>
                  </a:lnTo>
                  <a:lnTo>
                    <a:pt x="511" y="868"/>
                  </a:lnTo>
                  <a:lnTo>
                    <a:pt x="505" y="868"/>
                  </a:lnTo>
                  <a:lnTo>
                    <a:pt x="501" y="869"/>
                  </a:lnTo>
                  <a:lnTo>
                    <a:pt x="498" y="869"/>
                  </a:lnTo>
                  <a:lnTo>
                    <a:pt x="497" y="870"/>
                  </a:lnTo>
                  <a:lnTo>
                    <a:pt x="496" y="873"/>
                  </a:lnTo>
                  <a:lnTo>
                    <a:pt x="492" y="874"/>
                  </a:lnTo>
                  <a:lnTo>
                    <a:pt x="487" y="877"/>
                  </a:lnTo>
                  <a:lnTo>
                    <a:pt x="482" y="877"/>
                  </a:lnTo>
                  <a:lnTo>
                    <a:pt x="479" y="875"/>
                  </a:lnTo>
                  <a:lnTo>
                    <a:pt x="477" y="873"/>
                  </a:lnTo>
                  <a:lnTo>
                    <a:pt x="474" y="872"/>
                  </a:lnTo>
                  <a:lnTo>
                    <a:pt x="472" y="872"/>
                  </a:lnTo>
                  <a:lnTo>
                    <a:pt x="461" y="874"/>
                  </a:lnTo>
                  <a:lnTo>
                    <a:pt x="441" y="882"/>
                  </a:lnTo>
                  <a:lnTo>
                    <a:pt x="429" y="884"/>
                  </a:lnTo>
                  <a:lnTo>
                    <a:pt x="422" y="882"/>
                  </a:lnTo>
                  <a:lnTo>
                    <a:pt x="417" y="877"/>
                  </a:lnTo>
                  <a:lnTo>
                    <a:pt x="414" y="877"/>
                  </a:lnTo>
                  <a:lnTo>
                    <a:pt x="413" y="878"/>
                  </a:lnTo>
                  <a:lnTo>
                    <a:pt x="410" y="867"/>
                  </a:lnTo>
                  <a:lnTo>
                    <a:pt x="405" y="858"/>
                  </a:lnTo>
                  <a:lnTo>
                    <a:pt x="408" y="855"/>
                  </a:lnTo>
                  <a:lnTo>
                    <a:pt x="410" y="850"/>
                  </a:lnTo>
                  <a:lnTo>
                    <a:pt x="410" y="846"/>
                  </a:lnTo>
                  <a:lnTo>
                    <a:pt x="409" y="841"/>
                  </a:lnTo>
                  <a:lnTo>
                    <a:pt x="404" y="834"/>
                  </a:lnTo>
                  <a:lnTo>
                    <a:pt x="400" y="829"/>
                  </a:lnTo>
                  <a:lnTo>
                    <a:pt x="397" y="825"/>
                  </a:lnTo>
                  <a:lnTo>
                    <a:pt x="379" y="795"/>
                  </a:lnTo>
                  <a:lnTo>
                    <a:pt x="372" y="778"/>
                  </a:lnTo>
                  <a:lnTo>
                    <a:pt x="367" y="760"/>
                  </a:lnTo>
                  <a:lnTo>
                    <a:pt x="364" y="739"/>
                  </a:lnTo>
                  <a:lnTo>
                    <a:pt x="364" y="726"/>
                  </a:lnTo>
                  <a:lnTo>
                    <a:pt x="362" y="723"/>
                  </a:lnTo>
                  <a:lnTo>
                    <a:pt x="360" y="721"/>
                  </a:lnTo>
                  <a:lnTo>
                    <a:pt x="355" y="716"/>
                  </a:lnTo>
                  <a:lnTo>
                    <a:pt x="346" y="702"/>
                  </a:lnTo>
                  <a:lnTo>
                    <a:pt x="340" y="687"/>
                  </a:lnTo>
                  <a:lnTo>
                    <a:pt x="335" y="672"/>
                  </a:lnTo>
                  <a:lnTo>
                    <a:pt x="333" y="654"/>
                  </a:lnTo>
                  <a:lnTo>
                    <a:pt x="334" y="641"/>
                  </a:lnTo>
                  <a:lnTo>
                    <a:pt x="339" y="631"/>
                  </a:lnTo>
                  <a:lnTo>
                    <a:pt x="345" y="623"/>
                  </a:lnTo>
                  <a:lnTo>
                    <a:pt x="352" y="615"/>
                  </a:lnTo>
                  <a:lnTo>
                    <a:pt x="357" y="607"/>
                  </a:lnTo>
                  <a:lnTo>
                    <a:pt x="358" y="597"/>
                  </a:lnTo>
                  <a:lnTo>
                    <a:pt x="357" y="589"/>
                  </a:lnTo>
                  <a:lnTo>
                    <a:pt x="354" y="581"/>
                  </a:lnTo>
                  <a:lnTo>
                    <a:pt x="353" y="573"/>
                  </a:lnTo>
                  <a:lnTo>
                    <a:pt x="350" y="560"/>
                  </a:lnTo>
                  <a:lnTo>
                    <a:pt x="346" y="548"/>
                  </a:lnTo>
                  <a:lnTo>
                    <a:pt x="343" y="539"/>
                  </a:lnTo>
                  <a:lnTo>
                    <a:pt x="340" y="532"/>
                  </a:lnTo>
                  <a:lnTo>
                    <a:pt x="339" y="523"/>
                  </a:lnTo>
                  <a:lnTo>
                    <a:pt x="335" y="516"/>
                  </a:lnTo>
                  <a:lnTo>
                    <a:pt x="328" y="507"/>
                  </a:lnTo>
                  <a:lnTo>
                    <a:pt x="319" y="499"/>
                  </a:lnTo>
                  <a:lnTo>
                    <a:pt x="310" y="489"/>
                  </a:lnTo>
                  <a:lnTo>
                    <a:pt x="304" y="480"/>
                  </a:lnTo>
                  <a:lnTo>
                    <a:pt x="301" y="469"/>
                  </a:lnTo>
                  <a:lnTo>
                    <a:pt x="301" y="467"/>
                  </a:lnTo>
                  <a:lnTo>
                    <a:pt x="303" y="463"/>
                  </a:lnTo>
                  <a:lnTo>
                    <a:pt x="305" y="459"/>
                  </a:lnTo>
                  <a:lnTo>
                    <a:pt x="308" y="456"/>
                  </a:lnTo>
                  <a:lnTo>
                    <a:pt x="309" y="454"/>
                  </a:lnTo>
                  <a:lnTo>
                    <a:pt x="311" y="453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11" y="448"/>
                  </a:lnTo>
                  <a:lnTo>
                    <a:pt x="311" y="440"/>
                  </a:lnTo>
                  <a:lnTo>
                    <a:pt x="313" y="431"/>
                  </a:lnTo>
                  <a:lnTo>
                    <a:pt x="315" y="426"/>
                  </a:lnTo>
                  <a:lnTo>
                    <a:pt x="311" y="419"/>
                  </a:lnTo>
                  <a:lnTo>
                    <a:pt x="306" y="414"/>
                  </a:lnTo>
                  <a:lnTo>
                    <a:pt x="299" y="410"/>
                  </a:lnTo>
                  <a:lnTo>
                    <a:pt x="290" y="409"/>
                  </a:lnTo>
                  <a:lnTo>
                    <a:pt x="272" y="409"/>
                  </a:lnTo>
                  <a:lnTo>
                    <a:pt x="266" y="406"/>
                  </a:lnTo>
                  <a:lnTo>
                    <a:pt x="256" y="394"/>
                  </a:lnTo>
                  <a:lnTo>
                    <a:pt x="250" y="387"/>
                  </a:lnTo>
                  <a:lnTo>
                    <a:pt x="241" y="385"/>
                  </a:lnTo>
                  <a:lnTo>
                    <a:pt x="226" y="386"/>
                  </a:lnTo>
                  <a:lnTo>
                    <a:pt x="214" y="390"/>
                  </a:lnTo>
                  <a:lnTo>
                    <a:pt x="201" y="395"/>
                  </a:lnTo>
                  <a:lnTo>
                    <a:pt x="186" y="400"/>
                  </a:lnTo>
                  <a:lnTo>
                    <a:pt x="180" y="406"/>
                  </a:lnTo>
                  <a:lnTo>
                    <a:pt x="176" y="406"/>
                  </a:lnTo>
                  <a:lnTo>
                    <a:pt x="168" y="405"/>
                  </a:lnTo>
                  <a:lnTo>
                    <a:pt x="160" y="401"/>
                  </a:lnTo>
                  <a:lnTo>
                    <a:pt x="151" y="400"/>
                  </a:lnTo>
                  <a:lnTo>
                    <a:pt x="141" y="401"/>
                  </a:lnTo>
                  <a:lnTo>
                    <a:pt x="132" y="405"/>
                  </a:lnTo>
                  <a:lnTo>
                    <a:pt x="123" y="407"/>
                  </a:lnTo>
                  <a:lnTo>
                    <a:pt x="113" y="409"/>
                  </a:lnTo>
                  <a:lnTo>
                    <a:pt x="109" y="409"/>
                  </a:lnTo>
                  <a:lnTo>
                    <a:pt x="102" y="406"/>
                  </a:lnTo>
                  <a:lnTo>
                    <a:pt x="101" y="405"/>
                  </a:lnTo>
                  <a:lnTo>
                    <a:pt x="91" y="397"/>
                  </a:lnTo>
                  <a:lnTo>
                    <a:pt x="65" y="380"/>
                  </a:lnTo>
                  <a:lnTo>
                    <a:pt x="57" y="370"/>
                  </a:lnTo>
                  <a:lnTo>
                    <a:pt x="50" y="358"/>
                  </a:lnTo>
                  <a:lnTo>
                    <a:pt x="44" y="348"/>
                  </a:lnTo>
                  <a:lnTo>
                    <a:pt x="37" y="339"/>
                  </a:lnTo>
                  <a:lnTo>
                    <a:pt x="33" y="337"/>
                  </a:lnTo>
                  <a:lnTo>
                    <a:pt x="27" y="332"/>
                  </a:lnTo>
                  <a:lnTo>
                    <a:pt x="19" y="326"/>
                  </a:lnTo>
                  <a:lnTo>
                    <a:pt x="14" y="321"/>
                  </a:lnTo>
                  <a:lnTo>
                    <a:pt x="12" y="317"/>
                  </a:lnTo>
                  <a:lnTo>
                    <a:pt x="6" y="312"/>
                  </a:lnTo>
                  <a:lnTo>
                    <a:pt x="8" y="312"/>
                  </a:lnTo>
                  <a:lnTo>
                    <a:pt x="8" y="308"/>
                  </a:lnTo>
                  <a:lnTo>
                    <a:pt x="6" y="304"/>
                  </a:lnTo>
                  <a:lnTo>
                    <a:pt x="6" y="298"/>
                  </a:lnTo>
                  <a:lnTo>
                    <a:pt x="5" y="294"/>
                  </a:lnTo>
                  <a:lnTo>
                    <a:pt x="3" y="289"/>
                  </a:lnTo>
                  <a:lnTo>
                    <a:pt x="0" y="285"/>
                  </a:lnTo>
                  <a:lnTo>
                    <a:pt x="6" y="279"/>
                  </a:lnTo>
                  <a:lnTo>
                    <a:pt x="12" y="269"/>
                  </a:lnTo>
                  <a:lnTo>
                    <a:pt x="15" y="258"/>
                  </a:lnTo>
                  <a:lnTo>
                    <a:pt x="17" y="248"/>
                  </a:lnTo>
                  <a:lnTo>
                    <a:pt x="14" y="231"/>
                  </a:lnTo>
                  <a:lnTo>
                    <a:pt x="12" y="217"/>
                  </a:lnTo>
                  <a:lnTo>
                    <a:pt x="9" y="202"/>
                  </a:lnTo>
                  <a:lnTo>
                    <a:pt x="10" y="199"/>
                  </a:lnTo>
                  <a:lnTo>
                    <a:pt x="12" y="196"/>
                  </a:lnTo>
                  <a:lnTo>
                    <a:pt x="14" y="192"/>
                  </a:lnTo>
                  <a:lnTo>
                    <a:pt x="17" y="190"/>
                  </a:lnTo>
                  <a:lnTo>
                    <a:pt x="19" y="186"/>
                  </a:lnTo>
                  <a:lnTo>
                    <a:pt x="20" y="184"/>
                  </a:lnTo>
                  <a:lnTo>
                    <a:pt x="28" y="166"/>
                  </a:lnTo>
                  <a:lnTo>
                    <a:pt x="38" y="148"/>
                  </a:lnTo>
                  <a:lnTo>
                    <a:pt x="48" y="132"/>
                  </a:lnTo>
                  <a:lnTo>
                    <a:pt x="53" y="128"/>
                  </a:lnTo>
                  <a:lnTo>
                    <a:pt x="65" y="123"/>
                  </a:lnTo>
                  <a:lnTo>
                    <a:pt x="70" y="121"/>
                  </a:lnTo>
                  <a:lnTo>
                    <a:pt x="74" y="118"/>
                  </a:lnTo>
                  <a:lnTo>
                    <a:pt x="79" y="114"/>
                  </a:lnTo>
                  <a:lnTo>
                    <a:pt x="87" y="107"/>
                  </a:lnTo>
                  <a:lnTo>
                    <a:pt x="89" y="103"/>
                  </a:lnTo>
                  <a:lnTo>
                    <a:pt x="92" y="93"/>
                  </a:lnTo>
                  <a:lnTo>
                    <a:pt x="92" y="85"/>
                  </a:lnTo>
                  <a:lnTo>
                    <a:pt x="93" y="78"/>
                  </a:lnTo>
                  <a:lnTo>
                    <a:pt x="97" y="70"/>
                  </a:lnTo>
                  <a:lnTo>
                    <a:pt x="113" y="51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32" y="29"/>
                  </a:lnTo>
                  <a:lnTo>
                    <a:pt x="133" y="26"/>
                  </a:lnTo>
                  <a:lnTo>
                    <a:pt x="138" y="21"/>
                  </a:lnTo>
                  <a:lnTo>
                    <a:pt x="155" y="29"/>
                  </a:lnTo>
                  <a:lnTo>
                    <a:pt x="173" y="31"/>
                  </a:lnTo>
                  <a:lnTo>
                    <a:pt x="177" y="31"/>
                  </a:lnTo>
                  <a:lnTo>
                    <a:pt x="181" y="29"/>
                  </a:lnTo>
                  <a:lnTo>
                    <a:pt x="183" y="28"/>
                  </a:lnTo>
                  <a:lnTo>
                    <a:pt x="186" y="25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9" y="11"/>
                  </a:lnTo>
                  <a:lnTo>
                    <a:pt x="236" y="6"/>
                  </a:lnTo>
                  <a:lnTo>
                    <a:pt x="252" y="5"/>
                  </a:lnTo>
                  <a:lnTo>
                    <a:pt x="256" y="5"/>
                  </a:lnTo>
                  <a:lnTo>
                    <a:pt x="260" y="6"/>
                  </a:lnTo>
                  <a:lnTo>
                    <a:pt x="264" y="9"/>
                  </a:lnTo>
                  <a:lnTo>
                    <a:pt x="266" y="9"/>
                  </a:lnTo>
                  <a:lnTo>
                    <a:pt x="270" y="7"/>
                  </a:lnTo>
                  <a:lnTo>
                    <a:pt x="272" y="6"/>
                  </a:lnTo>
                  <a:lnTo>
                    <a:pt x="284" y="2"/>
                  </a:lnTo>
                  <a:lnTo>
                    <a:pt x="288" y="2"/>
                  </a:lnTo>
                  <a:lnTo>
                    <a:pt x="290" y="4"/>
                  </a:lnTo>
                  <a:lnTo>
                    <a:pt x="293" y="6"/>
                  </a:lnTo>
                  <a:lnTo>
                    <a:pt x="299" y="6"/>
                  </a:lnTo>
                  <a:lnTo>
                    <a:pt x="301" y="5"/>
                  </a:lnTo>
                  <a:lnTo>
                    <a:pt x="303" y="4"/>
                  </a:lnTo>
                  <a:lnTo>
                    <a:pt x="305" y="2"/>
                  </a:lnTo>
                  <a:lnTo>
                    <a:pt x="306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227">
              <a:extLst>
                <a:ext uri="{FF2B5EF4-FFF2-40B4-BE49-F238E27FC236}">
                  <a16:creationId xmlns:a16="http://schemas.microsoft.com/office/drawing/2014/main" id="{CDABF7B2-A6A8-D540-97B1-56BF0A7D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9436" y="4828724"/>
              <a:ext cx="24870" cy="1658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" name="Group 1110">
              <a:extLst>
                <a:ext uri="{FF2B5EF4-FFF2-40B4-BE49-F238E27FC236}">
                  <a16:creationId xmlns:a16="http://schemas.microsoft.com/office/drawing/2014/main" id="{E31B3BDB-5640-A340-81B3-2B425D629CB0}"/>
                </a:ext>
              </a:extLst>
            </p:cNvPr>
            <p:cNvGrpSpPr/>
            <p:nvPr/>
          </p:nvGrpSpPr>
          <p:grpSpPr>
            <a:xfrm>
              <a:off x="3823545" y="4144788"/>
              <a:ext cx="1121241" cy="1809322"/>
              <a:chOff x="3823545" y="4144788"/>
              <a:chExt cx="1121241" cy="1809322"/>
            </a:xfrm>
            <a:grpFill/>
          </p:grpSpPr>
          <p:sp>
            <p:nvSpPr>
              <p:cNvPr id="289" name="Freeform 1228">
                <a:extLst>
                  <a:ext uri="{FF2B5EF4-FFF2-40B4-BE49-F238E27FC236}">
                    <a16:creationId xmlns:a16="http://schemas.microsoft.com/office/drawing/2014/main" id="{E76B30B1-B488-594E-8EF2-7446A2579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083" y="4184165"/>
                <a:ext cx="16580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lnTo>
                      <a:pt x="8" y="0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230">
                <a:extLst>
                  <a:ext uri="{FF2B5EF4-FFF2-40B4-BE49-F238E27FC236}">
                    <a16:creationId xmlns:a16="http://schemas.microsoft.com/office/drawing/2014/main" id="{B362458B-C20A-F64E-9A44-2CF9D104D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638" y="5527167"/>
                <a:ext cx="18653" cy="497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24">
                    <a:moveTo>
                      <a:pt x="4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231">
                <a:extLst>
                  <a:ext uri="{FF2B5EF4-FFF2-40B4-BE49-F238E27FC236}">
                    <a16:creationId xmlns:a16="http://schemas.microsoft.com/office/drawing/2014/main" id="{70BE102A-721C-5345-AB23-80D56633A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545" y="4144788"/>
                <a:ext cx="1121241" cy="1809322"/>
              </a:xfrm>
              <a:custGeom>
                <a:avLst/>
                <a:gdLst/>
                <a:ahLst/>
                <a:cxnLst>
                  <a:cxn ang="0">
                    <a:pos x="110" y="23"/>
                  </a:cxn>
                  <a:cxn ang="0">
                    <a:pos x="120" y="28"/>
                  </a:cxn>
                  <a:cxn ang="0">
                    <a:pos x="134" y="9"/>
                  </a:cxn>
                  <a:cxn ang="0">
                    <a:pos x="146" y="13"/>
                  </a:cxn>
                  <a:cxn ang="0">
                    <a:pos x="182" y="24"/>
                  </a:cxn>
                  <a:cxn ang="0">
                    <a:pos x="218" y="19"/>
                  </a:cxn>
                  <a:cxn ang="0">
                    <a:pos x="233" y="33"/>
                  </a:cxn>
                  <a:cxn ang="0">
                    <a:pos x="261" y="54"/>
                  </a:cxn>
                  <a:cxn ang="0">
                    <a:pos x="324" y="81"/>
                  </a:cxn>
                  <a:cxn ang="0">
                    <a:pos x="356" y="112"/>
                  </a:cxn>
                  <a:cxn ang="0">
                    <a:pos x="348" y="152"/>
                  </a:cxn>
                  <a:cxn ang="0">
                    <a:pos x="376" y="166"/>
                  </a:cxn>
                  <a:cxn ang="0">
                    <a:pos x="427" y="165"/>
                  </a:cxn>
                  <a:cxn ang="0">
                    <a:pos x="452" y="176"/>
                  </a:cxn>
                  <a:cxn ang="0">
                    <a:pos x="516" y="203"/>
                  </a:cxn>
                  <a:cxn ang="0">
                    <a:pos x="513" y="278"/>
                  </a:cxn>
                  <a:cxn ang="0">
                    <a:pos x="494" y="326"/>
                  </a:cxn>
                  <a:cxn ang="0">
                    <a:pos x="484" y="366"/>
                  </a:cxn>
                  <a:cxn ang="0">
                    <a:pos x="465" y="403"/>
                  </a:cxn>
                  <a:cxn ang="0">
                    <a:pos x="424" y="421"/>
                  </a:cxn>
                  <a:cxn ang="0">
                    <a:pos x="370" y="492"/>
                  </a:cxn>
                  <a:cxn ang="0">
                    <a:pos x="322" y="564"/>
                  </a:cxn>
                  <a:cxn ang="0">
                    <a:pos x="275" y="564"/>
                  </a:cxn>
                  <a:cxn ang="0">
                    <a:pos x="281" y="588"/>
                  </a:cxn>
                  <a:cxn ang="0">
                    <a:pos x="267" y="620"/>
                  </a:cxn>
                  <a:cxn ang="0">
                    <a:pos x="222" y="643"/>
                  </a:cxn>
                  <a:cxn ang="0">
                    <a:pos x="197" y="652"/>
                  </a:cxn>
                  <a:cxn ang="0">
                    <a:pos x="198" y="673"/>
                  </a:cxn>
                  <a:cxn ang="0">
                    <a:pos x="201" y="679"/>
                  </a:cxn>
                  <a:cxn ang="0">
                    <a:pos x="189" y="698"/>
                  </a:cxn>
                  <a:cxn ang="0">
                    <a:pos x="164" y="727"/>
                  </a:cxn>
                  <a:cxn ang="0">
                    <a:pos x="173" y="764"/>
                  </a:cxn>
                  <a:cxn ang="0">
                    <a:pos x="149" y="789"/>
                  </a:cxn>
                  <a:cxn ang="0">
                    <a:pos x="161" y="844"/>
                  </a:cxn>
                  <a:cxn ang="0">
                    <a:pos x="158" y="873"/>
                  </a:cxn>
                  <a:cxn ang="0">
                    <a:pos x="122" y="857"/>
                  </a:cxn>
                  <a:cxn ang="0">
                    <a:pos x="82" y="830"/>
                  </a:cxn>
                  <a:cxn ang="0">
                    <a:pos x="89" y="814"/>
                  </a:cxn>
                  <a:cxn ang="0">
                    <a:pos x="73" y="770"/>
                  </a:cxn>
                  <a:cxn ang="0">
                    <a:pos x="77" y="733"/>
                  </a:cxn>
                  <a:cxn ang="0">
                    <a:pos x="85" y="727"/>
                  </a:cxn>
                  <a:cxn ang="0">
                    <a:pos x="94" y="668"/>
                  </a:cxn>
                  <a:cxn ang="0">
                    <a:pos x="93" y="635"/>
                  </a:cxn>
                  <a:cxn ang="0">
                    <a:pos x="92" y="619"/>
                  </a:cxn>
                  <a:cxn ang="0">
                    <a:pos x="109" y="575"/>
                  </a:cxn>
                  <a:cxn ang="0">
                    <a:pos x="124" y="469"/>
                  </a:cxn>
                  <a:cxn ang="0">
                    <a:pos x="132" y="400"/>
                  </a:cxn>
                  <a:cxn ang="0">
                    <a:pos x="103" y="345"/>
                  </a:cxn>
                  <a:cxn ang="0">
                    <a:pos x="58" y="305"/>
                  </a:cxn>
                  <a:cxn ang="0">
                    <a:pos x="25" y="239"/>
                  </a:cxn>
                  <a:cxn ang="0">
                    <a:pos x="4" y="214"/>
                  </a:cxn>
                  <a:cxn ang="0">
                    <a:pos x="16" y="175"/>
                  </a:cxn>
                  <a:cxn ang="0">
                    <a:pos x="13" y="145"/>
                  </a:cxn>
                  <a:cxn ang="0">
                    <a:pos x="33" y="115"/>
                  </a:cxn>
                  <a:cxn ang="0">
                    <a:pos x="45" y="94"/>
                  </a:cxn>
                  <a:cxn ang="0">
                    <a:pos x="43" y="66"/>
                  </a:cxn>
                  <a:cxn ang="0">
                    <a:pos x="50" y="48"/>
                  </a:cxn>
                  <a:cxn ang="0">
                    <a:pos x="63" y="34"/>
                  </a:cxn>
                  <a:cxn ang="0">
                    <a:pos x="105" y="6"/>
                  </a:cxn>
                </a:cxnLst>
                <a:rect l="0" t="0" r="r" b="b"/>
                <a:pathLst>
                  <a:path w="541" h="873">
                    <a:moveTo>
                      <a:pt x="112" y="0"/>
                    </a:moveTo>
                    <a:lnTo>
                      <a:pt x="115" y="0"/>
                    </a:lnTo>
                    <a:lnTo>
                      <a:pt x="117" y="3"/>
                    </a:lnTo>
                    <a:lnTo>
                      <a:pt x="118" y="4"/>
                    </a:lnTo>
                    <a:lnTo>
                      <a:pt x="118" y="6"/>
                    </a:lnTo>
                    <a:lnTo>
                      <a:pt x="115" y="9"/>
                    </a:lnTo>
                    <a:lnTo>
                      <a:pt x="114" y="9"/>
                    </a:lnTo>
                    <a:lnTo>
                      <a:pt x="112" y="19"/>
                    </a:lnTo>
                    <a:lnTo>
                      <a:pt x="110" y="23"/>
                    </a:lnTo>
                    <a:lnTo>
                      <a:pt x="110" y="29"/>
                    </a:lnTo>
                    <a:lnTo>
                      <a:pt x="112" y="32"/>
                    </a:lnTo>
                    <a:lnTo>
                      <a:pt x="113" y="35"/>
                    </a:lnTo>
                    <a:lnTo>
                      <a:pt x="114" y="37"/>
                    </a:lnTo>
                    <a:lnTo>
                      <a:pt x="117" y="38"/>
                    </a:lnTo>
                    <a:lnTo>
                      <a:pt x="118" y="38"/>
                    </a:lnTo>
                    <a:lnTo>
                      <a:pt x="119" y="35"/>
                    </a:lnTo>
                    <a:lnTo>
                      <a:pt x="120" y="34"/>
                    </a:lnTo>
                    <a:lnTo>
                      <a:pt x="120" y="28"/>
                    </a:lnTo>
                    <a:lnTo>
                      <a:pt x="118" y="25"/>
                    </a:lnTo>
                    <a:lnTo>
                      <a:pt x="117" y="23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23" y="13"/>
                    </a:lnTo>
                    <a:lnTo>
                      <a:pt x="124" y="13"/>
                    </a:lnTo>
                    <a:lnTo>
                      <a:pt x="127" y="11"/>
                    </a:lnTo>
                    <a:lnTo>
                      <a:pt x="135" y="11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2" y="8"/>
                    </a:lnTo>
                    <a:lnTo>
                      <a:pt x="129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35" y="4"/>
                    </a:lnTo>
                    <a:lnTo>
                      <a:pt x="137" y="6"/>
                    </a:lnTo>
                    <a:lnTo>
                      <a:pt x="142" y="11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52" y="14"/>
                    </a:lnTo>
                    <a:lnTo>
                      <a:pt x="152" y="16"/>
                    </a:lnTo>
                    <a:lnTo>
                      <a:pt x="153" y="19"/>
                    </a:lnTo>
                    <a:lnTo>
                      <a:pt x="156" y="20"/>
                    </a:lnTo>
                    <a:lnTo>
                      <a:pt x="157" y="21"/>
                    </a:lnTo>
                    <a:lnTo>
                      <a:pt x="179" y="21"/>
                    </a:lnTo>
                    <a:lnTo>
                      <a:pt x="179" y="23"/>
                    </a:lnTo>
                    <a:lnTo>
                      <a:pt x="182" y="24"/>
                    </a:lnTo>
                    <a:lnTo>
                      <a:pt x="183" y="25"/>
                    </a:lnTo>
                    <a:lnTo>
                      <a:pt x="194" y="25"/>
                    </a:lnTo>
                    <a:lnTo>
                      <a:pt x="199" y="20"/>
                    </a:lnTo>
                    <a:lnTo>
                      <a:pt x="201" y="20"/>
                    </a:lnTo>
                    <a:lnTo>
                      <a:pt x="203" y="19"/>
                    </a:lnTo>
                    <a:lnTo>
                      <a:pt x="206" y="19"/>
                    </a:lnTo>
                    <a:lnTo>
                      <a:pt x="208" y="18"/>
                    </a:lnTo>
                    <a:lnTo>
                      <a:pt x="216" y="18"/>
                    </a:lnTo>
                    <a:lnTo>
                      <a:pt x="218" y="19"/>
                    </a:lnTo>
                    <a:lnTo>
                      <a:pt x="221" y="19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6" y="23"/>
                    </a:lnTo>
                    <a:lnTo>
                      <a:pt x="217" y="25"/>
                    </a:lnTo>
                    <a:lnTo>
                      <a:pt x="220" y="28"/>
                    </a:lnTo>
                    <a:lnTo>
                      <a:pt x="227" y="30"/>
                    </a:lnTo>
                    <a:lnTo>
                      <a:pt x="230" y="32"/>
                    </a:lnTo>
                    <a:lnTo>
                      <a:pt x="233" y="33"/>
                    </a:lnTo>
                    <a:lnTo>
                      <a:pt x="236" y="34"/>
                    </a:lnTo>
                    <a:lnTo>
                      <a:pt x="237" y="35"/>
                    </a:lnTo>
                    <a:lnTo>
                      <a:pt x="237" y="40"/>
                    </a:lnTo>
                    <a:lnTo>
                      <a:pt x="238" y="43"/>
                    </a:lnTo>
                    <a:lnTo>
                      <a:pt x="238" y="45"/>
                    </a:lnTo>
                    <a:lnTo>
                      <a:pt x="250" y="45"/>
                    </a:lnTo>
                    <a:lnTo>
                      <a:pt x="253" y="48"/>
                    </a:lnTo>
                    <a:lnTo>
                      <a:pt x="258" y="53"/>
                    </a:lnTo>
                    <a:lnTo>
                      <a:pt x="261" y="54"/>
                    </a:lnTo>
                    <a:lnTo>
                      <a:pt x="266" y="62"/>
                    </a:lnTo>
                    <a:lnTo>
                      <a:pt x="268" y="63"/>
                    </a:lnTo>
                    <a:lnTo>
                      <a:pt x="272" y="64"/>
                    </a:lnTo>
                    <a:lnTo>
                      <a:pt x="276" y="69"/>
                    </a:lnTo>
                    <a:lnTo>
                      <a:pt x="281" y="73"/>
                    </a:lnTo>
                    <a:lnTo>
                      <a:pt x="304" y="77"/>
                    </a:lnTo>
                    <a:lnTo>
                      <a:pt x="314" y="77"/>
                    </a:lnTo>
                    <a:lnTo>
                      <a:pt x="316" y="78"/>
                    </a:lnTo>
                    <a:lnTo>
                      <a:pt x="324" y="81"/>
                    </a:lnTo>
                    <a:lnTo>
                      <a:pt x="327" y="81"/>
                    </a:lnTo>
                    <a:lnTo>
                      <a:pt x="327" y="82"/>
                    </a:lnTo>
                    <a:lnTo>
                      <a:pt x="330" y="82"/>
                    </a:lnTo>
                    <a:lnTo>
                      <a:pt x="335" y="84"/>
                    </a:lnTo>
                    <a:lnTo>
                      <a:pt x="340" y="89"/>
                    </a:lnTo>
                    <a:lnTo>
                      <a:pt x="346" y="94"/>
                    </a:lnTo>
                    <a:lnTo>
                      <a:pt x="351" y="97"/>
                    </a:lnTo>
                    <a:lnTo>
                      <a:pt x="353" y="105"/>
                    </a:lnTo>
                    <a:lnTo>
                      <a:pt x="356" y="112"/>
                    </a:lnTo>
                    <a:lnTo>
                      <a:pt x="359" y="120"/>
                    </a:lnTo>
                    <a:lnTo>
                      <a:pt x="363" y="123"/>
                    </a:lnTo>
                    <a:lnTo>
                      <a:pt x="364" y="123"/>
                    </a:lnTo>
                    <a:lnTo>
                      <a:pt x="366" y="126"/>
                    </a:lnTo>
                    <a:lnTo>
                      <a:pt x="366" y="127"/>
                    </a:lnTo>
                    <a:lnTo>
                      <a:pt x="361" y="133"/>
                    </a:lnTo>
                    <a:lnTo>
                      <a:pt x="355" y="138"/>
                    </a:lnTo>
                    <a:lnTo>
                      <a:pt x="350" y="145"/>
                    </a:lnTo>
                    <a:lnTo>
                      <a:pt x="348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4" y="156"/>
                    </a:lnTo>
                    <a:lnTo>
                      <a:pt x="358" y="159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0" y="167"/>
                    </a:lnTo>
                    <a:lnTo>
                      <a:pt x="373" y="170"/>
                    </a:lnTo>
                    <a:lnTo>
                      <a:pt x="376" y="166"/>
                    </a:lnTo>
                    <a:lnTo>
                      <a:pt x="381" y="159"/>
                    </a:lnTo>
                    <a:lnTo>
                      <a:pt x="389" y="151"/>
                    </a:lnTo>
                    <a:lnTo>
                      <a:pt x="393" y="151"/>
                    </a:lnTo>
                    <a:lnTo>
                      <a:pt x="399" y="152"/>
                    </a:lnTo>
                    <a:lnTo>
                      <a:pt x="406" y="155"/>
                    </a:lnTo>
                    <a:lnTo>
                      <a:pt x="422" y="162"/>
                    </a:lnTo>
                    <a:lnTo>
                      <a:pt x="423" y="162"/>
                    </a:lnTo>
                    <a:lnTo>
                      <a:pt x="425" y="164"/>
                    </a:lnTo>
                    <a:lnTo>
                      <a:pt x="427" y="165"/>
                    </a:lnTo>
                    <a:lnTo>
                      <a:pt x="427" y="166"/>
                    </a:lnTo>
                    <a:lnTo>
                      <a:pt x="428" y="170"/>
                    </a:lnTo>
                    <a:lnTo>
                      <a:pt x="428" y="176"/>
                    </a:lnTo>
                    <a:lnTo>
                      <a:pt x="430" y="176"/>
                    </a:lnTo>
                    <a:lnTo>
                      <a:pt x="435" y="174"/>
                    </a:lnTo>
                    <a:lnTo>
                      <a:pt x="438" y="171"/>
                    </a:lnTo>
                    <a:lnTo>
                      <a:pt x="444" y="171"/>
                    </a:lnTo>
                    <a:lnTo>
                      <a:pt x="447" y="174"/>
                    </a:lnTo>
                    <a:lnTo>
                      <a:pt x="452" y="176"/>
                    </a:lnTo>
                    <a:lnTo>
                      <a:pt x="454" y="179"/>
                    </a:lnTo>
                    <a:lnTo>
                      <a:pt x="458" y="179"/>
                    </a:lnTo>
                    <a:lnTo>
                      <a:pt x="473" y="176"/>
                    </a:lnTo>
                    <a:lnTo>
                      <a:pt x="484" y="180"/>
                    </a:lnTo>
                    <a:lnTo>
                      <a:pt x="493" y="182"/>
                    </a:lnTo>
                    <a:lnTo>
                      <a:pt x="497" y="188"/>
                    </a:lnTo>
                    <a:lnTo>
                      <a:pt x="503" y="194"/>
                    </a:lnTo>
                    <a:lnTo>
                      <a:pt x="509" y="199"/>
                    </a:lnTo>
                    <a:lnTo>
                      <a:pt x="516" y="203"/>
                    </a:lnTo>
                    <a:lnTo>
                      <a:pt x="531" y="203"/>
                    </a:lnTo>
                    <a:lnTo>
                      <a:pt x="537" y="206"/>
                    </a:lnTo>
                    <a:lnTo>
                      <a:pt x="539" y="214"/>
                    </a:lnTo>
                    <a:lnTo>
                      <a:pt x="541" y="223"/>
                    </a:lnTo>
                    <a:lnTo>
                      <a:pt x="539" y="238"/>
                    </a:lnTo>
                    <a:lnTo>
                      <a:pt x="534" y="250"/>
                    </a:lnTo>
                    <a:lnTo>
                      <a:pt x="528" y="259"/>
                    </a:lnTo>
                    <a:lnTo>
                      <a:pt x="521" y="268"/>
                    </a:lnTo>
                    <a:lnTo>
                      <a:pt x="513" y="278"/>
                    </a:lnTo>
                    <a:lnTo>
                      <a:pt x="508" y="283"/>
                    </a:lnTo>
                    <a:lnTo>
                      <a:pt x="507" y="286"/>
                    </a:lnTo>
                    <a:lnTo>
                      <a:pt x="501" y="292"/>
                    </a:lnTo>
                    <a:lnTo>
                      <a:pt x="497" y="294"/>
                    </a:lnTo>
                    <a:lnTo>
                      <a:pt x="494" y="297"/>
                    </a:lnTo>
                    <a:lnTo>
                      <a:pt x="492" y="303"/>
                    </a:lnTo>
                    <a:lnTo>
                      <a:pt x="492" y="310"/>
                    </a:lnTo>
                    <a:lnTo>
                      <a:pt x="493" y="318"/>
                    </a:lnTo>
                    <a:lnTo>
                      <a:pt x="494" y="326"/>
                    </a:lnTo>
                    <a:lnTo>
                      <a:pt x="494" y="331"/>
                    </a:lnTo>
                    <a:lnTo>
                      <a:pt x="492" y="336"/>
                    </a:lnTo>
                    <a:lnTo>
                      <a:pt x="491" y="341"/>
                    </a:lnTo>
                    <a:lnTo>
                      <a:pt x="491" y="347"/>
                    </a:lnTo>
                    <a:lnTo>
                      <a:pt x="489" y="349"/>
                    </a:lnTo>
                    <a:lnTo>
                      <a:pt x="489" y="350"/>
                    </a:lnTo>
                    <a:lnTo>
                      <a:pt x="487" y="352"/>
                    </a:lnTo>
                    <a:lnTo>
                      <a:pt x="484" y="360"/>
                    </a:lnTo>
                    <a:lnTo>
                      <a:pt x="484" y="366"/>
                    </a:lnTo>
                    <a:lnTo>
                      <a:pt x="483" y="370"/>
                    </a:lnTo>
                    <a:lnTo>
                      <a:pt x="483" y="372"/>
                    </a:lnTo>
                    <a:lnTo>
                      <a:pt x="482" y="374"/>
                    </a:lnTo>
                    <a:lnTo>
                      <a:pt x="477" y="381"/>
                    </a:lnTo>
                    <a:lnTo>
                      <a:pt x="473" y="388"/>
                    </a:lnTo>
                    <a:lnTo>
                      <a:pt x="468" y="395"/>
                    </a:lnTo>
                    <a:lnTo>
                      <a:pt x="467" y="398"/>
                    </a:lnTo>
                    <a:lnTo>
                      <a:pt x="467" y="400"/>
                    </a:lnTo>
                    <a:lnTo>
                      <a:pt x="465" y="403"/>
                    </a:lnTo>
                    <a:lnTo>
                      <a:pt x="465" y="404"/>
                    </a:lnTo>
                    <a:lnTo>
                      <a:pt x="463" y="406"/>
                    </a:lnTo>
                    <a:lnTo>
                      <a:pt x="460" y="410"/>
                    </a:lnTo>
                    <a:lnTo>
                      <a:pt x="457" y="413"/>
                    </a:lnTo>
                    <a:lnTo>
                      <a:pt x="452" y="414"/>
                    </a:lnTo>
                    <a:lnTo>
                      <a:pt x="448" y="415"/>
                    </a:lnTo>
                    <a:lnTo>
                      <a:pt x="438" y="415"/>
                    </a:lnTo>
                    <a:lnTo>
                      <a:pt x="428" y="418"/>
                    </a:lnTo>
                    <a:lnTo>
                      <a:pt x="424" y="421"/>
                    </a:lnTo>
                    <a:lnTo>
                      <a:pt x="417" y="427"/>
                    </a:lnTo>
                    <a:lnTo>
                      <a:pt x="409" y="429"/>
                    </a:lnTo>
                    <a:lnTo>
                      <a:pt x="403" y="430"/>
                    </a:lnTo>
                    <a:lnTo>
                      <a:pt x="391" y="442"/>
                    </a:lnTo>
                    <a:lnTo>
                      <a:pt x="384" y="445"/>
                    </a:lnTo>
                    <a:lnTo>
                      <a:pt x="381" y="449"/>
                    </a:lnTo>
                    <a:lnTo>
                      <a:pt x="380" y="452"/>
                    </a:lnTo>
                    <a:lnTo>
                      <a:pt x="380" y="483"/>
                    </a:lnTo>
                    <a:lnTo>
                      <a:pt x="370" y="492"/>
                    </a:lnTo>
                    <a:lnTo>
                      <a:pt x="364" y="503"/>
                    </a:lnTo>
                    <a:lnTo>
                      <a:pt x="363" y="507"/>
                    </a:lnTo>
                    <a:lnTo>
                      <a:pt x="360" y="512"/>
                    </a:lnTo>
                    <a:lnTo>
                      <a:pt x="358" y="516"/>
                    </a:lnTo>
                    <a:lnTo>
                      <a:pt x="350" y="525"/>
                    </a:lnTo>
                    <a:lnTo>
                      <a:pt x="336" y="538"/>
                    </a:lnTo>
                    <a:lnTo>
                      <a:pt x="331" y="547"/>
                    </a:lnTo>
                    <a:lnTo>
                      <a:pt x="327" y="555"/>
                    </a:lnTo>
                    <a:lnTo>
                      <a:pt x="322" y="564"/>
                    </a:lnTo>
                    <a:lnTo>
                      <a:pt x="316" y="569"/>
                    </a:lnTo>
                    <a:lnTo>
                      <a:pt x="306" y="571"/>
                    </a:lnTo>
                    <a:lnTo>
                      <a:pt x="301" y="571"/>
                    </a:lnTo>
                    <a:lnTo>
                      <a:pt x="297" y="570"/>
                    </a:lnTo>
                    <a:lnTo>
                      <a:pt x="292" y="569"/>
                    </a:lnTo>
                    <a:lnTo>
                      <a:pt x="290" y="567"/>
                    </a:lnTo>
                    <a:lnTo>
                      <a:pt x="287" y="567"/>
                    </a:lnTo>
                    <a:lnTo>
                      <a:pt x="282" y="566"/>
                    </a:lnTo>
                    <a:lnTo>
                      <a:pt x="275" y="564"/>
                    </a:lnTo>
                    <a:lnTo>
                      <a:pt x="270" y="562"/>
                    </a:lnTo>
                    <a:lnTo>
                      <a:pt x="267" y="565"/>
                    </a:lnTo>
                    <a:lnTo>
                      <a:pt x="271" y="569"/>
                    </a:lnTo>
                    <a:lnTo>
                      <a:pt x="273" y="570"/>
                    </a:lnTo>
                    <a:lnTo>
                      <a:pt x="275" y="571"/>
                    </a:lnTo>
                    <a:lnTo>
                      <a:pt x="277" y="579"/>
                    </a:lnTo>
                    <a:lnTo>
                      <a:pt x="279" y="584"/>
                    </a:lnTo>
                    <a:lnTo>
                      <a:pt x="280" y="586"/>
                    </a:lnTo>
                    <a:lnTo>
                      <a:pt x="281" y="588"/>
                    </a:lnTo>
                    <a:lnTo>
                      <a:pt x="284" y="589"/>
                    </a:lnTo>
                    <a:lnTo>
                      <a:pt x="285" y="590"/>
                    </a:lnTo>
                    <a:lnTo>
                      <a:pt x="287" y="591"/>
                    </a:lnTo>
                    <a:lnTo>
                      <a:pt x="287" y="599"/>
                    </a:lnTo>
                    <a:lnTo>
                      <a:pt x="285" y="604"/>
                    </a:lnTo>
                    <a:lnTo>
                      <a:pt x="282" y="608"/>
                    </a:lnTo>
                    <a:lnTo>
                      <a:pt x="277" y="613"/>
                    </a:lnTo>
                    <a:lnTo>
                      <a:pt x="275" y="616"/>
                    </a:lnTo>
                    <a:lnTo>
                      <a:pt x="267" y="620"/>
                    </a:lnTo>
                    <a:lnTo>
                      <a:pt x="258" y="623"/>
                    </a:lnTo>
                    <a:lnTo>
                      <a:pt x="248" y="624"/>
                    </a:lnTo>
                    <a:lnTo>
                      <a:pt x="242" y="625"/>
                    </a:lnTo>
                    <a:lnTo>
                      <a:pt x="236" y="624"/>
                    </a:lnTo>
                    <a:lnTo>
                      <a:pt x="230" y="624"/>
                    </a:lnTo>
                    <a:lnTo>
                      <a:pt x="226" y="625"/>
                    </a:lnTo>
                    <a:lnTo>
                      <a:pt x="223" y="630"/>
                    </a:lnTo>
                    <a:lnTo>
                      <a:pt x="222" y="637"/>
                    </a:lnTo>
                    <a:lnTo>
                      <a:pt x="222" y="643"/>
                    </a:lnTo>
                    <a:lnTo>
                      <a:pt x="221" y="649"/>
                    </a:lnTo>
                    <a:lnTo>
                      <a:pt x="221" y="653"/>
                    </a:lnTo>
                    <a:lnTo>
                      <a:pt x="217" y="657"/>
                    </a:lnTo>
                    <a:lnTo>
                      <a:pt x="215" y="658"/>
                    </a:lnTo>
                    <a:lnTo>
                      <a:pt x="208" y="658"/>
                    </a:lnTo>
                    <a:lnTo>
                      <a:pt x="206" y="657"/>
                    </a:lnTo>
                    <a:lnTo>
                      <a:pt x="202" y="655"/>
                    </a:lnTo>
                    <a:lnTo>
                      <a:pt x="199" y="653"/>
                    </a:lnTo>
                    <a:lnTo>
                      <a:pt x="197" y="652"/>
                    </a:lnTo>
                    <a:lnTo>
                      <a:pt x="192" y="652"/>
                    </a:lnTo>
                    <a:lnTo>
                      <a:pt x="191" y="654"/>
                    </a:lnTo>
                    <a:lnTo>
                      <a:pt x="189" y="655"/>
                    </a:lnTo>
                    <a:lnTo>
                      <a:pt x="189" y="660"/>
                    </a:lnTo>
                    <a:lnTo>
                      <a:pt x="191" y="664"/>
                    </a:lnTo>
                    <a:lnTo>
                      <a:pt x="192" y="667"/>
                    </a:lnTo>
                    <a:lnTo>
                      <a:pt x="194" y="671"/>
                    </a:lnTo>
                    <a:lnTo>
                      <a:pt x="196" y="672"/>
                    </a:lnTo>
                    <a:lnTo>
                      <a:pt x="198" y="673"/>
                    </a:lnTo>
                    <a:lnTo>
                      <a:pt x="199" y="673"/>
                    </a:lnTo>
                    <a:lnTo>
                      <a:pt x="202" y="672"/>
                    </a:lnTo>
                    <a:lnTo>
                      <a:pt x="203" y="671"/>
                    </a:lnTo>
                    <a:lnTo>
                      <a:pt x="204" y="671"/>
                    </a:lnTo>
                    <a:lnTo>
                      <a:pt x="207" y="673"/>
                    </a:lnTo>
                    <a:lnTo>
                      <a:pt x="207" y="676"/>
                    </a:lnTo>
                    <a:lnTo>
                      <a:pt x="206" y="678"/>
                    </a:lnTo>
                    <a:lnTo>
                      <a:pt x="204" y="679"/>
                    </a:lnTo>
                    <a:lnTo>
                      <a:pt x="201" y="679"/>
                    </a:lnTo>
                    <a:lnTo>
                      <a:pt x="198" y="678"/>
                    </a:lnTo>
                    <a:lnTo>
                      <a:pt x="196" y="676"/>
                    </a:lnTo>
                    <a:lnTo>
                      <a:pt x="193" y="676"/>
                    </a:lnTo>
                    <a:lnTo>
                      <a:pt x="193" y="678"/>
                    </a:lnTo>
                    <a:lnTo>
                      <a:pt x="194" y="681"/>
                    </a:lnTo>
                    <a:lnTo>
                      <a:pt x="196" y="682"/>
                    </a:lnTo>
                    <a:lnTo>
                      <a:pt x="197" y="682"/>
                    </a:lnTo>
                    <a:lnTo>
                      <a:pt x="192" y="689"/>
                    </a:lnTo>
                    <a:lnTo>
                      <a:pt x="189" y="698"/>
                    </a:lnTo>
                    <a:lnTo>
                      <a:pt x="188" y="707"/>
                    </a:lnTo>
                    <a:lnTo>
                      <a:pt x="187" y="710"/>
                    </a:lnTo>
                    <a:lnTo>
                      <a:pt x="186" y="711"/>
                    </a:lnTo>
                    <a:lnTo>
                      <a:pt x="183" y="712"/>
                    </a:lnTo>
                    <a:lnTo>
                      <a:pt x="177" y="712"/>
                    </a:lnTo>
                    <a:lnTo>
                      <a:pt x="173" y="713"/>
                    </a:lnTo>
                    <a:lnTo>
                      <a:pt x="169" y="716"/>
                    </a:lnTo>
                    <a:lnTo>
                      <a:pt x="167" y="720"/>
                    </a:lnTo>
                    <a:lnTo>
                      <a:pt x="164" y="727"/>
                    </a:lnTo>
                    <a:lnTo>
                      <a:pt x="167" y="735"/>
                    </a:lnTo>
                    <a:lnTo>
                      <a:pt x="171" y="738"/>
                    </a:lnTo>
                    <a:lnTo>
                      <a:pt x="177" y="741"/>
                    </a:lnTo>
                    <a:lnTo>
                      <a:pt x="181" y="743"/>
                    </a:lnTo>
                    <a:lnTo>
                      <a:pt x="183" y="750"/>
                    </a:lnTo>
                    <a:lnTo>
                      <a:pt x="183" y="754"/>
                    </a:lnTo>
                    <a:lnTo>
                      <a:pt x="181" y="757"/>
                    </a:lnTo>
                    <a:lnTo>
                      <a:pt x="176" y="762"/>
                    </a:lnTo>
                    <a:lnTo>
                      <a:pt x="173" y="764"/>
                    </a:lnTo>
                    <a:lnTo>
                      <a:pt x="169" y="765"/>
                    </a:lnTo>
                    <a:lnTo>
                      <a:pt x="164" y="770"/>
                    </a:lnTo>
                    <a:lnTo>
                      <a:pt x="164" y="774"/>
                    </a:lnTo>
                    <a:lnTo>
                      <a:pt x="162" y="781"/>
                    </a:lnTo>
                    <a:lnTo>
                      <a:pt x="161" y="784"/>
                    </a:lnTo>
                    <a:lnTo>
                      <a:pt x="156" y="786"/>
                    </a:lnTo>
                    <a:lnTo>
                      <a:pt x="153" y="786"/>
                    </a:lnTo>
                    <a:lnTo>
                      <a:pt x="152" y="788"/>
                    </a:lnTo>
                    <a:lnTo>
                      <a:pt x="149" y="789"/>
                    </a:lnTo>
                    <a:lnTo>
                      <a:pt x="144" y="796"/>
                    </a:lnTo>
                    <a:lnTo>
                      <a:pt x="143" y="801"/>
                    </a:lnTo>
                    <a:lnTo>
                      <a:pt x="143" y="810"/>
                    </a:lnTo>
                    <a:lnTo>
                      <a:pt x="144" y="814"/>
                    </a:lnTo>
                    <a:lnTo>
                      <a:pt x="147" y="815"/>
                    </a:lnTo>
                    <a:lnTo>
                      <a:pt x="153" y="821"/>
                    </a:lnTo>
                    <a:lnTo>
                      <a:pt x="156" y="830"/>
                    </a:lnTo>
                    <a:lnTo>
                      <a:pt x="158" y="838"/>
                    </a:lnTo>
                    <a:lnTo>
                      <a:pt x="161" y="844"/>
                    </a:lnTo>
                    <a:lnTo>
                      <a:pt x="171" y="852"/>
                    </a:lnTo>
                    <a:lnTo>
                      <a:pt x="181" y="857"/>
                    </a:lnTo>
                    <a:lnTo>
                      <a:pt x="192" y="863"/>
                    </a:lnTo>
                    <a:lnTo>
                      <a:pt x="189" y="864"/>
                    </a:lnTo>
                    <a:lnTo>
                      <a:pt x="186" y="864"/>
                    </a:lnTo>
                    <a:lnTo>
                      <a:pt x="171" y="869"/>
                    </a:lnTo>
                    <a:lnTo>
                      <a:pt x="166" y="872"/>
                    </a:lnTo>
                    <a:lnTo>
                      <a:pt x="161" y="872"/>
                    </a:lnTo>
                    <a:lnTo>
                      <a:pt x="158" y="873"/>
                    </a:lnTo>
                    <a:lnTo>
                      <a:pt x="142" y="873"/>
                    </a:lnTo>
                    <a:lnTo>
                      <a:pt x="140" y="872"/>
                    </a:lnTo>
                    <a:lnTo>
                      <a:pt x="138" y="867"/>
                    </a:lnTo>
                    <a:lnTo>
                      <a:pt x="137" y="865"/>
                    </a:lnTo>
                    <a:lnTo>
                      <a:pt x="137" y="863"/>
                    </a:lnTo>
                    <a:lnTo>
                      <a:pt x="135" y="862"/>
                    </a:lnTo>
                    <a:lnTo>
                      <a:pt x="130" y="859"/>
                    </a:lnTo>
                    <a:lnTo>
                      <a:pt x="127" y="859"/>
                    </a:lnTo>
                    <a:lnTo>
                      <a:pt x="122" y="857"/>
                    </a:lnTo>
                    <a:lnTo>
                      <a:pt x="118" y="853"/>
                    </a:lnTo>
                    <a:lnTo>
                      <a:pt x="118" y="850"/>
                    </a:lnTo>
                    <a:lnTo>
                      <a:pt x="108" y="850"/>
                    </a:lnTo>
                    <a:lnTo>
                      <a:pt x="107" y="849"/>
                    </a:lnTo>
                    <a:lnTo>
                      <a:pt x="105" y="847"/>
                    </a:lnTo>
                    <a:lnTo>
                      <a:pt x="105" y="845"/>
                    </a:lnTo>
                    <a:lnTo>
                      <a:pt x="97" y="844"/>
                    </a:lnTo>
                    <a:lnTo>
                      <a:pt x="90" y="839"/>
                    </a:lnTo>
                    <a:lnTo>
                      <a:pt x="82" y="830"/>
                    </a:lnTo>
                    <a:lnTo>
                      <a:pt x="82" y="829"/>
                    </a:lnTo>
                    <a:lnTo>
                      <a:pt x="84" y="828"/>
                    </a:lnTo>
                    <a:lnTo>
                      <a:pt x="87" y="825"/>
                    </a:lnTo>
                    <a:lnTo>
                      <a:pt x="89" y="824"/>
                    </a:lnTo>
                    <a:lnTo>
                      <a:pt x="89" y="823"/>
                    </a:lnTo>
                    <a:lnTo>
                      <a:pt x="88" y="823"/>
                    </a:lnTo>
                    <a:lnTo>
                      <a:pt x="88" y="821"/>
                    </a:lnTo>
                    <a:lnTo>
                      <a:pt x="87" y="821"/>
                    </a:lnTo>
                    <a:lnTo>
                      <a:pt x="89" y="814"/>
                    </a:lnTo>
                    <a:lnTo>
                      <a:pt x="89" y="811"/>
                    </a:lnTo>
                    <a:lnTo>
                      <a:pt x="88" y="809"/>
                    </a:lnTo>
                    <a:lnTo>
                      <a:pt x="83" y="806"/>
                    </a:lnTo>
                    <a:lnTo>
                      <a:pt x="82" y="804"/>
                    </a:lnTo>
                    <a:lnTo>
                      <a:pt x="79" y="803"/>
                    </a:lnTo>
                    <a:lnTo>
                      <a:pt x="78" y="800"/>
                    </a:lnTo>
                    <a:lnTo>
                      <a:pt x="78" y="791"/>
                    </a:lnTo>
                    <a:lnTo>
                      <a:pt x="77" y="781"/>
                    </a:lnTo>
                    <a:lnTo>
                      <a:pt x="73" y="770"/>
                    </a:lnTo>
                    <a:lnTo>
                      <a:pt x="71" y="761"/>
                    </a:lnTo>
                    <a:lnTo>
                      <a:pt x="74" y="756"/>
                    </a:lnTo>
                    <a:lnTo>
                      <a:pt x="77" y="754"/>
                    </a:lnTo>
                    <a:lnTo>
                      <a:pt x="79" y="750"/>
                    </a:lnTo>
                    <a:lnTo>
                      <a:pt x="82" y="745"/>
                    </a:lnTo>
                    <a:lnTo>
                      <a:pt x="82" y="742"/>
                    </a:lnTo>
                    <a:lnTo>
                      <a:pt x="80" y="740"/>
                    </a:lnTo>
                    <a:lnTo>
                      <a:pt x="78" y="737"/>
                    </a:lnTo>
                    <a:lnTo>
                      <a:pt x="77" y="733"/>
                    </a:lnTo>
                    <a:lnTo>
                      <a:pt x="75" y="731"/>
                    </a:lnTo>
                    <a:lnTo>
                      <a:pt x="75" y="727"/>
                    </a:lnTo>
                    <a:lnTo>
                      <a:pt x="77" y="727"/>
                    </a:lnTo>
                    <a:lnTo>
                      <a:pt x="77" y="726"/>
                    </a:lnTo>
                    <a:lnTo>
                      <a:pt x="78" y="723"/>
                    </a:lnTo>
                    <a:lnTo>
                      <a:pt x="79" y="722"/>
                    </a:lnTo>
                    <a:lnTo>
                      <a:pt x="83" y="722"/>
                    </a:lnTo>
                    <a:lnTo>
                      <a:pt x="85" y="725"/>
                    </a:lnTo>
                    <a:lnTo>
                      <a:pt x="85" y="727"/>
                    </a:lnTo>
                    <a:lnTo>
                      <a:pt x="88" y="730"/>
                    </a:lnTo>
                    <a:lnTo>
                      <a:pt x="90" y="730"/>
                    </a:lnTo>
                    <a:lnTo>
                      <a:pt x="104" y="669"/>
                    </a:lnTo>
                    <a:lnTo>
                      <a:pt x="104" y="663"/>
                    </a:lnTo>
                    <a:lnTo>
                      <a:pt x="100" y="663"/>
                    </a:lnTo>
                    <a:lnTo>
                      <a:pt x="99" y="664"/>
                    </a:lnTo>
                    <a:lnTo>
                      <a:pt x="97" y="665"/>
                    </a:lnTo>
                    <a:lnTo>
                      <a:pt x="95" y="668"/>
                    </a:lnTo>
                    <a:lnTo>
                      <a:pt x="94" y="668"/>
                    </a:lnTo>
                    <a:lnTo>
                      <a:pt x="93" y="667"/>
                    </a:lnTo>
                    <a:lnTo>
                      <a:pt x="90" y="665"/>
                    </a:lnTo>
                    <a:lnTo>
                      <a:pt x="89" y="663"/>
                    </a:lnTo>
                    <a:lnTo>
                      <a:pt x="89" y="659"/>
                    </a:lnTo>
                    <a:lnTo>
                      <a:pt x="88" y="657"/>
                    </a:lnTo>
                    <a:lnTo>
                      <a:pt x="88" y="649"/>
                    </a:lnTo>
                    <a:lnTo>
                      <a:pt x="89" y="645"/>
                    </a:lnTo>
                    <a:lnTo>
                      <a:pt x="90" y="643"/>
                    </a:lnTo>
                    <a:lnTo>
                      <a:pt x="93" y="635"/>
                    </a:lnTo>
                    <a:lnTo>
                      <a:pt x="95" y="635"/>
                    </a:lnTo>
                    <a:lnTo>
                      <a:pt x="97" y="634"/>
                    </a:lnTo>
                    <a:lnTo>
                      <a:pt x="97" y="632"/>
                    </a:lnTo>
                    <a:lnTo>
                      <a:pt x="95" y="629"/>
                    </a:lnTo>
                    <a:lnTo>
                      <a:pt x="94" y="628"/>
                    </a:lnTo>
                    <a:lnTo>
                      <a:pt x="94" y="627"/>
                    </a:lnTo>
                    <a:lnTo>
                      <a:pt x="93" y="625"/>
                    </a:lnTo>
                    <a:lnTo>
                      <a:pt x="93" y="621"/>
                    </a:lnTo>
                    <a:lnTo>
                      <a:pt x="92" y="619"/>
                    </a:lnTo>
                    <a:lnTo>
                      <a:pt x="92" y="614"/>
                    </a:lnTo>
                    <a:lnTo>
                      <a:pt x="93" y="605"/>
                    </a:lnTo>
                    <a:lnTo>
                      <a:pt x="98" y="596"/>
                    </a:lnTo>
                    <a:lnTo>
                      <a:pt x="102" y="590"/>
                    </a:lnTo>
                    <a:lnTo>
                      <a:pt x="105" y="579"/>
                    </a:lnTo>
                    <a:lnTo>
                      <a:pt x="107" y="577"/>
                    </a:lnTo>
                    <a:lnTo>
                      <a:pt x="108" y="577"/>
                    </a:lnTo>
                    <a:lnTo>
                      <a:pt x="109" y="576"/>
                    </a:lnTo>
                    <a:lnTo>
                      <a:pt x="109" y="575"/>
                    </a:lnTo>
                    <a:lnTo>
                      <a:pt x="113" y="562"/>
                    </a:lnTo>
                    <a:lnTo>
                      <a:pt x="115" y="550"/>
                    </a:lnTo>
                    <a:lnTo>
                      <a:pt x="114" y="518"/>
                    </a:lnTo>
                    <a:lnTo>
                      <a:pt x="113" y="515"/>
                    </a:lnTo>
                    <a:lnTo>
                      <a:pt x="117" y="503"/>
                    </a:lnTo>
                    <a:lnTo>
                      <a:pt x="117" y="499"/>
                    </a:lnTo>
                    <a:lnTo>
                      <a:pt x="118" y="488"/>
                    </a:lnTo>
                    <a:lnTo>
                      <a:pt x="120" y="478"/>
                    </a:lnTo>
                    <a:lnTo>
                      <a:pt x="124" y="469"/>
                    </a:lnTo>
                    <a:lnTo>
                      <a:pt x="125" y="459"/>
                    </a:lnTo>
                    <a:lnTo>
                      <a:pt x="125" y="453"/>
                    </a:lnTo>
                    <a:lnTo>
                      <a:pt x="128" y="448"/>
                    </a:lnTo>
                    <a:lnTo>
                      <a:pt x="128" y="444"/>
                    </a:lnTo>
                    <a:lnTo>
                      <a:pt x="129" y="442"/>
                    </a:lnTo>
                    <a:lnTo>
                      <a:pt x="129" y="424"/>
                    </a:lnTo>
                    <a:lnTo>
                      <a:pt x="130" y="416"/>
                    </a:lnTo>
                    <a:lnTo>
                      <a:pt x="130" y="408"/>
                    </a:lnTo>
                    <a:lnTo>
                      <a:pt x="132" y="400"/>
                    </a:lnTo>
                    <a:lnTo>
                      <a:pt x="132" y="394"/>
                    </a:lnTo>
                    <a:lnTo>
                      <a:pt x="130" y="384"/>
                    </a:lnTo>
                    <a:lnTo>
                      <a:pt x="130" y="374"/>
                    </a:lnTo>
                    <a:lnTo>
                      <a:pt x="129" y="367"/>
                    </a:lnTo>
                    <a:lnTo>
                      <a:pt x="125" y="361"/>
                    </a:lnTo>
                    <a:lnTo>
                      <a:pt x="122" y="356"/>
                    </a:lnTo>
                    <a:lnTo>
                      <a:pt x="112" y="349"/>
                    </a:lnTo>
                    <a:lnTo>
                      <a:pt x="108" y="347"/>
                    </a:lnTo>
                    <a:lnTo>
                      <a:pt x="103" y="345"/>
                    </a:lnTo>
                    <a:lnTo>
                      <a:pt x="99" y="343"/>
                    </a:lnTo>
                    <a:lnTo>
                      <a:pt x="97" y="342"/>
                    </a:lnTo>
                    <a:lnTo>
                      <a:pt x="90" y="336"/>
                    </a:lnTo>
                    <a:lnTo>
                      <a:pt x="88" y="335"/>
                    </a:lnTo>
                    <a:lnTo>
                      <a:pt x="84" y="333"/>
                    </a:lnTo>
                    <a:lnTo>
                      <a:pt x="74" y="330"/>
                    </a:lnTo>
                    <a:lnTo>
                      <a:pt x="59" y="317"/>
                    </a:lnTo>
                    <a:lnTo>
                      <a:pt x="58" y="315"/>
                    </a:lnTo>
                    <a:lnTo>
                      <a:pt x="58" y="305"/>
                    </a:lnTo>
                    <a:lnTo>
                      <a:pt x="56" y="301"/>
                    </a:lnTo>
                    <a:lnTo>
                      <a:pt x="55" y="298"/>
                    </a:lnTo>
                    <a:lnTo>
                      <a:pt x="54" y="294"/>
                    </a:lnTo>
                    <a:lnTo>
                      <a:pt x="51" y="292"/>
                    </a:lnTo>
                    <a:lnTo>
                      <a:pt x="50" y="288"/>
                    </a:lnTo>
                    <a:lnTo>
                      <a:pt x="35" y="263"/>
                    </a:lnTo>
                    <a:lnTo>
                      <a:pt x="31" y="250"/>
                    </a:lnTo>
                    <a:lnTo>
                      <a:pt x="26" y="240"/>
                    </a:lnTo>
                    <a:lnTo>
                      <a:pt x="25" y="239"/>
                    </a:lnTo>
                    <a:lnTo>
                      <a:pt x="24" y="239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19" y="234"/>
                    </a:lnTo>
                    <a:lnTo>
                      <a:pt x="16" y="227"/>
                    </a:lnTo>
                    <a:lnTo>
                      <a:pt x="14" y="224"/>
                    </a:lnTo>
                    <a:lnTo>
                      <a:pt x="11" y="224"/>
                    </a:lnTo>
                    <a:lnTo>
                      <a:pt x="10" y="223"/>
                    </a:lnTo>
                    <a:lnTo>
                      <a:pt x="4" y="214"/>
                    </a:lnTo>
                    <a:lnTo>
                      <a:pt x="0" y="203"/>
                    </a:lnTo>
                    <a:lnTo>
                      <a:pt x="1" y="198"/>
                    </a:lnTo>
                    <a:lnTo>
                      <a:pt x="2" y="194"/>
                    </a:lnTo>
                    <a:lnTo>
                      <a:pt x="7" y="186"/>
                    </a:lnTo>
                    <a:lnTo>
                      <a:pt x="10" y="184"/>
                    </a:lnTo>
                    <a:lnTo>
                      <a:pt x="13" y="182"/>
                    </a:lnTo>
                    <a:lnTo>
                      <a:pt x="15" y="180"/>
                    </a:lnTo>
                    <a:lnTo>
                      <a:pt x="18" y="176"/>
                    </a:lnTo>
                    <a:lnTo>
                      <a:pt x="16" y="175"/>
                    </a:lnTo>
                    <a:lnTo>
                      <a:pt x="14" y="175"/>
                    </a:lnTo>
                    <a:lnTo>
                      <a:pt x="13" y="176"/>
                    </a:lnTo>
                    <a:lnTo>
                      <a:pt x="9" y="176"/>
                    </a:lnTo>
                    <a:lnTo>
                      <a:pt x="7" y="175"/>
                    </a:lnTo>
                    <a:lnTo>
                      <a:pt x="5" y="170"/>
                    </a:lnTo>
                    <a:lnTo>
                      <a:pt x="5" y="162"/>
                    </a:lnTo>
                    <a:lnTo>
                      <a:pt x="6" y="157"/>
                    </a:lnTo>
                    <a:lnTo>
                      <a:pt x="11" y="150"/>
                    </a:lnTo>
                    <a:lnTo>
                      <a:pt x="13" y="145"/>
                    </a:lnTo>
                    <a:lnTo>
                      <a:pt x="13" y="136"/>
                    </a:lnTo>
                    <a:lnTo>
                      <a:pt x="18" y="135"/>
                    </a:lnTo>
                    <a:lnTo>
                      <a:pt x="20" y="133"/>
                    </a:lnTo>
                    <a:lnTo>
                      <a:pt x="24" y="131"/>
                    </a:lnTo>
                    <a:lnTo>
                      <a:pt x="25" y="128"/>
                    </a:lnTo>
                    <a:lnTo>
                      <a:pt x="28" y="125"/>
                    </a:lnTo>
                    <a:lnTo>
                      <a:pt x="29" y="121"/>
                    </a:lnTo>
                    <a:lnTo>
                      <a:pt x="30" y="118"/>
                    </a:lnTo>
                    <a:lnTo>
                      <a:pt x="33" y="115"/>
                    </a:lnTo>
                    <a:lnTo>
                      <a:pt x="35" y="113"/>
                    </a:lnTo>
                    <a:lnTo>
                      <a:pt x="39" y="111"/>
                    </a:lnTo>
                    <a:lnTo>
                      <a:pt x="44" y="108"/>
                    </a:lnTo>
                    <a:lnTo>
                      <a:pt x="46" y="106"/>
                    </a:lnTo>
                    <a:lnTo>
                      <a:pt x="48" y="102"/>
                    </a:lnTo>
                    <a:lnTo>
                      <a:pt x="45" y="101"/>
                    </a:lnTo>
                    <a:lnTo>
                      <a:pt x="44" y="98"/>
                    </a:lnTo>
                    <a:lnTo>
                      <a:pt x="44" y="97"/>
                    </a:lnTo>
                    <a:lnTo>
                      <a:pt x="45" y="94"/>
                    </a:lnTo>
                    <a:lnTo>
                      <a:pt x="45" y="89"/>
                    </a:lnTo>
                    <a:lnTo>
                      <a:pt x="44" y="88"/>
                    </a:lnTo>
                    <a:lnTo>
                      <a:pt x="43" y="86"/>
                    </a:lnTo>
                    <a:lnTo>
                      <a:pt x="43" y="79"/>
                    </a:lnTo>
                    <a:lnTo>
                      <a:pt x="44" y="78"/>
                    </a:lnTo>
                    <a:lnTo>
                      <a:pt x="45" y="76"/>
                    </a:lnTo>
                    <a:lnTo>
                      <a:pt x="45" y="69"/>
                    </a:lnTo>
                    <a:lnTo>
                      <a:pt x="44" y="68"/>
                    </a:lnTo>
                    <a:lnTo>
                      <a:pt x="43" y="66"/>
                    </a:lnTo>
                    <a:lnTo>
                      <a:pt x="40" y="64"/>
                    </a:lnTo>
                    <a:lnTo>
                      <a:pt x="39" y="63"/>
                    </a:lnTo>
                    <a:lnTo>
                      <a:pt x="38" y="60"/>
                    </a:lnTo>
                    <a:lnTo>
                      <a:pt x="38" y="55"/>
                    </a:lnTo>
                    <a:lnTo>
                      <a:pt x="40" y="53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3" y="47"/>
                    </a:lnTo>
                    <a:lnTo>
                      <a:pt x="53" y="44"/>
                    </a:lnTo>
                    <a:lnTo>
                      <a:pt x="55" y="42"/>
                    </a:lnTo>
                    <a:lnTo>
                      <a:pt x="55" y="39"/>
                    </a:lnTo>
                    <a:lnTo>
                      <a:pt x="58" y="38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3" y="34"/>
                    </a:lnTo>
                    <a:lnTo>
                      <a:pt x="64" y="32"/>
                    </a:lnTo>
                    <a:lnTo>
                      <a:pt x="64" y="28"/>
                    </a:lnTo>
                    <a:lnTo>
                      <a:pt x="65" y="25"/>
                    </a:lnTo>
                    <a:lnTo>
                      <a:pt x="68" y="21"/>
                    </a:lnTo>
                    <a:lnTo>
                      <a:pt x="73" y="16"/>
                    </a:lnTo>
                    <a:lnTo>
                      <a:pt x="77" y="15"/>
                    </a:lnTo>
                    <a:lnTo>
                      <a:pt x="89" y="11"/>
                    </a:lnTo>
                    <a:lnTo>
                      <a:pt x="103" y="8"/>
                    </a:lnTo>
                    <a:lnTo>
                      <a:pt x="105" y="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3" name="Group 1109">
              <a:extLst>
                <a:ext uri="{FF2B5EF4-FFF2-40B4-BE49-F238E27FC236}">
                  <a16:creationId xmlns:a16="http://schemas.microsoft.com/office/drawing/2014/main" id="{9E3A5F02-520D-C54D-83B2-826CDFBC29FE}"/>
                </a:ext>
              </a:extLst>
            </p:cNvPr>
            <p:cNvGrpSpPr/>
            <p:nvPr/>
          </p:nvGrpSpPr>
          <p:grpSpPr>
            <a:xfrm>
              <a:off x="1751012" y="1676400"/>
              <a:ext cx="3720198" cy="2808284"/>
              <a:chOff x="1751012" y="1676400"/>
              <a:chExt cx="3720198" cy="2808284"/>
            </a:xfrm>
            <a:grpFill/>
          </p:grpSpPr>
          <p:sp>
            <p:nvSpPr>
              <p:cNvPr id="224" name="Freeform 1229">
                <a:extLst>
                  <a:ext uri="{FF2B5EF4-FFF2-40B4-BE49-F238E27FC236}">
                    <a16:creationId xmlns:a16="http://schemas.microsoft.com/office/drawing/2014/main" id="{5204A52B-58E2-B24A-B7B8-C1D9912BD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222" y="4439088"/>
                <a:ext cx="60104" cy="4559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4" y="3"/>
                  </a:cxn>
                  <a:cxn ang="0">
                    <a:pos x="16" y="4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2" y="7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9" y="8"/>
                  </a:cxn>
                  <a:cxn ang="0">
                    <a:pos x="29" y="10"/>
                  </a:cxn>
                  <a:cxn ang="0">
                    <a:pos x="27" y="13"/>
                  </a:cxn>
                  <a:cxn ang="0">
                    <a:pos x="25" y="17"/>
                  </a:cxn>
                  <a:cxn ang="0">
                    <a:pos x="22" y="19"/>
                  </a:cxn>
                  <a:cxn ang="0">
                    <a:pos x="17" y="22"/>
                  </a:cxn>
                  <a:cxn ang="0">
                    <a:pos x="15" y="22"/>
                  </a:cxn>
                  <a:cxn ang="0">
                    <a:pos x="11" y="20"/>
                  </a:cxn>
                  <a:cxn ang="0">
                    <a:pos x="7" y="18"/>
                  </a:cxn>
                  <a:cxn ang="0">
                    <a:pos x="5" y="17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29" h="22">
                    <a:moveTo>
                      <a:pt x="9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7" y="13"/>
                    </a:lnTo>
                    <a:lnTo>
                      <a:pt x="25" y="17"/>
                    </a:lnTo>
                    <a:lnTo>
                      <a:pt x="22" y="19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233">
                <a:extLst>
                  <a:ext uri="{FF2B5EF4-FFF2-40B4-BE49-F238E27FC236}">
                    <a16:creationId xmlns:a16="http://schemas.microsoft.com/office/drawing/2014/main" id="{338286F3-EBA7-1E4A-A67F-7E5D1DC80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1781" y="2528212"/>
                <a:ext cx="244559" cy="1119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4"/>
                  </a:cxn>
                  <a:cxn ang="0">
                    <a:pos x="21" y="10"/>
                  </a:cxn>
                  <a:cxn ang="0">
                    <a:pos x="25" y="14"/>
                  </a:cxn>
                  <a:cxn ang="0">
                    <a:pos x="33" y="13"/>
                  </a:cxn>
                  <a:cxn ang="0">
                    <a:pos x="34" y="7"/>
                  </a:cxn>
                  <a:cxn ang="0">
                    <a:pos x="40" y="10"/>
                  </a:cxn>
                  <a:cxn ang="0">
                    <a:pos x="54" y="10"/>
                  </a:cxn>
                  <a:cxn ang="0">
                    <a:pos x="55" y="7"/>
                  </a:cxn>
                  <a:cxn ang="0">
                    <a:pos x="65" y="8"/>
                  </a:cxn>
                  <a:cxn ang="0">
                    <a:pos x="74" y="7"/>
                  </a:cxn>
                  <a:cxn ang="0">
                    <a:pos x="79" y="5"/>
                  </a:cxn>
                  <a:cxn ang="0">
                    <a:pos x="81" y="4"/>
                  </a:cxn>
                  <a:cxn ang="0">
                    <a:pos x="84" y="0"/>
                  </a:cxn>
                  <a:cxn ang="0">
                    <a:pos x="87" y="2"/>
                  </a:cxn>
                  <a:cxn ang="0">
                    <a:pos x="88" y="3"/>
                  </a:cxn>
                  <a:cxn ang="0">
                    <a:pos x="92" y="5"/>
                  </a:cxn>
                  <a:cxn ang="0">
                    <a:pos x="98" y="7"/>
                  </a:cxn>
                  <a:cxn ang="0">
                    <a:pos x="105" y="4"/>
                  </a:cxn>
                  <a:cxn ang="0">
                    <a:pos x="103" y="8"/>
                  </a:cxn>
                  <a:cxn ang="0">
                    <a:pos x="108" y="17"/>
                  </a:cxn>
                  <a:cxn ang="0">
                    <a:pos x="117" y="23"/>
                  </a:cxn>
                  <a:cxn ang="0">
                    <a:pos x="117" y="29"/>
                  </a:cxn>
                  <a:cxn ang="0">
                    <a:pos x="110" y="35"/>
                  </a:cxn>
                  <a:cxn ang="0">
                    <a:pos x="99" y="44"/>
                  </a:cxn>
                  <a:cxn ang="0">
                    <a:pos x="80" y="52"/>
                  </a:cxn>
                  <a:cxn ang="0">
                    <a:pos x="54" y="53"/>
                  </a:cxn>
                  <a:cxn ang="0">
                    <a:pos x="30" y="47"/>
                  </a:cxn>
                  <a:cxn ang="0">
                    <a:pos x="24" y="43"/>
                  </a:cxn>
                  <a:cxn ang="0">
                    <a:pos x="18" y="39"/>
                  </a:cxn>
                  <a:cxn ang="0">
                    <a:pos x="14" y="38"/>
                  </a:cxn>
                  <a:cxn ang="0">
                    <a:pos x="16" y="33"/>
                  </a:cxn>
                  <a:cxn ang="0">
                    <a:pos x="18" y="28"/>
                  </a:cxn>
                  <a:cxn ang="0">
                    <a:pos x="15" y="24"/>
                  </a:cxn>
                  <a:cxn ang="0">
                    <a:pos x="9" y="25"/>
                  </a:cxn>
                  <a:cxn ang="0">
                    <a:pos x="1" y="23"/>
                  </a:cxn>
                  <a:cxn ang="0">
                    <a:pos x="23" y="19"/>
                  </a:cxn>
                  <a:cxn ang="0">
                    <a:pos x="15" y="15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12" y="2"/>
                  </a:cxn>
                </a:cxnLst>
                <a:rect l="0" t="0" r="r" b="b"/>
                <a:pathLst>
                  <a:path w="118" h="54">
                    <a:moveTo>
                      <a:pt x="14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30" y="14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7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9" y="8"/>
                    </a:lnTo>
                    <a:lnTo>
                      <a:pt x="54" y="10"/>
                    </a:lnTo>
                    <a:lnTo>
                      <a:pt x="55" y="12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65" y="8"/>
                    </a:lnTo>
                    <a:lnTo>
                      <a:pt x="70" y="8"/>
                    </a:lnTo>
                    <a:lnTo>
                      <a:pt x="74" y="7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81" y="7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0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2" y="5"/>
                    </a:lnTo>
                    <a:lnTo>
                      <a:pt x="93" y="7"/>
                    </a:lnTo>
                    <a:lnTo>
                      <a:pt x="98" y="7"/>
                    </a:lnTo>
                    <a:lnTo>
                      <a:pt x="103" y="4"/>
                    </a:lnTo>
                    <a:lnTo>
                      <a:pt x="105" y="4"/>
                    </a:lnTo>
                    <a:lnTo>
                      <a:pt x="104" y="5"/>
                    </a:lnTo>
                    <a:lnTo>
                      <a:pt x="103" y="8"/>
                    </a:lnTo>
                    <a:lnTo>
                      <a:pt x="104" y="13"/>
                    </a:lnTo>
                    <a:lnTo>
                      <a:pt x="108" y="17"/>
                    </a:lnTo>
                    <a:lnTo>
                      <a:pt x="113" y="19"/>
                    </a:lnTo>
                    <a:lnTo>
                      <a:pt x="117" y="23"/>
                    </a:lnTo>
                    <a:lnTo>
                      <a:pt x="118" y="28"/>
                    </a:lnTo>
                    <a:lnTo>
                      <a:pt x="117" y="29"/>
                    </a:lnTo>
                    <a:lnTo>
                      <a:pt x="114" y="33"/>
                    </a:lnTo>
                    <a:lnTo>
                      <a:pt x="110" y="35"/>
                    </a:lnTo>
                    <a:lnTo>
                      <a:pt x="107" y="39"/>
                    </a:lnTo>
                    <a:lnTo>
                      <a:pt x="99" y="44"/>
                    </a:lnTo>
                    <a:lnTo>
                      <a:pt x="89" y="48"/>
                    </a:lnTo>
                    <a:lnTo>
                      <a:pt x="80" y="52"/>
                    </a:lnTo>
                    <a:lnTo>
                      <a:pt x="68" y="54"/>
                    </a:lnTo>
                    <a:lnTo>
                      <a:pt x="54" y="53"/>
                    </a:lnTo>
                    <a:lnTo>
                      <a:pt x="41" y="51"/>
                    </a:lnTo>
                    <a:lnTo>
                      <a:pt x="30" y="47"/>
                    </a:lnTo>
                    <a:lnTo>
                      <a:pt x="28" y="46"/>
                    </a:lnTo>
                    <a:lnTo>
                      <a:pt x="24" y="43"/>
                    </a:lnTo>
                    <a:lnTo>
                      <a:pt x="21" y="42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6" y="33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1" y="23"/>
                    </a:lnTo>
                    <a:lnTo>
                      <a:pt x="12" y="22"/>
                    </a:lnTo>
                    <a:lnTo>
                      <a:pt x="23" y="19"/>
                    </a:lnTo>
                    <a:lnTo>
                      <a:pt x="20" y="17"/>
                    </a:lnTo>
                    <a:lnTo>
                      <a:pt x="15" y="15"/>
                    </a:lnTo>
                    <a:lnTo>
                      <a:pt x="7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234">
                <a:extLst>
                  <a:ext uri="{FF2B5EF4-FFF2-40B4-BE49-F238E27FC236}">
                    <a16:creationId xmlns:a16="http://schemas.microsoft.com/office/drawing/2014/main" id="{9D1152DE-E1AF-004F-A848-719FAA63E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644" y="3873285"/>
                <a:ext cx="248704" cy="8704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5" y="2"/>
                  </a:cxn>
                  <a:cxn ang="0">
                    <a:pos x="63" y="9"/>
                  </a:cxn>
                  <a:cxn ang="0">
                    <a:pos x="73" y="10"/>
                  </a:cxn>
                  <a:cxn ang="0">
                    <a:pos x="75" y="10"/>
                  </a:cxn>
                  <a:cxn ang="0">
                    <a:pos x="76" y="13"/>
                  </a:cxn>
                  <a:cxn ang="0">
                    <a:pos x="79" y="14"/>
                  </a:cxn>
                  <a:cxn ang="0">
                    <a:pos x="80" y="15"/>
                  </a:cxn>
                  <a:cxn ang="0">
                    <a:pos x="90" y="23"/>
                  </a:cxn>
                  <a:cxn ang="0">
                    <a:pos x="105" y="25"/>
                  </a:cxn>
                  <a:cxn ang="0">
                    <a:pos x="105" y="28"/>
                  </a:cxn>
                  <a:cxn ang="0">
                    <a:pos x="111" y="29"/>
                  </a:cxn>
                  <a:cxn ang="0">
                    <a:pos x="114" y="30"/>
                  </a:cxn>
                  <a:cxn ang="0">
                    <a:pos x="117" y="33"/>
                  </a:cxn>
                  <a:cxn ang="0">
                    <a:pos x="118" y="36"/>
                  </a:cxn>
                  <a:cxn ang="0">
                    <a:pos x="120" y="37"/>
                  </a:cxn>
                  <a:cxn ang="0">
                    <a:pos x="118" y="39"/>
                  </a:cxn>
                  <a:cxn ang="0">
                    <a:pos x="115" y="41"/>
                  </a:cxn>
                  <a:cxn ang="0">
                    <a:pos x="111" y="42"/>
                  </a:cxn>
                  <a:cxn ang="0">
                    <a:pos x="105" y="42"/>
                  </a:cxn>
                  <a:cxn ang="0">
                    <a:pos x="93" y="41"/>
                  </a:cxn>
                  <a:cxn ang="0">
                    <a:pos x="81" y="39"/>
                  </a:cxn>
                  <a:cxn ang="0">
                    <a:pos x="81" y="37"/>
                  </a:cxn>
                  <a:cxn ang="0">
                    <a:pos x="83" y="37"/>
                  </a:cxn>
                  <a:cxn ang="0">
                    <a:pos x="85" y="34"/>
                  </a:cxn>
                  <a:cxn ang="0">
                    <a:pos x="85" y="33"/>
                  </a:cxn>
                  <a:cxn ang="0">
                    <a:pos x="83" y="32"/>
                  </a:cxn>
                  <a:cxn ang="0">
                    <a:pos x="79" y="30"/>
                  </a:cxn>
                  <a:cxn ang="0">
                    <a:pos x="76" y="30"/>
                  </a:cxn>
                  <a:cxn ang="0">
                    <a:pos x="74" y="29"/>
                  </a:cxn>
                  <a:cxn ang="0">
                    <a:pos x="71" y="24"/>
                  </a:cxn>
                  <a:cxn ang="0">
                    <a:pos x="70" y="24"/>
                  </a:cxn>
                  <a:cxn ang="0">
                    <a:pos x="69" y="23"/>
                  </a:cxn>
                  <a:cxn ang="0">
                    <a:pos x="69" y="22"/>
                  </a:cxn>
                  <a:cxn ang="0">
                    <a:pos x="68" y="22"/>
                  </a:cxn>
                  <a:cxn ang="0">
                    <a:pos x="68" y="20"/>
                  </a:cxn>
                  <a:cxn ang="0">
                    <a:pos x="59" y="20"/>
                  </a:cxn>
                  <a:cxn ang="0">
                    <a:pos x="55" y="19"/>
                  </a:cxn>
                  <a:cxn ang="0">
                    <a:pos x="47" y="15"/>
                  </a:cxn>
                  <a:cxn ang="0">
                    <a:pos x="44" y="14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17" y="9"/>
                  </a:cxn>
                  <a:cxn ang="0">
                    <a:pos x="10" y="14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5" y="10"/>
                  </a:cxn>
                  <a:cxn ang="0">
                    <a:pos x="12" y="5"/>
                  </a:cxn>
                  <a:cxn ang="0">
                    <a:pos x="21" y="2"/>
                  </a:cxn>
                  <a:cxn ang="0">
                    <a:pos x="32" y="0"/>
                  </a:cxn>
                </a:cxnLst>
                <a:rect l="0" t="0" r="r" b="b"/>
                <a:pathLst>
                  <a:path w="120" h="42">
                    <a:moveTo>
                      <a:pt x="32" y="0"/>
                    </a:moveTo>
                    <a:lnTo>
                      <a:pt x="45" y="2"/>
                    </a:lnTo>
                    <a:lnTo>
                      <a:pt x="63" y="9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6" y="13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90" y="23"/>
                    </a:lnTo>
                    <a:lnTo>
                      <a:pt x="105" y="25"/>
                    </a:lnTo>
                    <a:lnTo>
                      <a:pt x="105" y="28"/>
                    </a:lnTo>
                    <a:lnTo>
                      <a:pt x="111" y="29"/>
                    </a:lnTo>
                    <a:lnTo>
                      <a:pt x="114" y="30"/>
                    </a:lnTo>
                    <a:lnTo>
                      <a:pt x="117" y="33"/>
                    </a:lnTo>
                    <a:lnTo>
                      <a:pt x="118" y="36"/>
                    </a:lnTo>
                    <a:lnTo>
                      <a:pt x="120" y="37"/>
                    </a:lnTo>
                    <a:lnTo>
                      <a:pt x="118" y="39"/>
                    </a:lnTo>
                    <a:lnTo>
                      <a:pt x="115" y="41"/>
                    </a:lnTo>
                    <a:lnTo>
                      <a:pt x="111" y="42"/>
                    </a:lnTo>
                    <a:lnTo>
                      <a:pt x="105" y="42"/>
                    </a:lnTo>
                    <a:lnTo>
                      <a:pt x="93" y="41"/>
                    </a:lnTo>
                    <a:lnTo>
                      <a:pt x="81" y="39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4" y="29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59" y="20"/>
                    </a:lnTo>
                    <a:lnTo>
                      <a:pt x="55" y="19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17" y="9"/>
                    </a:lnTo>
                    <a:lnTo>
                      <a:pt x="10" y="14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5" y="10"/>
                    </a:lnTo>
                    <a:lnTo>
                      <a:pt x="12" y="5"/>
                    </a:lnTo>
                    <a:lnTo>
                      <a:pt x="21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235">
                <a:extLst>
                  <a:ext uri="{FF2B5EF4-FFF2-40B4-BE49-F238E27FC236}">
                    <a16:creationId xmlns:a16="http://schemas.microsoft.com/office/drawing/2014/main" id="{E38DD717-17A3-D54E-A8BE-8EACA3754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805" y="3904374"/>
                <a:ext cx="12435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236">
                <a:extLst>
                  <a:ext uri="{FF2B5EF4-FFF2-40B4-BE49-F238E27FC236}">
                    <a16:creationId xmlns:a16="http://schemas.microsoft.com/office/drawing/2014/main" id="{2D3AD7FA-509B-C54C-99AE-B63B2148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157" y="3991420"/>
                <a:ext cx="41451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5" y="2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20" y="5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10" y="9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20" h="9">
                    <a:moveTo>
                      <a:pt x="3" y="0"/>
                    </a:moveTo>
                    <a:lnTo>
                      <a:pt x="9" y="0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1237">
                <a:extLst>
                  <a:ext uri="{FF2B5EF4-FFF2-40B4-BE49-F238E27FC236}">
                    <a16:creationId xmlns:a16="http://schemas.microsoft.com/office/drawing/2014/main" id="{6604494E-EE77-E647-BEDF-846885493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441" y="3989347"/>
                <a:ext cx="37306" cy="145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7" y="6"/>
                  </a:cxn>
                  <a:cxn ang="0">
                    <a:pos x="14" y="7"/>
                  </a:cxn>
                  <a:cxn ang="0">
                    <a:pos x="8" y="7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8" h="7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238">
                <a:extLst>
                  <a:ext uri="{FF2B5EF4-FFF2-40B4-BE49-F238E27FC236}">
                    <a16:creationId xmlns:a16="http://schemas.microsoft.com/office/drawing/2014/main" id="{9722F29B-8D62-D340-9C51-8945AD14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493" y="3954115"/>
                <a:ext cx="143005" cy="5803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31" y="3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45" y="3"/>
                  </a:cxn>
                  <a:cxn ang="0">
                    <a:pos x="55" y="8"/>
                  </a:cxn>
                  <a:cxn ang="0">
                    <a:pos x="60" y="12"/>
                  </a:cxn>
                  <a:cxn ang="0">
                    <a:pos x="57" y="10"/>
                  </a:cxn>
                  <a:cxn ang="0">
                    <a:pos x="62" y="14"/>
                  </a:cxn>
                  <a:cxn ang="0">
                    <a:pos x="69" y="19"/>
                  </a:cxn>
                  <a:cxn ang="0">
                    <a:pos x="53" y="19"/>
                  </a:cxn>
                  <a:cxn ang="0">
                    <a:pos x="48" y="22"/>
                  </a:cxn>
                  <a:cxn ang="0">
                    <a:pos x="43" y="22"/>
                  </a:cxn>
                  <a:cxn ang="0">
                    <a:pos x="43" y="20"/>
                  </a:cxn>
                  <a:cxn ang="0">
                    <a:pos x="40" y="20"/>
                  </a:cxn>
                  <a:cxn ang="0">
                    <a:pos x="37" y="23"/>
                  </a:cxn>
                  <a:cxn ang="0">
                    <a:pos x="36" y="25"/>
                  </a:cxn>
                  <a:cxn ang="0">
                    <a:pos x="33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8" y="24"/>
                  </a:cxn>
                  <a:cxn ang="0">
                    <a:pos x="28" y="23"/>
                  </a:cxn>
                  <a:cxn ang="0">
                    <a:pos x="27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17" y="10"/>
                  </a:cxn>
                  <a:cxn ang="0">
                    <a:pos x="17" y="8"/>
                  </a:cxn>
                  <a:cxn ang="0">
                    <a:pos x="15" y="8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3" y="0"/>
                  </a:cxn>
                </a:cxnLst>
                <a:rect l="0" t="0" r="r" b="b"/>
                <a:pathLst>
                  <a:path w="69" h="28">
                    <a:moveTo>
                      <a:pt x="13" y="0"/>
                    </a:moveTo>
                    <a:lnTo>
                      <a:pt x="17" y="0"/>
                    </a:lnTo>
                    <a:lnTo>
                      <a:pt x="22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5" y="3"/>
                    </a:lnTo>
                    <a:lnTo>
                      <a:pt x="55" y="8"/>
                    </a:lnTo>
                    <a:lnTo>
                      <a:pt x="60" y="12"/>
                    </a:lnTo>
                    <a:lnTo>
                      <a:pt x="57" y="10"/>
                    </a:lnTo>
                    <a:lnTo>
                      <a:pt x="62" y="14"/>
                    </a:lnTo>
                    <a:lnTo>
                      <a:pt x="69" y="19"/>
                    </a:lnTo>
                    <a:lnTo>
                      <a:pt x="53" y="19"/>
                    </a:lnTo>
                    <a:lnTo>
                      <a:pt x="48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7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239">
                <a:extLst>
                  <a:ext uri="{FF2B5EF4-FFF2-40B4-BE49-F238E27FC236}">
                    <a16:creationId xmlns:a16="http://schemas.microsoft.com/office/drawing/2014/main" id="{A7EA250F-4131-AA4D-9379-5F4FD0234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940" y="3827690"/>
                <a:ext cx="1243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240">
                <a:extLst>
                  <a:ext uri="{FF2B5EF4-FFF2-40B4-BE49-F238E27FC236}">
                    <a16:creationId xmlns:a16="http://schemas.microsoft.com/office/drawing/2014/main" id="{C522B9A1-3D9F-9D4E-9862-4495C145C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576" y="3780022"/>
                <a:ext cx="20725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0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241">
                <a:extLst>
                  <a:ext uri="{FF2B5EF4-FFF2-40B4-BE49-F238E27FC236}">
                    <a16:creationId xmlns:a16="http://schemas.microsoft.com/office/drawing/2014/main" id="{A8EB64F6-38D8-5743-80A1-2382456F5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810" y="3788312"/>
                <a:ext cx="6218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242">
                <a:extLst>
                  <a:ext uri="{FF2B5EF4-FFF2-40B4-BE49-F238E27FC236}">
                    <a16:creationId xmlns:a16="http://schemas.microsoft.com/office/drawing/2014/main" id="{3B8E62B6-5BF5-C74F-93DB-ED652A78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856" y="3914736"/>
                <a:ext cx="14508" cy="1450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1243">
                <a:extLst>
                  <a:ext uri="{FF2B5EF4-FFF2-40B4-BE49-F238E27FC236}">
                    <a16:creationId xmlns:a16="http://schemas.microsoft.com/office/drawing/2014/main" id="{35CCB767-8DAD-F547-95D4-7F4B9749F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2" y="2310595"/>
                <a:ext cx="2683931" cy="1962690"/>
              </a:xfrm>
              <a:custGeom>
                <a:avLst/>
                <a:gdLst/>
                <a:ahLst/>
                <a:cxnLst>
                  <a:cxn ang="0">
                    <a:pos x="890" y="63"/>
                  </a:cxn>
                  <a:cxn ang="0">
                    <a:pos x="930" y="93"/>
                  </a:cxn>
                  <a:cxn ang="0">
                    <a:pos x="991" y="68"/>
                  </a:cxn>
                  <a:cxn ang="0">
                    <a:pos x="960" y="114"/>
                  </a:cxn>
                  <a:cxn ang="0">
                    <a:pos x="915" y="127"/>
                  </a:cxn>
                  <a:cxn ang="0">
                    <a:pos x="867" y="161"/>
                  </a:cxn>
                  <a:cxn ang="0">
                    <a:pos x="852" y="249"/>
                  </a:cxn>
                  <a:cxn ang="0">
                    <a:pos x="989" y="347"/>
                  </a:cxn>
                  <a:cxn ang="0">
                    <a:pos x="1049" y="293"/>
                  </a:cxn>
                  <a:cxn ang="0">
                    <a:pos x="1034" y="196"/>
                  </a:cxn>
                  <a:cxn ang="0">
                    <a:pos x="1132" y="213"/>
                  </a:cxn>
                  <a:cxn ang="0">
                    <a:pos x="1193" y="225"/>
                  </a:cxn>
                  <a:cxn ang="0">
                    <a:pos x="1242" y="296"/>
                  </a:cxn>
                  <a:cxn ang="0">
                    <a:pos x="1287" y="330"/>
                  </a:cxn>
                  <a:cxn ang="0">
                    <a:pos x="1167" y="395"/>
                  </a:cxn>
                  <a:cxn ang="0">
                    <a:pos x="1189" y="430"/>
                  </a:cxn>
                  <a:cxn ang="0">
                    <a:pos x="1179" y="484"/>
                  </a:cxn>
                  <a:cxn ang="0">
                    <a:pos x="1163" y="471"/>
                  </a:cxn>
                  <a:cxn ang="0">
                    <a:pos x="1089" y="523"/>
                  </a:cxn>
                  <a:cxn ang="0">
                    <a:pos x="1069" y="548"/>
                  </a:cxn>
                  <a:cxn ang="0">
                    <a:pos x="1059" y="573"/>
                  </a:cxn>
                  <a:cxn ang="0">
                    <a:pos x="1048" y="610"/>
                  </a:cxn>
                  <a:cxn ang="0">
                    <a:pos x="1011" y="724"/>
                  </a:cxn>
                  <a:cxn ang="0">
                    <a:pos x="957" y="671"/>
                  </a:cxn>
                  <a:cxn ang="0">
                    <a:pos x="896" y="680"/>
                  </a:cxn>
                  <a:cxn ang="0">
                    <a:pos x="811" y="714"/>
                  </a:cxn>
                  <a:cxn ang="0">
                    <a:pos x="838" y="810"/>
                  </a:cxn>
                  <a:cxn ang="0">
                    <a:pos x="917" y="774"/>
                  </a:cxn>
                  <a:cxn ang="0">
                    <a:pos x="936" y="845"/>
                  </a:cxn>
                  <a:cxn ang="0">
                    <a:pos x="1019" y="919"/>
                  </a:cxn>
                  <a:cxn ang="0">
                    <a:pos x="1011" y="937"/>
                  </a:cxn>
                  <a:cxn ang="0">
                    <a:pos x="962" y="915"/>
                  </a:cxn>
                  <a:cxn ang="0">
                    <a:pos x="887" y="866"/>
                  </a:cxn>
                  <a:cxn ang="0">
                    <a:pos x="778" y="830"/>
                  </a:cxn>
                  <a:cxn ang="0">
                    <a:pos x="724" y="784"/>
                  </a:cxn>
                  <a:cxn ang="0">
                    <a:pos x="659" y="696"/>
                  </a:cxn>
                  <a:cxn ang="0">
                    <a:pos x="634" y="690"/>
                  </a:cxn>
                  <a:cxn ang="0">
                    <a:pos x="662" y="752"/>
                  </a:cxn>
                  <a:cxn ang="0">
                    <a:pos x="610" y="685"/>
                  </a:cxn>
                  <a:cxn ang="0">
                    <a:pos x="524" y="573"/>
                  </a:cxn>
                  <a:cxn ang="0">
                    <a:pos x="502" y="418"/>
                  </a:cxn>
                  <a:cxn ang="0">
                    <a:pos x="481" y="386"/>
                  </a:cxn>
                  <a:cxn ang="0">
                    <a:pos x="428" y="315"/>
                  </a:cxn>
                  <a:cxn ang="0">
                    <a:pos x="388" y="273"/>
                  </a:cxn>
                  <a:cxn ang="0">
                    <a:pos x="348" y="257"/>
                  </a:cxn>
                  <a:cxn ang="0">
                    <a:pos x="201" y="239"/>
                  </a:cxn>
                  <a:cxn ang="0">
                    <a:pos x="154" y="263"/>
                  </a:cxn>
                  <a:cxn ang="0">
                    <a:pos x="46" y="317"/>
                  </a:cxn>
                  <a:cxn ang="0">
                    <a:pos x="112" y="254"/>
                  </a:cxn>
                  <a:cxn ang="0">
                    <a:pos x="61" y="232"/>
                  </a:cxn>
                  <a:cxn ang="0">
                    <a:pos x="60" y="174"/>
                  </a:cxn>
                  <a:cxn ang="0">
                    <a:pos x="16" y="149"/>
                  </a:cxn>
                  <a:cxn ang="0">
                    <a:pos x="36" y="86"/>
                  </a:cxn>
                  <a:cxn ang="0">
                    <a:pos x="114" y="20"/>
                  </a:cxn>
                  <a:cxn ang="0">
                    <a:pos x="217" y="30"/>
                  </a:cxn>
                  <a:cxn ang="0">
                    <a:pos x="364" y="63"/>
                  </a:cxn>
                  <a:cxn ang="0">
                    <a:pos x="435" y="36"/>
                  </a:cxn>
                  <a:cxn ang="0">
                    <a:pos x="503" y="49"/>
                  </a:cxn>
                  <a:cxn ang="0">
                    <a:pos x="602" y="80"/>
                  </a:cxn>
                  <a:cxn ang="0">
                    <a:pos x="685" y="81"/>
                  </a:cxn>
                  <a:cxn ang="0">
                    <a:pos x="724" y="75"/>
                  </a:cxn>
                  <a:cxn ang="0">
                    <a:pos x="843" y="74"/>
                  </a:cxn>
                  <a:cxn ang="0">
                    <a:pos x="823" y="20"/>
                  </a:cxn>
                </a:cxnLst>
                <a:rect l="0" t="0" r="r" b="b"/>
                <a:pathLst>
                  <a:path w="1295" h="947">
                    <a:moveTo>
                      <a:pt x="833" y="0"/>
                    </a:moveTo>
                    <a:lnTo>
                      <a:pt x="837" y="0"/>
                    </a:lnTo>
                    <a:lnTo>
                      <a:pt x="848" y="1"/>
                    </a:lnTo>
                    <a:lnTo>
                      <a:pt x="856" y="5"/>
                    </a:lnTo>
                    <a:lnTo>
                      <a:pt x="861" y="11"/>
                    </a:lnTo>
                    <a:lnTo>
                      <a:pt x="862" y="20"/>
                    </a:lnTo>
                    <a:lnTo>
                      <a:pt x="863" y="22"/>
                    </a:lnTo>
                    <a:lnTo>
                      <a:pt x="867" y="26"/>
                    </a:lnTo>
                    <a:lnTo>
                      <a:pt x="872" y="29"/>
                    </a:lnTo>
                    <a:lnTo>
                      <a:pt x="875" y="34"/>
                    </a:lnTo>
                    <a:lnTo>
                      <a:pt x="872" y="39"/>
                    </a:lnTo>
                    <a:lnTo>
                      <a:pt x="869" y="41"/>
                    </a:lnTo>
                    <a:lnTo>
                      <a:pt x="864" y="44"/>
                    </a:lnTo>
                    <a:lnTo>
                      <a:pt x="868" y="46"/>
                    </a:lnTo>
                    <a:lnTo>
                      <a:pt x="875" y="47"/>
                    </a:lnTo>
                    <a:lnTo>
                      <a:pt x="880" y="47"/>
                    </a:lnTo>
                    <a:lnTo>
                      <a:pt x="885" y="50"/>
                    </a:lnTo>
                    <a:lnTo>
                      <a:pt x="882" y="52"/>
                    </a:lnTo>
                    <a:lnTo>
                      <a:pt x="881" y="55"/>
                    </a:lnTo>
                    <a:lnTo>
                      <a:pt x="885" y="57"/>
                    </a:lnTo>
                    <a:lnTo>
                      <a:pt x="890" y="63"/>
                    </a:lnTo>
                    <a:lnTo>
                      <a:pt x="890" y="70"/>
                    </a:lnTo>
                    <a:lnTo>
                      <a:pt x="893" y="70"/>
                    </a:lnTo>
                    <a:lnTo>
                      <a:pt x="897" y="66"/>
                    </a:lnTo>
                    <a:lnTo>
                      <a:pt x="897" y="64"/>
                    </a:lnTo>
                    <a:lnTo>
                      <a:pt x="898" y="61"/>
                    </a:lnTo>
                    <a:lnTo>
                      <a:pt x="898" y="59"/>
                    </a:lnTo>
                    <a:lnTo>
                      <a:pt x="901" y="54"/>
                    </a:lnTo>
                    <a:lnTo>
                      <a:pt x="903" y="52"/>
                    </a:lnTo>
                    <a:lnTo>
                      <a:pt x="906" y="52"/>
                    </a:lnTo>
                    <a:lnTo>
                      <a:pt x="911" y="55"/>
                    </a:lnTo>
                    <a:lnTo>
                      <a:pt x="918" y="63"/>
                    </a:lnTo>
                    <a:lnTo>
                      <a:pt x="921" y="68"/>
                    </a:lnTo>
                    <a:lnTo>
                      <a:pt x="921" y="70"/>
                    </a:lnTo>
                    <a:lnTo>
                      <a:pt x="920" y="71"/>
                    </a:lnTo>
                    <a:lnTo>
                      <a:pt x="917" y="73"/>
                    </a:lnTo>
                    <a:lnTo>
                      <a:pt x="915" y="75"/>
                    </a:lnTo>
                    <a:lnTo>
                      <a:pt x="915" y="78"/>
                    </a:lnTo>
                    <a:lnTo>
                      <a:pt x="916" y="81"/>
                    </a:lnTo>
                    <a:lnTo>
                      <a:pt x="920" y="86"/>
                    </a:lnTo>
                    <a:lnTo>
                      <a:pt x="925" y="91"/>
                    </a:lnTo>
                    <a:lnTo>
                      <a:pt x="930" y="93"/>
                    </a:lnTo>
                    <a:lnTo>
                      <a:pt x="936" y="89"/>
                    </a:lnTo>
                    <a:lnTo>
                      <a:pt x="940" y="83"/>
                    </a:lnTo>
                    <a:lnTo>
                      <a:pt x="941" y="75"/>
                    </a:lnTo>
                    <a:lnTo>
                      <a:pt x="944" y="69"/>
                    </a:lnTo>
                    <a:lnTo>
                      <a:pt x="945" y="68"/>
                    </a:lnTo>
                    <a:lnTo>
                      <a:pt x="952" y="64"/>
                    </a:lnTo>
                    <a:lnTo>
                      <a:pt x="955" y="61"/>
                    </a:lnTo>
                    <a:lnTo>
                      <a:pt x="954" y="59"/>
                    </a:lnTo>
                    <a:lnTo>
                      <a:pt x="952" y="57"/>
                    </a:lnTo>
                    <a:lnTo>
                      <a:pt x="949" y="50"/>
                    </a:lnTo>
                    <a:lnTo>
                      <a:pt x="949" y="47"/>
                    </a:lnTo>
                    <a:lnTo>
                      <a:pt x="952" y="44"/>
                    </a:lnTo>
                    <a:lnTo>
                      <a:pt x="956" y="42"/>
                    </a:lnTo>
                    <a:lnTo>
                      <a:pt x="959" y="42"/>
                    </a:lnTo>
                    <a:lnTo>
                      <a:pt x="969" y="45"/>
                    </a:lnTo>
                    <a:lnTo>
                      <a:pt x="977" y="46"/>
                    </a:lnTo>
                    <a:lnTo>
                      <a:pt x="982" y="49"/>
                    </a:lnTo>
                    <a:lnTo>
                      <a:pt x="990" y="54"/>
                    </a:lnTo>
                    <a:lnTo>
                      <a:pt x="996" y="55"/>
                    </a:lnTo>
                    <a:lnTo>
                      <a:pt x="996" y="65"/>
                    </a:lnTo>
                    <a:lnTo>
                      <a:pt x="991" y="68"/>
                    </a:lnTo>
                    <a:lnTo>
                      <a:pt x="989" y="70"/>
                    </a:lnTo>
                    <a:lnTo>
                      <a:pt x="987" y="73"/>
                    </a:lnTo>
                    <a:lnTo>
                      <a:pt x="987" y="78"/>
                    </a:lnTo>
                    <a:lnTo>
                      <a:pt x="989" y="79"/>
                    </a:lnTo>
                    <a:lnTo>
                      <a:pt x="989" y="80"/>
                    </a:lnTo>
                    <a:lnTo>
                      <a:pt x="990" y="81"/>
                    </a:lnTo>
                    <a:lnTo>
                      <a:pt x="991" y="84"/>
                    </a:lnTo>
                    <a:lnTo>
                      <a:pt x="992" y="85"/>
                    </a:lnTo>
                    <a:lnTo>
                      <a:pt x="995" y="86"/>
                    </a:lnTo>
                    <a:lnTo>
                      <a:pt x="996" y="89"/>
                    </a:lnTo>
                    <a:lnTo>
                      <a:pt x="997" y="90"/>
                    </a:lnTo>
                    <a:lnTo>
                      <a:pt x="995" y="95"/>
                    </a:lnTo>
                    <a:lnTo>
                      <a:pt x="990" y="102"/>
                    </a:lnTo>
                    <a:lnTo>
                      <a:pt x="984" y="107"/>
                    </a:lnTo>
                    <a:lnTo>
                      <a:pt x="977" y="110"/>
                    </a:lnTo>
                    <a:lnTo>
                      <a:pt x="974" y="110"/>
                    </a:lnTo>
                    <a:lnTo>
                      <a:pt x="970" y="107"/>
                    </a:lnTo>
                    <a:lnTo>
                      <a:pt x="969" y="107"/>
                    </a:lnTo>
                    <a:lnTo>
                      <a:pt x="969" y="112"/>
                    </a:lnTo>
                    <a:lnTo>
                      <a:pt x="965" y="112"/>
                    </a:lnTo>
                    <a:lnTo>
                      <a:pt x="960" y="114"/>
                    </a:lnTo>
                    <a:lnTo>
                      <a:pt x="959" y="115"/>
                    </a:lnTo>
                    <a:lnTo>
                      <a:pt x="954" y="115"/>
                    </a:lnTo>
                    <a:lnTo>
                      <a:pt x="951" y="114"/>
                    </a:lnTo>
                    <a:lnTo>
                      <a:pt x="950" y="112"/>
                    </a:lnTo>
                    <a:lnTo>
                      <a:pt x="947" y="110"/>
                    </a:lnTo>
                    <a:lnTo>
                      <a:pt x="945" y="108"/>
                    </a:lnTo>
                    <a:lnTo>
                      <a:pt x="942" y="107"/>
                    </a:lnTo>
                    <a:lnTo>
                      <a:pt x="937" y="107"/>
                    </a:lnTo>
                    <a:lnTo>
                      <a:pt x="937" y="108"/>
                    </a:lnTo>
                    <a:lnTo>
                      <a:pt x="938" y="110"/>
                    </a:lnTo>
                    <a:lnTo>
                      <a:pt x="938" y="112"/>
                    </a:lnTo>
                    <a:lnTo>
                      <a:pt x="940" y="114"/>
                    </a:lnTo>
                    <a:lnTo>
                      <a:pt x="941" y="115"/>
                    </a:lnTo>
                    <a:lnTo>
                      <a:pt x="941" y="117"/>
                    </a:lnTo>
                    <a:lnTo>
                      <a:pt x="940" y="118"/>
                    </a:lnTo>
                    <a:lnTo>
                      <a:pt x="938" y="120"/>
                    </a:lnTo>
                    <a:lnTo>
                      <a:pt x="936" y="123"/>
                    </a:lnTo>
                    <a:lnTo>
                      <a:pt x="928" y="128"/>
                    </a:lnTo>
                    <a:lnTo>
                      <a:pt x="925" y="129"/>
                    </a:lnTo>
                    <a:lnTo>
                      <a:pt x="922" y="129"/>
                    </a:lnTo>
                    <a:lnTo>
                      <a:pt x="915" y="127"/>
                    </a:lnTo>
                    <a:lnTo>
                      <a:pt x="907" y="122"/>
                    </a:lnTo>
                    <a:lnTo>
                      <a:pt x="905" y="120"/>
                    </a:lnTo>
                    <a:lnTo>
                      <a:pt x="897" y="120"/>
                    </a:lnTo>
                    <a:lnTo>
                      <a:pt x="903" y="127"/>
                    </a:lnTo>
                    <a:lnTo>
                      <a:pt x="911" y="130"/>
                    </a:lnTo>
                    <a:lnTo>
                      <a:pt x="931" y="133"/>
                    </a:lnTo>
                    <a:lnTo>
                      <a:pt x="931" y="139"/>
                    </a:lnTo>
                    <a:lnTo>
                      <a:pt x="925" y="146"/>
                    </a:lnTo>
                    <a:lnTo>
                      <a:pt x="917" y="152"/>
                    </a:lnTo>
                    <a:lnTo>
                      <a:pt x="910" y="154"/>
                    </a:lnTo>
                    <a:lnTo>
                      <a:pt x="898" y="154"/>
                    </a:lnTo>
                    <a:lnTo>
                      <a:pt x="897" y="156"/>
                    </a:lnTo>
                    <a:lnTo>
                      <a:pt x="897" y="162"/>
                    </a:lnTo>
                    <a:lnTo>
                      <a:pt x="896" y="163"/>
                    </a:lnTo>
                    <a:lnTo>
                      <a:pt x="892" y="163"/>
                    </a:lnTo>
                    <a:lnTo>
                      <a:pt x="881" y="159"/>
                    </a:lnTo>
                    <a:lnTo>
                      <a:pt x="873" y="158"/>
                    </a:lnTo>
                    <a:lnTo>
                      <a:pt x="869" y="158"/>
                    </a:lnTo>
                    <a:lnTo>
                      <a:pt x="868" y="159"/>
                    </a:lnTo>
                    <a:lnTo>
                      <a:pt x="868" y="161"/>
                    </a:lnTo>
                    <a:lnTo>
                      <a:pt x="867" y="161"/>
                    </a:lnTo>
                    <a:lnTo>
                      <a:pt x="873" y="162"/>
                    </a:lnTo>
                    <a:lnTo>
                      <a:pt x="886" y="167"/>
                    </a:lnTo>
                    <a:lnTo>
                      <a:pt x="888" y="171"/>
                    </a:lnTo>
                    <a:lnTo>
                      <a:pt x="888" y="173"/>
                    </a:lnTo>
                    <a:lnTo>
                      <a:pt x="886" y="176"/>
                    </a:lnTo>
                    <a:lnTo>
                      <a:pt x="885" y="176"/>
                    </a:lnTo>
                    <a:lnTo>
                      <a:pt x="882" y="177"/>
                    </a:lnTo>
                    <a:lnTo>
                      <a:pt x="872" y="177"/>
                    </a:lnTo>
                    <a:lnTo>
                      <a:pt x="869" y="178"/>
                    </a:lnTo>
                    <a:lnTo>
                      <a:pt x="866" y="182"/>
                    </a:lnTo>
                    <a:lnTo>
                      <a:pt x="862" y="188"/>
                    </a:lnTo>
                    <a:lnTo>
                      <a:pt x="859" y="195"/>
                    </a:lnTo>
                    <a:lnTo>
                      <a:pt x="856" y="198"/>
                    </a:lnTo>
                    <a:lnTo>
                      <a:pt x="848" y="208"/>
                    </a:lnTo>
                    <a:lnTo>
                      <a:pt x="843" y="220"/>
                    </a:lnTo>
                    <a:lnTo>
                      <a:pt x="842" y="235"/>
                    </a:lnTo>
                    <a:lnTo>
                      <a:pt x="842" y="252"/>
                    </a:lnTo>
                    <a:lnTo>
                      <a:pt x="844" y="252"/>
                    </a:lnTo>
                    <a:lnTo>
                      <a:pt x="847" y="250"/>
                    </a:lnTo>
                    <a:lnTo>
                      <a:pt x="849" y="249"/>
                    </a:lnTo>
                    <a:lnTo>
                      <a:pt x="852" y="249"/>
                    </a:lnTo>
                    <a:lnTo>
                      <a:pt x="858" y="252"/>
                    </a:lnTo>
                    <a:lnTo>
                      <a:pt x="863" y="261"/>
                    </a:lnTo>
                    <a:lnTo>
                      <a:pt x="866" y="273"/>
                    </a:lnTo>
                    <a:lnTo>
                      <a:pt x="867" y="281"/>
                    </a:lnTo>
                    <a:lnTo>
                      <a:pt x="871" y="280"/>
                    </a:lnTo>
                    <a:lnTo>
                      <a:pt x="876" y="278"/>
                    </a:lnTo>
                    <a:lnTo>
                      <a:pt x="880" y="276"/>
                    </a:lnTo>
                    <a:lnTo>
                      <a:pt x="882" y="275"/>
                    </a:lnTo>
                    <a:lnTo>
                      <a:pt x="886" y="275"/>
                    </a:lnTo>
                    <a:lnTo>
                      <a:pt x="888" y="278"/>
                    </a:lnTo>
                    <a:lnTo>
                      <a:pt x="896" y="280"/>
                    </a:lnTo>
                    <a:lnTo>
                      <a:pt x="898" y="283"/>
                    </a:lnTo>
                    <a:lnTo>
                      <a:pt x="901" y="283"/>
                    </a:lnTo>
                    <a:lnTo>
                      <a:pt x="918" y="290"/>
                    </a:lnTo>
                    <a:lnTo>
                      <a:pt x="935" y="298"/>
                    </a:lnTo>
                    <a:lnTo>
                      <a:pt x="951" y="308"/>
                    </a:lnTo>
                    <a:lnTo>
                      <a:pt x="977" y="308"/>
                    </a:lnTo>
                    <a:lnTo>
                      <a:pt x="984" y="314"/>
                    </a:lnTo>
                    <a:lnTo>
                      <a:pt x="986" y="320"/>
                    </a:lnTo>
                    <a:lnTo>
                      <a:pt x="986" y="338"/>
                    </a:lnTo>
                    <a:lnTo>
                      <a:pt x="989" y="347"/>
                    </a:lnTo>
                    <a:lnTo>
                      <a:pt x="995" y="356"/>
                    </a:lnTo>
                    <a:lnTo>
                      <a:pt x="1002" y="364"/>
                    </a:lnTo>
                    <a:lnTo>
                      <a:pt x="1011" y="371"/>
                    </a:lnTo>
                    <a:lnTo>
                      <a:pt x="1013" y="372"/>
                    </a:lnTo>
                    <a:lnTo>
                      <a:pt x="1015" y="371"/>
                    </a:lnTo>
                    <a:lnTo>
                      <a:pt x="1016" y="369"/>
                    </a:lnTo>
                    <a:lnTo>
                      <a:pt x="1019" y="368"/>
                    </a:lnTo>
                    <a:lnTo>
                      <a:pt x="1020" y="367"/>
                    </a:lnTo>
                    <a:lnTo>
                      <a:pt x="1023" y="366"/>
                    </a:lnTo>
                    <a:lnTo>
                      <a:pt x="1024" y="363"/>
                    </a:lnTo>
                    <a:lnTo>
                      <a:pt x="1029" y="358"/>
                    </a:lnTo>
                    <a:lnTo>
                      <a:pt x="1030" y="356"/>
                    </a:lnTo>
                    <a:lnTo>
                      <a:pt x="1028" y="351"/>
                    </a:lnTo>
                    <a:lnTo>
                      <a:pt x="1028" y="342"/>
                    </a:lnTo>
                    <a:lnTo>
                      <a:pt x="1025" y="334"/>
                    </a:lnTo>
                    <a:lnTo>
                      <a:pt x="1023" y="325"/>
                    </a:lnTo>
                    <a:lnTo>
                      <a:pt x="1016" y="320"/>
                    </a:lnTo>
                    <a:lnTo>
                      <a:pt x="1023" y="318"/>
                    </a:lnTo>
                    <a:lnTo>
                      <a:pt x="1040" y="305"/>
                    </a:lnTo>
                    <a:lnTo>
                      <a:pt x="1046" y="298"/>
                    </a:lnTo>
                    <a:lnTo>
                      <a:pt x="1049" y="293"/>
                    </a:lnTo>
                    <a:lnTo>
                      <a:pt x="1048" y="279"/>
                    </a:lnTo>
                    <a:lnTo>
                      <a:pt x="1043" y="269"/>
                    </a:lnTo>
                    <a:lnTo>
                      <a:pt x="1038" y="261"/>
                    </a:lnTo>
                    <a:lnTo>
                      <a:pt x="1031" y="254"/>
                    </a:lnTo>
                    <a:lnTo>
                      <a:pt x="1025" y="245"/>
                    </a:lnTo>
                    <a:lnTo>
                      <a:pt x="1035" y="240"/>
                    </a:lnTo>
                    <a:lnTo>
                      <a:pt x="1038" y="237"/>
                    </a:lnTo>
                    <a:lnTo>
                      <a:pt x="1039" y="235"/>
                    </a:lnTo>
                    <a:lnTo>
                      <a:pt x="1040" y="231"/>
                    </a:lnTo>
                    <a:lnTo>
                      <a:pt x="1040" y="225"/>
                    </a:lnTo>
                    <a:lnTo>
                      <a:pt x="1038" y="222"/>
                    </a:lnTo>
                    <a:lnTo>
                      <a:pt x="1036" y="220"/>
                    </a:lnTo>
                    <a:lnTo>
                      <a:pt x="1034" y="217"/>
                    </a:lnTo>
                    <a:lnTo>
                      <a:pt x="1031" y="212"/>
                    </a:lnTo>
                    <a:lnTo>
                      <a:pt x="1031" y="210"/>
                    </a:lnTo>
                    <a:lnTo>
                      <a:pt x="1033" y="208"/>
                    </a:lnTo>
                    <a:lnTo>
                      <a:pt x="1036" y="206"/>
                    </a:lnTo>
                    <a:lnTo>
                      <a:pt x="1038" y="203"/>
                    </a:lnTo>
                    <a:lnTo>
                      <a:pt x="1038" y="200"/>
                    </a:lnTo>
                    <a:lnTo>
                      <a:pt x="1036" y="197"/>
                    </a:lnTo>
                    <a:lnTo>
                      <a:pt x="1034" y="196"/>
                    </a:lnTo>
                    <a:lnTo>
                      <a:pt x="1033" y="193"/>
                    </a:lnTo>
                    <a:lnTo>
                      <a:pt x="1031" y="192"/>
                    </a:lnTo>
                    <a:lnTo>
                      <a:pt x="1031" y="187"/>
                    </a:lnTo>
                    <a:lnTo>
                      <a:pt x="1033" y="185"/>
                    </a:lnTo>
                    <a:lnTo>
                      <a:pt x="1040" y="181"/>
                    </a:lnTo>
                    <a:lnTo>
                      <a:pt x="1043" y="181"/>
                    </a:lnTo>
                    <a:lnTo>
                      <a:pt x="1054" y="182"/>
                    </a:lnTo>
                    <a:lnTo>
                      <a:pt x="1063" y="186"/>
                    </a:lnTo>
                    <a:lnTo>
                      <a:pt x="1074" y="187"/>
                    </a:lnTo>
                    <a:lnTo>
                      <a:pt x="1077" y="187"/>
                    </a:lnTo>
                    <a:lnTo>
                      <a:pt x="1082" y="185"/>
                    </a:lnTo>
                    <a:lnTo>
                      <a:pt x="1083" y="183"/>
                    </a:lnTo>
                    <a:lnTo>
                      <a:pt x="1085" y="183"/>
                    </a:lnTo>
                    <a:lnTo>
                      <a:pt x="1093" y="186"/>
                    </a:lnTo>
                    <a:lnTo>
                      <a:pt x="1103" y="196"/>
                    </a:lnTo>
                    <a:lnTo>
                      <a:pt x="1110" y="198"/>
                    </a:lnTo>
                    <a:lnTo>
                      <a:pt x="1112" y="205"/>
                    </a:lnTo>
                    <a:lnTo>
                      <a:pt x="1115" y="207"/>
                    </a:lnTo>
                    <a:lnTo>
                      <a:pt x="1122" y="210"/>
                    </a:lnTo>
                    <a:lnTo>
                      <a:pt x="1127" y="211"/>
                    </a:lnTo>
                    <a:lnTo>
                      <a:pt x="1132" y="213"/>
                    </a:lnTo>
                    <a:lnTo>
                      <a:pt x="1134" y="217"/>
                    </a:lnTo>
                    <a:lnTo>
                      <a:pt x="1135" y="226"/>
                    </a:lnTo>
                    <a:lnTo>
                      <a:pt x="1138" y="235"/>
                    </a:lnTo>
                    <a:lnTo>
                      <a:pt x="1140" y="242"/>
                    </a:lnTo>
                    <a:lnTo>
                      <a:pt x="1146" y="246"/>
                    </a:lnTo>
                    <a:lnTo>
                      <a:pt x="1147" y="246"/>
                    </a:lnTo>
                    <a:lnTo>
                      <a:pt x="1148" y="247"/>
                    </a:lnTo>
                    <a:lnTo>
                      <a:pt x="1149" y="250"/>
                    </a:lnTo>
                    <a:lnTo>
                      <a:pt x="1153" y="254"/>
                    </a:lnTo>
                    <a:lnTo>
                      <a:pt x="1156" y="255"/>
                    </a:lnTo>
                    <a:lnTo>
                      <a:pt x="1158" y="255"/>
                    </a:lnTo>
                    <a:lnTo>
                      <a:pt x="1166" y="252"/>
                    </a:lnTo>
                    <a:lnTo>
                      <a:pt x="1173" y="246"/>
                    </a:lnTo>
                    <a:lnTo>
                      <a:pt x="1179" y="240"/>
                    </a:lnTo>
                    <a:lnTo>
                      <a:pt x="1182" y="234"/>
                    </a:lnTo>
                    <a:lnTo>
                      <a:pt x="1183" y="230"/>
                    </a:lnTo>
                    <a:lnTo>
                      <a:pt x="1184" y="227"/>
                    </a:lnTo>
                    <a:lnTo>
                      <a:pt x="1187" y="225"/>
                    </a:lnTo>
                    <a:lnTo>
                      <a:pt x="1189" y="224"/>
                    </a:lnTo>
                    <a:lnTo>
                      <a:pt x="1191" y="222"/>
                    </a:lnTo>
                    <a:lnTo>
                      <a:pt x="1193" y="225"/>
                    </a:lnTo>
                    <a:lnTo>
                      <a:pt x="1196" y="226"/>
                    </a:lnTo>
                    <a:lnTo>
                      <a:pt x="1197" y="227"/>
                    </a:lnTo>
                    <a:lnTo>
                      <a:pt x="1198" y="227"/>
                    </a:lnTo>
                    <a:lnTo>
                      <a:pt x="1202" y="235"/>
                    </a:lnTo>
                    <a:lnTo>
                      <a:pt x="1207" y="240"/>
                    </a:lnTo>
                    <a:lnTo>
                      <a:pt x="1212" y="244"/>
                    </a:lnTo>
                    <a:lnTo>
                      <a:pt x="1212" y="256"/>
                    </a:lnTo>
                    <a:lnTo>
                      <a:pt x="1215" y="260"/>
                    </a:lnTo>
                    <a:lnTo>
                      <a:pt x="1217" y="263"/>
                    </a:lnTo>
                    <a:lnTo>
                      <a:pt x="1221" y="265"/>
                    </a:lnTo>
                    <a:lnTo>
                      <a:pt x="1226" y="268"/>
                    </a:lnTo>
                    <a:lnTo>
                      <a:pt x="1226" y="270"/>
                    </a:lnTo>
                    <a:lnTo>
                      <a:pt x="1228" y="275"/>
                    </a:lnTo>
                    <a:lnTo>
                      <a:pt x="1228" y="279"/>
                    </a:lnTo>
                    <a:lnTo>
                      <a:pt x="1227" y="281"/>
                    </a:lnTo>
                    <a:lnTo>
                      <a:pt x="1225" y="284"/>
                    </a:lnTo>
                    <a:lnTo>
                      <a:pt x="1222" y="285"/>
                    </a:lnTo>
                    <a:lnTo>
                      <a:pt x="1227" y="290"/>
                    </a:lnTo>
                    <a:lnTo>
                      <a:pt x="1235" y="294"/>
                    </a:lnTo>
                    <a:lnTo>
                      <a:pt x="1242" y="295"/>
                    </a:lnTo>
                    <a:lnTo>
                      <a:pt x="1242" y="296"/>
                    </a:lnTo>
                    <a:lnTo>
                      <a:pt x="1245" y="304"/>
                    </a:lnTo>
                    <a:lnTo>
                      <a:pt x="1250" y="309"/>
                    </a:lnTo>
                    <a:lnTo>
                      <a:pt x="1257" y="313"/>
                    </a:lnTo>
                    <a:lnTo>
                      <a:pt x="1265" y="314"/>
                    </a:lnTo>
                    <a:lnTo>
                      <a:pt x="1272" y="314"/>
                    </a:lnTo>
                    <a:lnTo>
                      <a:pt x="1272" y="315"/>
                    </a:lnTo>
                    <a:lnTo>
                      <a:pt x="1273" y="315"/>
                    </a:lnTo>
                    <a:lnTo>
                      <a:pt x="1276" y="317"/>
                    </a:lnTo>
                    <a:lnTo>
                      <a:pt x="1276" y="318"/>
                    </a:lnTo>
                    <a:lnTo>
                      <a:pt x="1271" y="323"/>
                    </a:lnTo>
                    <a:lnTo>
                      <a:pt x="1261" y="328"/>
                    </a:lnTo>
                    <a:lnTo>
                      <a:pt x="1251" y="330"/>
                    </a:lnTo>
                    <a:lnTo>
                      <a:pt x="1242" y="334"/>
                    </a:lnTo>
                    <a:lnTo>
                      <a:pt x="1243" y="334"/>
                    </a:lnTo>
                    <a:lnTo>
                      <a:pt x="1246" y="335"/>
                    </a:lnTo>
                    <a:lnTo>
                      <a:pt x="1247" y="335"/>
                    </a:lnTo>
                    <a:lnTo>
                      <a:pt x="1256" y="334"/>
                    </a:lnTo>
                    <a:lnTo>
                      <a:pt x="1276" y="327"/>
                    </a:lnTo>
                    <a:lnTo>
                      <a:pt x="1285" y="323"/>
                    </a:lnTo>
                    <a:lnTo>
                      <a:pt x="1285" y="328"/>
                    </a:lnTo>
                    <a:lnTo>
                      <a:pt x="1287" y="330"/>
                    </a:lnTo>
                    <a:lnTo>
                      <a:pt x="1287" y="334"/>
                    </a:lnTo>
                    <a:lnTo>
                      <a:pt x="1289" y="334"/>
                    </a:lnTo>
                    <a:lnTo>
                      <a:pt x="1292" y="340"/>
                    </a:lnTo>
                    <a:lnTo>
                      <a:pt x="1294" y="346"/>
                    </a:lnTo>
                    <a:lnTo>
                      <a:pt x="1295" y="354"/>
                    </a:lnTo>
                    <a:lnTo>
                      <a:pt x="1292" y="359"/>
                    </a:lnTo>
                    <a:lnTo>
                      <a:pt x="1286" y="364"/>
                    </a:lnTo>
                    <a:lnTo>
                      <a:pt x="1277" y="367"/>
                    </a:lnTo>
                    <a:lnTo>
                      <a:pt x="1262" y="372"/>
                    </a:lnTo>
                    <a:lnTo>
                      <a:pt x="1257" y="376"/>
                    </a:lnTo>
                    <a:lnTo>
                      <a:pt x="1248" y="385"/>
                    </a:lnTo>
                    <a:lnTo>
                      <a:pt x="1238" y="387"/>
                    </a:lnTo>
                    <a:lnTo>
                      <a:pt x="1227" y="387"/>
                    </a:lnTo>
                    <a:lnTo>
                      <a:pt x="1213" y="386"/>
                    </a:lnTo>
                    <a:lnTo>
                      <a:pt x="1203" y="386"/>
                    </a:lnTo>
                    <a:lnTo>
                      <a:pt x="1193" y="385"/>
                    </a:lnTo>
                    <a:lnTo>
                      <a:pt x="1184" y="385"/>
                    </a:lnTo>
                    <a:lnTo>
                      <a:pt x="1173" y="387"/>
                    </a:lnTo>
                    <a:lnTo>
                      <a:pt x="1168" y="390"/>
                    </a:lnTo>
                    <a:lnTo>
                      <a:pt x="1167" y="391"/>
                    </a:lnTo>
                    <a:lnTo>
                      <a:pt x="1167" y="395"/>
                    </a:lnTo>
                    <a:lnTo>
                      <a:pt x="1166" y="397"/>
                    </a:lnTo>
                    <a:lnTo>
                      <a:pt x="1163" y="400"/>
                    </a:lnTo>
                    <a:lnTo>
                      <a:pt x="1157" y="405"/>
                    </a:lnTo>
                    <a:lnTo>
                      <a:pt x="1151" y="407"/>
                    </a:lnTo>
                    <a:lnTo>
                      <a:pt x="1146" y="410"/>
                    </a:lnTo>
                    <a:lnTo>
                      <a:pt x="1140" y="416"/>
                    </a:lnTo>
                    <a:lnTo>
                      <a:pt x="1149" y="413"/>
                    </a:lnTo>
                    <a:lnTo>
                      <a:pt x="1157" y="408"/>
                    </a:lnTo>
                    <a:lnTo>
                      <a:pt x="1167" y="403"/>
                    </a:lnTo>
                    <a:lnTo>
                      <a:pt x="1178" y="401"/>
                    </a:lnTo>
                    <a:lnTo>
                      <a:pt x="1192" y="401"/>
                    </a:lnTo>
                    <a:lnTo>
                      <a:pt x="1197" y="403"/>
                    </a:lnTo>
                    <a:lnTo>
                      <a:pt x="1199" y="407"/>
                    </a:lnTo>
                    <a:lnTo>
                      <a:pt x="1199" y="410"/>
                    </a:lnTo>
                    <a:lnTo>
                      <a:pt x="1194" y="415"/>
                    </a:lnTo>
                    <a:lnTo>
                      <a:pt x="1184" y="420"/>
                    </a:lnTo>
                    <a:lnTo>
                      <a:pt x="1183" y="421"/>
                    </a:lnTo>
                    <a:lnTo>
                      <a:pt x="1187" y="421"/>
                    </a:lnTo>
                    <a:lnTo>
                      <a:pt x="1191" y="422"/>
                    </a:lnTo>
                    <a:lnTo>
                      <a:pt x="1193" y="422"/>
                    </a:lnTo>
                    <a:lnTo>
                      <a:pt x="1189" y="430"/>
                    </a:lnTo>
                    <a:lnTo>
                      <a:pt x="1189" y="432"/>
                    </a:lnTo>
                    <a:lnTo>
                      <a:pt x="1192" y="440"/>
                    </a:lnTo>
                    <a:lnTo>
                      <a:pt x="1199" y="446"/>
                    </a:lnTo>
                    <a:lnTo>
                      <a:pt x="1209" y="451"/>
                    </a:lnTo>
                    <a:lnTo>
                      <a:pt x="1220" y="454"/>
                    </a:lnTo>
                    <a:lnTo>
                      <a:pt x="1226" y="454"/>
                    </a:lnTo>
                    <a:lnTo>
                      <a:pt x="1228" y="455"/>
                    </a:lnTo>
                    <a:lnTo>
                      <a:pt x="1230" y="455"/>
                    </a:lnTo>
                    <a:lnTo>
                      <a:pt x="1232" y="457"/>
                    </a:lnTo>
                    <a:lnTo>
                      <a:pt x="1232" y="459"/>
                    </a:lnTo>
                    <a:lnTo>
                      <a:pt x="1230" y="461"/>
                    </a:lnTo>
                    <a:lnTo>
                      <a:pt x="1222" y="465"/>
                    </a:lnTo>
                    <a:lnTo>
                      <a:pt x="1213" y="469"/>
                    </a:lnTo>
                    <a:lnTo>
                      <a:pt x="1198" y="474"/>
                    </a:lnTo>
                    <a:lnTo>
                      <a:pt x="1193" y="479"/>
                    </a:lnTo>
                    <a:lnTo>
                      <a:pt x="1189" y="481"/>
                    </a:lnTo>
                    <a:lnTo>
                      <a:pt x="1187" y="484"/>
                    </a:lnTo>
                    <a:lnTo>
                      <a:pt x="1184" y="485"/>
                    </a:lnTo>
                    <a:lnTo>
                      <a:pt x="1183" y="486"/>
                    </a:lnTo>
                    <a:lnTo>
                      <a:pt x="1182" y="485"/>
                    </a:lnTo>
                    <a:lnTo>
                      <a:pt x="1179" y="484"/>
                    </a:lnTo>
                    <a:lnTo>
                      <a:pt x="1178" y="481"/>
                    </a:lnTo>
                    <a:lnTo>
                      <a:pt x="1176" y="479"/>
                    </a:lnTo>
                    <a:lnTo>
                      <a:pt x="1176" y="476"/>
                    </a:lnTo>
                    <a:lnTo>
                      <a:pt x="1178" y="470"/>
                    </a:lnTo>
                    <a:lnTo>
                      <a:pt x="1183" y="465"/>
                    </a:lnTo>
                    <a:lnTo>
                      <a:pt x="1192" y="461"/>
                    </a:lnTo>
                    <a:lnTo>
                      <a:pt x="1199" y="460"/>
                    </a:lnTo>
                    <a:lnTo>
                      <a:pt x="1196" y="460"/>
                    </a:lnTo>
                    <a:lnTo>
                      <a:pt x="1193" y="457"/>
                    </a:lnTo>
                    <a:lnTo>
                      <a:pt x="1193" y="454"/>
                    </a:lnTo>
                    <a:lnTo>
                      <a:pt x="1191" y="454"/>
                    </a:lnTo>
                    <a:lnTo>
                      <a:pt x="1188" y="455"/>
                    </a:lnTo>
                    <a:lnTo>
                      <a:pt x="1187" y="457"/>
                    </a:lnTo>
                    <a:lnTo>
                      <a:pt x="1183" y="461"/>
                    </a:lnTo>
                    <a:lnTo>
                      <a:pt x="1181" y="462"/>
                    </a:lnTo>
                    <a:lnTo>
                      <a:pt x="1163" y="462"/>
                    </a:lnTo>
                    <a:lnTo>
                      <a:pt x="1163" y="465"/>
                    </a:lnTo>
                    <a:lnTo>
                      <a:pt x="1164" y="466"/>
                    </a:lnTo>
                    <a:lnTo>
                      <a:pt x="1164" y="468"/>
                    </a:lnTo>
                    <a:lnTo>
                      <a:pt x="1166" y="468"/>
                    </a:lnTo>
                    <a:lnTo>
                      <a:pt x="1163" y="471"/>
                    </a:lnTo>
                    <a:lnTo>
                      <a:pt x="1159" y="473"/>
                    </a:lnTo>
                    <a:lnTo>
                      <a:pt x="1156" y="475"/>
                    </a:lnTo>
                    <a:lnTo>
                      <a:pt x="1149" y="475"/>
                    </a:lnTo>
                    <a:lnTo>
                      <a:pt x="1148" y="474"/>
                    </a:lnTo>
                    <a:lnTo>
                      <a:pt x="1144" y="474"/>
                    </a:lnTo>
                    <a:lnTo>
                      <a:pt x="1143" y="475"/>
                    </a:lnTo>
                    <a:lnTo>
                      <a:pt x="1130" y="485"/>
                    </a:lnTo>
                    <a:lnTo>
                      <a:pt x="1125" y="491"/>
                    </a:lnTo>
                    <a:lnTo>
                      <a:pt x="1123" y="501"/>
                    </a:lnTo>
                    <a:lnTo>
                      <a:pt x="1123" y="503"/>
                    </a:lnTo>
                    <a:lnTo>
                      <a:pt x="1124" y="505"/>
                    </a:lnTo>
                    <a:lnTo>
                      <a:pt x="1124" y="509"/>
                    </a:lnTo>
                    <a:lnTo>
                      <a:pt x="1128" y="513"/>
                    </a:lnTo>
                    <a:lnTo>
                      <a:pt x="1129" y="513"/>
                    </a:lnTo>
                    <a:lnTo>
                      <a:pt x="1133" y="509"/>
                    </a:lnTo>
                    <a:lnTo>
                      <a:pt x="1133" y="513"/>
                    </a:lnTo>
                    <a:lnTo>
                      <a:pt x="1129" y="514"/>
                    </a:lnTo>
                    <a:lnTo>
                      <a:pt x="1119" y="514"/>
                    </a:lnTo>
                    <a:lnTo>
                      <a:pt x="1110" y="518"/>
                    </a:lnTo>
                    <a:lnTo>
                      <a:pt x="1099" y="519"/>
                    </a:lnTo>
                    <a:lnTo>
                      <a:pt x="1089" y="523"/>
                    </a:lnTo>
                    <a:lnTo>
                      <a:pt x="1095" y="523"/>
                    </a:lnTo>
                    <a:lnTo>
                      <a:pt x="1098" y="522"/>
                    </a:lnTo>
                    <a:lnTo>
                      <a:pt x="1100" y="522"/>
                    </a:lnTo>
                    <a:lnTo>
                      <a:pt x="1103" y="523"/>
                    </a:lnTo>
                    <a:lnTo>
                      <a:pt x="1098" y="524"/>
                    </a:lnTo>
                    <a:lnTo>
                      <a:pt x="1084" y="524"/>
                    </a:lnTo>
                    <a:lnTo>
                      <a:pt x="1082" y="527"/>
                    </a:lnTo>
                    <a:lnTo>
                      <a:pt x="1082" y="528"/>
                    </a:lnTo>
                    <a:lnTo>
                      <a:pt x="1083" y="530"/>
                    </a:lnTo>
                    <a:lnTo>
                      <a:pt x="1085" y="532"/>
                    </a:lnTo>
                    <a:lnTo>
                      <a:pt x="1085" y="534"/>
                    </a:lnTo>
                    <a:lnTo>
                      <a:pt x="1084" y="537"/>
                    </a:lnTo>
                    <a:lnTo>
                      <a:pt x="1082" y="540"/>
                    </a:lnTo>
                    <a:lnTo>
                      <a:pt x="1079" y="543"/>
                    </a:lnTo>
                    <a:lnTo>
                      <a:pt x="1078" y="547"/>
                    </a:lnTo>
                    <a:lnTo>
                      <a:pt x="1075" y="548"/>
                    </a:lnTo>
                    <a:lnTo>
                      <a:pt x="1074" y="549"/>
                    </a:lnTo>
                    <a:lnTo>
                      <a:pt x="1073" y="549"/>
                    </a:lnTo>
                    <a:lnTo>
                      <a:pt x="1073" y="548"/>
                    </a:lnTo>
                    <a:lnTo>
                      <a:pt x="1071" y="547"/>
                    </a:lnTo>
                    <a:lnTo>
                      <a:pt x="1069" y="548"/>
                    </a:lnTo>
                    <a:lnTo>
                      <a:pt x="1070" y="551"/>
                    </a:lnTo>
                    <a:lnTo>
                      <a:pt x="1071" y="552"/>
                    </a:lnTo>
                    <a:lnTo>
                      <a:pt x="1073" y="554"/>
                    </a:lnTo>
                    <a:lnTo>
                      <a:pt x="1073" y="557"/>
                    </a:lnTo>
                    <a:lnTo>
                      <a:pt x="1070" y="562"/>
                    </a:lnTo>
                    <a:lnTo>
                      <a:pt x="1069" y="566"/>
                    </a:lnTo>
                    <a:lnTo>
                      <a:pt x="1066" y="571"/>
                    </a:lnTo>
                    <a:lnTo>
                      <a:pt x="1064" y="573"/>
                    </a:lnTo>
                    <a:lnTo>
                      <a:pt x="1063" y="573"/>
                    </a:lnTo>
                    <a:lnTo>
                      <a:pt x="1063" y="572"/>
                    </a:lnTo>
                    <a:lnTo>
                      <a:pt x="1061" y="571"/>
                    </a:lnTo>
                    <a:lnTo>
                      <a:pt x="1061" y="563"/>
                    </a:lnTo>
                    <a:lnTo>
                      <a:pt x="1059" y="558"/>
                    </a:lnTo>
                    <a:lnTo>
                      <a:pt x="1058" y="554"/>
                    </a:lnTo>
                    <a:lnTo>
                      <a:pt x="1058" y="552"/>
                    </a:lnTo>
                    <a:lnTo>
                      <a:pt x="1056" y="554"/>
                    </a:lnTo>
                    <a:lnTo>
                      <a:pt x="1056" y="561"/>
                    </a:lnTo>
                    <a:lnTo>
                      <a:pt x="1058" y="563"/>
                    </a:lnTo>
                    <a:lnTo>
                      <a:pt x="1058" y="566"/>
                    </a:lnTo>
                    <a:lnTo>
                      <a:pt x="1059" y="569"/>
                    </a:lnTo>
                    <a:lnTo>
                      <a:pt x="1059" y="573"/>
                    </a:lnTo>
                    <a:lnTo>
                      <a:pt x="1058" y="574"/>
                    </a:lnTo>
                    <a:lnTo>
                      <a:pt x="1058" y="577"/>
                    </a:lnTo>
                    <a:lnTo>
                      <a:pt x="1059" y="578"/>
                    </a:lnTo>
                    <a:lnTo>
                      <a:pt x="1061" y="578"/>
                    </a:lnTo>
                    <a:lnTo>
                      <a:pt x="1061" y="585"/>
                    </a:lnTo>
                    <a:lnTo>
                      <a:pt x="1060" y="586"/>
                    </a:lnTo>
                    <a:lnTo>
                      <a:pt x="1058" y="587"/>
                    </a:lnTo>
                    <a:lnTo>
                      <a:pt x="1056" y="587"/>
                    </a:lnTo>
                    <a:lnTo>
                      <a:pt x="1058" y="590"/>
                    </a:lnTo>
                    <a:lnTo>
                      <a:pt x="1060" y="591"/>
                    </a:lnTo>
                    <a:lnTo>
                      <a:pt x="1063" y="591"/>
                    </a:lnTo>
                    <a:lnTo>
                      <a:pt x="1061" y="593"/>
                    </a:lnTo>
                    <a:lnTo>
                      <a:pt x="1060" y="595"/>
                    </a:lnTo>
                    <a:lnTo>
                      <a:pt x="1056" y="595"/>
                    </a:lnTo>
                    <a:lnTo>
                      <a:pt x="1056" y="598"/>
                    </a:lnTo>
                    <a:lnTo>
                      <a:pt x="1060" y="601"/>
                    </a:lnTo>
                    <a:lnTo>
                      <a:pt x="1058" y="603"/>
                    </a:lnTo>
                    <a:lnTo>
                      <a:pt x="1056" y="606"/>
                    </a:lnTo>
                    <a:lnTo>
                      <a:pt x="1053" y="606"/>
                    </a:lnTo>
                    <a:lnTo>
                      <a:pt x="1050" y="607"/>
                    </a:lnTo>
                    <a:lnTo>
                      <a:pt x="1048" y="610"/>
                    </a:lnTo>
                    <a:lnTo>
                      <a:pt x="1045" y="610"/>
                    </a:lnTo>
                    <a:lnTo>
                      <a:pt x="1043" y="611"/>
                    </a:lnTo>
                    <a:lnTo>
                      <a:pt x="1041" y="612"/>
                    </a:lnTo>
                    <a:lnTo>
                      <a:pt x="1040" y="615"/>
                    </a:lnTo>
                    <a:lnTo>
                      <a:pt x="1039" y="616"/>
                    </a:lnTo>
                    <a:lnTo>
                      <a:pt x="1040" y="616"/>
                    </a:lnTo>
                    <a:lnTo>
                      <a:pt x="1030" y="621"/>
                    </a:lnTo>
                    <a:lnTo>
                      <a:pt x="1020" y="627"/>
                    </a:lnTo>
                    <a:lnTo>
                      <a:pt x="1011" y="634"/>
                    </a:lnTo>
                    <a:lnTo>
                      <a:pt x="1004" y="641"/>
                    </a:lnTo>
                    <a:lnTo>
                      <a:pt x="999" y="651"/>
                    </a:lnTo>
                    <a:lnTo>
                      <a:pt x="996" y="665"/>
                    </a:lnTo>
                    <a:lnTo>
                      <a:pt x="997" y="673"/>
                    </a:lnTo>
                    <a:lnTo>
                      <a:pt x="1001" y="680"/>
                    </a:lnTo>
                    <a:lnTo>
                      <a:pt x="1006" y="686"/>
                    </a:lnTo>
                    <a:lnTo>
                      <a:pt x="1007" y="695"/>
                    </a:lnTo>
                    <a:lnTo>
                      <a:pt x="1007" y="696"/>
                    </a:lnTo>
                    <a:lnTo>
                      <a:pt x="1010" y="704"/>
                    </a:lnTo>
                    <a:lnTo>
                      <a:pt x="1013" y="708"/>
                    </a:lnTo>
                    <a:lnTo>
                      <a:pt x="1013" y="720"/>
                    </a:lnTo>
                    <a:lnTo>
                      <a:pt x="1011" y="724"/>
                    </a:lnTo>
                    <a:lnTo>
                      <a:pt x="1009" y="727"/>
                    </a:lnTo>
                    <a:lnTo>
                      <a:pt x="1007" y="729"/>
                    </a:lnTo>
                    <a:lnTo>
                      <a:pt x="1001" y="729"/>
                    </a:lnTo>
                    <a:lnTo>
                      <a:pt x="999" y="728"/>
                    </a:lnTo>
                    <a:lnTo>
                      <a:pt x="997" y="725"/>
                    </a:lnTo>
                    <a:lnTo>
                      <a:pt x="997" y="723"/>
                    </a:lnTo>
                    <a:lnTo>
                      <a:pt x="996" y="722"/>
                    </a:lnTo>
                    <a:lnTo>
                      <a:pt x="996" y="719"/>
                    </a:lnTo>
                    <a:lnTo>
                      <a:pt x="994" y="715"/>
                    </a:lnTo>
                    <a:lnTo>
                      <a:pt x="990" y="713"/>
                    </a:lnTo>
                    <a:lnTo>
                      <a:pt x="985" y="708"/>
                    </a:lnTo>
                    <a:lnTo>
                      <a:pt x="981" y="696"/>
                    </a:lnTo>
                    <a:lnTo>
                      <a:pt x="980" y="689"/>
                    </a:lnTo>
                    <a:lnTo>
                      <a:pt x="979" y="680"/>
                    </a:lnTo>
                    <a:lnTo>
                      <a:pt x="976" y="674"/>
                    </a:lnTo>
                    <a:lnTo>
                      <a:pt x="971" y="669"/>
                    </a:lnTo>
                    <a:lnTo>
                      <a:pt x="964" y="666"/>
                    </a:lnTo>
                    <a:lnTo>
                      <a:pt x="961" y="666"/>
                    </a:lnTo>
                    <a:lnTo>
                      <a:pt x="960" y="668"/>
                    </a:lnTo>
                    <a:lnTo>
                      <a:pt x="959" y="670"/>
                    </a:lnTo>
                    <a:lnTo>
                      <a:pt x="957" y="671"/>
                    </a:lnTo>
                    <a:lnTo>
                      <a:pt x="955" y="671"/>
                    </a:lnTo>
                    <a:lnTo>
                      <a:pt x="950" y="670"/>
                    </a:lnTo>
                    <a:lnTo>
                      <a:pt x="945" y="666"/>
                    </a:lnTo>
                    <a:lnTo>
                      <a:pt x="940" y="664"/>
                    </a:lnTo>
                    <a:lnTo>
                      <a:pt x="933" y="662"/>
                    </a:lnTo>
                    <a:lnTo>
                      <a:pt x="930" y="662"/>
                    </a:lnTo>
                    <a:lnTo>
                      <a:pt x="928" y="664"/>
                    </a:lnTo>
                    <a:lnTo>
                      <a:pt x="926" y="665"/>
                    </a:lnTo>
                    <a:lnTo>
                      <a:pt x="925" y="666"/>
                    </a:lnTo>
                    <a:lnTo>
                      <a:pt x="923" y="666"/>
                    </a:lnTo>
                    <a:lnTo>
                      <a:pt x="921" y="664"/>
                    </a:lnTo>
                    <a:lnTo>
                      <a:pt x="921" y="662"/>
                    </a:lnTo>
                    <a:lnTo>
                      <a:pt x="910" y="664"/>
                    </a:lnTo>
                    <a:lnTo>
                      <a:pt x="898" y="666"/>
                    </a:lnTo>
                    <a:lnTo>
                      <a:pt x="901" y="668"/>
                    </a:lnTo>
                    <a:lnTo>
                      <a:pt x="903" y="668"/>
                    </a:lnTo>
                    <a:lnTo>
                      <a:pt x="905" y="666"/>
                    </a:lnTo>
                    <a:lnTo>
                      <a:pt x="902" y="671"/>
                    </a:lnTo>
                    <a:lnTo>
                      <a:pt x="902" y="676"/>
                    </a:lnTo>
                    <a:lnTo>
                      <a:pt x="905" y="679"/>
                    </a:lnTo>
                    <a:lnTo>
                      <a:pt x="896" y="680"/>
                    </a:lnTo>
                    <a:lnTo>
                      <a:pt x="888" y="676"/>
                    </a:lnTo>
                    <a:lnTo>
                      <a:pt x="882" y="673"/>
                    </a:lnTo>
                    <a:lnTo>
                      <a:pt x="876" y="670"/>
                    </a:lnTo>
                    <a:lnTo>
                      <a:pt x="875" y="670"/>
                    </a:lnTo>
                    <a:lnTo>
                      <a:pt x="872" y="671"/>
                    </a:lnTo>
                    <a:lnTo>
                      <a:pt x="871" y="674"/>
                    </a:lnTo>
                    <a:lnTo>
                      <a:pt x="867" y="674"/>
                    </a:lnTo>
                    <a:lnTo>
                      <a:pt x="864" y="673"/>
                    </a:lnTo>
                    <a:lnTo>
                      <a:pt x="863" y="671"/>
                    </a:lnTo>
                    <a:lnTo>
                      <a:pt x="861" y="670"/>
                    </a:lnTo>
                    <a:lnTo>
                      <a:pt x="858" y="670"/>
                    </a:lnTo>
                    <a:lnTo>
                      <a:pt x="851" y="671"/>
                    </a:lnTo>
                    <a:lnTo>
                      <a:pt x="844" y="675"/>
                    </a:lnTo>
                    <a:lnTo>
                      <a:pt x="839" y="680"/>
                    </a:lnTo>
                    <a:lnTo>
                      <a:pt x="836" y="685"/>
                    </a:lnTo>
                    <a:lnTo>
                      <a:pt x="833" y="686"/>
                    </a:lnTo>
                    <a:lnTo>
                      <a:pt x="824" y="686"/>
                    </a:lnTo>
                    <a:lnTo>
                      <a:pt x="817" y="693"/>
                    </a:lnTo>
                    <a:lnTo>
                      <a:pt x="812" y="701"/>
                    </a:lnTo>
                    <a:lnTo>
                      <a:pt x="811" y="713"/>
                    </a:lnTo>
                    <a:lnTo>
                      <a:pt x="811" y="714"/>
                    </a:lnTo>
                    <a:lnTo>
                      <a:pt x="813" y="717"/>
                    </a:lnTo>
                    <a:lnTo>
                      <a:pt x="813" y="718"/>
                    </a:lnTo>
                    <a:lnTo>
                      <a:pt x="812" y="718"/>
                    </a:lnTo>
                    <a:lnTo>
                      <a:pt x="813" y="722"/>
                    </a:lnTo>
                    <a:lnTo>
                      <a:pt x="813" y="729"/>
                    </a:lnTo>
                    <a:lnTo>
                      <a:pt x="812" y="733"/>
                    </a:lnTo>
                    <a:lnTo>
                      <a:pt x="811" y="738"/>
                    </a:lnTo>
                    <a:lnTo>
                      <a:pt x="809" y="742"/>
                    </a:lnTo>
                    <a:lnTo>
                      <a:pt x="809" y="767"/>
                    </a:lnTo>
                    <a:lnTo>
                      <a:pt x="811" y="768"/>
                    </a:lnTo>
                    <a:lnTo>
                      <a:pt x="812" y="771"/>
                    </a:lnTo>
                    <a:lnTo>
                      <a:pt x="813" y="772"/>
                    </a:lnTo>
                    <a:lnTo>
                      <a:pt x="813" y="779"/>
                    </a:lnTo>
                    <a:lnTo>
                      <a:pt x="816" y="784"/>
                    </a:lnTo>
                    <a:lnTo>
                      <a:pt x="818" y="788"/>
                    </a:lnTo>
                    <a:lnTo>
                      <a:pt x="823" y="793"/>
                    </a:lnTo>
                    <a:lnTo>
                      <a:pt x="826" y="797"/>
                    </a:lnTo>
                    <a:lnTo>
                      <a:pt x="831" y="802"/>
                    </a:lnTo>
                    <a:lnTo>
                      <a:pt x="832" y="806"/>
                    </a:lnTo>
                    <a:lnTo>
                      <a:pt x="834" y="807"/>
                    </a:lnTo>
                    <a:lnTo>
                      <a:pt x="838" y="810"/>
                    </a:lnTo>
                    <a:lnTo>
                      <a:pt x="842" y="811"/>
                    </a:lnTo>
                    <a:lnTo>
                      <a:pt x="844" y="812"/>
                    </a:lnTo>
                    <a:lnTo>
                      <a:pt x="846" y="813"/>
                    </a:lnTo>
                    <a:lnTo>
                      <a:pt x="847" y="816"/>
                    </a:lnTo>
                    <a:lnTo>
                      <a:pt x="848" y="816"/>
                    </a:lnTo>
                    <a:lnTo>
                      <a:pt x="871" y="811"/>
                    </a:lnTo>
                    <a:lnTo>
                      <a:pt x="873" y="811"/>
                    </a:lnTo>
                    <a:lnTo>
                      <a:pt x="876" y="812"/>
                    </a:lnTo>
                    <a:lnTo>
                      <a:pt x="877" y="813"/>
                    </a:lnTo>
                    <a:lnTo>
                      <a:pt x="881" y="813"/>
                    </a:lnTo>
                    <a:lnTo>
                      <a:pt x="882" y="811"/>
                    </a:lnTo>
                    <a:lnTo>
                      <a:pt x="883" y="810"/>
                    </a:lnTo>
                    <a:lnTo>
                      <a:pt x="883" y="807"/>
                    </a:lnTo>
                    <a:lnTo>
                      <a:pt x="885" y="806"/>
                    </a:lnTo>
                    <a:lnTo>
                      <a:pt x="886" y="803"/>
                    </a:lnTo>
                    <a:lnTo>
                      <a:pt x="888" y="800"/>
                    </a:lnTo>
                    <a:lnTo>
                      <a:pt x="891" y="797"/>
                    </a:lnTo>
                    <a:lnTo>
                      <a:pt x="896" y="782"/>
                    </a:lnTo>
                    <a:lnTo>
                      <a:pt x="901" y="778"/>
                    </a:lnTo>
                    <a:lnTo>
                      <a:pt x="908" y="776"/>
                    </a:lnTo>
                    <a:lnTo>
                      <a:pt x="917" y="774"/>
                    </a:lnTo>
                    <a:lnTo>
                      <a:pt x="923" y="774"/>
                    </a:lnTo>
                    <a:lnTo>
                      <a:pt x="925" y="776"/>
                    </a:lnTo>
                    <a:lnTo>
                      <a:pt x="935" y="776"/>
                    </a:lnTo>
                    <a:lnTo>
                      <a:pt x="935" y="779"/>
                    </a:lnTo>
                    <a:lnTo>
                      <a:pt x="932" y="786"/>
                    </a:lnTo>
                    <a:lnTo>
                      <a:pt x="927" y="801"/>
                    </a:lnTo>
                    <a:lnTo>
                      <a:pt x="927" y="805"/>
                    </a:lnTo>
                    <a:lnTo>
                      <a:pt x="926" y="808"/>
                    </a:lnTo>
                    <a:lnTo>
                      <a:pt x="925" y="811"/>
                    </a:lnTo>
                    <a:lnTo>
                      <a:pt x="923" y="815"/>
                    </a:lnTo>
                    <a:lnTo>
                      <a:pt x="923" y="811"/>
                    </a:lnTo>
                    <a:lnTo>
                      <a:pt x="920" y="811"/>
                    </a:lnTo>
                    <a:lnTo>
                      <a:pt x="920" y="834"/>
                    </a:lnTo>
                    <a:lnTo>
                      <a:pt x="917" y="835"/>
                    </a:lnTo>
                    <a:lnTo>
                      <a:pt x="916" y="836"/>
                    </a:lnTo>
                    <a:lnTo>
                      <a:pt x="913" y="837"/>
                    </a:lnTo>
                    <a:lnTo>
                      <a:pt x="912" y="839"/>
                    </a:lnTo>
                    <a:lnTo>
                      <a:pt x="912" y="842"/>
                    </a:lnTo>
                    <a:lnTo>
                      <a:pt x="913" y="844"/>
                    </a:lnTo>
                    <a:lnTo>
                      <a:pt x="916" y="845"/>
                    </a:lnTo>
                    <a:lnTo>
                      <a:pt x="936" y="845"/>
                    </a:lnTo>
                    <a:lnTo>
                      <a:pt x="956" y="844"/>
                    </a:lnTo>
                    <a:lnTo>
                      <a:pt x="961" y="844"/>
                    </a:lnTo>
                    <a:lnTo>
                      <a:pt x="964" y="845"/>
                    </a:lnTo>
                    <a:lnTo>
                      <a:pt x="967" y="847"/>
                    </a:lnTo>
                    <a:lnTo>
                      <a:pt x="975" y="851"/>
                    </a:lnTo>
                    <a:lnTo>
                      <a:pt x="975" y="869"/>
                    </a:lnTo>
                    <a:lnTo>
                      <a:pt x="974" y="873"/>
                    </a:lnTo>
                    <a:lnTo>
                      <a:pt x="972" y="875"/>
                    </a:lnTo>
                    <a:lnTo>
                      <a:pt x="972" y="900"/>
                    </a:lnTo>
                    <a:lnTo>
                      <a:pt x="975" y="908"/>
                    </a:lnTo>
                    <a:lnTo>
                      <a:pt x="977" y="910"/>
                    </a:lnTo>
                    <a:lnTo>
                      <a:pt x="981" y="913"/>
                    </a:lnTo>
                    <a:lnTo>
                      <a:pt x="984" y="914"/>
                    </a:lnTo>
                    <a:lnTo>
                      <a:pt x="987" y="917"/>
                    </a:lnTo>
                    <a:lnTo>
                      <a:pt x="990" y="918"/>
                    </a:lnTo>
                    <a:lnTo>
                      <a:pt x="992" y="923"/>
                    </a:lnTo>
                    <a:lnTo>
                      <a:pt x="996" y="927"/>
                    </a:lnTo>
                    <a:lnTo>
                      <a:pt x="999" y="927"/>
                    </a:lnTo>
                    <a:lnTo>
                      <a:pt x="1006" y="925"/>
                    </a:lnTo>
                    <a:lnTo>
                      <a:pt x="1013" y="923"/>
                    </a:lnTo>
                    <a:lnTo>
                      <a:pt x="1019" y="919"/>
                    </a:lnTo>
                    <a:lnTo>
                      <a:pt x="1025" y="918"/>
                    </a:lnTo>
                    <a:lnTo>
                      <a:pt x="1033" y="919"/>
                    </a:lnTo>
                    <a:lnTo>
                      <a:pt x="1038" y="923"/>
                    </a:lnTo>
                    <a:lnTo>
                      <a:pt x="1043" y="928"/>
                    </a:lnTo>
                    <a:lnTo>
                      <a:pt x="1048" y="932"/>
                    </a:lnTo>
                    <a:lnTo>
                      <a:pt x="1046" y="932"/>
                    </a:lnTo>
                    <a:lnTo>
                      <a:pt x="1045" y="934"/>
                    </a:lnTo>
                    <a:lnTo>
                      <a:pt x="1039" y="940"/>
                    </a:lnTo>
                    <a:lnTo>
                      <a:pt x="1036" y="940"/>
                    </a:lnTo>
                    <a:lnTo>
                      <a:pt x="1035" y="939"/>
                    </a:lnTo>
                    <a:lnTo>
                      <a:pt x="1033" y="939"/>
                    </a:lnTo>
                    <a:lnTo>
                      <a:pt x="1033" y="937"/>
                    </a:lnTo>
                    <a:lnTo>
                      <a:pt x="1035" y="934"/>
                    </a:lnTo>
                    <a:lnTo>
                      <a:pt x="1033" y="933"/>
                    </a:lnTo>
                    <a:lnTo>
                      <a:pt x="1029" y="929"/>
                    </a:lnTo>
                    <a:lnTo>
                      <a:pt x="1028" y="927"/>
                    </a:lnTo>
                    <a:lnTo>
                      <a:pt x="1024" y="927"/>
                    </a:lnTo>
                    <a:lnTo>
                      <a:pt x="1021" y="928"/>
                    </a:lnTo>
                    <a:lnTo>
                      <a:pt x="1019" y="930"/>
                    </a:lnTo>
                    <a:lnTo>
                      <a:pt x="1016" y="932"/>
                    </a:lnTo>
                    <a:lnTo>
                      <a:pt x="1011" y="937"/>
                    </a:lnTo>
                    <a:lnTo>
                      <a:pt x="1011" y="938"/>
                    </a:lnTo>
                    <a:lnTo>
                      <a:pt x="1014" y="940"/>
                    </a:lnTo>
                    <a:lnTo>
                      <a:pt x="1011" y="945"/>
                    </a:lnTo>
                    <a:lnTo>
                      <a:pt x="1010" y="947"/>
                    </a:lnTo>
                    <a:lnTo>
                      <a:pt x="1007" y="947"/>
                    </a:lnTo>
                    <a:lnTo>
                      <a:pt x="1004" y="945"/>
                    </a:lnTo>
                    <a:lnTo>
                      <a:pt x="1001" y="944"/>
                    </a:lnTo>
                    <a:lnTo>
                      <a:pt x="999" y="940"/>
                    </a:lnTo>
                    <a:lnTo>
                      <a:pt x="994" y="935"/>
                    </a:lnTo>
                    <a:lnTo>
                      <a:pt x="991" y="934"/>
                    </a:lnTo>
                    <a:lnTo>
                      <a:pt x="986" y="934"/>
                    </a:lnTo>
                    <a:lnTo>
                      <a:pt x="985" y="935"/>
                    </a:lnTo>
                    <a:lnTo>
                      <a:pt x="982" y="935"/>
                    </a:lnTo>
                    <a:lnTo>
                      <a:pt x="980" y="933"/>
                    </a:lnTo>
                    <a:lnTo>
                      <a:pt x="975" y="930"/>
                    </a:lnTo>
                    <a:lnTo>
                      <a:pt x="974" y="928"/>
                    </a:lnTo>
                    <a:lnTo>
                      <a:pt x="974" y="927"/>
                    </a:lnTo>
                    <a:lnTo>
                      <a:pt x="972" y="924"/>
                    </a:lnTo>
                    <a:lnTo>
                      <a:pt x="967" y="919"/>
                    </a:lnTo>
                    <a:lnTo>
                      <a:pt x="965" y="918"/>
                    </a:lnTo>
                    <a:lnTo>
                      <a:pt x="962" y="915"/>
                    </a:lnTo>
                    <a:lnTo>
                      <a:pt x="957" y="913"/>
                    </a:lnTo>
                    <a:lnTo>
                      <a:pt x="956" y="914"/>
                    </a:lnTo>
                    <a:lnTo>
                      <a:pt x="956" y="917"/>
                    </a:lnTo>
                    <a:lnTo>
                      <a:pt x="954" y="917"/>
                    </a:lnTo>
                    <a:lnTo>
                      <a:pt x="951" y="914"/>
                    </a:lnTo>
                    <a:lnTo>
                      <a:pt x="950" y="912"/>
                    </a:lnTo>
                    <a:lnTo>
                      <a:pt x="950" y="904"/>
                    </a:lnTo>
                    <a:lnTo>
                      <a:pt x="946" y="896"/>
                    </a:lnTo>
                    <a:lnTo>
                      <a:pt x="937" y="888"/>
                    </a:lnTo>
                    <a:lnTo>
                      <a:pt x="931" y="883"/>
                    </a:lnTo>
                    <a:lnTo>
                      <a:pt x="927" y="874"/>
                    </a:lnTo>
                    <a:lnTo>
                      <a:pt x="923" y="874"/>
                    </a:lnTo>
                    <a:lnTo>
                      <a:pt x="921" y="875"/>
                    </a:lnTo>
                    <a:lnTo>
                      <a:pt x="920" y="876"/>
                    </a:lnTo>
                    <a:lnTo>
                      <a:pt x="913" y="876"/>
                    </a:lnTo>
                    <a:lnTo>
                      <a:pt x="910" y="874"/>
                    </a:lnTo>
                    <a:lnTo>
                      <a:pt x="907" y="873"/>
                    </a:lnTo>
                    <a:lnTo>
                      <a:pt x="903" y="870"/>
                    </a:lnTo>
                    <a:lnTo>
                      <a:pt x="901" y="869"/>
                    </a:lnTo>
                    <a:lnTo>
                      <a:pt x="893" y="866"/>
                    </a:lnTo>
                    <a:lnTo>
                      <a:pt x="887" y="866"/>
                    </a:lnTo>
                    <a:lnTo>
                      <a:pt x="880" y="864"/>
                    </a:lnTo>
                    <a:lnTo>
                      <a:pt x="871" y="859"/>
                    </a:lnTo>
                    <a:lnTo>
                      <a:pt x="866" y="852"/>
                    </a:lnTo>
                    <a:lnTo>
                      <a:pt x="861" y="847"/>
                    </a:lnTo>
                    <a:lnTo>
                      <a:pt x="853" y="842"/>
                    </a:lnTo>
                    <a:lnTo>
                      <a:pt x="851" y="842"/>
                    </a:lnTo>
                    <a:lnTo>
                      <a:pt x="846" y="840"/>
                    </a:lnTo>
                    <a:lnTo>
                      <a:pt x="839" y="840"/>
                    </a:lnTo>
                    <a:lnTo>
                      <a:pt x="837" y="842"/>
                    </a:lnTo>
                    <a:lnTo>
                      <a:pt x="834" y="844"/>
                    </a:lnTo>
                    <a:lnTo>
                      <a:pt x="831" y="847"/>
                    </a:lnTo>
                    <a:lnTo>
                      <a:pt x="824" y="847"/>
                    </a:lnTo>
                    <a:lnTo>
                      <a:pt x="822" y="846"/>
                    </a:lnTo>
                    <a:lnTo>
                      <a:pt x="819" y="844"/>
                    </a:lnTo>
                    <a:lnTo>
                      <a:pt x="809" y="844"/>
                    </a:lnTo>
                    <a:lnTo>
                      <a:pt x="804" y="842"/>
                    </a:lnTo>
                    <a:lnTo>
                      <a:pt x="798" y="839"/>
                    </a:lnTo>
                    <a:lnTo>
                      <a:pt x="792" y="834"/>
                    </a:lnTo>
                    <a:lnTo>
                      <a:pt x="787" y="831"/>
                    </a:lnTo>
                    <a:lnTo>
                      <a:pt x="780" y="831"/>
                    </a:lnTo>
                    <a:lnTo>
                      <a:pt x="778" y="830"/>
                    </a:lnTo>
                    <a:lnTo>
                      <a:pt x="775" y="830"/>
                    </a:lnTo>
                    <a:lnTo>
                      <a:pt x="772" y="829"/>
                    </a:lnTo>
                    <a:lnTo>
                      <a:pt x="769" y="827"/>
                    </a:lnTo>
                    <a:lnTo>
                      <a:pt x="768" y="825"/>
                    </a:lnTo>
                    <a:lnTo>
                      <a:pt x="765" y="822"/>
                    </a:lnTo>
                    <a:lnTo>
                      <a:pt x="758" y="820"/>
                    </a:lnTo>
                    <a:lnTo>
                      <a:pt x="755" y="820"/>
                    </a:lnTo>
                    <a:lnTo>
                      <a:pt x="753" y="818"/>
                    </a:lnTo>
                    <a:lnTo>
                      <a:pt x="749" y="817"/>
                    </a:lnTo>
                    <a:lnTo>
                      <a:pt x="744" y="815"/>
                    </a:lnTo>
                    <a:lnTo>
                      <a:pt x="742" y="812"/>
                    </a:lnTo>
                    <a:lnTo>
                      <a:pt x="738" y="810"/>
                    </a:lnTo>
                    <a:lnTo>
                      <a:pt x="733" y="808"/>
                    </a:lnTo>
                    <a:lnTo>
                      <a:pt x="729" y="806"/>
                    </a:lnTo>
                    <a:lnTo>
                      <a:pt x="726" y="803"/>
                    </a:lnTo>
                    <a:lnTo>
                      <a:pt x="725" y="801"/>
                    </a:lnTo>
                    <a:lnTo>
                      <a:pt x="720" y="798"/>
                    </a:lnTo>
                    <a:lnTo>
                      <a:pt x="719" y="796"/>
                    </a:lnTo>
                    <a:lnTo>
                      <a:pt x="719" y="791"/>
                    </a:lnTo>
                    <a:lnTo>
                      <a:pt x="720" y="788"/>
                    </a:lnTo>
                    <a:lnTo>
                      <a:pt x="724" y="784"/>
                    </a:lnTo>
                    <a:lnTo>
                      <a:pt x="724" y="778"/>
                    </a:lnTo>
                    <a:lnTo>
                      <a:pt x="723" y="777"/>
                    </a:lnTo>
                    <a:lnTo>
                      <a:pt x="721" y="774"/>
                    </a:lnTo>
                    <a:lnTo>
                      <a:pt x="719" y="772"/>
                    </a:lnTo>
                    <a:lnTo>
                      <a:pt x="713" y="758"/>
                    </a:lnTo>
                    <a:lnTo>
                      <a:pt x="703" y="747"/>
                    </a:lnTo>
                    <a:lnTo>
                      <a:pt x="691" y="737"/>
                    </a:lnTo>
                    <a:lnTo>
                      <a:pt x="684" y="732"/>
                    </a:lnTo>
                    <a:lnTo>
                      <a:pt x="681" y="729"/>
                    </a:lnTo>
                    <a:lnTo>
                      <a:pt x="678" y="727"/>
                    </a:lnTo>
                    <a:lnTo>
                      <a:pt x="676" y="724"/>
                    </a:lnTo>
                    <a:lnTo>
                      <a:pt x="675" y="723"/>
                    </a:lnTo>
                    <a:lnTo>
                      <a:pt x="675" y="715"/>
                    </a:lnTo>
                    <a:lnTo>
                      <a:pt x="674" y="713"/>
                    </a:lnTo>
                    <a:lnTo>
                      <a:pt x="671" y="710"/>
                    </a:lnTo>
                    <a:lnTo>
                      <a:pt x="669" y="709"/>
                    </a:lnTo>
                    <a:lnTo>
                      <a:pt x="665" y="707"/>
                    </a:lnTo>
                    <a:lnTo>
                      <a:pt x="662" y="705"/>
                    </a:lnTo>
                    <a:lnTo>
                      <a:pt x="661" y="703"/>
                    </a:lnTo>
                    <a:lnTo>
                      <a:pt x="659" y="700"/>
                    </a:lnTo>
                    <a:lnTo>
                      <a:pt x="659" y="696"/>
                    </a:lnTo>
                    <a:lnTo>
                      <a:pt x="654" y="696"/>
                    </a:lnTo>
                    <a:lnTo>
                      <a:pt x="640" y="683"/>
                    </a:lnTo>
                    <a:lnTo>
                      <a:pt x="637" y="678"/>
                    </a:lnTo>
                    <a:lnTo>
                      <a:pt x="636" y="674"/>
                    </a:lnTo>
                    <a:lnTo>
                      <a:pt x="632" y="666"/>
                    </a:lnTo>
                    <a:lnTo>
                      <a:pt x="630" y="659"/>
                    </a:lnTo>
                    <a:lnTo>
                      <a:pt x="630" y="656"/>
                    </a:lnTo>
                    <a:lnTo>
                      <a:pt x="629" y="654"/>
                    </a:lnTo>
                    <a:lnTo>
                      <a:pt x="619" y="651"/>
                    </a:lnTo>
                    <a:lnTo>
                      <a:pt x="614" y="649"/>
                    </a:lnTo>
                    <a:lnTo>
                      <a:pt x="610" y="646"/>
                    </a:lnTo>
                    <a:lnTo>
                      <a:pt x="609" y="647"/>
                    </a:lnTo>
                    <a:lnTo>
                      <a:pt x="609" y="651"/>
                    </a:lnTo>
                    <a:lnTo>
                      <a:pt x="610" y="659"/>
                    </a:lnTo>
                    <a:lnTo>
                      <a:pt x="612" y="665"/>
                    </a:lnTo>
                    <a:lnTo>
                      <a:pt x="617" y="675"/>
                    </a:lnTo>
                    <a:lnTo>
                      <a:pt x="620" y="678"/>
                    </a:lnTo>
                    <a:lnTo>
                      <a:pt x="622" y="679"/>
                    </a:lnTo>
                    <a:lnTo>
                      <a:pt x="626" y="680"/>
                    </a:lnTo>
                    <a:lnTo>
                      <a:pt x="629" y="683"/>
                    </a:lnTo>
                    <a:lnTo>
                      <a:pt x="634" y="690"/>
                    </a:lnTo>
                    <a:lnTo>
                      <a:pt x="635" y="694"/>
                    </a:lnTo>
                    <a:lnTo>
                      <a:pt x="636" y="699"/>
                    </a:lnTo>
                    <a:lnTo>
                      <a:pt x="641" y="708"/>
                    </a:lnTo>
                    <a:lnTo>
                      <a:pt x="646" y="714"/>
                    </a:lnTo>
                    <a:lnTo>
                      <a:pt x="650" y="722"/>
                    </a:lnTo>
                    <a:lnTo>
                      <a:pt x="654" y="732"/>
                    </a:lnTo>
                    <a:lnTo>
                      <a:pt x="657" y="740"/>
                    </a:lnTo>
                    <a:lnTo>
                      <a:pt x="664" y="747"/>
                    </a:lnTo>
                    <a:lnTo>
                      <a:pt x="665" y="745"/>
                    </a:lnTo>
                    <a:lnTo>
                      <a:pt x="666" y="747"/>
                    </a:lnTo>
                    <a:lnTo>
                      <a:pt x="669" y="748"/>
                    </a:lnTo>
                    <a:lnTo>
                      <a:pt x="670" y="749"/>
                    </a:lnTo>
                    <a:lnTo>
                      <a:pt x="671" y="752"/>
                    </a:lnTo>
                    <a:lnTo>
                      <a:pt x="671" y="756"/>
                    </a:lnTo>
                    <a:lnTo>
                      <a:pt x="670" y="757"/>
                    </a:lnTo>
                    <a:lnTo>
                      <a:pt x="670" y="759"/>
                    </a:lnTo>
                    <a:lnTo>
                      <a:pt x="669" y="759"/>
                    </a:lnTo>
                    <a:lnTo>
                      <a:pt x="666" y="757"/>
                    </a:lnTo>
                    <a:lnTo>
                      <a:pt x="664" y="756"/>
                    </a:lnTo>
                    <a:lnTo>
                      <a:pt x="662" y="753"/>
                    </a:lnTo>
                    <a:lnTo>
                      <a:pt x="662" y="752"/>
                    </a:lnTo>
                    <a:lnTo>
                      <a:pt x="659" y="751"/>
                    </a:lnTo>
                    <a:lnTo>
                      <a:pt x="656" y="749"/>
                    </a:lnTo>
                    <a:lnTo>
                      <a:pt x="654" y="747"/>
                    </a:lnTo>
                    <a:lnTo>
                      <a:pt x="651" y="743"/>
                    </a:lnTo>
                    <a:lnTo>
                      <a:pt x="649" y="740"/>
                    </a:lnTo>
                    <a:lnTo>
                      <a:pt x="646" y="739"/>
                    </a:lnTo>
                    <a:lnTo>
                      <a:pt x="642" y="735"/>
                    </a:lnTo>
                    <a:lnTo>
                      <a:pt x="642" y="724"/>
                    </a:lnTo>
                    <a:lnTo>
                      <a:pt x="639" y="722"/>
                    </a:lnTo>
                    <a:lnTo>
                      <a:pt x="634" y="714"/>
                    </a:lnTo>
                    <a:lnTo>
                      <a:pt x="630" y="712"/>
                    </a:lnTo>
                    <a:lnTo>
                      <a:pt x="627" y="709"/>
                    </a:lnTo>
                    <a:lnTo>
                      <a:pt x="624" y="708"/>
                    </a:lnTo>
                    <a:lnTo>
                      <a:pt x="621" y="705"/>
                    </a:lnTo>
                    <a:lnTo>
                      <a:pt x="617" y="704"/>
                    </a:lnTo>
                    <a:lnTo>
                      <a:pt x="615" y="703"/>
                    </a:lnTo>
                    <a:lnTo>
                      <a:pt x="612" y="700"/>
                    </a:lnTo>
                    <a:lnTo>
                      <a:pt x="620" y="700"/>
                    </a:lnTo>
                    <a:lnTo>
                      <a:pt x="621" y="699"/>
                    </a:lnTo>
                    <a:lnTo>
                      <a:pt x="620" y="698"/>
                    </a:lnTo>
                    <a:lnTo>
                      <a:pt x="610" y="685"/>
                    </a:lnTo>
                    <a:lnTo>
                      <a:pt x="598" y="674"/>
                    </a:lnTo>
                    <a:lnTo>
                      <a:pt x="596" y="669"/>
                    </a:lnTo>
                    <a:lnTo>
                      <a:pt x="596" y="665"/>
                    </a:lnTo>
                    <a:lnTo>
                      <a:pt x="595" y="661"/>
                    </a:lnTo>
                    <a:lnTo>
                      <a:pt x="595" y="659"/>
                    </a:lnTo>
                    <a:lnTo>
                      <a:pt x="593" y="656"/>
                    </a:lnTo>
                    <a:lnTo>
                      <a:pt x="588" y="649"/>
                    </a:lnTo>
                    <a:lnTo>
                      <a:pt x="587" y="646"/>
                    </a:lnTo>
                    <a:lnTo>
                      <a:pt x="585" y="642"/>
                    </a:lnTo>
                    <a:lnTo>
                      <a:pt x="583" y="637"/>
                    </a:lnTo>
                    <a:lnTo>
                      <a:pt x="583" y="634"/>
                    </a:lnTo>
                    <a:lnTo>
                      <a:pt x="576" y="626"/>
                    </a:lnTo>
                    <a:lnTo>
                      <a:pt x="566" y="618"/>
                    </a:lnTo>
                    <a:lnTo>
                      <a:pt x="555" y="612"/>
                    </a:lnTo>
                    <a:lnTo>
                      <a:pt x="542" y="607"/>
                    </a:lnTo>
                    <a:lnTo>
                      <a:pt x="541" y="606"/>
                    </a:lnTo>
                    <a:lnTo>
                      <a:pt x="540" y="603"/>
                    </a:lnTo>
                    <a:lnTo>
                      <a:pt x="540" y="598"/>
                    </a:lnTo>
                    <a:lnTo>
                      <a:pt x="534" y="590"/>
                    </a:lnTo>
                    <a:lnTo>
                      <a:pt x="528" y="582"/>
                    </a:lnTo>
                    <a:lnTo>
                      <a:pt x="524" y="573"/>
                    </a:lnTo>
                    <a:lnTo>
                      <a:pt x="524" y="563"/>
                    </a:lnTo>
                    <a:lnTo>
                      <a:pt x="518" y="559"/>
                    </a:lnTo>
                    <a:lnTo>
                      <a:pt x="506" y="542"/>
                    </a:lnTo>
                    <a:lnTo>
                      <a:pt x="499" y="532"/>
                    </a:lnTo>
                    <a:lnTo>
                      <a:pt x="498" y="529"/>
                    </a:lnTo>
                    <a:lnTo>
                      <a:pt x="499" y="528"/>
                    </a:lnTo>
                    <a:lnTo>
                      <a:pt x="501" y="525"/>
                    </a:lnTo>
                    <a:lnTo>
                      <a:pt x="503" y="523"/>
                    </a:lnTo>
                    <a:lnTo>
                      <a:pt x="502" y="513"/>
                    </a:lnTo>
                    <a:lnTo>
                      <a:pt x="501" y="500"/>
                    </a:lnTo>
                    <a:lnTo>
                      <a:pt x="499" y="489"/>
                    </a:lnTo>
                    <a:lnTo>
                      <a:pt x="498" y="481"/>
                    </a:lnTo>
                    <a:lnTo>
                      <a:pt x="501" y="473"/>
                    </a:lnTo>
                    <a:lnTo>
                      <a:pt x="506" y="452"/>
                    </a:lnTo>
                    <a:lnTo>
                      <a:pt x="507" y="444"/>
                    </a:lnTo>
                    <a:lnTo>
                      <a:pt x="506" y="437"/>
                    </a:lnTo>
                    <a:lnTo>
                      <a:pt x="497" y="429"/>
                    </a:lnTo>
                    <a:lnTo>
                      <a:pt x="496" y="422"/>
                    </a:lnTo>
                    <a:lnTo>
                      <a:pt x="498" y="420"/>
                    </a:lnTo>
                    <a:lnTo>
                      <a:pt x="501" y="418"/>
                    </a:lnTo>
                    <a:lnTo>
                      <a:pt x="502" y="418"/>
                    </a:lnTo>
                    <a:lnTo>
                      <a:pt x="509" y="421"/>
                    </a:lnTo>
                    <a:lnTo>
                      <a:pt x="514" y="426"/>
                    </a:lnTo>
                    <a:lnTo>
                      <a:pt x="517" y="421"/>
                    </a:lnTo>
                    <a:lnTo>
                      <a:pt x="519" y="417"/>
                    </a:lnTo>
                    <a:lnTo>
                      <a:pt x="519" y="412"/>
                    </a:lnTo>
                    <a:lnTo>
                      <a:pt x="516" y="408"/>
                    </a:lnTo>
                    <a:lnTo>
                      <a:pt x="514" y="406"/>
                    </a:lnTo>
                    <a:lnTo>
                      <a:pt x="513" y="405"/>
                    </a:lnTo>
                    <a:lnTo>
                      <a:pt x="512" y="405"/>
                    </a:lnTo>
                    <a:lnTo>
                      <a:pt x="511" y="403"/>
                    </a:lnTo>
                    <a:lnTo>
                      <a:pt x="508" y="402"/>
                    </a:lnTo>
                    <a:lnTo>
                      <a:pt x="504" y="401"/>
                    </a:lnTo>
                    <a:lnTo>
                      <a:pt x="501" y="398"/>
                    </a:lnTo>
                    <a:lnTo>
                      <a:pt x="496" y="396"/>
                    </a:lnTo>
                    <a:lnTo>
                      <a:pt x="494" y="395"/>
                    </a:lnTo>
                    <a:lnTo>
                      <a:pt x="493" y="391"/>
                    </a:lnTo>
                    <a:lnTo>
                      <a:pt x="491" y="390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3" y="386"/>
                    </a:lnTo>
                    <a:lnTo>
                      <a:pt x="481" y="386"/>
                    </a:lnTo>
                    <a:lnTo>
                      <a:pt x="478" y="385"/>
                    </a:lnTo>
                    <a:lnTo>
                      <a:pt x="477" y="383"/>
                    </a:lnTo>
                    <a:lnTo>
                      <a:pt x="476" y="381"/>
                    </a:lnTo>
                    <a:lnTo>
                      <a:pt x="467" y="378"/>
                    </a:lnTo>
                    <a:lnTo>
                      <a:pt x="463" y="374"/>
                    </a:lnTo>
                    <a:lnTo>
                      <a:pt x="459" y="367"/>
                    </a:lnTo>
                    <a:lnTo>
                      <a:pt x="458" y="361"/>
                    </a:lnTo>
                    <a:lnTo>
                      <a:pt x="455" y="358"/>
                    </a:lnTo>
                    <a:lnTo>
                      <a:pt x="450" y="356"/>
                    </a:lnTo>
                    <a:lnTo>
                      <a:pt x="449" y="354"/>
                    </a:lnTo>
                    <a:lnTo>
                      <a:pt x="447" y="353"/>
                    </a:lnTo>
                    <a:lnTo>
                      <a:pt x="445" y="351"/>
                    </a:lnTo>
                    <a:lnTo>
                      <a:pt x="444" y="349"/>
                    </a:lnTo>
                    <a:lnTo>
                      <a:pt x="444" y="343"/>
                    </a:lnTo>
                    <a:lnTo>
                      <a:pt x="443" y="340"/>
                    </a:lnTo>
                    <a:lnTo>
                      <a:pt x="438" y="338"/>
                    </a:lnTo>
                    <a:lnTo>
                      <a:pt x="437" y="338"/>
                    </a:lnTo>
                    <a:lnTo>
                      <a:pt x="432" y="335"/>
                    </a:lnTo>
                    <a:lnTo>
                      <a:pt x="429" y="330"/>
                    </a:lnTo>
                    <a:lnTo>
                      <a:pt x="429" y="318"/>
                    </a:lnTo>
                    <a:lnTo>
                      <a:pt x="428" y="315"/>
                    </a:lnTo>
                    <a:lnTo>
                      <a:pt x="427" y="314"/>
                    </a:lnTo>
                    <a:lnTo>
                      <a:pt x="427" y="313"/>
                    </a:lnTo>
                    <a:lnTo>
                      <a:pt x="425" y="313"/>
                    </a:lnTo>
                    <a:lnTo>
                      <a:pt x="424" y="314"/>
                    </a:lnTo>
                    <a:lnTo>
                      <a:pt x="419" y="314"/>
                    </a:lnTo>
                    <a:lnTo>
                      <a:pt x="415" y="312"/>
                    </a:lnTo>
                    <a:lnTo>
                      <a:pt x="413" y="309"/>
                    </a:lnTo>
                    <a:lnTo>
                      <a:pt x="409" y="307"/>
                    </a:lnTo>
                    <a:lnTo>
                      <a:pt x="407" y="301"/>
                    </a:lnTo>
                    <a:lnTo>
                      <a:pt x="407" y="293"/>
                    </a:lnTo>
                    <a:lnTo>
                      <a:pt x="405" y="290"/>
                    </a:lnTo>
                    <a:lnTo>
                      <a:pt x="403" y="290"/>
                    </a:lnTo>
                    <a:lnTo>
                      <a:pt x="400" y="289"/>
                    </a:lnTo>
                    <a:lnTo>
                      <a:pt x="390" y="289"/>
                    </a:lnTo>
                    <a:lnTo>
                      <a:pt x="388" y="286"/>
                    </a:lnTo>
                    <a:lnTo>
                      <a:pt x="386" y="284"/>
                    </a:lnTo>
                    <a:lnTo>
                      <a:pt x="386" y="283"/>
                    </a:lnTo>
                    <a:lnTo>
                      <a:pt x="393" y="276"/>
                    </a:lnTo>
                    <a:lnTo>
                      <a:pt x="393" y="271"/>
                    </a:lnTo>
                    <a:lnTo>
                      <a:pt x="390" y="271"/>
                    </a:lnTo>
                    <a:lnTo>
                      <a:pt x="388" y="273"/>
                    </a:lnTo>
                    <a:lnTo>
                      <a:pt x="384" y="276"/>
                    </a:lnTo>
                    <a:lnTo>
                      <a:pt x="380" y="276"/>
                    </a:lnTo>
                    <a:lnTo>
                      <a:pt x="379" y="275"/>
                    </a:lnTo>
                    <a:lnTo>
                      <a:pt x="376" y="274"/>
                    </a:lnTo>
                    <a:lnTo>
                      <a:pt x="375" y="271"/>
                    </a:lnTo>
                    <a:lnTo>
                      <a:pt x="375" y="266"/>
                    </a:lnTo>
                    <a:lnTo>
                      <a:pt x="376" y="265"/>
                    </a:lnTo>
                    <a:lnTo>
                      <a:pt x="378" y="263"/>
                    </a:lnTo>
                    <a:lnTo>
                      <a:pt x="379" y="261"/>
                    </a:lnTo>
                    <a:lnTo>
                      <a:pt x="376" y="259"/>
                    </a:lnTo>
                    <a:lnTo>
                      <a:pt x="375" y="259"/>
                    </a:lnTo>
                    <a:lnTo>
                      <a:pt x="374" y="257"/>
                    </a:lnTo>
                    <a:lnTo>
                      <a:pt x="373" y="259"/>
                    </a:lnTo>
                    <a:lnTo>
                      <a:pt x="369" y="259"/>
                    </a:lnTo>
                    <a:lnTo>
                      <a:pt x="365" y="257"/>
                    </a:lnTo>
                    <a:lnTo>
                      <a:pt x="360" y="252"/>
                    </a:lnTo>
                    <a:lnTo>
                      <a:pt x="358" y="257"/>
                    </a:lnTo>
                    <a:lnTo>
                      <a:pt x="356" y="259"/>
                    </a:lnTo>
                    <a:lnTo>
                      <a:pt x="354" y="260"/>
                    </a:lnTo>
                    <a:lnTo>
                      <a:pt x="350" y="259"/>
                    </a:lnTo>
                    <a:lnTo>
                      <a:pt x="348" y="257"/>
                    </a:lnTo>
                    <a:lnTo>
                      <a:pt x="344" y="255"/>
                    </a:lnTo>
                    <a:lnTo>
                      <a:pt x="339" y="250"/>
                    </a:lnTo>
                    <a:lnTo>
                      <a:pt x="338" y="247"/>
                    </a:lnTo>
                    <a:lnTo>
                      <a:pt x="335" y="245"/>
                    </a:lnTo>
                    <a:lnTo>
                      <a:pt x="322" y="240"/>
                    </a:lnTo>
                    <a:lnTo>
                      <a:pt x="311" y="235"/>
                    </a:lnTo>
                    <a:lnTo>
                      <a:pt x="299" y="230"/>
                    </a:lnTo>
                    <a:lnTo>
                      <a:pt x="276" y="230"/>
                    </a:lnTo>
                    <a:lnTo>
                      <a:pt x="265" y="227"/>
                    </a:lnTo>
                    <a:lnTo>
                      <a:pt x="255" y="224"/>
                    </a:lnTo>
                    <a:lnTo>
                      <a:pt x="245" y="218"/>
                    </a:lnTo>
                    <a:lnTo>
                      <a:pt x="237" y="210"/>
                    </a:lnTo>
                    <a:lnTo>
                      <a:pt x="233" y="211"/>
                    </a:lnTo>
                    <a:lnTo>
                      <a:pt x="228" y="212"/>
                    </a:lnTo>
                    <a:lnTo>
                      <a:pt x="225" y="215"/>
                    </a:lnTo>
                    <a:lnTo>
                      <a:pt x="221" y="216"/>
                    </a:lnTo>
                    <a:lnTo>
                      <a:pt x="222" y="218"/>
                    </a:lnTo>
                    <a:lnTo>
                      <a:pt x="225" y="222"/>
                    </a:lnTo>
                    <a:lnTo>
                      <a:pt x="220" y="227"/>
                    </a:lnTo>
                    <a:lnTo>
                      <a:pt x="211" y="234"/>
                    </a:lnTo>
                    <a:lnTo>
                      <a:pt x="201" y="239"/>
                    </a:lnTo>
                    <a:lnTo>
                      <a:pt x="192" y="244"/>
                    </a:lnTo>
                    <a:lnTo>
                      <a:pt x="184" y="245"/>
                    </a:lnTo>
                    <a:lnTo>
                      <a:pt x="183" y="245"/>
                    </a:lnTo>
                    <a:lnTo>
                      <a:pt x="181" y="242"/>
                    </a:lnTo>
                    <a:lnTo>
                      <a:pt x="181" y="240"/>
                    </a:lnTo>
                    <a:lnTo>
                      <a:pt x="182" y="239"/>
                    </a:lnTo>
                    <a:lnTo>
                      <a:pt x="183" y="239"/>
                    </a:lnTo>
                    <a:lnTo>
                      <a:pt x="183" y="234"/>
                    </a:lnTo>
                    <a:lnTo>
                      <a:pt x="186" y="225"/>
                    </a:lnTo>
                    <a:lnTo>
                      <a:pt x="191" y="218"/>
                    </a:lnTo>
                    <a:lnTo>
                      <a:pt x="201" y="213"/>
                    </a:lnTo>
                    <a:lnTo>
                      <a:pt x="201" y="210"/>
                    </a:lnTo>
                    <a:lnTo>
                      <a:pt x="197" y="210"/>
                    </a:lnTo>
                    <a:lnTo>
                      <a:pt x="189" y="212"/>
                    </a:lnTo>
                    <a:lnTo>
                      <a:pt x="179" y="218"/>
                    </a:lnTo>
                    <a:lnTo>
                      <a:pt x="169" y="227"/>
                    </a:lnTo>
                    <a:lnTo>
                      <a:pt x="162" y="237"/>
                    </a:lnTo>
                    <a:lnTo>
                      <a:pt x="159" y="246"/>
                    </a:lnTo>
                    <a:lnTo>
                      <a:pt x="159" y="252"/>
                    </a:lnTo>
                    <a:lnTo>
                      <a:pt x="157" y="260"/>
                    </a:lnTo>
                    <a:lnTo>
                      <a:pt x="154" y="263"/>
                    </a:lnTo>
                    <a:lnTo>
                      <a:pt x="151" y="265"/>
                    </a:lnTo>
                    <a:lnTo>
                      <a:pt x="146" y="266"/>
                    </a:lnTo>
                    <a:lnTo>
                      <a:pt x="142" y="268"/>
                    </a:lnTo>
                    <a:lnTo>
                      <a:pt x="138" y="270"/>
                    </a:lnTo>
                    <a:lnTo>
                      <a:pt x="136" y="273"/>
                    </a:lnTo>
                    <a:lnTo>
                      <a:pt x="134" y="275"/>
                    </a:lnTo>
                    <a:lnTo>
                      <a:pt x="132" y="279"/>
                    </a:lnTo>
                    <a:lnTo>
                      <a:pt x="123" y="285"/>
                    </a:lnTo>
                    <a:lnTo>
                      <a:pt x="114" y="290"/>
                    </a:lnTo>
                    <a:lnTo>
                      <a:pt x="97" y="303"/>
                    </a:lnTo>
                    <a:lnTo>
                      <a:pt x="85" y="307"/>
                    </a:lnTo>
                    <a:lnTo>
                      <a:pt x="73" y="309"/>
                    </a:lnTo>
                    <a:lnTo>
                      <a:pt x="64" y="312"/>
                    </a:lnTo>
                    <a:lnTo>
                      <a:pt x="58" y="317"/>
                    </a:lnTo>
                    <a:lnTo>
                      <a:pt x="50" y="322"/>
                    </a:lnTo>
                    <a:lnTo>
                      <a:pt x="43" y="324"/>
                    </a:lnTo>
                    <a:lnTo>
                      <a:pt x="33" y="324"/>
                    </a:lnTo>
                    <a:lnTo>
                      <a:pt x="38" y="319"/>
                    </a:lnTo>
                    <a:lnTo>
                      <a:pt x="40" y="318"/>
                    </a:lnTo>
                    <a:lnTo>
                      <a:pt x="43" y="318"/>
                    </a:lnTo>
                    <a:lnTo>
                      <a:pt x="46" y="317"/>
                    </a:lnTo>
                    <a:lnTo>
                      <a:pt x="49" y="317"/>
                    </a:lnTo>
                    <a:lnTo>
                      <a:pt x="51" y="315"/>
                    </a:lnTo>
                    <a:lnTo>
                      <a:pt x="55" y="312"/>
                    </a:lnTo>
                    <a:lnTo>
                      <a:pt x="58" y="308"/>
                    </a:lnTo>
                    <a:lnTo>
                      <a:pt x="61" y="304"/>
                    </a:lnTo>
                    <a:lnTo>
                      <a:pt x="65" y="301"/>
                    </a:lnTo>
                    <a:lnTo>
                      <a:pt x="68" y="300"/>
                    </a:lnTo>
                    <a:lnTo>
                      <a:pt x="72" y="300"/>
                    </a:lnTo>
                    <a:lnTo>
                      <a:pt x="74" y="299"/>
                    </a:lnTo>
                    <a:lnTo>
                      <a:pt x="80" y="299"/>
                    </a:lnTo>
                    <a:lnTo>
                      <a:pt x="84" y="295"/>
                    </a:lnTo>
                    <a:lnTo>
                      <a:pt x="94" y="288"/>
                    </a:lnTo>
                    <a:lnTo>
                      <a:pt x="117" y="273"/>
                    </a:lnTo>
                    <a:lnTo>
                      <a:pt x="123" y="268"/>
                    </a:lnTo>
                    <a:lnTo>
                      <a:pt x="130" y="255"/>
                    </a:lnTo>
                    <a:lnTo>
                      <a:pt x="137" y="249"/>
                    </a:lnTo>
                    <a:lnTo>
                      <a:pt x="130" y="249"/>
                    </a:lnTo>
                    <a:lnTo>
                      <a:pt x="127" y="250"/>
                    </a:lnTo>
                    <a:lnTo>
                      <a:pt x="123" y="252"/>
                    </a:lnTo>
                    <a:lnTo>
                      <a:pt x="119" y="254"/>
                    </a:lnTo>
                    <a:lnTo>
                      <a:pt x="112" y="254"/>
                    </a:lnTo>
                    <a:lnTo>
                      <a:pt x="109" y="252"/>
                    </a:lnTo>
                    <a:lnTo>
                      <a:pt x="107" y="252"/>
                    </a:lnTo>
                    <a:lnTo>
                      <a:pt x="104" y="251"/>
                    </a:lnTo>
                    <a:lnTo>
                      <a:pt x="103" y="254"/>
                    </a:lnTo>
                    <a:lnTo>
                      <a:pt x="102" y="255"/>
                    </a:lnTo>
                    <a:lnTo>
                      <a:pt x="102" y="257"/>
                    </a:lnTo>
                    <a:lnTo>
                      <a:pt x="94" y="254"/>
                    </a:lnTo>
                    <a:lnTo>
                      <a:pt x="88" y="251"/>
                    </a:lnTo>
                    <a:lnTo>
                      <a:pt x="82" y="246"/>
                    </a:lnTo>
                    <a:lnTo>
                      <a:pt x="82" y="252"/>
                    </a:lnTo>
                    <a:lnTo>
                      <a:pt x="75" y="252"/>
                    </a:lnTo>
                    <a:lnTo>
                      <a:pt x="73" y="254"/>
                    </a:lnTo>
                    <a:lnTo>
                      <a:pt x="72" y="256"/>
                    </a:lnTo>
                    <a:lnTo>
                      <a:pt x="70" y="256"/>
                    </a:lnTo>
                    <a:lnTo>
                      <a:pt x="68" y="254"/>
                    </a:lnTo>
                    <a:lnTo>
                      <a:pt x="67" y="251"/>
                    </a:lnTo>
                    <a:lnTo>
                      <a:pt x="67" y="235"/>
                    </a:lnTo>
                    <a:lnTo>
                      <a:pt x="65" y="232"/>
                    </a:lnTo>
                    <a:lnTo>
                      <a:pt x="64" y="231"/>
                    </a:lnTo>
                    <a:lnTo>
                      <a:pt x="63" y="231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5" y="239"/>
                    </a:lnTo>
                    <a:lnTo>
                      <a:pt x="50" y="237"/>
                    </a:lnTo>
                    <a:lnTo>
                      <a:pt x="44" y="234"/>
                    </a:lnTo>
                    <a:lnTo>
                      <a:pt x="36" y="229"/>
                    </a:lnTo>
                    <a:lnTo>
                      <a:pt x="28" y="220"/>
                    </a:lnTo>
                    <a:lnTo>
                      <a:pt x="30" y="220"/>
                    </a:lnTo>
                    <a:lnTo>
                      <a:pt x="31" y="218"/>
                    </a:lnTo>
                    <a:lnTo>
                      <a:pt x="34" y="218"/>
                    </a:lnTo>
                    <a:lnTo>
                      <a:pt x="31" y="215"/>
                    </a:lnTo>
                    <a:lnTo>
                      <a:pt x="26" y="210"/>
                    </a:lnTo>
                    <a:lnTo>
                      <a:pt x="23" y="207"/>
                    </a:lnTo>
                    <a:lnTo>
                      <a:pt x="20" y="206"/>
                    </a:lnTo>
                    <a:lnTo>
                      <a:pt x="18" y="201"/>
                    </a:lnTo>
                    <a:lnTo>
                      <a:pt x="21" y="192"/>
                    </a:lnTo>
                    <a:lnTo>
                      <a:pt x="29" y="185"/>
                    </a:lnTo>
                    <a:lnTo>
                      <a:pt x="39" y="179"/>
                    </a:lnTo>
                    <a:lnTo>
                      <a:pt x="48" y="178"/>
                    </a:lnTo>
                    <a:lnTo>
                      <a:pt x="53" y="177"/>
                    </a:lnTo>
                    <a:lnTo>
                      <a:pt x="60" y="174"/>
                    </a:lnTo>
                    <a:lnTo>
                      <a:pt x="69" y="169"/>
                    </a:lnTo>
                    <a:lnTo>
                      <a:pt x="77" y="166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8" y="158"/>
                    </a:lnTo>
                    <a:lnTo>
                      <a:pt x="75" y="157"/>
                    </a:lnTo>
                    <a:lnTo>
                      <a:pt x="74" y="154"/>
                    </a:lnTo>
                    <a:lnTo>
                      <a:pt x="73" y="153"/>
                    </a:lnTo>
                    <a:lnTo>
                      <a:pt x="73" y="152"/>
                    </a:lnTo>
                    <a:lnTo>
                      <a:pt x="74" y="151"/>
                    </a:lnTo>
                    <a:lnTo>
                      <a:pt x="78" y="151"/>
                    </a:lnTo>
                    <a:lnTo>
                      <a:pt x="79" y="152"/>
                    </a:lnTo>
                    <a:lnTo>
                      <a:pt x="79" y="146"/>
                    </a:lnTo>
                    <a:lnTo>
                      <a:pt x="70" y="146"/>
                    </a:lnTo>
                    <a:lnTo>
                      <a:pt x="68" y="148"/>
                    </a:lnTo>
                    <a:lnTo>
                      <a:pt x="63" y="151"/>
                    </a:lnTo>
                    <a:lnTo>
                      <a:pt x="59" y="153"/>
                    </a:lnTo>
                    <a:lnTo>
                      <a:pt x="50" y="153"/>
                    </a:lnTo>
                    <a:lnTo>
                      <a:pt x="46" y="152"/>
                    </a:lnTo>
                    <a:lnTo>
                      <a:pt x="41" y="149"/>
                    </a:lnTo>
                    <a:lnTo>
                      <a:pt x="16" y="149"/>
                    </a:lnTo>
                    <a:lnTo>
                      <a:pt x="16" y="147"/>
                    </a:lnTo>
                    <a:lnTo>
                      <a:pt x="15" y="144"/>
                    </a:lnTo>
                    <a:lnTo>
                      <a:pt x="11" y="140"/>
                    </a:lnTo>
                    <a:lnTo>
                      <a:pt x="11" y="135"/>
                    </a:lnTo>
                    <a:lnTo>
                      <a:pt x="13" y="134"/>
                    </a:lnTo>
                    <a:lnTo>
                      <a:pt x="9" y="134"/>
                    </a:lnTo>
                    <a:lnTo>
                      <a:pt x="5" y="133"/>
                    </a:lnTo>
                    <a:lnTo>
                      <a:pt x="0" y="128"/>
                    </a:lnTo>
                    <a:lnTo>
                      <a:pt x="11" y="122"/>
                    </a:lnTo>
                    <a:lnTo>
                      <a:pt x="25" y="117"/>
                    </a:lnTo>
                    <a:lnTo>
                      <a:pt x="36" y="110"/>
                    </a:lnTo>
                    <a:lnTo>
                      <a:pt x="44" y="110"/>
                    </a:lnTo>
                    <a:lnTo>
                      <a:pt x="44" y="114"/>
                    </a:lnTo>
                    <a:lnTo>
                      <a:pt x="46" y="119"/>
                    </a:lnTo>
                    <a:lnTo>
                      <a:pt x="70" y="119"/>
                    </a:lnTo>
                    <a:lnTo>
                      <a:pt x="67" y="112"/>
                    </a:lnTo>
                    <a:lnTo>
                      <a:pt x="61" y="107"/>
                    </a:lnTo>
                    <a:lnTo>
                      <a:pt x="54" y="104"/>
                    </a:lnTo>
                    <a:lnTo>
                      <a:pt x="46" y="100"/>
                    </a:lnTo>
                    <a:lnTo>
                      <a:pt x="44" y="98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29" y="81"/>
                    </a:lnTo>
                    <a:lnTo>
                      <a:pt x="21" y="79"/>
                    </a:lnTo>
                    <a:lnTo>
                      <a:pt x="15" y="78"/>
                    </a:lnTo>
                    <a:lnTo>
                      <a:pt x="13" y="75"/>
                    </a:lnTo>
                    <a:lnTo>
                      <a:pt x="13" y="74"/>
                    </a:lnTo>
                    <a:lnTo>
                      <a:pt x="14" y="73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9" y="63"/>
                    </a:lnTo>
                    <a:lnTo>
                      <a:pt x="40" y="63"/>
                    </a:lnTo>
                    <a:lnTo>
                      <a:pt x="55" y="47"/>
                    </a:lnTo>
                    <a:lnTo>
                      <a:pt x="73" y="34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9" y="24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4" y="20"/>
                    </a:lnTo>
                    <a:lnTo>
                      <a:pt x="119" y="15"/>
                    </a:lnTo>
                    <a:lnTo>
                      <a:pt x="122" y="13"/>
                    </a:lnTo>
                    <a:lnTo>
                      <a:pt x="125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4" y="16"/>
                    </a:lnTo>
                    <a:lnTo>
                      <a:pt x="138" y="18"/>
                    </a:lnTo>
                    <a:lnTo>
                      <a:pt x="136" y="21"/>
                    </a:lnTo>
                    <a:lnTo>
                      <a:pt x="136" y="22"/>
                    </a:lnTo>
                    <a:lnTo>
                      <a:pt x="134" y="24"/>
                    </a:lnTo>
                    <a:lnTo>
                      <a:pt x="137" y="24"/>
                    </a:lnTo>
                    <a:lnTo>
                      <a:pt x="142" y="21"/>
                    </a:lnTo>
                    <a:lnTo>
                      <a:pt x="144" y="18"/>
                    </a:lnTo>
                    <a:lnTo>
                      <a:pt x="148" y="20"/>
                    </a:lnTo>
                    <a:lnTo>
                      <a:pt x="149" y="20"/>
                    </a:lnTo>
                    <a:lnTo>
                      <a:pt x="154" y="22"/>
                    </a:lnTo>
                    <a:lnTo>
                      <a:pt x="174" y="22"/>
                    </a:lnTo>
                    <a:lnTo>
                      <a:pt x="178" y="25"/>
                    </a:lnTo>
                    <a:lnTo>
                      <a:pt x="182" y="29"/>
                    </a:lnTo>
                    <a:lnTo>
                      <a:pt x="186" y="30"/>
                    </a:lnTo>
                    <a:lnTo>
                      <a:pt x="217" y="30"/>
                    </a:lnTo>
                    <a:lnTo>
                      <a:pt x="226" y="35"/>
                    </a:lnTo>
                    <a:lnTo>
                      <a:pt x="238" y="39"/>
                    </a:lnTo>
                    <a:lnTo>
                      <a:pt x="252" y="41"/>
                    </a:lnTo>
                    <a:lnTo>
                      <a:pt x="267" y="41"/>
                    </a:lnTo>
                    <a:lnTo>
                      <a:pt x="279" y="37"/>
                    </a:lnTo>
                    <a:lnTo>
                      <a:pt x="282" y="37"/>
                    </a:lnTo>
                    <a:lnTo>
                      <a:pt x="292" y="39"/>
                    </a:lnTo>
                    <a:lnTo>
                      <a:pt x="300" y="42"/>
                    </a:lnTo>
                    <a:lnTo>
                      <a:pt x="309" y="46"/>
                    </a:lnTo>
                    <a:lnTo>
                      <a:pt x="309" y="45"/>
                    </a:lnTo>
                    <a:lnTo>
                      <a:pt x="310" y="46"/>
                    </a:lnTo>
                    <a:lnTo>
                      <a:pt x="312" y="46"/>
                    </a:lnTo>
                    <a:lnTo>
                      <a:pt x="314" y="45"/>
                    </a:lnTo>
                    <a:lnTo>
                      <a:pt x="314" y="46"/>
                    </a:lnTo>
                    <a:lnTo>
                      <a:pt x="315" y="47"/>
                    </a:lnTo>
                    <a:lnTo>
                      <a:pt x="317" y="49"/>
                    </a:lnTo>
                    <a:lnTo>
                      <a:pt x="319" y="50"/>
                    </a:lnTo>
                    <a:lnTo>
                      <a:pt x="319" y="51"/>
                    </a:lnTo>
                    <a:lnTo>
                      <a:pt x="335" y="59"/>
                    </a:lnTo>
                    <a:lnTo>
                      <a:pt x="351" y="61"/>
                    </a:lnTo>
                    <a:lnTo>
                      <a:pt x="364" y="63"/>
                    </a:lnTo>
                    <a:lnTo>
                      <a:pt x="364" y="61"/>
                    </a:lnTo>
                    <a:lnTo>
                      <a:pt x="361" y="59"/>
                    </a:lnTo>
                    <a:lnTo>
                      <a:pt x="361" y="56"/>
                    </a:lnTo>
                    <a:lnTo>
                      <a:pt x="366" y="54"/>
                    </a:lnTo>
                    <a:lnTo>
                      <a:pt x="370" y="52"/>
                    </a:lnTo>
                    <a:lnTo>
                      <a:pt x="378" y="52"/>
                    </a:lnTo>
                    <a:lnTo>
                      <a:pt x="378" y="51"/>
                    </a:lnTo>
                    <a:lnTo>
                      <a:pt x="379" y="50"/>
                    </a:lnTo>
                    <a:lnTo>
                      <a:pt x="379" y="49"/>
                    </a:lnTo>
                    <a:lnTo>
                      <a:pt x="380" y="47"/>
                    </a:lnTo>
                    <a:lnTo>
                      <a:pt x="380" y="46"/>
                    </a:lnTo>
                    <a:lnTo>
                      <a:pt x="384" y="46"/>
                    </a:lnTo>
                    <a:lnTo>
                      <a:pt x="386" y="47"/>
                    </a:lnTo>
                    <a:lnTo>
                      <a:pt x="389" y="50"/>
                    </a:lnTo>
                    <a:lnTo>
                      <a:pt x="393" y="50"/>
                    </a:lnTo>
                    <a:lnTo>
                      <a:pt x="395" y="49"/>
                    </a:lnTo>
                    <a:lnTo>
                      <a:pt x="399" y="47"/>
                    </a:lnTo>
                    <a:lnTo>
                      <a:pt x="407" y="44"/>
                    </a:lnTo>
                    <a:lnTo>
                      <a:pt x="417" y="41"/>
                    </a:lnTo>
                    <a:lnTo>
                      <a:pt x="425" y="39"/>
                    </a:lnTo>
                    <a:lnTo>
                      <a:pt x="435" y="36"/>
                    </a:lnTo>
                    <a:lnTo>
                      <a:pt x="438" y="41"/>
                    </a:lnTo>
                    <a:lnTo>
                      <a:pt x="440" y="42"/>
                    </a:lnTo>
                    <a:lnTo>
                      <a:pt x="445" y="42"/>
                    </a:lnTo>
                    <a:lnTo>
                      <a:pt x="449" y="39"/>
                    </a:lnTo>
                    <a:lnTo>
                      <a:pt x="452" y="34"/>
                    </a:lnTo>
                    <a:lnTo>
                      <a:pt x="453" y="32"/>
                    </a:lnTo>
                    <a:lnTo>
                      <a:pt x="454" y="30"/>
                    </a:lnTo>
                    <a:lnTo>
                      <a:pt x="457" y="30"/>
                    </a:lnTo>
                    <a:lnTo>
                      <a:pt x="463" y="36"/>
                    </a:lnTo>
                    <a:lnTo>
                      <a:pt x="468" y="42"/>
                    </a:lnTo>
                    <a:lnTo>
                      <a:pt x="473" y="46"/>
                    </a:lnTo>
                    <a:lnTo>
                      <a:pt x="478" y="49"/>
                    </a:lnTo>
                    <a:lnTo>
                      <a:pt x="481" y="49"/>
                    </a:lnTo>
                    <a:lnTo>
                      <a:pt x="483" y="47"/>
                    </a:lnTo>
                    <a:lnTo>
                      <a:pt x="484" y="45"/>
                    </a:lnTo>
                    <a:lnTo>
                      <a:pt x="491" y="39"/>
                    </a:lnTo>
                    <a:lnTo>
                      <a:pt x="494" y="37"/>
                    </a:lnTo>
                    <a:lnTo>
                      <a:pt x="494" y="40"/>
                    </a:lnTo>
                    <a:lnTo>
                      <a:pt x="497" y="42"/>
                    </a:lnTo>
                    <a:lnTo>
                      <a:pt x="498" y="46"/>
                    </a:lnTo>
                    <a:lnTo>
                      <a:pt x="503" y="49"/>
                    </a:lnTo>
                    <a:lnTo>
                      <a:pt x="507" y="49"/>
                    </a:lnTo>
                    <a:lnTo>
                      <a:pt x="511" y="47"/>
                    </a:lnTo>
                    <a:lnTo>
                      <a:pt x="513" y="45"/>
                    </a:lnTo>
                    <a:lnTo>
                      <a:pt x="517" y="44"/>
                    </a:lnTo>
                    <a:lnTo>
                      <a:pt x="521" y="44"/>
                    </a:lnTo>
                    <a:lnTo>
                      <a:pt x="534" y="46"/>
                    </a:lnTo>
                    <a:lnTo>
                      <a:pt x="546" y="51"/>
                    </a:lnTo>
                    <a:lnTo>
                      <a:pt x="558" y="56"/>
                    </a:lnTo>
                    <a:lnTo>
                      <a:pt x="570" y="60"/>
                    </a:lnTo>
                    <a:lnTo>
                      <a:pt x="583" y="61"/>
                    </a:lnTo>
                    <a:lnTo>
                      <a:pt x="595" y="60"/>
                    </a:lnTo>
                    <a:lnTo>
                      <a:pt x="601" y="60"/>
                    </a:lnTo>
                    <a:lnTo>
                      <a:pt x="605" y="63"/>
                    </a:lnTo>
                    <a:lnTo>
                      <a:pt x="610" y="66"/>
                    </a:lnTo>
                    <a:lnTo>
                      <a:pt x="615" y="74"/>
                    </a:lnTo>
                    <a:lnTo>
                      <a:pt x="614" y="74"/>
                    </a:lnTo>
                    <a:lnTo>
                      <a:pt x="611" y="75"/>
                    </a:lnTo>
                    <a:lnTo>
                      <a:pt x="604" y="75"/>
                    </a:lnTo>
                    <a:lnTo>
                      <a:pt x="601" y="78"/>
                    </a:lnTo>
                    <a:lnTo>
                      <a:pt x="601" y="79"/>
                    </a:lnTo>
                    <a:lnTo>
                      <a:pt x="602" y="80"/>
                    </a:lnTo>
                    <a:lnTo>
                      <a:pt x="602" y="81"/>
                    </a:lnTo>
                    <a:lnTo>
                      <a:pt x="607" y="84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31" y="81"/>
                    </a:lnTo>
                    <a:lnTo>
                      <a:pt x="639" y="80"/>
                    </a:lnTo>
                    <a:lnTo>
                      <a:pt x="665" y="80"/>
                    </a:lnTo>
                    <a:lnTo>
                      <a:pt x="671" y="84"/>
                    </a:lnTo>
                    <a:lnTo>
                      <a:pt x="674" y="85"/>
                    </a:lnTo>
                    <a:lnTo>
                      <a:pt x="676" y="88"/>
                    </a:lnTo>
                    <a:lnTo>
                      <a:pt x="678" y="90"/>
                    </a:lnTo>
                    <a:lnTo>
                      <a:pt x="680" y="93"/>
                    </a:lnTo>
                    <a:lnTo>
                      <a:pt x="683" y="94"/>
                    </a:lnTo>
                    <a:lnTo>
                      <a:pt x="685" y="96"/>
                    </a:lnTo>
                    <a:lnTo>
                      <a:pt x="689" y="96"/>
                    </a:lnTo>
                    <a:lnTo>
                      <a:pt x="688" y="95"/>
                    </a:lnTo>
                    <a:lnTo>
                      <a:pt x="688" y="93"/>
                    </a:lnTo>
                    <a:lnTo>
                      <a:pt x="686" y="90"/>
                    </a:lnTo>
                    <a:lnTo>
                      <a:pt x="686" y="89"/>
                    </a:lnTo>
                    <a:lnTo>
                      <a:pt x="685" y="86"/>
                    </a:lnTo>
                    <a:lnTo>
                      <a:pt x="685" y="81"/>
                    </a:lnTo>
                    <a:lnTo>
                      <a:pt x="689" y="78"/>
                    </a:lnTo>
                    <a:lnTo>
                      <a:pt x="691" y="78"/>
                    </a:lnTo>
                    <a:lnTo>
                      <a:pt x="694" y="76"/>
                    </a:lnTo>
                    <a:lnTo>
                      <a:pt x="699" y="76"/>
                    </a:lnTo>
                    <a:lnTo>
                      <a:pt x="701" y="75"/>
                    </a:lnTo>
                    <a:lnTo>
                      <a:pt x="703" y="74"/>
                    </a:lnTo>
                    <a:lnTo>
                      <a:pt x="704" y="71"/>
                    </a:lnTo>
                    <a:lnTo>
                      <a:pt x="704" y="69"/>
                    </a:lnTo>
                    <a:lnTo>
                      <a:pt x="698" y="71"/>
                    </a:lnTo>
                    <a:lnTo>
                      <a:pt x="690" y="74"/>
                    </a:lnTo>
                    <a:lnTo>
                      <a:pt x="683" y="75"/>
                    </a:lnTo>
                    <a:lnTo>
                      <a:pt x="680" y="75"/>
                    </a:lnTo>
                    <a:lnTo>
                      <a:pt x="678" y="73"/>
                    </a:lnTo>
                    <a:lnTo>
                      <a:pt x="678" y="70"/>
                    </a:lnTo>
                    <a:lnTo>
                      <a:pt x="680" y="66"/>
                    </a:lnTo>
                    <a:lnTo>
                      <a:pt x="686" y="63"/>
                    </a:lnTo>
                    <a:lnTo>
                      <a:pt x="695" y="61"/>
                    </a:lnTo>
                    <a:lnTo>
                      <a:pt x="703" y="60"/>
                    </a:lnTo>
                    <a:lnTo>
                      <a:pt x="709" y="59"/>
                    </a:lnTo>
                    <a:lnTo>
                      <a:pt x="714" y="68"/>
                    </a:lnTo>
                    <a:lnTo>
                      <a:pt x="724" y="75"/>
                    </a:lnTo>
                    <a:lnTo>
                      <a:pt x="735" y="80"/>
                    </a:lnTo>
                    <a:lnTo>
                      <a:pt x="748" y="83"/>
                    </a:lnTo>
                    <a:lnTo>
                      <a:pt x="762" y="84"/>
                    </a:lnTo>
                    <a:lnTo>
                      <a:pt x="797" y="84"/>
                    </a:lnTo>
                    <a:lnTo>
                      <a:pt x="797" y="79"/>
                    </a:lnTo>
                    <a:lnTo>
                      <a:pt x="798" y="75"/>
                    </a:lnTo>
                    <a:lnTo>
                      <a:pt x="803" y="70"/>
                    </a:lnTo>
                    <a:lnTo>
                      <a:pt x="811" y="70"/>
                    </a:lnTo>
                    <a:lnTo>
                      <a:pt x="814" y="71"/>
                    </a:lnTo>
                    <a:lnTo>
                      <a:pt x="817" y="73"/>
                    </a:lnTo>
                    <a:lnTo>
                      <a:pt x="821" y="74"/>
                    </a:lnTo>
                    <a:lnTo>
                      <a:pt x="823" y="74"/>
                    </a:lnTo>
                    <a:lnTo>
                      <a:pt x="826" y="76"/>
                    </a:lnTo>
                    <a:lnTo>
                      <a:pt x="826" y="81"/>
                    </a:lnTo>
                    <a:lnTo>
                      <a:pt x="824" y="83"/>
                    </a:lnTo>
                    <a:lnTo>
                      <a:pt x="824" y="89"/>
                    </a:lnTo>
                    <a:lnTo>
                      <a:pt x="826" y="89"/>
                    </a:lnTo>
                    <a:lnTo>
                      <a:pt x="828" y="90"/>
                    </a:lnTo>
                    <a:lnTo>
                      <a:pt x="831" y="89"/>
                    </a:lnTo>
                    <a:lnTo>
                      <a:pt x="833" y="81"/>
                    </a:lnTo>
                    <a:lnTo>
                      <a:pt x="843" y="74"/>
                    </a:lnTo>
                    <a:lnTo>
                      <a:pt x="849" y="71"/>
                    </a:lnTo>
                    <a:lnTo>
                      <a:pt x="852" y="68"/>
                    </a:lnTo>
                    <a:lnTo>
                      <a:pt x="852" y="61"/>
                    </a:lnTo>
                    <a:lnTo>
                      <a:pt x="844" y="65"/>
                    </a:lnTo>
                    <a:lnTo>
                      <a:pt x="844" y="64"/>
                    </a:lnTo>
                    <a:lnTo>
                      <a:pt x="846" y="63"/>
                    </a:lnTo>
                    <a:lnTo>
                      <a:pt x="846" y="56"/>
                    </a:lnTo>
                    <a:lnTo>
                      <a:pt x="847" y="54"/>
                    </a:lnTo>
                    <a:lnTo>
                      <a:pt x="847" y="52"/>
                    </a:lnTo>
                    <a:lnTo>
                      <a:pt x="844" y="47"/>
                    </a:lnTo>
                    <a:lnTo>
                      <a:pt x="839" y="45"/>
                    </a:lnTo>
                    <a:lnTo>
                      <a:pt x="833" y="42"/>
                    </a:lnTo>
                    <a:lnTo>
                      <a:pt x="827" y="41"/>
                    </a:lnTo>
                    <a:lnTo>
                      <a:pt x="822" y="39"/>
                    </a:lnTo>
                    <a:lnTo>
                      <a:pt x="819" y="34"/>
                    </a:lnTo>
                    <a:lnTo>
                      <a:pt x="819" y="31"/>
                    </a:lnTo>
                    <a:lnTo>
                      <a:pt x="821" y="30"/>
                    </a:lnTo>
                    <a:lnTo>
                      <a:pt x="823" y="29"/>
                    </a:lnTo>
                    <a:lnTo>
                      <a:pt x="824" y="26"/>
                    </a:lnTo>
                    <a:lnTo>
                      <a:pt x="824" y="21"/>
                    </a:lnTo>
                    <a:lnTo>
                      <a:pt x="823" y="20"/>
                    </a:lnTo>
                    <a:lnTo>
                      <a:pt x="822" y="17"/>
                    </a:lnTo>
                    <a:lnTo>
                      <a:pt x="822" y="12"/>
                    </a:lnTo>
                    <a:lnTo>
                      <a:pt x="823" y="11"/>
                    </a:lnTo>
                    <a:lnTo>
                      <a:pt x="826" y="10"/>
                    </a:lnTo>
                    <a:lnTo>
                      <a:pt x="828" y="10"/>
                    </a:lnTo>
                    <a:lnTo>
                      <a:pt x="831" y="8"/>
                    </a:lnTo>
                    <a:lnTo>
                      <a:pt x="833" y="8"/>
                    </a:lnTo>
                    <a:lnTo>
                      <a:pt x="833" y="5"/>
                    </a:lnTo>
                    <a:lnTo>
                      <a:pt x="832" y="2"/>
                    </a:lnTo>
                    <a:lnTo>
                      <a:pt x="832" y="1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244">
                <a:extLst>
                  <a:ext uri="{FF2B5EF4-FFF2-40B4-BE49-F238E27FC236}">
                    <a16:creationId xmlns:a16="http://schemas.microsoft.com/office/drawing/2014/main" id="{BF09EE30-72D0-DC4D-81FA-4368C91A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300" y="2917848"/>
                <a:ext cx="41451" cy="518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2" y="6"/>
                  </a:cxn>
                  <a:cxn ang="0">
                    <a:pos x="19" y="16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19" y="25"/>
                  </a:cxn>
                  <a:cxn ang="0">
                    <a:pos x="17" y="25"/>
                  </a:cxn>
                  <a:cxn ang="0">
                    <a:pos x="15" y="24"/>
                  </a:cxn>
                  <a:cxn ang="0">
                    <a:pos x="13" y="22"/>
                  </a:cxn>
                  <a:cxn ang="0">
                    <a:pos x="12" y="20"/>
                  </a:cxn>
                  <a:cxn ang="0">
                    <a:pos x="9" y="17"/>
                  </a:cxn>
                  <a:cxn ang="0">
                    <a:pos x="9" y="7"/>
                  </a:cxn>
                  <a:cxn ang="0">
                    <a:pos x="6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20" h="25">
                    <a:moveTo>
                      <a:pt x="3" y="0"/>
                    </a:moveTo>
                    <a:lnTo>
                      <a:pt x="10" y="0"/>
                    </a:lnTo>
                    <a:lnTo>
                      <a:pt x="12" y="6"/>
                    </a:lnTo>
                    <a:lnTo>
                      <a:pt x="19" y="16"/>
                    </a:lnTo>
                    <a:lnTo>
                      <a:pt x="20" y="21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9" y="17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1245">
                <a:extLst>
                  <a:ext uri="{FF2B5EF4-FFF2-40B4-BE49-F238E27FC236}">
                    <a16:creationId xmlns:a16="http://schemas.microsoft.com/office/drawing/2014/main" id="{44444CEF-5E2D-8846-9588-449F7AD5E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052" y="2849454"/>
                <a:ext cx="39379" cy="6839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14" y="10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0"/>
                  </a:cxn>
                  <a:cxn ang="0">
                    <a:pos x="17" y="33"/>
                  </a:cxn>
                  <a:cxn ang="0">
                    <a:pos x="12" y="25"/>
                  </a:cxn>
                  <a:cxn ang="0">
                    <a:pos x="11" y="21"/>
                  </a:cxn>
                  <a:cxn ang="0">
                    <a:pos x="11" y="16"/>
                  </a:cxn>
                  <a:cxn ang="0">
                    <a:pos x="6" y="15"/>
                  </a:cxn>
                  <a:cxn ang="0">
                    <a:pos x="4" y="11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9" h="33">
                    <a:moveTo>
                      <a:pt x="4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19" y="30"/>
                    </a:lnTo>
                    <a:lnTo>
                      <a:pt x="17" y="33"/>
                    </a:lnTo>
                    <a:lnTo>
                      <a:pt x="12" y="25"/>
                    </a:lnTo>
                    <a:lnTo>
                      <a:pt x="11" y="21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1246">
                <a:extLst>
                  <a:ext uri="{FF2B5EF4-FFF2-40B4-BE49-F238E27FC236}">
                    <a16:creationId xmlns:a16="http://schemas.microsoft.com/office/drawing/2014/main" id="{97875C4F-B5D4-EF46-AC81-D1A90A31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341" y="2215259"/>
                <a:ext cx="443522" cy="232124"/>
              </a:xfrm>
              <a:custGeom>
                <a:avLst/>
                <a:gdLst/>
                <a:ahLst/>
                <a:cxnLst>
                  <a:cxn ang="0">
                    <a:pos x="163" y="2"/>
                  </a:cxn>
                  <a:cxn ang="0">
                    <a:pos x="170" y="9"/>
                  </a:cxn>
                  <a:cxn ang="0">
                    <a:pos x="164" y="19"/>
                  </a:cxn>
                  <a:cxn ang="0">
                    <a:pos x="164" y="36"/>
                  </a:cxn>
                  <a:cxn ang="0">
                    <a:pos x="175" y="64"/>
                  </a:cxn>
                  <a:cxn ang="0">
                    <a:pos x="207" y="82"/>
                  </a:cxn>
                  <a:cxn ang="0">
                    <a:pos x="208" y="88"/>
                  </a:cxn>
                  <a:cxn ang="0">
                    <a:pos x="192" y="91"/>
                  </a:cxn>
                  <a:cxn ang="0">
                    <a:pos x="196" y="96"/>
                  </a:cxn>
                  <a:cxn ang="0">
                    <a:pos x="203" y="102"/>
                  </a:cxn>
                  <a:cxn ang="0">
                    <a:pos x="179" y="109"/>
                  </a:cxn>
                  <a:cxn ang="0">
                    <a:pos x="154" y="98"/>
                  </a:cxn>
                  <a:cxn ang="0">
                    <a:pos x="142" y="98"/>
                  </a:cxn>
                  <a:cxn ang="0">
                    <a:pos x="135" y="105"/>
                  </a:cxn>
                  <a:cxn ang="0">
                    <a:pos x="106" y="112"/>
                  </a:cxn>
                  <a:cxn ang="0">
                    <a:pos x="65" y="106"/>
                  </a:cxn>
                  <a:cxn ang="0">
                    <a:pos x="55" y="100"/>
                  </a:cxn>
                  <a:cxn ang="0">
                    <a:pos x="30" y="96"/>
                  </a:cxn>
                  <a:cxn ang="0">
                    <a:pos x="31" y="80"/>
                  </a:cxn>
                  <a:cxn ang="0">
                    <a:pos x="74" y="76"/>
                  </a:cxn>
                  <a:cxn ang="0">
                    <a:pos x="19" y="72"/>
                  </a:cxn>
                  <a:cxn ang="0">
                    <a:pos x="11" y="62"/>
                  </a:cxn>
                  <a:cxn ang="0">
                    <a:pos x="17" y="58"/>
                  </a:cxn>
                  <a:cxn ang="0">
                    <a:pos x="27" y="56"/>
                  </a:cxn>
                  <a:cxn ang="0">
                    <a:pos x="5" y="52"/>
                  </a:cxn>
                  <a:cxn ang="0">
                    <a:pos x="0" y="47"/>
                  </a:cxn>
                  <a:cxn ang="0">
                    <a:pos x="20" y="22"/>
                  </a:cxn>
                  <a:cxn ang="0">
                    <a:pos x="53" y="13"/>
                  </a:cxn>
                  <a:cxn ang="0">
                    <a:pos x="56" y="18"/>
                  </a:cxn>
                  <a:cxn ang="0">
                    <a:pos x="59" y="25"/>
                  </a:cxn>
                  <a:cxn ang="0">
                    <a:pos x="63" y="23"/>
                  </a:cxn>
                  <a:cxn ang="0">
                    <a:pos x="76" y="19"/>
                  </a:cxn>
                  <a:cxn ang="0">
                    <a:pos x="86" y="25"/>
                  </a:cxn>
                  <a:cxn ang="0">
                    <a:pos x="95" y="31"/>
                  </a:cxn>
                  <a:cxn ang="0">
                    <a:pos x="100" y="22"/>
                  </a:cxn>
                  <a:cxn ang="0">
                    <a:pos x="118" y="25"/>
                  </a:cxn>
                  <a:cxn ang="0">
                    <a:pos x="124" y="44"/>
                  </a:cxn>
                  <a:cxn ang="0">
                    <a:pos x="132" y="48"/>
                  </a:cxn>
                  <a:cxn ang="0">
                    <a:pos x="134" y="44"/>
                  </a:cxn>
                  <a:cxn ang="0">
                    <a:pos x="127" y="22"/>
                  </a:cxn>
                  <a:cxn ang="0">
                    <a:pos x="128" y="13"/>
                  </a:cxn>
                  <a:cxn ang="0">
                    <a:pos x="139" y="13"/>
                  </a:cxn>
                  <a:cxn ang="0">
                    <a:pos x="144" y="7"/>
                  </a:cxn>
                  <a:cxn ang="0">
                    <a:pos x="150" y="0"/>
                  </a:cxn>
                </a:cxnLst>
                <a:rect l="0" t="0" r="r" b="b"/>
                <a:pathLst>
                  <a:path w="214" h="112">
                    <a:moveTo>
                      <a:pt x="150" y="0"/>
                    </a:moveTo>
                    <a:lnTo>
                      <a:pt x="159" y="0"/>
                    </a:lnTo>
                    <a:lnTo>
                      <a:pt x="163" y="2"/>
                    </a:lnTo>
                    <a:lnTo>
                      <a:pt x="168" y="4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68" y="14"/>
                    </a:lnTo>
                    <a:lnTo>
                      <a:pt x="165" y="17"/>
                    </a:lnTo>
                    <a:lnTo>
                      <a:pt x="164" y="19"/>
                    </a:lnTo>
                    <a:lnTo>
                      <a:pt x="163" y="20"/>
                    </a:lnTo>
                    <a:lnTo>
                      <a:pt x="162" y="23"/>
                    </a:lnTo>
                    <a:lnTo>
                      <a:pt x="164" y="36"/>
                    </a:lnTo>
                    <a:lnTo>
                      <a:pt x="169" y="47"/>
                    </a:lnTo>
                    <a:lnTo>
                      <a:pt x="172" y="57"/>
                    </a:lnTo>
                    <a:lnTo>
                      <a:pt x="175" y="64"/>
                    </a:lnTo>
                    <a:lnTo>
                      <a:pt x="184" y="71"/>
                    </a:lnTo>
                    <a:lnTo>
                      <a:pt x="196" y="77"/>
                    </a:lnTo>
                    <a:lnTo>
                      <a:pt x="207" y="82"/>
                    </a:lnTo>
                    <a:lnTo>
                      <a:pt x="214" y="86"/>
                    </a:lnTo>
                    <a:lnTo>
                      <a:pt x="211" y="87"/>
                    </a:lnTo>
                    <a:lnTo>
                      <a:pt x="208" y="88"/>
                    </a:lnTo>
                    <a:lnTo>
                      <a:pt x="196" y="88"/>
                    </a:lnTo>
                    <a:lnTo>
                      <a:pt x="193" y="90"/>
                    </a:lnTo>
                    <a:lnTo>
                      <a:pt x="192" y="91"/>
                    </a:lnTo>
                    <a:lnTo>
                      <a:pt x="192" y="93"/>
                    </a:lnTo>
                    <a:lnTo>
                      <a:pt x="193" y="95"/>
                    </a:lnTo>
                    <a:lnTo>
                      <a:pt x="196" y="96"/>
                    </a:lnTo>
                    <a:lnTo>
                      <a:pt x="198" y="96"/>
                    </a:lnTo>
                    <a:lnTo>
                      <a:pt x="201" y="101"/>
                    </a:lnTo>
                    <a:lnTo>
                      <a:pt x="203" y="102"/>
                    </a:lnTo>
                    <a:lnTo>
                      <a:pt x="199" y="106"/>
                    </a:lnTo>
                    <a:lnTo>
                      <a:pt x="193" y="109"/>
                    </a:lnTo>
                    <a:lnTo>
                      <a:pt x="179" y="109"/>
                    </a:lnTo>
                    <a:lnTo>
                      <a:pt x="169" y="107"/>
                    </a:lnTo>
                    <a:lnTo>
                      <a:pt x="160" y="102"/>
                    </a:lnTo>
                    <a:lnTo>
                      <a:pt x="154" y="98"/>
                    </a:lnTo>
                    <a:lnTo>
                      <a:pt x="147" y="97"/>
                    </a:lnTo>
                    <a:lnTo>
                      <a:pt x="144" y="97"/>
                    </a:lnTo>
                    <a:lnTo>
                      <a:pt x="142" y="98"/>
                    </a:lnTo>
                    <a:lnTo>
                      <a:pt x="139" y="101"/>
                    </a:lnTo>
                    <a:lnTo>
                      <a:pt x="138" y="103"/>
                    </a:lnTo>
                    <a:lnTo>
                      <a:pt x="135" y="105"/>
                    </a:lnTo>
                    <a:lnTo>
                      <a:pt x="125" y="107"/>
                    </a:lnTo>
                    <a:lnTo>
                      <a:pt x="115" y="109"/>
                    </a:lnTo>
                    <a:lnTo>
                      <a:pt x="106" y="112"/>
                    </a:lnTo>
                    <a:lnTo>
                      <a:pt x="68" y="112"/>
                    </a:lnTo>
                    <a:lnTo>
                      <a:pt x="65" y="110"/>
                    </a:lnTo>
                    <a:lnTo>
                      <a:pt x="65" y="106"/>
                    </a:lnTo>
                    <a:lnTo>
                      <a:pt x="64" y="103"/>
                    </a:lnTo>
                    <a:lnTo>
                      <a:pt x="63" y="102"/>
                    </a:lnTo>
                    <a:lnTo>
                      <a:pt x="55" y="100"/>
                    </a:lnTo>
                    <a:lnTo>
                      <a:pt x="40" y="100"/>
                    </a:lnTo>
                    <a:lnTo>
                      <a:pt x="35" y="98"/>
                    </a:lnTo>
                    <a:lnTo>
                      <a:pt x="30" y="96"/>
                    </a:lnTo>
                    <a:lnTo>
                      <a:pt x="26" y="93"/>
                    </a:lnTo>
                    <a:lnTo>
                      <a:pt x="21" y="86"/>
                    </a:lnTo>
                    <a:lnTo>
                      <a:pt x="31" y="80"/>
                    </a:lnTo>
                    <a:lnTo>
                      <a:pt x="44" y="77"/>
                    </a:lnTo>
                    <a:lnTo>
                      <a:pt x="60" y="76"/>
                    </a:lnTo>
                    <a:lnTo>
                      <a:pt x="74" y="76"/>
                    </a:lnTo>
                    <a:lnTo>
                      <a:pt x="71" y="75"/>
                    </a:lnTo>
                    <a:lnTo>
                      <a:pt x="64" y="72"/>
                    </a:lnTo>
                    <a:lnTo>
                      <a:pt x="19" y="72"/>
                    </a:lnTo>
                    <a:lnTo>
                      <a:pt x="14" y="70"/>
                    </a:lnTo>
                    <a:lnTo>
                      <a:pt x="11" y="64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0" y="57"/>
                    </a:lnTo>
                    <a:lnTo>
                      <a:pt x="25" y="57"/>
                    </a:lnTo>
                    <a:lnTo>
                      <a:pt x="27" y="56"/>
                    </a:lnTo>
                    <a:lnTo>
                      <a:pt x="10" y="56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2" y="51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2" y="37"/>
                    </a:lnTo>
                    <a:lnTo>
                      <a:pt x="10" y="29"/>
                    </a:lnTo>
                    <a:lnTo>
                      <a:pt x="20" y="22"/>
                    </a:lnTo>
                    <a:lnTo>
                      <a:pt x="32" y="17"/>
                    </a:lnTo>
                    <a:lnTo>
                      <a:pt x="44" y="14"/>
                    </a:lnTo>
                    <a:lnTo>
                      <a:pt x="53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6" y="18"/>
                    </a:lnTo>
                    <a:lnTo>
                      <a:pt x="58" y="20"/>
                    </a:lnTo>
                    <a:lnTo>
                      <a:pt x="58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5" y="22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80" y="20"/>
                    </a:lnTo>
                    <a:lnTo>
                      <a:pt x="84" y="23"/>
                    </a:lnTo>
                    <a:lnTo>
                      <a:pt x="86" y="25"/>
                    </a:lnTo>
                    <a:lnTo>
                      <a:pt x="88" y="28"/>
                    </a:lnTo>
                    <a:lnTo>
                      <a:pt x="90" y="32"/>
                    </a:lnTo>
                    <a:lnTo>
                      <a:pt x="95" y="31"/>
                    </a:lnTo>
                    <a:lnTo>
                      <a:pt x="101" y="29"/>
                    </a:lnTo>
                    <a:lnTo>
                      <a:pt x="101" y="24"/>
                    </a:lnTo>
                    <a:lnTo>
                      <a:pt x="100" y="22"/>
                    </a:lnTo>
                    <a:lnTo>
                      <a:pt x="109" y="22"/>
                    </a:lnTo>
                    <a:lnTo>
                      <a:pt x="114" y="23"/>
                    </a:lnTo>
                    <a:lnTo>
                      <a:pt x="118" y="25"/>
                    </a:lnTo>
                    <a:lnTo>
                      <a:pt x="123" y="33"/>
                    </a:lnTo>
                    <a:lnTo>
                      <a:pt x="124" y="36"/>
                    </a:lnTo>
                    <a:lnTo>
                      <a:pt x="124" y="44"/>
                    </a:lnTo>
                    <a:lnTo>
                      <a:pt x="125" y="47"/>
                    </a:lnTo>
                    <a:lnTo>
                      <a:pt x="127" y="48"/>
                    </a:lnTo>
                    <a:lnTo>
                      <a:pt x="132" y="48"/>
                    </a:lnTo>
                    <a:lnTo>
                      <a:pt x="133" y="47"/>
                    </a:lnTo>
                    <a:lnTo>
                      <a:pt x="133" y="46"/>
                    </a:lnTo>
                    <a:lnTo>
                      <a:pt x="134" y="44"/>
                    </a:lnTo>
                    <a:lnTo>
                      <a:pt x="132" y="38"/>
                    </a:lnTo>
                    <a:lnTo>
                      <a:pt x="129" y="31"/>
                    </a:lnTo>
                    <a:lnTo>
                      <a:pt x="127" y="22"/>
                    </a:lnTo>
                    <a:lnTo>
                      <a:pt x="125" y="17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8" y="12"/>
                    </a:lnTo>
                    <a:lnTo>
                      <a:pt x="139" y="13"/>
                    </a:lnTo>
                    <a:lnTo>
                      <a:pt x="142" y="13"/>
                    </a:lnTo>
                    <a:lnTo>
                      <a:pt x="144" y="12"/>
                    </a:lnTo>
                    <a:lnTo>
                      <a:pt x="144" y="7"/>
                    </a:lnTo>
                    <a:lnTo>
                      <a:pt x="145" y="4"/>
                    </a:lnTo>
                    <a:lnTo>
                      <a:pt x="148" y="2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1247">
                <a:extLst>
                  <a:ext uri="{FF2B5EF4-FFF2-40B4-BE49-F238E27FC236}">
                    <a16:creationId xmlns:a16="http://schemas.microsoft.com/office/drawing/2014/main" id="{93047E24-793E-5D4F-950D-727CF4ECC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83" y="2180026"/>
                <a:ext cx="246632" cy="16165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3" y="4"/>
                  </a:cxn>
                  <a:cxn ang="0">
                    <a:pos x="69" y="7"/>
                  </a:cxn>
                  <a:cxn ang="0">
                    <a:pos x="77" y="9"/>
                  </a:cxn>
                  <a:cxn ang="0">
                    <a:pos x="79" y="10"/>
                  </a:cxn>
                  <a:cxn ang="0">
                    <a:pos x="82" y="10"/>
                  </a:cxn>
                  <a:cxn ang="0">
                    <a:pos x="84" y="9"/>
                  </a:cxn>
                  <a:cxn ang="0">
                    <a:pos x="88" y="7"/>
                  </a:cxn>
                  <a:cxn ang="0">
                    <a:pos x="90" y="7"/>
                  </a:cxn>
                  <a:cxn ang="0">
                    <a:pos x="99" y="9"/>
                  </a:cxn>
                  <a:cxn ang="0">
                    <a:pos x="108" y="12"/>
                  </a:cxn>
                  <a:cxn ang="0">
                    <a:pos x="115" y="19"/>
                  </a:cxn>
                  <a:cxn ang="0">
                    <a:pos x="119" y="25"/>
                  </a:cxn>
                  <a:cxn ang="0">
                    <a:pos x="115" y="29"/>
                  </a:cxn>
                  <a:cxn ang="0">
                    <a:pos x="108" y="31"/>
                  </a:cxn>
                  <a:cxn ang="0">
                    <a:pos x="99" y="32"/>
                  </a:cxn>
                  <a:cxn ang="0">
                    <a:pos x="93" y="34"/>
                  </a:cxn>
                  <a:cxn ang="0">
                    <a:pos x="83" y="39"/>
                  </a:cxn>
                  <a:cxn ang="0">
                    <a:pos x="73" y="48"/>
                  </a:cxn>
                  <a:cxn ang="0">
                    <a:pos x="65" y="56"/>
                  </a:cxn>
                  <a:cxn ang="0">
                    <a:pos x="63" y="65"/>
                  </a:cxn>
                  <a:cxn ang="0">
                    <a:pos x="60" y="68"/>
                  </a:cxn>
                  <a:cxn ang="0">
                    <a:pos x="53" y="70"/>
                  </a:cxn>
                  <a:cxn ang="0">
                    <a:pos x="44" y="74"/>
                  </a:cxn>
                  <a:cxn ang="0">
                    <a:pos x="36" y="76"/>
                  </a:cxn>
                  <a:cxn ang="0">
                    <a:pos x="31" y="78"/>
                  </a:cxn>
                  <a:cxn ang="0">
                    <a:pos x="30" y="78"/>
                  </a:cxn>
                  <a:cxn ang="0">
                    <a:pos x="26" y="74"/>
                  </a:cxn>
                  <a:cxn ang="0">
                    <a:pos x="25" y="74"/>
                  </a:cxn>
                  <a:cxn ang="0">
                    <a:pos x="21" y="70"/>
                  </a:cxn>
                  <a:cxn ang="0">
                    <a:pos x="20" y="68"/>
                  </a:cxn>
                  <a:cxn ang="0">
                    <a:pos x="18" y="65"/>
                  </a:cxn>
                  <a:cxn ang="0">
                    <a:pos x="15" y="64"/>
                  </a:cxn>
                  <a:cxn ang="0">
                    <a:pos x="11" y="63"/>
                  </a:cxn>
                  <a:cxn ang="0">
                    <a:pos x="9" y="61"/>
                  </a:cxn>
                  <a:cxn ang="0">
                    <a:pos x="5" y="61"/>
                  </a:cxn>
                  <a:cxn ang="0">
                    <a:pos x="3" y="60"/>
                  </a:cxn>
                  <a:cxn ang="0">
                    <a:pos x="0" y="58"/>
                  </a:cxn>
                  <a:cxn ang="0">
                    <a:pos x="3" y="48"/>
                  </a:cxn>
                  <a:cxn ang="0">
                    <a:pos x="10" y="37"/>
                  </a:cxn>
                  <a:cxn ang="0">
                    <a:pos x="16" y="29"/>
                  </a:cxn>
                  <a:cxn ang="0">
                    <a:pos x="20" y="19"/>
                  </a:cxn>
                  <a:cxn ang="0">
                    <a:pos x="20" y="16"/>
                  </a:cxn>
                  <a:cxn ang="0">
                    <a:pos x="19" y="14"/>
                  </a:cxn>
                  <a:cxn ang="0">
                    <a:pos x="16" y="10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23" y="2"/>
                  </a:cxn>
                  <a:cxn ang="0">
                    <a:pos x="30" y="2"/>
                  </a:cxn>
                  <a:cxn ang="0">
                    <a:pos x="39" y="4"/>
                  </a:cxn>
                  <a:cxn ang="0">
                    <a:pos x="41" y="4"/>
                  </a:cxn>
                  <a:cxn ang="0">
                    <a:pos x="46" y="1"/>
                  </a:cxn>
                  <a:cxn ang="0">
                    <a:pos x="49" y="1"/>
                  </a:cxn>
                  <a:cxn ang="0">
                    <a:pos x="51" y="0"/>
                  </a:cxn>
                </a:cxnLst>
                <a:rect l="0" t="0" r="r" b="b"/>
                <a:pathLst>
                  <a:path w="119" h="78">
                    <a:moveTo>
                      <a:pt x="51" y="0"/>
                    </a:moveTo>
                    <a:lnTo>
                      <a:pt x="63" y="4"/>
                    </a:lnTo>
                    <a:lnTo>
                      <a:pt x="69" y="7"/>
                    </a:lnTo>
                    <a:lnTo>
                      <a:pt x="77" y="9"/>
                    </a:lnTo>
                    <a:lnTo>
                      <a:pt x="79" y="10"/>
                    </a:lnTo>
                    <a:lnTo>
                      <a:pt x="82" y="10"/>
                    </a:lnTo>
                    <a:lnTo>
                      <a:pt x="84" y="9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9" y="9"/>
                    </a:lnTo>
                    <a:lnTo>
                      <a:pt x="108" y="12"/>
                    </a:lnTo>
                    <a:lnTo>
                      <a:pt x="115" y="19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08" y="31"/>
                    </a:lnTo>
                    <a:lnTo>
                      <a:pt x="99" y="32"/>
                    </a:lnTo>
                    <a:lnTo>
                      <a:pt x="93" y="34"/>
                    </a:lnTo>
                    <a:lnTo>
                      <a:pt x="83" y="39"/>
                    </a:lnTo>
                    <a:lnTo>
                      <a:pt x="73" y="48"/>
                    </a:lnTo>
                    <a:lnTo>
                      <a:pt x="65" y="56"/>
                    </a:lnTo>
                    <a:lnTo>
                      <a:pt x="63" y="65"/>
                    </a:lnTo>
                    <a:lnTo>
                      <a:pt x="60" y="68"/>
                    </a:lnTo>
                    <a:lnTo>
                      <a:pt x="53" y="70"/>
                    </a:lnTo>
                    <a:lnTo>
                      <a:pt x="44" y="74"/>
                    </a:lnTo>
                    <a:lnTo>
                      <a:pt x="36" y="76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1" y="70"/>
                    </a:lnTo>
                    <a:lnTo>
                      <a:pt x="20" y="68"/>
                    </a:lnTo>
                    <a:lnTo>
                      <a:pt x="18" y="65"/>
                    </a:lnTo>
                    <a:lnTo>
                      <a:pt x="15" y="64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0" y="58"/>
                    </a:lnTo>
                    <a:lnTo>
                      <a:pt x="3" y="48"/>
                    </a:lnTo>
                    <a:lnTo>
                      <a:pt x="10" y="37"/>
                    </a:lnTo>
                    <a:lnTo>
                      <a:pt x="16" y="29"/>
                    </a:lnTo>
                    <a:lnTo>
                      <a:pt x="20" y="19"/>
                    </a:lnTo>
                    <a:lnTo>
                      <a:pt x="20" y="16"/>
                    </a:lnTo>
                    <a:lnTo>
                      <a:pt x="19" y="14"/>
                    </a:lnTo>
                    <a:lnTo>
                      <a:pt x="16" y="10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1248">
                <a:extLst>
                  <a:ext uri="{FF2B5EF4-FFF2-40B4-BE49-F238E27FC236}">
                    <a16:creationId xmlns:a16="http://schemas.microsoft.com/office/drawing/2014/main" id="{D2F63A67-23EC-674F-A3C8-60B1BB587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501" y="2063964"/>
                <a:ext cx="296373" cy="124352"/>
              </a:xfrm>
              <a:custGeom>
                <a:avLst/>
                <a:gdLst/>
                <a:ahLst/>
                <a:cxnLst>
                  <a:cxn ang="0">
                    <a:pos x="107" y="3"/>
                  </a:cxn>
                  <a:cxn ang="0">
                    <a:pos x="108" y="12"/>
                  </a:cxn>
                  <a:cxn ang="0">
                    <a:pos x="112" y="18"/>
                  </a:cxn>
                  <a:cxn ang="0">
                    <a:pos x="123" y="23"/>
                  </a:cxn>
                  <a:cxn ang="0">
                    <a:pos x="127" y="22"/>
                  </a:cxn>
                  <a:cxn ang="0">
                    <a:pos x="131" y="18"/>
                  </a:cxn>
                  <a:cxn ang="0">
                    <a:pos x="137" y="19"/>
                  </a:cxn>
                  <a:cxn ang="0">
                    <a:pos x="142" y="24"/>
                  </a:cxn>
                  <a:cxn ang="0">
                    <a:pos x="143" y="31"/>
                  </a:cxn>
                  <a:cxn ang="0">
                    <a:pos x="139" y="38"/>
                  </a:cxn>
                  <a:cxn ang="0">
                    <a:pos x="133" y="43"/>
                  </a:cxn>
                  <a:cxn ang="0">
                    <a:pos x="129" y="47"/>
                  </a:cxn>
                  <a:cxn ang="0">
                    <a:pos x="101" y="48"/>
                  </a:cxn>
                  <a:cxn ang="0">
                    <a:pos x="85" y="51"/>
                  </a:cxn>
                  <a:cxn ang="0">
                    <a:pos x="75" y="53"/>
                  </a:cxn>
                  <a:cxn ang="0">
                    <a:pos x="49" y="60"/>
                  </a:cxn>
                  <a:cxn ang="0">
                    <a:pos x="43" y="58"/>
                  </a:cxn>
                  <a:cxn ang="0">
                    <a:pos x="39" y="54"/>
                  </a:cxn>
                  <a:cxn ang="0">
                    <a:pos x="38" y="51"/>
                  </a:cxn>
                  <a:cxn ang="0">
                    <a:pos x="42" y="48"/>
                  </a:cxn>
                  <a:cxn ang="0">
                    <a:pos x="43" y="42"/>
                  </a:cxn>
                  <a:cxn ang="0">
                    <a:pos x="40" y="41"/>
                  </a:cxn>
                  <a:cxn ang="0">
                    <a:pos x="38" y="44"/>
                  </a:cxn>
                  <a:cxn ang="0">
                    <a:pos x="21" y="47"/>
                  </a:cxn>
                  <a:cxn ang="0">
                    <a:pos x="9" y="44"/>
                  </a:cxn>
                  <a:cxn ang="0">
                    <a:pos x="0" y="41"/>
                  </a:cxn>
                  <a:cxn ang="0">
                    <a:pos x="1" y="36"/>
                  </a:cxn>
                  <a:cxn ang="0">
                    <a:pos x="0" y="32"/>
                  </a:cxn>
                  <a:cxn ang="0">
                    <a:pos x="5" y="31"/>
                  </a:cxn>
                  <a:cxn ang="0">
                    <a:pos x="9" y="28"/>
                  </a:cxn>
                  <a:cxn ang="0">
                    <a:pos x="11" y="27"/>
                  </a:cxn>
                  <a:cxn ang="0">
                    <a:pos x="16" y="21"/>
                  </a:cxn>
                  <a:cxn ang="0">
                    <a:pos x="18" y="17"/>
                  </a:cxn>
                  <a:cxn ang="0">
                    <a:pos x="25" y="15"/>
                  </a:cxn>
                  <a:cxn ang="0">
                    <a:pos x="21" y="13"/>
                  </a:cxn>
                  <a:cxn ang="0">
                    <a:pos x="37" y="10"/>
                  </a:cxn>
                  <a:cxn ang="0">
                    <a:pos x="40" y="13"/>
                  </a:cxn>
                  <a:cxn ang="0">
                    <a:pos x="42" y="17"/>
                  </a:cxn>
                  <a:cxn ang="0">
                    <a:pos x="60" y="19"/>
                  </a:cxn>
                  <a:cxn ang="0">
                    <a:pos x="90" y="32"/>
                  </a:cxn>
                  <a:cxn ang="0">
                    <a:pos x="97" y="31"/>
                  </a:cxn>
                  <a:cxn ang="0">
                    <a:pos x="99" y="27"/>
                  </a:cxn>
                  <a:cxn ang="0">
                    <a:pos x="90" y="26"/>
                  </a:cxn>
                  <a:cxn ang="0">
                    <a:pos x="94" y="24"/>
                  </a:cxn>
                  <a:cxn ang="0">
                    <a:pos x="95" y="19"/>
                  </a:cxn>
                  <a:cxn ang="0">
                    <a:pos x="90" y="18"/>
                  </a:cxn>
                  <a:cxn ang="0">
                    <a:pos x="87" y="15"/>
                  </a:cxn>
                  <a:cxn ang="0">
                    <a:pos x="88" y="8"/>
                  </a:cxn>
                  <a:cxn ang="0">
                    <a:pos x="94" y="3"/>
                  </a:cxn>
                </a:cxnLst>
                <a:rect l="0" t="0" r="r" b="b"/>
                <a:pathLst>
                  <a:path w="143" h="60">
                    <a:moveTo>
                      <a:pt x="99" y="0"/>
                    </a:moveTo>
                    <a:lnTo>
                      <a:pt x="107" y="3"/>
                    </a:lnTo>
                    <a:lnTo>
                      <a:pt x="107" y="8"/>
                    </a:lnTo>
                    <a:lnTo>
                      <a:pt x="108" y="12"/>
                    </a:lnTo>
                    <a:lnTo>
                      <a:pt x="109" y="14"/>
                    </a:lnTo>
                    <a:lnTo>
                      <a:pt x="112" y="18"/>
                    </a:lnTo>
                    <a:lnTo>
                      <a:pt x="116" y="21"/>
                    </a:lnTo>
                    <a:lnTo>
                      <a:pt x="123" y="23"/>
                    </a:lnTo>
                    <a:lnTo>
                      <a:pt x="126" y="23"/>
                    </a:lnTo>
                    <a:lnTo>
                      <a:pt x="127" y="22"/>
                    </a:lnTo>
                    <a:lnTo>
                      <a:pt x="128" y="19"/>
                    </a:lnTo>
                    <a:lnTo>
                      <a:pt x="131" y="18"/>
                    </a:lnTo>
                    <a:lnTo>
                      <a:pt x="133" y="18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2" y="24"/>
                    </a:lnTo>
                    <a:lnTo>
                      <a:pt x="143" y="28"/>
                    </a:lnTo>
                    <a:lnTo>
                      <a:pt x="143" y="31"/>
                    </a:lnTo>
                    <a:lnTo>
                      <a:pt x="141" y="34"/>
                    </a:lnTo>
                    <a:lnTo>
                      <a:pt x="139" y="38"/>
                    </a:lnTo>
                    <a:lnTo>
                      <a:pt x="137" y="41"/>
                    </a:lnTo>
                    <a:lnTo>
                      <a:pt x="133" y="43"/>
                    </a:lnTo>
                    <a:lnTo>
                      <a:pt x="132" y="46"/>
                    </a:lnTo>
                    <a:lnTo>
                      <a:pt x="129" y="47"/>
                    </a:lnTo>
                    <a:lnTo>
                      <a:pt x="103" y="47"/>
                    </a:lnTo>
                    <a:lnTo>
                      <a:pt x="101" y="48"/>
                    </a:lnTo>
                    <a:lnTo>
                      <a:pt x="94" y="49"/>
                    </a:lnTo>
                    <a:lnTo>
                      <a:pt x="85" y="51"/>
                    </a:lnTo>
                    <a:lnTo>
                      <a:pt x="79" y="52"/>
                    </a:lnTo>
                    <a:lnTo>
                      <a:pt x="75" y="53"/>
                    </a:lnTo>
                    <a:lnTo>
                      <a:pt x="63" y="58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3" y="58"/>
                    </a:lnTo>
                    <a:lnTo>
                      <a:pt x="40" y="57"/>
                    </a:lnTo>
                    <a:lnTo>
                      <a:pt x="39" y="54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39" y="49"/>
                    </a:lnTo>
                    <a:lnTo>
                      <a:pt x="42" y="48"/>
                    </a:lnTo>
                    <a:lnTo>
                      <a:pt x="49" y="48"/>
                    </a:lnTo>
                    <a:lnTo>
                      <a:pt x="43" y="42"/>
                    </a:lnTo>
                    <a:lnTo>
                      <a:pt x="43" y="39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29" y="46"/>
                    </a:lnTo>
                    <a:lnTo>
                      <a:pt x="21" y="47"/>
                    </a:lnTo>
                    <a:lnTo>
                      <a:pt x="16" y="47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9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1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0" y="15"/>
                    </a:lnTo>
                    <a:lnTo>
                      <a:pt x="25" y="15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40" y="13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52" y="17"/>
                    </a:lnTo>
                    <a:lnTo>
                      <a:pt x="60" y="19"/>
                    </a:lnTo>
                    <a:lnTo>
                      <a:pt x="78" y="29"/>
                    </a:lnTo>
                    <a:lnTo>
                      <a:pt x="90" y="32"/>
                    </a:lnTo>
                    <a:lnTo>
                      <a:pt x="94" y="32"/>
                    </a:lnTo>
                    <a:lnTo>
                      <a:pt x="97" y="31"/>
                    </a:lnTo>
                    <a:lnTo>
                      <a:pt x="98" y="29"/>
                    </a:lnTo>
                    <a:lnTo>
                      <a:pt x="99" y="27"/>
                    </a:lnTo>
                    <a:lnTo>
                      <a:pt x="92" y="27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5" y="19"/>
                    </a:lnTo>
                    <a:lnTo>
                      <a:pt x="93" y="18"/>
                    </a:lnTo>
                    <a:lnTo>
                      <a:pt x="90" y="18"/>
                    </a:lnTo>
                    <a:lnTo>
                      <a:pt x="88" y="17"/>
                    </a:lnTo>
                    <a:lnTo>
                      <a:pt x="87" y="15"/>
                    </a:lnTo>
                    <a:lnTo>
                      <a:pt x="85" y="13"/>
                    </a:lnTo>
                    <a:lnTo>
                      <a:pt x="88" y="8"/>
                    </a:lnTo>
                    <a:lnTo>
                      <a:pt x="90" y="5"/>
                    </a:lnTo>
                    <a:lnTo>
                      <a:pt x="94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249">
                <a:extLst>
                  <a:ext uri="{FF2B5EF4-FFF2-40B4-BE49-F238E27FC236}">
                    <a16:creationId xmlns:a16="http://schemas.microsoft.com/office/drawing/2014/main" id="{B7E95607-7AC3-4E45-9740-22E18832A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050" y="2107487"/>
                <a:ext cx="39379" cy="3108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0"/>
                  </a:cxn>
                  <a:cxn ang="0">
                    <a:pos x="16" y="7"/>
                  </a:cxn>
                  <a:cxn ang="0">
                    <a:pos x="14" y="11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19" h="15">
                    <a:moveTo>
                      <a:pt x="16" y="0"/>
                    </a:moveTo>
                    <a:lnTo>
                      <a:pt x="19" y="0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14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1250">
                <a:extLst>
                  <a:ext uri="{FF2B5EF4-FFF2-40B4-BE49-F238E27FC236}">
                    <a16:creationId xmlns:a16="http://schemas.microsoft.com/office/drawing/2014/main" id="{F5F4884C-F496-A74B-862C-B4A4C787D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822" y="2063964"/>
                <a:ext cx="31089" cy="10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1251">
                <a:extLst>
                  <a:ext uri="{FF2B5EF4-FFF2-40B4-BE49-F238E27FC236}">
                    <a16:creationId xmlns:a16="http://schemas.microsoft.com/office/drawing/2014/main" id="{C10C835F-FE0A-E64F-8837-96EE7E6E3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149" y="2032876"/>
                <a:ext cx="167876" cy="870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9" y="2"/>
                  </a:cxn>
                  <a:cxn ang="0">
                    <a:pos x="81" y="4"/>
                  </a:cxn>
                  <a:cxn ang="0">
                    <a:pos x="81" y="7"/>
                  </a:cxn>
                  <a:cxn ang="0">
                    <a:pos x="80" y="8"/>
                  </a:cxn>
                  <a:cxn ang="0">
                    <a:pos x="75" y="10"/>
                  </a:cxn>
                  <a:cxn ang="0">
                    <a:pos x="78" y="15"/>
                  </a:cxn>
                  <a:cxn ang="0">
                    <a:pos x="79" y="17"/>
                  </a:cxn>
                  <a:cxn ang="0">
                    <a:pos x="79" y="19"/>
                  </a:cxn>
                  <a:cxn ang="0">
                    <a:pos x="61" y="32"/>
                  </a:cxn>
                  <a:cxn ang="0">
                    <a:pos x="59" y="32"/>
                  </a:cxn>
                  <a:cxn ang="0">
                    <a:pos x="58" y="30"/>
                  </a:cxn>
                  <a:cxn ang="0">
                    <a:pos x="55" y="25"/>
                  </a:cxn>
                  <a:cxn ang="0">
                    <a:pos x="54" y="24"/>
                  </a:cxn>
                  <a:cxn ang="0">
                    <a:pos x="53" y="22"/>
                  </a:cxn>
                  <a:cxn ang="0">
                    <a:pos x="51" y="20"/>
                  </a:cxn>
                  <a:cxn ang="0">
                    <a:pos x="50" y="24"/>
                  </a:cxn>
                  <a:cxn ang="0">
                    <a:pos x="45" y="32"/>
                  </a:cxn>
                  <a:cxn ang="0">
                    <a:pos x="41" y="33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5" y="39"/>
                  </a:cxn>
                  <a:cxn ang="0">
                    <a:pos x="33" y="41"/>
                  </a:cxn>
                  <a:cxn ang="0">
                    <a:pos x="29" y="42"/>
                  </a:cxn>
                  <a:cxn ang="0">
                    <a:pos x="26" y="41"/>
                  </a:cxn>
                  <a:cxn ang="0">
                    <a:pos x="25" y="39"/>
                  </a:cxn>
                  <a:cxn ang="0">
                    <a:pos x="22" y="38"/>
                  </a:cxn>
                  <a:cxn ang="0">
                    <a:pos x="22" y="36"/>
                  </a:cxn>
                  <a:cxn ang="0">
                    <a:pos x="20" y="37"/>
                  </a:cxn>
                  <a:cxn ang="0">
                    <a:pos x="15" y="37"/>
                  </a:cxn>
                  <a:cxn ang="0">
                    <a:pos x="14" y="36"/>
                  </a:cxn>
                  <a:cxn ang="0">
                    <a:pos x="10" y="36"/>
                  </a:cxn>
                  <a:cxn ang="0">
                    <a:pos x="7" y="37"/>
                  </a:cxn>
                  <a:cxn ang="0">
                    <a:pos x="6" y="39"/>
                  </a:cxn>
                  <a:cxn ang="0">
                    <a:pos x="4" y="39"/>
                  </a:cxn>
                  <a:cxn ang="0">
                    <a:pos x="2" y="38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2" y="30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9" y="25"/>
                  </a:cxn>
                  <a:cxn ang="0">
                    <a:pos x="28" y="18"/>
                  </a:cxn>
                  <a:cxn ang="0">
                    <a:pos x="38" y="8"/>
                  </a:cxn>
                  <a:cxn ang="0">
                    <a:pos x="43" y="4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5" y="2"/>
                  </a:cxn>
                  <a:cxn ang="0">
                    <a:pos x="73" y="0"/>
                  </a:cxn>
                </a:cxnLst>
                <a:rect l="0" t="0" r="r" b="b"/>
                <a:pathLst>
                  <a:path w="81" h="42">
                    <a:moveTo>
                      <a:pt x="73" y="0"/>
                    </a:moveTo>
                    <a:lnTo>
                      <a:pt x="79" y="2"/>
                    </a:lnTo>
                    <a:lnTo>
                      <a:pt x="81" y="4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75" y="10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8" y="30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2"/>
                    </a:lnTo>
                    <a:lnTo>
                      <a:pt x="51" y="20"/>
                    </a:lnTo>
                    <a:lnTo>
                      <a:pt x="50" y="24"/>
                    </a:lnTo>
                    <a:lnTo>
                      <a:pt x="45" y="32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7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29" y="42"/>
                    </a:lnTo>
                    <a:lnTo>
                      <a:pt x="26" y="41"/>
                    </a:lnTo>
                    <a:lnTo>
                      <a:pt x="25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0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7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6" y="28"/>
                    </a:lnTo>
                    <a:lnTo>
                      <a:pt x="9" y="25"/>
                    </a:lnTo>
                    <a:lnTo>
                      <a:pt x="28" y="18"/>
                    </a:lnTo>
                    <a:lnTo>
                      <a:pt x="38" y="8"/>
                    </a:lnTo>
                    <a:lnTo>
                      <a:pt x="43" y="4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5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252">
                <a:extLst>
                  <a:ext uri="{FF2B5EF4-FFF2-40B4-BE49-F238E27FC236}">
                    <a16:creationId xmlns:a16="http://schemas.microsoft.com/office/drawing/2014/main" id="{6F449AF8-8AE3-A24B-B096-FA6EDE180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983" y="1966555"/>
                <a:ext cx="97410" cy="3108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2" y="3"/>
                  </a:cxn>
                  <a:cxn ang="0">
                    <a:pos x="45" y="7"/>
                  </a:cxn>
                  <a:cxn ang="0">
                    <a:pos x="47" y="10"/>
                  </a:cxn>
                  <a:cxn ang="0">
                    <a:pos x="45" y="11"/>
                  </a:cxn>
                  <a:cxn ang="0">
                    <a:pos x="42" y="13"/>
                  </a:cxn>
                  <a:cxn ang="0">
                    <a:pos x="40" y="15"/>
                  </a:cxn>
                  <a:cxn ang="0">
                    <a:pos x="16" y="15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6" y="11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9" y="7"/>
                  </a:cxn>
                  <a:cxn ang="0">
                    <a:pos x="17" y="3"/>
                  </a:cxn>
                  <a:cxn ang="0">
                    <a:pos x="25" y="1"/>
                  </a:cxn>
                  <a:cxn ang="0">
                    <a:pos x="30" y="0"/>
                  </a:cxn>
                </a:cxnLst>
                <a:rect l="0" t="0" r="r" b="b"/>
                <a:pathLst>
                  <a:path w="47" h="15">
                    <a:moveTo>
                      <a:pt x="30" y="0"/>
                    </a:moveTo>
                    <a:lnTo>
                      <a:pt x="35" y="0"/>
                    </a:lnTo>
                    <a:lnTo>
                      <a:pt x="39" y="2"/>
                    </a:lnTo>
                    <a:lnTo>
                      <a:pt x="42" y="3"/>
                    </a:lnTo>
                    <a:lnTo>
                      <a:pt x="45" y="7"/>
                    </a:lnTo>
                    <a:lnTo>
                      <a:pt x="47" y="10"/>
                    </a:lnTo>
                    <a:lnTo>
                      <a:pt x="45" y="11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5" y="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1253">
                <a:extLst>
                  <a:ext uri="{FF2B5EF4-FFF2-40B4-BE49-F238E27FC236}">
                    <a16:creationId xmlns:a16="http://schemas.microsoft.com/office/drawing/2014/main" id="{E93A9ED6-EA06-2945-B77C-DEF83AA5D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056" y="1999715"/>
                <a:ext cx="84975" cy="4352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41" y="4"/>
                  </a:cxn>
                  <a:cxn ang="0">
                    <a:pos x="38" y="6"/>
                  </a:cxn>
                  <a:cxn ang="0">
                    <a:pos x="33" y="7"/>
                  </a:cxn>
                  <a:cxn ang="0">
                    <a:pos x="29" y="9"/>
                  </a:cxn>
                  <a:cxn ang="0">
                    <a:pos x="35" y="9"/>
                  </a:cxn>
                  <a:cxn ang="0">
                    <a:pos x="34" y="15"/>
                  </a:cxn>
                  <a:cxn ang="0">
                    <a:pos x="28" y="19"/>
                  </a:cxn>
                  <a:cxn ang="0">
                    <a:pos x="21" y="20"/>
                  </a:cxn>
                  <a:cxn ang="0">
                    <a:pos x="14" y="21"/>
                  </a:cxn>
                  <a:cxn ang="0">
                    <a:pos x="10" y="21"/>
                  </a:cxn>
                  <a:cxn ang="0">
                    <a:pos x="8" y="19"/>
                  </a:cxn>
                  <a:cxn ang="0">
                    <a:pos x="5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8" y="1"/>
                  </a:cxn>
                  <a:cxn ang="0">
                    <a:pos x="28" y="0"/>
                  </a:cxn>
                </a:cxnLst>
                <a:rect l="0" t="0" r="r" b="b"/>
                <a:pathLst>
                  <a:path w="41" h="21">
                    <a:moveTo>
                      <a:pt x="28" y="0"/>
                    </a:moveTo>
                    <a:lnTo>
                      <a:pt x="36" y="0"/>
                    </a:lnTo>
                    <a:lnTo>
                      <a:pt x="39" y="1"/>
                    </a:lnTo>
                    <a:lnTo>
                      <a:pt x="41" y="4"/>
                    </a:lnTo>
                    <a:lnTo>
                      <a:pt x="38" y="6"/>
                    </a:lnTo>
                    <a:lnTo>
                      <a:pt x="33" y="7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34" y="15"/>
                    </a:lnTo>
                    <a:lnTo>
                      <a:pt x="28" y="19"/>
                    </a:lnTo>
                    <a:lnTo>
                      <a:pt x="21" y="20"/>
                    </a:lnTo>
                    <a:lnTo>
                      <a:pt x="14" y="21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5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1254">
                <a:extLst>
                  <a:ext uri="{FF2B5EF4-FFF2-40B4-BE49-F238E27FC236}">
                    <a16:creationId xmlns:a16="http://schemas.microsoft.com/office/drawing/2014/main" id="{C581AC6E-541F-1E4E-AD54-D18231F1E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677" y="2003860"/>
                <a:ext cx="29015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3" y="8"/>
                  </a:cxn>
                  <a:cxn ang="0">
                    <a:pos x="12" y="11"/>
                  </a:cxn>
                  <a:cxn ang="0">
                    <a:pos x="10" y="12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255">
                <a:extLst>
                  <a:ext uri="{FF2B5EF4-FFF2-40B4-BE49-F238E27FC236}">
                    <a16:creationId xmlns:a16="http://schemas.microsoft.com/office/drawing/2014/main" id="{CE4D8087-6BE8-784A-BAB3-5ABCACC39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630" y="2219404"/>
                <a:ext cx="143005" cy="1119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5" y="0"/>
                  </a:cxn>
                  <a:cxn ang="0">
                    <a:pos x="56" y="1"/>
                  </a:cxn>
                  <a:cxn ang="0">
                    <a:pos x="59" y="2"/>
                  </a:cxn>
                  <a:cxn ang="0">
                    <a:pos x="59" y="3"/>
                  </a:cxn>
                  <a:cxn ang="0">
                    <a:pos x="58" y="7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50" y="15"/>
                  </a:cxn>
                  <a:cxn ang="0">
                    <a:pos x="47" y="16"/>
                  </a:cxn>
                  <a:cxn ang="0">
                    <a:pos x="45" y="18"/>
                  </a:cxn>
                  <a:cxn ang="0">
                    <a:pos x="47" y="18"/>
                  </a:cxn>
                  <a:cxn ang="0">
                    <a:pos x="50" y="17"/>
                  </a:cxn>
                  <a:cxn ang="0">
                    <a:pos x="53" y="17"/>
                  </a:cxn>
                  <a:cxn ang="0">
                    <a:pos x="55" y="16"/>
                  </a:cxn>
                  <a:cxn ang="0">
                    <a:pos x="58" y="17"/>
                  </a:cxn>
                  <a:cxn ang="0">
                    <a:pos x="59" y="17"/>
                  </a:cxn>
                  <a:cxn ang="0">
                    <a:pos x="60" y="18"/>
                  </a:cxn>
                  <a:cxn ang="0">
                    <a:pos x="60" y="22"/>
                  </a:cxn>
                  <a:cxn ang="0">
                    <a:pos x="59" y="22"/>
                  </a:cxn>
                  <a:cxn ang="0">
                    <a:pos x="59" y="25"/>
                  </a:cxn>
                  <a:cxn ang="0">
                    <a:pos x="61" y="25"/>
                  </a:cxn>
                  <a:cxn ang="0">
                    <a:pos x="64" y="26"/>
                  </a:cxn>
                  <a:cxn ang="0">
                    <a:pos x="66" y="26"/>
                  </a:cxn>
                  <a:cxn ang="0">
                    <a:pos x="69" y="27"/>
                  </a:cxn>
                  <a:cxn ang="0">
                    <a:pos x="68" y="37"/>
                  </a:cxn>
                  <a:cxn ang="0">
                    <a:pos x="65" y="42"/>
                  </a:cxn>
                  <a:cxn ang="0">
                    <a:pos x="63" y="45"/>
                  </a:cxn>
                  <a:cxn ang="0">
                    <a:pos x="59" y="46"/>
                  </a:cxn>
                  <a:cxn ang="0">
                    <a:pos x="53" y="47"/>
                  </a:cxn>
                  <a:cxn ang="0">
                    <a:pos x="50" y="49"/>
                  </a:cxn>
                  <a:cxn ang="0">
                    <a:pos x="49" y="50"/>
                  </a:cxn>
                  <a:cxn ang="0">
                    <a:pos x="47" y="52"/>
                  </a:cxn>
                  <a:cxn ang="0">
                    <a:pos x="46" y="54"/>
                  </a:cxn>
                  <a:cxn ang="0">
                    <a:pos x="41" y="54"/>
                  </a:cxn>
                  <a:cxn ang="0">
                    <a:pos x="39" y="52"/>
                  </a:cxn>
                  <a:cxn ang="0">
                    <a:pos x="37" y="51"/>
                  </a:cxn>
                  <a:cxn ang="0">
                    <a:pos x="36" y="49"/>
                  </a:cxn>
                  <a:cxn ang="0">
                    <a:pos x="35" y="47"/>
                  </a:cxn>
                  <a:cxn ang="0">
                    <a:pos x="24" y="40"/>
                  </a:cxn>
                  <a:cxn ang="0">
                    <a:pos x="11" y="34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9" y="21"/>
                  </a:cxn>
                  <a:cxn ang="0">
                    <a:pos x="12" y="22"/>
                  </a:cxn>
                  <a:cxn ang="0">
                    <a:pos x="17" y="23"/>
                  </a:cxn>
                  <a:cxn ang="0">
                    <a:pos x="24" y="23"/>
                  </a:cxn>
                  <a:cxn ang="0">
                    <a:pos x="24" y="12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4" y="3"/>
                  </a:cxn>
                  <a:cxn ang="0">
                    <a:pos x="21" y="0"/>
                  </a:cxn>
                </a:cxnLst>
                <a:rect l="0" t="0" r="r" b="b"/>
                <a:pathLst>
                  <a:path w="69" h="54">
                    <a:moveTo>
                      <a:pt x="21" y="0"/>
                    </a:moveTo>
                    <a:lnTo>
                      <a:pt x="55" y="0"/>
                    </a:lnTo>
                    <a:lnTo>
                      <a:pt x="56" y="1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8" y="7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5"/>
                    </a:lnTo>
                    <a:lnTo>
                      <a:pt x="47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7"/>
                    </a:lnTo>
                    <a:lnTo>
                      <a:pt x="53" y="17"/>
                    </a:lnTo>
                    <a:lnTo>
                      <a:pt x="55" y="16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9" y="27"/>
                    </a:lnTo>
                    <a:lnTo>
                      <a:pt x="68" y="37"/>
                    </a:lnTo>
                    <a:lnTo>
                      <a:pt x="65" y="42"/>
                    </a:lnTo>
                    <a:lnTo>
                      <a:pt x="63" y="45"/>
                    </a:lnTo>
                    <a:lnTo>
                      <a:pt x="59" y="46"/>
                    </a:lnTo>
                    <a:lnTo>
                      <a:pt x="53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7" y="52"/>
                    </a:lnTo>
                    <a:lnTo>
                      <a:pt x="46" y="54"/>
                    </a:lnTo>
                    <a:lnTo>
                      <a:pt x="41" y="54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6" y="49"/>
                    </a:lnTo>
                    <a:lnTo>
                      <a:pt x="35" y="47"/>
                    </a:lnTo>
                    <a:lnTo>
                      <a:pt x="24" y="40"/>
                    </a:lnTo>
                    <a:lnTo>
                      <a:pt x="11" y="3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9" y="21"/>
                    </a:lnTo>
                    <a:lnTo>
                      <a:pt x="12" y="22"/>
                    </a:lnTo>
                    <a:lnTo>
                      <a:pt x="17" y="23"/>
                    </a:lnTo>
                    <a:lnTo>
                      <a:pt x="24" y="23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1256">
                <a:extLst>
                  <a:ext uri="{FF2B5EF4-FFF2-40B4-BE49-F238E27FC236}">
                    <a16:creationId xmlns:a16="http://schemas.microsoft.com/office/drawing/2014/main" id="{88B780EC-2110-C349-8AE3-9D68C240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816" y="2074326"/>
                <a:ext cx="157513" cy="8082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2" y="4"/>
                  </a:cxn>
                  <a:cxn ang="0">
                    <a:pos x="62" y="5"/>
                  </a:cxn>
                  <a:cxn ang="0">
                    <a:pos x="66" y="2"/>
                  </a:cxn>
                  <a:cxn ang="0">
                    <a:pos x="75" y="4"/>
                  </a:cxn>
                  <a:cxn ang="0">
                    <a:pos x="76" y="12"/>
                  </a:cxn>
                  <a:cxn ang="0">
                    <a:pos x="74" y="38"/>
                  </a:cxn>
                  <a:cxn ang="0">
                    <a:pos x="66" y="39"/>
                  </a:cxn>
                  <a:cxn ang="0">
                    <a:pos x="44" y="38"/>
                  </a:cxn>
                  <a:cxn ang="0">
                    <a:pos x="45" y="34"/>
                  </a:cxn>
                  <a:cxn ang="0">
                    <a:pos x="46" y="31"/>
                  </a:cxn>
                  <a:cxn ang="0">
                    <a:pos x="47" y="28"/>
                  </a:cxn>
                  <a:cxn ang="0">
                    <a:pos x="51" y="26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2" y="22"/>
                  </a:cxn>
                  <a:cxn ang="0">
                    <a:pos x="32" y="24"/>
                  </a:cxn>
                  <a:cxn ang="0">
                    <a:pos x="21" y="26"/>
                  </a:cxn>
                  <a:cxn ang="0">
                    <a:pos x="17" y="23"/>
                  </a:cxn>
                  <a:cxn ang="0">
                    <a:pos x="11" y="22"/>
                  </a:cxn>
                  <a:cxn ang="0">
                    <a:pos x="5" y="17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35" y="19"/>
                  </a:cxn>
                  <a:cxn ang="0">
                    <a:pos x="26" y="1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9" y="7"/>
                  </a:cxn>
                  <a:cxn ang="0">
                    <a:pos x="36" y="4"/>
                  </a:cxn>
                  <a:cxn ang="0">
                    <a:pos x="37" y="0"/>
                  </a:cxn>
                </a:cxnLst>
                <a:rect l="0" t="0" r="r" b="b"/>
                <a:pathLst>
                  <a:path w="76" h="39">
                    <a:moveTo>
                      <a:pt x="37" y="0"/>
                    </a:moveTo>
                    <a:lnTo>
                      <a:pt x="46" y="0"/>
                    </a:lnTo>
                    <a:lnTo>
                      <a:pt x="49" y="2"/>
                    </a:lnTo>
                    <a:lnTo>
                      <a:pt x="52" y="4"/>
                    </a:lnTo>
                    <a:lnTo>
                      <a:pt x="56" y="5"/>
                    </a:lnTo>
                    <a:lnTo>
                      <a:pt x="62" y="5"/>
                    </a:lnTo>
                    <a:lnTo>
                      <a:pt x="64" y="3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5" y="4"/>
                    </a:lnTo>
                    <a:lnTo>
                      <a:pt x="76" y="7"/>
                    </a:lnTo>
                    <a:lnTo>
                      <a:pt x="76" y="12"/>
                    </a:lnTo>
                    <a:lnTo>
                      <a:pt x="72" y="31"/>
                    </a:lnTo>
                    <a:lnTo>
                      <a:pt x="74" y="38"/>
                    </a:lnTo>
                    <a:lnTo>
                      <a:pt x="70" y="38"/>
                    </a:lnTo>
                    <a:lnTo>
                      <a:pt x="66" y="39"/>
                    </a:lnTo>
                    <a:lnTo>
                      <a:pt x="45" y="39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5" y="34"/>
                    </a:lnTo>
                    <a:lnTo>
                      <a:pt x="47" y="33"/>
                    </a:lnTo>
                    <a:lnTo>
                      <a:pt x="46" y="31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50" y="27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4" y="23"/>
                    </a:lnTo>
                    <a:lnTo>
                      <a:pt x="32" y="24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1" y="22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4"/>
                    </a:lnTo>
                    <a:lnTo>
                      <a:pt x="29" y="19"/>
                    </a:lnTo>
                    <a:lnTo>
                      <a:pt x="35" y="19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32" y="8"/>
                    </a:lnTo>
                    <a:lnTo>
                      <a:pt x="37" y="10"/>
                    </a:lnTo>
                    <a:lnTo>
                      <a:pt x="42" y="14"/>
                    </a:lnTo>
                    <a:lnTo>
                      <a:pt x="49" y="16"/>
                    </a:lnTo>
                    <a:lnTo>
                      <a:pt x="49" y="7"/>
                    </a:lnTo>
                    <a:lnTo>
                      <a:pt x="41" y="7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1257">
                <a:extLst>
                  <a:ext uri="{FF2B5EF4-FFF2-40B4-BE49-F238E27FC236}">
                    <a16:creationId xmlns:a16="http://schemas.microsoft.com/office/drawing/2014/main" id="{E965A8C4-6F9A-1547-8611-6A581DAC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096" y="2397642"/>
                <a:ext cx="93265" cy="5595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26" y="3"/>
                  </a:cxn>
                  <a:cxn ang="0">
                    <a:pos x="34" y="8"/>
                  </a:cxn>
                  <a:cxn ang="0">
                    <a:pos x="41" y="15"/>
                  </a:cxn>
                  <a:cxn ang="0">
                    <a:pos x="45" y="21"/>
                  </a:cxn>
                  <a:cxn ang="0">
                    <a:pos x="42" y="23"/>
                  </a:cxn>
                  <a:cxn ang="0">
                    <a:pos x="35" y="27"/>
                  </a:cxn>
                  <a:cxn ang="0">
                    <a:pos x="20" y="23"/>
                  </a:cxn>
                  <a:cxn ang="0">
                    <a:pos x="11" y="21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2" y="8"/>
                  </a:cxn>
                  <a:cxn ang="0">
                    <a:pos x="12" y="7"/>
                  </a:cxn>
                  <a:cxn ang="0">
                    <a:pos x="15" y="2"/>
                  </a:cxn>
                  <a:cxn ang="0">
                    <a:pos x="17" y="0"/>
                  </a:cxn>
                </a:cxnLst>
                <a:rect l="0" t="0" r="r" b="b"/>
                <a:pathLst>
                  <a:path w="45" h="27">
                    <a:moveTo>
                      <a:pt x="17" y="0"/>
                    </a:moveTo>
                    <a:lnTo>
                      <a:pt x="20" y="0"/>
                    </a:lnTo>
                    <a:lnTo>
                      <a:pt x="26" y="3"/>
                    </a:lnTo>
                    <a:lnTo>
                      <a:pt x="34" y="8"/>
                    </a:lnTo>
                    <a:lnTo>
                      <a:pt x="41" y="15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35" y="27"/>
                    </a:lnTo>
                    <a:lnTo>
                      <a:pt x="20" y="23"/>
                    </a:lnTo>
                    <a:lnTo>
                      <a:pt x="11" y="21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8" y="13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5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258">
                <a:extLst>
                  <a:ext uri="{FF2B5EF4-FFF2-40B4-BE49-F238E27FC236}">
                    <a16:creationId xmlns:a16="http://schemas.microsoft.com/office/drawing/2014/main" id="{2472C5B7-B6DF-7246-BAE4-FE779D627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143" y="2198678"/>
                <a:ext cx="126425" cy="10155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0"/>
                  </a:cxn>
                  <a:cxn ang="0">
                    <a:pos x="34" y="1"/>
                  </a:cxn>
                  <a:cxn ang="0">
                    <a:pos x="47" y="3"/>
                  </a:cxn>
                  <a:cxn ang="0">
                    <a:pos x="61" y="5"/>
                  </a:cxn>
                  <a:cxn ang="0">
                    <a:pos x="61" y="11"/>
                  </a:cxn>
                  <a:cxn ang="0">
                    <a:pos x="58" y="12"/>
                  </a:cxn>
                  <a:cxn ang="0">
                    <a:pos x="56" y="15"/>
                  </a:cxn>
                  <a:cxn ang="0">
                    <a:pos x="53" y="16"/>
                  </a:cxn>
                  <a:cxn ang="0">
                    <a:pos x="49" y="22"/>
                  </a:cxn>
                  <a:cxn ang="0">
                    <a:pos x="44" y="27"/>
                  </a:cxn>
                  <a:cxn ang="0">
                    <a:pos x="38" y="31"/>
                  </a:cxn>
                  <a:cxn ang="0">
                    <a:pos x="30" y="32"/>
                  </a:cxn>
                  <a:cxn ang="0">
                    <a:pos x="27" y="32"/>
                  </a:cxn>
                  <a:cxn ang="0">
                    <a:pos x="25" y="31"/>
                  </a:cxn>
                  <a:cxn ang="0">
                    <a:pos x="20" y="31"/>
                  </a:cxn>
                  <a:cxn ang="0">
                    <a:pos x="20" y="33"/>
                  </a:cxn>
                  <a:cxn ang="0">
                    <a:pos x="19" y="36"/>
                  </a:cxn>
                  <a:cxn ang="0">
                    <a:pos x="24" y="36"/>
                  </a:cxn>
                  <a:cxn ang="0">
                    <a:pos x="23" y="40"/>
                  </a:cxn>
                  <a:cxn ang="0">
                    <a:pos x="22" y="42"/>
                  </a:cxn>
                  <a:cxn ang="0">
                    <a:pos x="15" y="49"/>
                  </a:cxn>
                  <a:cxn ang="0">
                    <a:pos x="7" y="49"/>
                  </a:cxn>
                  <a:cxn ang="0">
                    <a:pos x="7" y="37"/>
                  </a:cxn>
                  <a:cxn ang="0">
                    <a:pos x="3" y="31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7" y="0"/>
                  </a:cxn>
                </a:cxnLst>
                <a:rect l="0" t="0" r="r" b="b"/>
                <a:pathLst>
                  <a:path w="61" h="49">
                    <a:moveTo>
                      <a:pt x="17" y="0"/>
                    </a:moveTo>
                    <a:lnTo>
                      <a:pt x="20" y="0"/>
                    </a:lnTo>
                    <a:lnTo>
                      <a:pt x="34" y="1"/>
                    </a:lnTo>
                    <a:lnTo>
                      <a:pt x="47" y="3"/>
                    </a:lnTo>
                    <a:lnTo>
                      <a:pt x="61" y="5"/>
                    </a:lnTo>
                    <a:lnTo>
                      <a:pt x="61" y="11"/>
                    </a:lnTo>
                    <a:lnTo>
                      <a:pt x="58" y="12"/>
                    </a:lnTo>
                    <a:lnTo>
                      <a:pt x="56" y="15"/>
                    </a:lnTo>
                    <a:lnTo>
                      <a:pt x="53" y="16"/>
                    </a:lnTo>
                    <a:lnTo>
                      <a:pt x="49" y="22"/>
                    </a:lnTo>
                    <a:lnTo>
                      <a:pt x="44" y="27"/>
                    </a:lnTo>
                    <a:lnTo>
                      <a:pt x="38" y="31"/>
                    </a:lnTo>
                    <a:lnTo>
                      <a:pt x="30" y="32"/>
                    </a:lnTo>
                    <a:lnTo>
                      <a:pt x="27" y="32"/>
                    </a:lnTo>
                    <a:lnTo>
                      <a:pt x="25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24" y="36"/>
                    </a:lnTo>
                    <a:lnTo>
                      <a:pt x="23" y="40"/>
                    </a:lnTo>
                    <a:lnTo>
                      <a:pt x="22" y="42"/>
                    </a:lnTo>
                    <a:lnTo>
                      <a:pt x="15" y="49"/>
                    </a:lnTo>
                    <a:lnTo>
                      <a:pt x="7" y="49"/>
                    </a:lnTo>
                    <a:lnTo>
                      <a:pt x="7" y="37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259">
                <a:extLst>
                  <a:ext uri="{FF2B5EF4-FFF2-40B4-BE49-F238E27FC236}">
                    <a16:creationId xmlns:a16="http://schemas.microsoft.com/office/drawing/2014/main" id="{EFB28098-F310-1042-ACA6-F4D8DD549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366" y="2018369"/>
                <a:ext cx="41451" cy="33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0" y="5"/>
                  </a:cxn>
                  <a:cxn ang="0">
                    <a:pos x="15" y="9"/>
                  </a:cxn>
                  <a:cxn ang="0">
                    <a:pos x="20" y="11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6" y="16"/>
                  </a:cxn>
                  <a:cxn ang="0">
                    <a:pos x="11" y="16"/>
                  </a:cxn>
                  <a:cxn ang="0">
                    <a:pos x="10" y="14"/>
                  </a:cxn>
                  <a:cxn ang="0">
                    <a:pos x="6" y="11"/>
                  </a:cxn>
                  <a:cxn ang="0">
                    <a:pos x="3" y="9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lnTo>
                      <a:pt x="6" y="1"/>
                    </a:lnTo>
                    <a:lnTo>
                      <a:pt x="10" y="5"/>
                    </a:lnTo>
                    <a:lnTo>
                      <a:pt x="15" y="9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1260">
                <a:extLst>
                  <a:ext uri="{FF2B5EF4-FFF2-40B4-BE49-F238E27FC236}">
                    <a16:creationId xmlns:a16="http://schemas.microsoft.com/office/drawing/2014/main" id="{3535C746-D940-3344-BBC8-4DBA92F01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36" y="2132357"/>
                <a:ext cx="29015" cy="227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4" y="5"/>
                  </a:cxn>
                  <a:cxn ang="0">
                    <a:pos x="14" y="9"/>
                  </a:cxn>
                  <a:cxn ang="0">
                    <a:pos x="11" y="11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11" y="1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1261">
                <a:extLst>
                  <a:ext uri="{FF2B5EF4-FFF2-40B4-BE49-F238E27FC236}">
                    <a16:creationId xmlns:a16="http://schemas.microsoft.com/office/drawing/2014/main" id="{DF645EE2-E2A2-6848-9AA0-4C52B9348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729" y="1933394"/>
                <a:ext cx="155441" cy="849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22" y="4"/>
                  </a:cxn>
                  <a:cxn ang="0">
                    <a:pos x="26" y="8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5" y="4"/>
                  </a:cxn>
                  <a:cxn ang="0">
                    <a:pos x="40" y="4"/>
                  </a:cxn>
                  <a:cxn ang="0">
                    <a:pos x="44" y="8"/>
                  </a:cxn>
                  <a:cxn ang="0">
                    <a:pos x="45" y="11"/>
                  </a:cxn>
                  <a:cxn ang="0">
                    <a:pos x="46" y="12"/>
                  </a:cxn>
                  <a:cxn ang="0">
                    <a:pos x="47" y="14"/>
                  </a:cxn>
                  <a:cxn ang="0">
                    <a:pos x="50" y="14"/>
                  </a:cxn>
                  <a:cxn ang="0">
                    <a:pos x="51" y="12"/>
                  </a:cxn>
                  <a:cxn ang="0">
                    <a:pos x="54" y="11"/>
                  </a:cxn>
                  <a:cxn ang="0">
                    <a:pos x="55" y="11"/>
                  </a:cxn>
                  <a:cxn ang="0">
                    <a:pos x="59" y="12"/>
                  </a:cxn>
                  <a:cxn ang="0">
                    <a:pos x="61" y="13"/>
                  </a:cxn>
                  <a:cxn ang="0">
                    <a:pos x="67" y="19"/>
                  </a:cxn>
                  <a:cxn ang="0">
                    <a:pos x="65" y="22"/>
                  </a:cxn>
                  <a:cxn ang="0">
                    <a:pos x="64" y="24"/>
                  </a:cxn>
                  <a:cxn ang="0">
                    <a:pos x="66" y="26"/>
                  </a:cxn>
                  <a:cxn ang="0">
                    <a:pos x="69" y="28"/>
                  </a:cxn>
                  <a:cxn ang="0">
                    <a:pos x="72" y="29"/>
                  </a:cxn>
                  <a:cxn ang="0">
                    <a:pos x="75" y="34"/>
                  </a:cxn>
                  <a:cxn ang="0">
                    <a:pos x="75" y="37"/>
                  </a:cxn>
                  <a:cxn ang="0">
                    <a:pos x="74" y="38"/>
                  </a:cxn>
                  <a:cxn ang="0">
                    <a:pos x="71" y="39"/>
                  </a:cxn>
                  <a:cxn ang="0">
                    <a:pos x="70" y="41"/>
                  </a:cxn>
                  <a:cxn ang="0">
                    <a:pos x="64" y="41"/>
                  </a:cxn>
                  <a:cxn ang="0">
                    <a:pos x="54" y="31"/>
                  </a:cxn>
                  <a:cxn ang="0">
                    <a:pos x="45" y="31"/>
                  </a:cxn>
                  <a:cxn ang="0">
                    <a:pos x="40" y="29"/>
                  </a:cxn>
                  <a:cxn ang="0">
                    <a:pos x="36" y="28"/>
                  </a:cxn>
                  <a:cxn ang="0">
                    <a:pos x="31" y="28"/>
                  </a:cxn>
                  <a:cxn ang="0">
                    <a:pos x="30" y="27"/>
                  </a:cxn>
                  <a:cxn ang="0">
                    <a:pos x="27" y="26"/>
                  </a:cxn>
                  <a:cxn ang="0">
                    <a:pos x="23" y="26"/>
                  </a:cxn>
                  <a:cxn ang="0">
                    <a:pos x="21" y="27"/>
                  </a:cxn>
                  <a:cxn ang="0">
                    <a:pos x="11" y="27"/>
                  </a:cxn>
                  <a:cxn ang="0">
                    <a:pos x="8" y="26"/>
                  </a:cxn>
                  <a:cxn ang="0">
                    <a:pos x="6" y="23"/>
                  </a:cxn>
                  <a:cxn ang="0">
                    <a:pos x="8" y="21"/>
                  </a:cxn>
                  <a:cxn ang="0">
                    <a:pos x="12" y="21"/>
                  </a:cxn>
                  <a:cxn ang="0">
                    <a:pos x="15" y="19"/>
                  </a:cxn>
                  <a:cxn ang="0">
                    <a:pos x="18" y="19"/>
                  </a:cxn>
                  <a:cxn ang="0">
                    <a:pos x="17" y="18"/>
                  </a:cxn>
                  <a:cxn ang="0">
                    <a:pos x="17" y="16"/>
                  </a:cxn>
                  <a:cxn ang="0">
                    <a:pos x="18" y="14"/>
                  </a:cxn>
                  <a:cxn ang="0">
                    <a:pos x="13" y="14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6" y="2"/>
                  </a:cxn>
                  <a:cxn ang="0">
                    <a:pos x="10" y="0"/>
                  </a:cxn>
                </a:cxnLst>
                <a:rect l="0" t="0" r="r" b="b"/>
                <a:pathLst>
                  <a:path w="75" h="41">
                    <a:moveTo>
                      <a:pt x="10" y="0"/>
                    </a:moveTo>
                    <a:lnTo>
                      <a:pt x="17" y="0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5" y="4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1" y="12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7" y="19"/>
                    </a:lnTo>
                    <a:lnTo>
                      <a:pt x="65" y="22"/>
                    </a:lnTo>
                    <a:lnTo>
                      <a:pt x="64" y="24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2" y="29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4" y="38"/>
                    </a:lnTo>
                    <a:lnTo>
                      <a:pt x="71" y="39"/>
                    </a:lnTo>
                    <a:lnTo>
                      <a:pt x="70" y="41"/>
                    </a:lnTo>
                    <a:lnTo>
                      <a:pt x="64" y="41"/>
                    </a:lnTo>
                    <a:lnTo>
                      <a:pt x="54" y="31"/>
                    </a:lnTo>
                    <a:lnTo>
                      <a:pt x="45" y="31"/>
                    </a:lnTo>
                    <a:lnTo>
                      <a:pt x="40" y="29"/>
                    </a:lnTo>
                    <a:lnTo>
                      <a:pt x="36" y="28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27" y="26"/>
                    </a:lnTo>
                    <a:lnTo>
                      <a:pt x="23" y="26"/>
                    </a:lnTo>
                    <a:lnTo>
                      <a:pt x="21" y="27"/>
                    </a:lnTo>
                    <a:lnTo>
                      <a:pt x="11" y="27"/>
                    </a:lnTo>
                    <a:lnTo>
                      <a:pt x="8" y="26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1262">
                <a:extLst>
                  <a:ext uri="{FF2B5EF4-FFF2-40B4-BE49-F238E27FC236}">
                    <a16:creationId xmlns:a16="http://schemas.microsoft.com/office/drawing/2014/main" id="{4B7D46AB-F81C-E947-868D-5532F1A1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267" y="2003860"/>
                <a:ext cx="31089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15" h="7">
                    <a:moveTo>
                      <a:pt x="5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263">
                <a:extLst>
                  <a:ext uri="{FF2B5EF4-FFF2-40B4-BE49-F238E27FC236}">
                    <a16:creationId xmlns:a16="http://schemas.microsoft.com/office/drawing/2014/main" id="{2F4110D5-1916-3D44-8708-0642F6D16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272" y="2053601"/>
                <a:ext cx="412435" cy="13057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9" y="5"/>
                  </a:cxn>
                  <a:cxn ang="0">
                    <a:pos x="40" y="14"/>
                  </a:cxn>
                  <a:cxn ang="0">
                    <a:pos x="51" y="15"/>
                  </a:cxn>
                  <a:cxn ang="0">
                    <a:pos x="55" y="12"/>
                  </a:cxn>
                  <a:cxn ang="0">
                    <a:pos x="63" y="14"/>
                  </a:cxn>
                  <a:cxn ang="0">
                    <a:pos x="65" y="18"/>
                  </a:cxn>
                  <a:cxn ang="0">
                    <a:pos x="71" y="19"/>
                  </a:cxn>
                  <a:cxn ang="0">
                    <a:pos x="78" y="22"/>
                  </a:cxn>
                  <a:cxn ang="0">
                    <a:pos x="81" y="24"/>
                  </a:cxn>
                  <a:cxn ang="0">
                    <a:pos x="66" y="28"/>
                  </a:cxn>
                  <a:cxn ang="0">
                    <a:pos x="73" y="32"/>
                  </a:cxn>
                  <a:cxn ang="0">
                    <a:pos x="84" y="33"/>
                  </a:cxn>
                  <a:cxn ang="0">
                    <a:pos x="81" y="34"/>
                  </a:cxn>
                  <a:cxn ang="0">
                    <a:pos x="86" y="38"/>
                  </a:cxn>
                  <a:cxn ang="0">
                    <a:pos x="101" y="41"/>
                  </a:cxn>
                  <a:cxn ang="0">
                    <a:pos x="130" y="41"/>
                  </a:cxn>
                  <a:cxn ang="0">
                    <a:pos x="167" y="32"/>
                  </a:cxn>
                  <a:cxn ang="0">
                    <a:pos x="192" y="36"/>
                  </a:cxn>
                  <a:cxn ang="0">
                    <a:pos x="197" y="44"/>
                  </a:cxn>
                  <a:cxn ang="0">
                    <a:pos x="194" y="46"/>
                  </a:cxn>
                  <a:cxn ang="0">
                    <a:pos x="199" y="48"/>
                  </a:cxn>
                  <a:cxn ang="0">
                    <a:pos x="190" y="59"/>
                  </a:cxn>
                  <a:cxn ang="0">
                    <a:pos x="174" y="63"/>
                  </a:cxn>
                  <a:cxn ang="0">
                    <a:pos x="162" y="62"/>
                  </a:cxn>
                  <a:cxn ang="0">
                    <a:pos x="158" y="59"/>
                  </a:cxn>
                  <a:cxn ang="0">
                    <a:pos x="153" y="57"/>
                  </a:cxn>
                  <a:cxn ang="0">
                    <a:pos x="147" y="62"/>
                  </a:cxn>
                  <a:cxn ang="0">
                    <a:pos x="108" y="63"/>
                  </a:cxn>
                  <a:cxn ang="0">
                    <a:pos x="95" y="61"/>
                  </a:cxn>
                  <a:cxn ang="0">
                    <a:pos x="89" y="56"/>
                  </a:cxn>
                  <a:cxn ang="0">
                    <a:pos x="83" y="61"/>
                  </a:cxn>
                  <a:cxn ang="0">
                    <a:pos x="78" y="63"/>
                  </a:cxn>
                  <a:cxn ang="0">
                    <a:pos x="60" y="57"/>
                  </a:cxn>
                  <a:cxn ang="0">
                    <a:pos x="49" y="44"/>
                  </a:cxn>
                  <a:cxn ang="0">
                    <a:pos x="52" y="38"/>
                  </a:cxn>
                  <a:cxn ang="0">
                    <a:pos x="45" y="27"/>
                  </a:cxn>
                  <a:cxn ang="0">
                    <a:pos x="35" y="19"/>
                  </a:cxn>
                  <a:cxn ang="0">
                    <a:pos x="29" y="20"/>
                  </a:cxn>
                  <a:cxn ang="0">
                    <a:pos x="17" y="17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199" h="63">
                    <a:moveTo>
                      <a:pt x="7" y="0"/>
                    </a:moveTo>
                    <a:lnTo>
                      <a:pt x="12" y="0"/>
                    </a:lnTo>
                    <a:lnTo>
                      <a:pt x="21" y="2"/>
                    </a:lnTo>
                    <a:lnTo>
                      <a:pt x="29" y="5"/>
                    </a:lnTo>
                    <a:lnTo>
                      <a:pt x="34" y="10"/>
                    </a:lnTo>
                    <a:lnTo>
                      <a:pt x="40" y="14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5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4" y="20"/>
                    </a:lnTo>
                    <a:lnTo>
                      <a:pt x="78" y="22"/>
                    </a:lnTo>
                    <a:lnTo>
                      <a:pt x="80" y="23"/>
                    </a:lnTo>
                    <a:lnTo>
                      <a:pt x="81" y="24"/>
                    </a:lnTo>
                    <a:lnTo>
                      <a:pt x="65" y="24"/>
                    </a:lnTo>
                    <a:lnTo>
                      <a:pt x="66" y="28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3" y="34"/>
                    </a:lnTo>
                    <a:lnTo>
                      <a:pt x="81" y="34"/>
                    </a:lnTo>
                    <a:lnTo>
                      <a:pt x="81" y="38"/>
                    </a:lnTo>
                    <a:lnTo>
                      <a:pt x="86" y="38"/>
                    </a:lnTo>
                    <a:lnTo>
                      <a:pt x="88" y="37"/>
                    </a:lnTo>
                    <a:lnTo>
                      <a:pt x="101" y="41"/>
                    </a:lnTo>
                    <a:lnTo>
                      <a:pt x="115" y="42"/>
                    </a:lnTo>
                    <a:lnTo>
                      <a:pt x="130" y="41"/>
                    </a:lnTo>
                    <a:lnTo>
                      <a:pt x="153" y="33"/>
                    </a:lnTo>
                    <a:lnTo>
                      <a:pt x="167" y="32"/>
                    </a:lnTo>
                    <a:lnTo>
                      <a:pt x="180" y="33"/>
                    </a:lnTo>
                    <a:lnTo>
                      <a:pt x="192" y="36"/>
                    </a:lnTo>
                    <a:lnTo>
                      <a:pt x="199" y="43"/>
                    </a:lnTo>
                    <a:lnTo>
                      <a:pt x="197" y="44"/>
                    </a:lnTo>
                    <a:lnTo>
                      <a:pt x="196" y="44"/>
                    </a:lnTo>
                    <a:lnTo>
                      <a:pt x="194" y="46"/>
                    </a:lnTo>
                    <a:lnTo>
                      <a:pt x="194" y="48"/>
                    </a:lnTo>
                    <a:lnTo>
                      <a:pt x="199" y="48"/>
                    </a:lnTo>
                    <a:lnTo>
                      <a:pt x="197" y="56"/>
                    </a:lnTo>
                    <a:lnTo>
                      <a:pt x="190" y="59"/>
                    </a:lnTo>
                    <a:lnTo>
                      <a:pt x="183" y="62"/>
                    </a:lnTo>
                    <a:lnTo>
                      <a:pt x="174" y="63"/>
                    </a:lnTo>
                    <a:lnTo>
                      <a:pt x="165" y="63"/>
                    </a:lnTo>
                    <a:lnTo>
                      <a:pt x="162" y="62"/>
                    </a:lnTo>
                    <a:lnTo>
                      <a:pt x="159" y="61"/>
                    </a:lnTo>
                    <a:lnTo>
                      <a:pt x="158" y="59"/>
                    </a:lnTo>
                    <a:lnTo>
                      <a:pt x="157" y="57"/>
                    </a:lnTo>
                    <a:lnTo>
                      <a:pt x="153" y="57"/>
                    </a:lnTo>
                    <a:lnTo>
                      <a:pt x="149" y="61"/>
                    </a:lnTo>
                    <a:lnTo>
                      <a:pt x="147" y="62"/>
                    </a:lnTo>
                    <a:lnTo>
                      <a:pt x="114" y="62"/>
                    </a:lnTo>
                    <a:lnTo>
                      <a:pt x="108" y="63"/>
                    </a:lnTo>
                    <a:lnTo>
                      <a:pt x="100" y="62"/>
                    </a:lnTo>
                    <a:lnTo>
                      <a:pt x="95" y="61"/>
                    </a:lnTo>
                    <a:lnTo>
                      <a:pt x="94" y="56"/>
                    </a:lnTo>
                    <a:lnTo>
                      <a:pt x="89" y="56"/>
                    </a:lnTo>
                    <a:lnTo>
                      <a:pt x="85" y="59"/>
                    </a:lnTo>
                    <a:lnTo>
                      <a:pt x="83" y="61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69" y="61"/>
                    </a:lnTo>
                    <a:lnTo>
                      <a:pt x="60" y="57"/>
                    </a:lnTo>
                    <a:lnTo>
                      <a:pt x="52" y="51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45" y="27"/>
                    </a:lnTo>
                    <a:lnTo>
                      <a:pt x="37" y="17"/>
                    </a:lnTo>
                    <a:lnTo>
                      <a:pt x="35" y="19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17" y="17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1264">
                <a:extLst>
                  <a:ext uri="{FF2B5EF4-FFF2-40B4-BE49-F238E27FC236}">
                    <a16:creationId xmlns:a16="http://schemas.microsoft.com/office/drawing/2014/main" id="{278A6AB0-81EF-1544-A64B-36F3AB547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417" y="2124067"/>
                <a:ext cx="72539" cy="5595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0"/>
                  </a:cxn>
                  <a:cxn ang="0">
                    <a:pos x="33" y="8"/>
                  </a:cxn>
                  <a:cxn ang="0">
                    <a:pos x="34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4" y="22"/>
                  </a:cxn>
                  <a:cxn ang="0">
                    <a:pos x="33" y="24"/>
                  </a:cxn>
                  <a:cxn ang="0">
                    <a:pos x="30" y="25"/>
                  </a:cxn>
                  <a:cxn ang="0">
                    <a:pos x="27" y="27"/>
                  </a:cxn>
                  <a:cxn ang="0">
                    <a:pos x="23" y="25"/>
                  </a:cxn>
                  <a:cxn ang="0">
                    <a:pos x="17" y="23"/>
                  </a:cxn>
                  <a:cxn ang="0">
                    <a:pos x="9" y="19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14" y="0"/>
                  </a:cxn>
                </a:cxnLst>
                <a:rect l="0" t="0" r="r" b="b"/>
                <a:pathLst>
                  <a:path w="35" h="27">
                    <a:moveTo>
                      <a:pt x="14" y="0"/>
                    </a:moveTo>
                    <a:lnTo>
                      <a:pt x="22" y="0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4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3" y="24"/>
                    </a:lnTo>
                    <a:lnTo>
                      <a:pt x="30" y="25"/>
                    </a:lnTo>
                    <a:lnTo>
                      <a:pt x="27" y="27"/>
                    </a:lnTo>
                    <a:lnTo>
                      <a:pt x="23" y="25"/>
                    </a:lnTo>
                    <a:lnTo>
                      <a:pt x="17" y="23"/>
                    </a:lnTo>
                    <a:lnTo>
                      <a:pt x="9" y="19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265">
                <a:extLst>
                  <a:ext uri="{FF2B5EF4-FFF2-40B4-BE49-F238E27FC236}">
                    <a16:creationId xmlns:a16="http://schemas.microsoft.com/office/drawing/2014/main" id="{2D71A0E0-6F86-7D4B-B373-E576DD0C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08" y="2018369"/>
                <a:ext cx="68394" cy="207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3" y="0"/>
                  </a:cxn>
                  <a:cxn ang="0">
                    <a:pos x="33" y="7"/>
                  </a:cxn>
                  <a:cxn ang="0">
                    <a:pos x="31" y="9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16" y="9"/>
                  </a:cxn>
                  <a:cxn ang="0">
                    <a:pos x="9" y="6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8" y="2"/>
                  </a:cxn>
                  <a:cxn ang="0">
                    <a:pos x="18" y="0"/>
                  </a:cxn>
                </a:cxnLst>
                <a:rect l="0" t="0" r="r" b="b"/>
                <a:pathLst>
                  <a:path w="33" h="10">
                    <a:moveTo>
                      <a:pt x="18" y="0"/>
                    </a:moveTo>
                    <a:lnTo>
                      <a:pt x="33" y="0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29" y="10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8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1266">
                <a:extLst>
                  <a:ext uri="{FF2B5EF4-FFF2-40B4-BE49-F238E27FC236}">
                    <a16:creationId xmlns:a16="http://schemas.microsoft.com/office/drawing/2014/main" id="{E2A8B713-FACF-0948-9BE2-686905EAE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967" y="1956193"/>
                <a:ext cx="78756" cy="580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4" y="3"/>
                  </a:cxn>
                  <a:cxn ang="0">
                    <a:pos x="17" y="5"/>
                  </a:cxn>
                  <a:cxn ang="0">
                    <a:pos x="20" y="6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5" y="10"/>
                  </a:cxn>
                  <a:cxn ang="0">
                    <a:pos x="28" y="11"/>
                  </a:cxn>
                  <a:cxn ang="0">
                    <a:pos x="34" y="11"/>
                  </a:cxn>
                  <a:cxn ang="0">
                    <a:pos x="37" y="12"/>
                  </a:cxn>
                  <a:cxn ang="0">
                    <a:pos x="38" y="12"/>
                  </a:cxn>
                  <a:cxn ang="0">
                    <a:pos x="38" y="25"/>
                  </a:cxn>
                  <a:cxn ang="0">
                    <a:pos x="28" y="27"/>
                  </a:cxn>
                  <a:cxn ang="0">
                    <a:pos x="18" y="28"/>
                  </a:cxn>
                  <a:cxn ang="0">
                    <a:pos x="12" y="27"/>
                  </a:cxn>
                  <a:cxn ang="0">
                    <a:pos x="9" y="25"/>
                  </a:cxn>
                  <a:cxn ang="0">
                    <a:pos x="9" y="23"/>
                  </a:cxn>
                  <a:cxn ang="0">
                    <a:pos x="12" y="22"/>
                  </a:cxn>
                  <a:cxn ang="0">
                    <a:pos x="13" y="22"/>
                  </a:cxn>
                  <a:cxn ang="0">
                    <a:pos x="14" y="21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5" y="15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38" h="28">
                    <a:moveTo>
                      <a:pt x="7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25"/>
                    </a:lnTo>
                    <a:lnTo>
                      <a:pt x="28" y="27"/>
                    </a:lnTo>
                    <a:lnTo>
                      <a:pt x="18" y="28"/>
                    </a:lnTo>
                    <a:lnTo>
                      <a:pt x="12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267">
                <a:extLst>
                  <a:ext uri="{FF2B5EF4-FFF2-40B4-BE49-F238E27FC236}">
                    <a16:creationId xmlns:a16="http://schemas.microsoft.com/office/drawing/2014/main" id="{0A8CE8D4-1064-9C4D-BCF9-A6A6ACBAA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951" y="1898162"/>
                <a:ext cx="29015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9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268">
                <a:extLst>
                  <a:ext uri="{FF2B5EF4-FFF2-40B4-BE49-F238E27FC236}">
                    <a16:creationId xmlns:a16="http://schemas.microsoft.com/office/drawing/2014/main" id="{E0C6A557-7334-0140-A6AF-AD166A12D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925" y="1821477"/>
                <a:ext cx="259067" cy="17823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55" y="17"/>
                  </a:cxn>
                  <a:cxn ang="0">
                    <a:pos x="61" y="23"/>
                  </a:cxn>
                  <a:cxn ang="0">
                    <a:pos x="71" y="23"/>
                  </a:cxn>
                  <a:cxn ang="0">
                    <a:pos x="80" y="26"/>
                  </a:cxn>
                  <a:cxn ang="0">
                    <a:pos x="82" y="33"/>
                  </a:cxn>
                  <a:cxn ang="0">
                    <a:pos x="89" y="29"/>
                  </a:cxn>
                  <a:cxn ang="0">
                    <a:pos x="96" y="28"/>
                  </a:cxn>
                  <a:cxn ang="0">
                    <a:pos x="100" y="38"/>
                  </a:cxn>
                  <a:cxn ang="0">
                    <a:pos x="99" y="44"/>
                  </a:cxn>
                  <a:cxn ang="0">
                    <a:pos x="105" y="46"/>
                  </a:cxn>
                  <a:cxn ang="0">
                    <a:pos x="125" y="52"/>
                  </a:cxn>
                  <a:cxn ang="0">
                    <a:pos x="115" y="60"/>
                  </a:cxn>
                  <a:cxn ang="0">
                    <a:pos x="105" y="67"/>
                  </a:cxn>
                  <a:cxn ang="0">
                    <a:pos x="96" y="73"/>
                  </a:cxn>
                  <a:cxn ang="0">
                    <a:pos x="91" y="70"/>
                  </a:cxn>
                  <a:cxn ang="0">
                    <a:pos x="87" y="67"/>
                  </a:cxn>
                  <a:cxn ang="0">
                    <a:pos x="86" y="73"/>
                  </a:cxn>
                  <a:cxn ang="0">
                    <a:pos x="90" y="78"/>
                  </a:cxn>
                  <a:cxn ang="0">
                    <a:pos x="81" y="85"/>
                  </a:cxn>
                  <a:cxn ang="0">
                    <a:pos x="71" y="78"/>
                  </a:cxn>
                  <a:cxn ang="0">
                    <a:pos x="67" y="83"/>
                  </a:cxn>
                  <a:cxn ang="0">
                    <a:pos x="49" y="85"/>
                  </a:cxn>
                  <a:cxn ang="0">
                    <a:pos x="42" y="78"/>
                  </a:cxn>
                  <a:cxn ang="0">
                    <a:pos x="43" y="76"/>
                  </a:cxn>
                  <a:cxn ang="0">
                    <a:pos x="30" y="66"/>
                  </a:cxn>
                  <a:cxn ang="0">
                    <a:pos x="47" y="58"/>
                  </a:cxn>
                  <a:cxn ang="0">
                    <a:pos x="51" y="56"/>
                  </a:cxn>
                  <a:cxn ang="0">
                    <a:pos x="37" y="56"/>
                  </a:cxn>
                  <a:cxn ang="0">
                    <a:pos x="30" y="58"/>
                  </a:cxn>
                  <a:cxn ang="0">
                    <a:pos x="26" y="52"/>
                  </a:cxn>
                  <a:cxn ang="0">
                    <a:pos x="15" y="56"/>
                  </a:cxn>
                  <a:cxn ang="0">
                    <a:pos x="17" y="51"/>
                  </a:cxn>
                  <a:cxn ang="0">
                    <a:pos x="15" y="46"/>
                  </a:cxn>
                  <a:cxn ang="0">
                    <a:pos x="0" y="33"/>
                  </a:cxn>
                  <a:cxn ang="0">
                    <a:pos x="12" y="36"/>
                  </a:cxn>
                  <a:cxn ang="0">
                    <a:pos x="22" y="34"/>
                  </a:cxn>
                  <a:cxn ang="0">
                    <a:pos x="3" y="23"/>
                  </a:cxn>
                  <a:cxn ang="0">
                    <a:pos x="17" y="21"/>
                  </a:cxn>
                  <a:cxn ang="0">
                    <a:pos x="25" y="24"/>
                  </a:cxn>
                  <a:cxn ang="0">
                    <a:pos x="26" y="18"/>
                  </a:cxn>
                  <a:cxn ang="0">
                    <a:pos x="16" y="19"/>
                  </a:cxn>
                  <a:cxn ang="0">
                    <a:pos x="12" y="14"/>
                  </a:cxn>
                  <a:cxn ang="0">
                    <a:pos x="35" y="9"/>
                  </a:cxn>
                  <a:cxn ang="0">
                    <a:pos x="22" y="3"/>
                  </a:cxn>
                </a:cxnLst>
                <a:rect l="0" t="0" r="r" b="b"/>
                <a:pathLst>
                  <a:path w="125" h="86">
                    <a:moveTo>
                      <a:pt x="22" y="0"/>
                    </a:moveTo>
                    <a:lnTo>
                      <a:pt x="36" y="3"/>
                    </a:lnTo>
                    <a:lnTo>
                      <a:pt x="47" y="5"/>
                    </a:lnTo>
                    <a:lnTo>
                      <a:pt x="52" y="10"/>
                    </a:lnTo>
                    <a:lnTo>
                      <a:pt x="54" y="13"/>
                    </a:lnTo>
                    <a:lnTo>
                      <a:pt x="55" y="17"/>
                    </a:lnTo>
                    <a:lnTo>
                      <a:pt x="56" y="19"/>
                    </a:lnTo>
                    <a:lnTo>
                      <a:pt x="59" y="22"/>
                    </a:lnTo>
                    <a:lnTo>
                      <a:pt x="61" y="23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71" y="23"/>
                    </a:lnTo>
                    <a:lnTo>
                      <a:pt x="74" y="23"/>
                    </a:lnTo>
                    <a:lnTo>
                      <a:pt x="77" y="24"/>
                    </a:lnTo>
                    <a:lnTo>
                      <a:pt x="80" y="26"/>
                    </a:lnTo>
                    <a:lnTo>
                      <a:pt x="81" y="28"/>
                    </a:lnTo>
                    <a:lnTo>
                      <a:pt x="82" y="29"/>
                    </a:lnTo>
                    <a:lnTo>
                      <a:pt x="82" y="33"/>
                    </a:lnTo>
                    <a:lnTo>
                      <a:pt x="84" y="36"/>
                    </a:lnTo>
                    <a:lnTo>
                      <a:pt x="89" y="36"/>
                    </a:lnTo>
                    <a:lnTo>
                      <a:pt x="89" y="29"/>
                    </a:lnTo>
                    <a:lnTo>
                      <a:pt x="87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6" y="36"/>
                    </a:lnTo>
                    <a:lnTo>
                      <a:pt x="97" y="37"/>
                    </a:lnTo>
                    <a:lnTo>
                      <a:pt x="100" y="38"/>
                    </a:lnTo>
                    <a:lnTo>
                      <a:pt x="101" y="39"/>
                    </a:lnTo>
                    <a:lnTo>
                      <a:pt x="101" y="42"/>
                    </a:lnTo>
                    <a:lnTo>
                      <a:pt x="99" y="44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5" y="46"/>
                    </a:lnTo>
                    <a:lnTo>
                      <a:pt x="111" y="47"/>
                    </a:lnTo>
                    <a:lnTo>
                      <a:pt x="119" y="49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4" y="60"/>
                    </a:lnTo>
                    <a:lnTo>
                      <a:pt x="115" y="60"/>
                    </a:lnTo>
                    <a:lnTo>
                      <a:pt x="111" y="61"/>
                    </a:lnTo>
                    <a:lnTo>
                      <a:pt x="107" y="63"/>
                    </a:lnTo>
                    <a:lnTo>
                      <a:pt x="105" y="67"/>
                    </a:lnTo>
                    <a:lnTo>
                      <a:pt x="101" y="70"/>
                    </a:lnTo>
                    <a:lnTo>
                      <a:pt x="99" y="72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2"/>
                    </a:lnTo>
                    <a:lnTo>
                      <a:pt x="91" y="70"/>
                    </a:lnTo>
                    <a:lnTo>
                      <a:pt x="91" y="67"/>
                    </a:lnTo>
                    <a:lnTo>
                      <a:pt x="90" y="65"/>
                    </a:lnTo>
                    <a:lnTo>
                      <a:pt x="87" y="67"/>
                    </a:lnTo>
                    <a:lnTo>
                      <a:pt x="86" y="70"/>
                    </a:lnTo>
                    <a:lnTo>
                      <a:pt x="85" y="71"/>
                    </a:lnTo>
                    <a:lnTo>
                      <a:pt x="86" y="73"/>
                    </a:lnTo>
                    <a:lnTo>
                      <a:pt x="87" y="75"/>
                    </a:lnTo>
                    <a:lnTo>
                      <a:pt x="89" y="77"/>
                    </a:lnTo>
                    <a:lnTo>
                      <a:pt x="90" y="78"/>
                    </a:lnTo>
                    <a:lnTo>
                      <a:pt x="84" y="78"/>
                    </a:lnTo>
                    <a:lnTo>
                      <a:pt x="84" y="85"/>
                    </a:lnTo>
                    <a:lnTo>
                      <a:pt x="81" y="85"/>
                    </a:lnTo>
                    <a:lnTo>
                      <a:pt x="77" y="82"/>
                    </a:lnTo>
                    <a:lnTo>
                      <a:pt x="75" y="81"/>
                    </a:lnTo>
                    <a:lnTo>
                      <a:pt x="71" y="78"/>
                    </a:lnTo>
                    <a:lnTo>
                      <a:pt x="69" y="77"/>
                    </a:lnTo>
                    <a:lnTo>
                      <a:pt x="69" y="81"/>
                    </a:lnTo>
                    <a:lnTo>
                      <a:pt x="67" y="83"/>
                    </a:lnTo>
                    <a:lnTo>
                      <a:pt x="62" y="86"/>
                    </a:lnTo>
                    <a:lnTo>
                      <a:pt x="52" y="86"/>
                    </a:lnTo>
                    <a:lnTo>
                      <a:pt x="49" y="85"/>
                    </a:lnTo>
                    <a:lnTo>
                      <a:pt x="46" y="83"/>
                    </a:lnTo>
                    <a:lnTo>
                      <a:pt x="43" y="81"/>
                    </a:lnTo>
                    <a:lnTo>
                      <a:pt x="42" y="78"/>
                    </a:lnTo>
                    <a:lnTo>
                      <a:pt x="45" y="78"/>
                    </a:lnTo>
                    <a:lnTo>
                      <a:pt x="47" y="76"/>
                    </a:lnTo>
                    <a:lnTo>
                      <a:pt x="43" y="76"/>
                    </a:lnTo>
                    <a:lnTo>
                      <a:pt x="36" y="73"/>
                    </a:lnTo>
                    <a:lnTo>
                      <a:pt x="31" y="68"/>
                    </a:lnTo>
                    <a:lnTo>
                      <a:pt x="30" y="66"/>
                    </a:lnTo>
                    <a:lnTo>
                      <a:pt x="32" y="62"/>
                    </a:lnTo>
                    <a:lnTo>
                      <a:pt x="38" y="60"/>
                    </a:lnTo>
                    <a:lnTo>
                      <a:pt x="47" y="58"/>
                    </a:lnTo>
                    <a:lnTo>
                      <a:pt x="60" y="58"/>
                    </a:lnTo>
                    <a:lnTo>
                      <a:pt x="56" y="57"/>
                    </a:lnTo>
                    <a:lnTo>
                      <a:pt x="51" y="56"/>
                    </a:lnTo>
                    <a:lnTo>
                      <a:pt x="47" y="54"/>
                    </a:lnTo>
                    <a:lnTo>
                      <a:pt x="40" y="54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3" y="58"/>
                    </a:lnTo>
                    <a:lnTo>
                      <a:pt x="30" y="58"/>
                    </a:lnTo>
                    <a:lnTo>
                      <a:pt x="27" y="56"/>
                    </a:lnTo>
                    <a:lnTo>
                      <a:pt x="27" y="53"/>
                    </a:lnTo>
                    <a:lnTo>
                      <a:pt x="26" y="52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23" y="46"/>
                    </a:lnTo>
                    <a:lnTo>
                      <a:pt x="15" y="46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6" y="33"/>
                    </a:lnTo>
                    <a:lnTo>
                      <a:pt x="8" y="34"/>
                    </a:lnTo>
                    <a:lnTo>
                      <a:pt x="12" y="36"/>
                    </a:lnTo>
                    <a:lnTo>
                      <a:pt x="15" y="37"/>
                    </a:lnTo>
                    <a:lnTo>
                      <a:pt x="20" y="37"/>
                    </a:lnTo>
                    <a:lnTo>
                      <a:pt x="22" y="34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17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5" y="18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35" y="9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269">
                <a:extLst>
                  <a:ext uri="{FF2B5EF4-FFF2-40B4-BE49-F238E27FC236}">
                    <a16:creationId xmlns:a16="http://schemas.microsoft.com/office/drawing/2014/main" id="{3B5630F1-6874-704C-8C9A-ABD0DD92F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251" y="2559299"/>
                <a:ext cx="172021" cy="10777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5" y="4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4" y="8"/>
                  </a:cxn>
                  <a:cxn ang="0">
                    <a:pos x="40" y="14"/>
                  </a:cxn>
                  <a:cxn ang="0">
                    <a:pos x="48" y="17"/>
                  </a:cxn>
                  <a:cxn ang="0">
                    <a:pos x="57" y="19"/>
                  </a:cxn>
                  <a:cxn ang="0">
                    <a:pos x="63" y="24"/>
                  </a:cxn>
                  <a:cxn ang="0">
                    <a:pos x="63" y="27"/>
                  </a:cxn>
                  <a:cxn ang="0">
                    <a:pos x="64" y="29"/>
                  </a:cxn>
                  <a:cxn ang="0">
                    <a:pos x="64" y="31"/>
                  </a:cxn>
                  <a:cxn ang="0">
                    <a:pos x="65" y="32"/>
                  </a:cxn>
                  <a:cxn ang="0">
                    <a:pos x="69" y="34"/>
                  </a:cxn>
                  <a:cxn ang="0">
                    <a:pos x="72" y="34"/>
                  </a:cxn>
                  <a:cxn ang="0">
                    <a:pos x="75" y="36"/>
                  </a:cxn>
                  <a:cxn ang="0">
                    <a:pos x="78" y="37"/>
                  </a:cxn>
                  <a:cxn ang="0">
                    <a:pos x="80" y="37"/>
                  </a:cxn>
                  <a:cxn ang="0">
                    <a:pos x="83" y="39"/>
                  </a:cxn>
                  <a:cxn ang="0">
                    <a:pos x="79" y="42"/>
                  </a:cxn>
                  <a:cxn ang="0">
                    <a:pos x="75" y="43"/>
                  </a:cxn>
                  <a:cxn ang="0">
                    <a:pos x="73" y="44"/>
                  </a:cxn>
                  <a:cxn ang="0">
                    <a:pos x="58" y="44"/>
                  </a:cxn>
                  <a:cxn ang="0">
                    <a:pos x="55" y="43"/>
                  </a:cxn>
                  <a:cxn ang="0">
                    <a:pos x="54" y="41"/>
                  </a:cxn>
                  <a:cxn ang="0">
                    <a:pos x="49" y="38"/>
                  </a:cxn>
                  <a:cxn ang="0">
                    <a:pos x="47" y="36"/>
                  </a:cxn>
                  <a:cxn ang="0">
                    <a:pos x="44" y="34"/>
                  </a:cxn>
                  <a:cxn ang="0">
                    <a:pos x="43" y="34"/>
                  </a:cxn>
                  <a:cxn ang="0">
                    <a:pos x="40" y="42"/>
                  </a:cxn>
                  <a:cxn ang="0">
                    <a:pos x="37" y="44"/>
                  </a:cxn>
                  <a:cxn ang="0">
                    <a:pos x="34" y="47"/>
                  </a:cxn>
                  <a:cxn ang="0">
                    <a:pos x="30" y="49"/>
                  </a:cxn>
                  <a:cxn ang="0">
                    <a:pos x="24" y="49"/>
                  </a:cxn>
                  <a:cxn ang="0">
                    <a:pos x="22" y="52"/>
                  </a:cxn>
                  <a:cxn ang="0">
                    <a:pos x="18" y="52"/>
                  </a:cxn>
                  <a:cxn ang="0">
                    <a:pos x="17" y="51"/>
                  </a:cxn>
                  <a:cxn ang="0">
                    <a:pos x="17" y="47"/>
                  </a:cxn>
                  <a:cxn ang="0">
                    <a:pos x="18" y="44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1" y="39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6"/>
                  </a:cxn>
                  <a:cxn ang="0">
                    <a:pos x="9" y="34"/>
                  </a:cxn>
                  <a:cxn ang="0">
                    <a:pos x="10" y="33"/>
                  </a:cxn>
                  <a:cxn ang="0">
                    <a:pos x="10" y="18"/>
                  </a:cxn>
                  <a:cxn ang="0">
                    <a:pos x="13" y="10"/>
                  </a:cxn>
                  <a:cxn ang="0">
                    <a:pos x="17" y="4"/>
                  </a:cxn>
                  <a:cxn ang="0">
                    <a:pos x="24" y="0"/>
                  </a:cxn>
                </a:cxnLst>
                <a:rect l="0" t="0" r="r" b="b"/>
                <a:pathLst>
                  <a:path w="83" h="52">
                    <a:moveTo>
                      <a:pt x="24" y="0"/>
                    </a:moveTo>
                    <a:lnTo>
                      <a:pt x="25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4" y="8"/>
                    </a:lnTo>
                    <a:lnTo>
                      <a:pt x="40" y="14"/>
                    </a:lnTo>
                    <a:lnTo>
                      <a:pt x="48" y="17"/>
                    </a:lnTo>
                    <a:lnTo>
                      <a:pt x="57" y="19"/>
                    </a:lnTo>
                    <a:lnTo>
                      <a:pt x="63" y="24"/>
                    </a:lnTo>
                    <a:lnTo>
                      <a:pt x="63" y="27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5" y="32"/>
                    </a:lnTo>
                    <a:lnTo>
                      <a:pt x="69" y="34"/>
                    </a:lnTo>
                    <a:lnTo>
                      <a:pt x="72" y="34"/>
                    </a:lnTo>
                    <a:lnTo>
                      <a:pt x="75" y="36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3" y="39"/>
                    </a:lnTo>
                    <a:lnTo>
                      <a:pt x="79" y="42"/>
                    </a:lnTo>
                    <a:lnTo>
                      <a:pt x="75" y="43"/>
                    </a:lnTo>
                    <a:lnTo>
                      <a:pt x="73" y="44"/>
                    </a:lnTo>
                    <a:lnTo>
                      <a:pt x="58" y="44"/>
                    </a:lnTo>
                    <a:lnTo>
                      <a:pt x="55" y="43"/>
                    </a:lnTo>
                    <a:lnTo>
                      <a:pt x="54" y="41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4" y="47"/>
                    </a:lnTo>
                    <a:lnTo>
                      <a:pt x="30" y="49"/>
                    </a:lnTo>
                    <a:lnTo>
                      <a:pt x="24" y="49"/>
                    </a:lnTo>
                    <a:lnTo>
                      <a:pt x="22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0" y="18"/>
                    </a:lnTo>
                    <a:lnTo>
                      <a:pt x="13" y="10"/>
                    </a:lnTo>
                    <a:lnTo>
                      <a:pt x="17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270">
                <a:extLst>
                  <a:ext uri="{FF2B5EF4-FFF2-40B4-BE49-F238E27FC236}">
                    <a16:creationId xmlns:a16="http://schemas.microsoft.com/office/drawing/2014/main" id="{161B49E3-114B-4745-A341-EFB546196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37" y="2463963"/>
                <a:ext cx="53886" cy="414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1"/>
                  </a:cxn>
                  <a:cxn ang="0">
                    <a:pos x="24" y="5"/>
                  </a:cxn>
                  <a:cxn ang="0">
                    <a:pos x="26" y="11"/>
                  </a:cxn>
                  <a:cxn ang="0">
                    <a:pos x="24" y="16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26" h="20">
                    <a:moveTo>
                      <a:pt x="12" y="0"/>
                    </a:moveTo>
                    <a:lnTo>
                      <a:pt x="20" y="1"/>
                    </a:lnTo>
                    <a:lnTo>
                      <a:pt x="24" y="5"/>
                    </a:lnTo>
                    <a:lnTo>
                      <a:pt x="26" y="11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271">
                <a:extLst>
                  <a:ext uri="{FF2B5EF4-FFF2-40B4-BE49-F238E27FC236}">
                    <a16:creationId xmlns:a16="http://schemas.microsoft.com/office/drawing/2014/main" id="{B246DE04-8DFD-9A41-B2C6-7275A32BE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97" y="2671216"/>
                <a:ext cx="43524" cy="352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16" y="8"/>
                  </a:cxn>
                  <a:cxn ang="0">
                    <a:pos x="7" y="14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21" h="17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16" y="8"/>
                    </a:lnTo>
                    <a:lnTo>
                      <a:pt x="7" y="1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272">
                <a:extLst>
                  <a:ext uri="{FF2B5EF4-FFF2-40B4-BE49-F238E27FC236}">
                    <a16:creationId xmlns:a16="http://schemas.microsoft.com/office/drawing/2014/main" id="{0F159520-3DDD-6244-AD3D-5262441A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619" y="2219404"/>
                <a:ext cx="113990" cy="4559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15" y="1"/>
                  </a:cxn>
                  <a:cxn ang="0">
                    <a:pos x="20" y="1"/>
                  </a:cxn>
                  <a:cxn ang="0">
                    <a:pos x="28" y="2"/>
                  </a:cxn>
                  <a:cxn ang="0">
                    <a:pos x="38" y="5"/>
                  </a:cxn>
                  <a:cxn ang="0">
                    <a:pos x="48" y="10"/>
                  </a:cxn>
                  <a:cxn ang="0">
                    <a:pos x="55" y="15"/>
                  </a:cxn>
                  <a:cxn ang="0">
                    <a:pos x="53" y="20"/>
                  </a:cxn>
                  <a:cxn ang="0">
                    <a:pos x="50" y="21"/>
                  </a:cxn>
                  <a:cxn ang="0">
                    <a:pos x="44" y="21"/>
                  </a:cxn>
                  <a:cxn ang="0">
                    <a:pos x="39" y="18"/>
                  </a:cxn>
                  <a:cxn ang="0">
                    <a:pos x="33" y="18"/>
                  </a:cxn>
                  <a:cxn ang="0">
                    <a:pos x="29" y="20"/>
                  </a:cxn>
                  <a:cxn ang="0">
                    <a:pos x="25" y="22"/>
                  </a:cxn>
                  <a:cxn ang="0">
                    <a:pos x="15" y="22"/>
                  </a:cxn>
                  <a:cxn ang="0">
                    <a:pos x="12" y="21"/>
                  </a:cxn>
                  <a:cxn ang="0">
                    <a:pos x="9" y="18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55" h="22">
                    <a:moveTo>
                      <a:pt x="5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8" y="2"/>
                    </a:lnTo>
                    <a:lnTo>
                      <a:pt x="38" y="5"/>
                    </a:lnTo>
                    <a:lnTo>
                      <a:pt x="48" y="10"/>
                    </a:lnTo>
                    <a:lnTo>
                      <a:pt x="55" y="15"/>
                    </a:lnTo>
                    <a:lnTo>
                      <a:pt x="53" y="20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9" y="18"/>
                    </a:lnTo>
                    <a:lnTo>
                      <a:pt x="33" y="18"/>
                    </a:lnTo>
                    <a:lnTo>
                      <a:pt x="29" y="20"/>
                    </a:lnTo>
                    <a:lnTo>
                      <a:pt x="25" y="22"/>
                    </a:lnTo>
                    <a:lnTo>
                      <a:pt x="15" y="22"/>
                    </a:lnTo>
                    <a:lnTo>
                      <a:pt x="12" y="21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273">
                <a:extLst>
                  <a:ext uri="{FF2B5EF4-FFF2-40B4-BE49-F238E27FC236}">
                    <a16:creationId xmlns:a16="http://schemas.microsoft.com/office/drawing/2014/main" id="{D0B52175-39F7-8A47-A457-5AE81DB8C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981" y="2698160"/>
                <a:ext cx="29015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2" y="8"/>
                  </a:cxn>
                  <a:cxn ang="0">
                    <a:pos x="10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274">
                <a:extLst>
                  <a:ext uri="{FF2B5EF4-FFF2-40B4-BE49-F238E27FC236}">
                    <a16:creationId xmlns:a16="http://schemas.microsoft.com/office/drawing/2014/main" id="{D6A445BE-9C23-6C4F-83D2-5B20C5C7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913" y="2466036"/>
                <a:ext cx="26944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0" y="6"/>
                  </a:cxn>
                  <a:cxn ang="0">
                    <a:pos x="9" y="8"/>
                  </a:cxn>
                  <a:cxn ang="0">
                    <a:pos x="4" y="8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13" h="8">
                    <a:moveTo>
                      <a:pt x="4" y="0"/>
                    </a:moveTo>
                    <a:lnTo>
                      <a:pt x="8" y="0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275">
                <a:extLst>
                  <a:ext uri="{FF2B5EF4-FFF2-40B4-BE49-F238E27FC236}">
                    <a16:creationId xmlns:a16="http://schemas.microsoft.com/office/drawing/2014/main" id="{07C05F0C-FC7B-4641-9922-2B6AD7CF7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996" y="2416295"/>
                <a:ext cx="20725" cy="207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10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276">
                <a:extLst>
                  <a:ext uri="{FF2B5EF4-FFF2-40B4-BE49-F238E27FC236}">
                    <a16:creationId xmlns:a16="http://schemas.microsoft.com/office/drawing/2014/main" id="{E4159723-CA8D-214D-BCED-8DF716A84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930" y="2215259"/>
                <a:ext cx="690154" cy="501553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6" y="14"/>
                  </a:cxn>
                  <a:cxn ang="0">
                    <a:pos x="42" y="29"/>
                  </a:cxn>
                  <a:cxn ang="0">
                    <a:pos x="54" y="33"/>
                  </a:cxn>
                  <a:cxn ang="0">
                    <a:pos x="61" y="10"/>
                  </a:cxn>
                  <a:cxn ang="0">
                    <a:pos x="109" y="20"/>
                  </a:cxn>
                  <a:cxn ang="0">
                    <a:pos x="111" y="36"/>
                  </a:cxn>
                  <a:cxn ang="0">
                    <a:pos x="130" y="36"/>
                  </a:cxn>
                  <a:cxn ang="0">
                    <a:pos x="154" y="27"/>
                  </a:cxn>
                  <a:cxn ang="0">
                    <a:pos x="190" y="49"/>
                  </a:cxn>
                  <a:cxn ang="0">
                    <a:pos x="223" y="61"/>
                  </a:cxn>
                  <a:cxn ang="0">
                    <a:pos x="262" y="78"/>
                  </a:cxn>
                  <a:cxn ang="0">
                    <a:pos x="267" y="90"/>
                  </a:cxn>
                  <a:cxn ang="0">
                    <a:pos x="272" y="96"/>
                  </a:cxn>
                  <a:cxn ang="0">
                    <a:pos x="261" y="107"/>
                  </a:cxn>
                  <a:cxn ang="0">
                    <a:pos x="286" y="124"/>
                  </a:cxn>
                  <a:cxn ang="0">
                    <a:pos x="298" y="140"/>
                  </a:cxn>
                  <a:cxn ang="0">
                    <a:pos x="313" y="139"/>
                  </a:cxn>
                  <a:cxn ang="0">
                    <a:pos x="330" y="145"/>
                  </a:cxn>
                  <a:cxn ang="0">
                    <a:pos x="326" y="160"/>
                  </a:cxn>
                  <a:cxn ang="0">
                    <a:pos x="312" y="170"/>
                  </a:cxn>
                  <a:cxn ang="0">
                    <a:pos x="307" y="181"/>
                  </a:cxn>
                  <a:cxn ang="0">
                    <a:pos x="274" y="156"/>
                  </a:cxn>
                  <a:cxn ang="0">
                    <a:pos x="258" y="159"/>
                  </a:cxn>
                  <a:cxn ang="0">
                    <a:pos x="264" y="165"/>
                  </a:cxn>
                  <a:cxn ang="0">
                    <a:pos x="266" y="174"/>
                  </a:cxn>
                  <a:cxn ang="0">
                    <a:pos x="278" y="186"/>
                  </a:cxn>
                  <a:cxn ang="0">
                    <a:pos x="293" y="193"/>
                  </a:cxn>
                  <a:cxn ang="0">
                    <a:pos x="296" y="202"/>
                  </a:cxn>
                  <a:cxn ang="0">
                    <a:pos x="296" y="222"/>
                  </a:cxn>
                  <a:cxn ang="0">
                    <a:pos x="261" y="212"/>
                  </a:cxn>
                  <a:cxn ang="0">
                    <a:pos x="279" y="237"/>
                  </a:cxn>
                  <a:cxn ang="0">
                    <a:pos x="273" y="241"/>
                  </a:cxn>
                  <a:cxn ang="0">
                    <a:pos x="242" y="227"/>
                  </a:cxn>
                  <a:cxn ang="0">
                    <a:pos x="213" y="214"/>
                  </a:cxn>
                  <a:cxn ang="0">
                    <a:pos x="176" y="194"/>
                  </a:cxn>
                  <a:cxn ang="0">
                    <a:pos x="155" y="198"/>
                  </a:cxn>
                  <a:cxn ang="0">
                    <a:pos x="140" y="192"/>
                  </a:cxn>
                  <a:cxn ang="0">
                    <a:pos x="145" y="179"/>
                  </a:cxn>
                  <a:cxn ang="0">
                    <a:pos x="183" y="173"/>
                  </a:cxn>
                  <a:cxn ang="0">
                    <a:pos x="183" y="159"/>
                  </a:cxn>
                  <a:cxn ang="0">
                    <a:pos x="203" y="142"/>
                  </a:cxn>
                  <a:cxn ang="0">
                    <a:pos x="187" y="114"/>
                  </a:cxn>
                  <a:cxn ang="0">
                    <a:pos x="163" y="110"/>
                  </a:cxn>
                  <a:cxn ang="0">
                    <a:pos x="154" y="106"/>
                  </a:cxn>
                  <a:cxn ang="0">
                    <a:pos x="164" y="101"/>
                  </a:cxn>
                  <a:cxn ang="0">
                    <a:pos x="129" y="81"/>
                  </a:cxn>
                  <a:cxn ang="0">
                    <a:pos x="115" y="93"/>
                  </a:cxn>
                  <a:cxn ang="0">
                    <a:pos x="45" y="82"/>
                  </a:cxn>
                  <a:cxn ang="0">
                    <a:pos x="15" y="71"/>
                  </a:cxn>
                  <a:cxn ang="0">
                    <a:pos x="22" y="64"/>
                  </a:cxn>
                  <a:cxn ang="0">
                    <a:pos x="7" y="56"/>
                  </a:cxn>
                  <a:cxn ang="0">
                    <a:pos x="0" y="37"/>
                  </a:cxn>
                  <a:cxn ang="0">
                    <a:pos x="10" y="23"/>
                  </a:cxn>
                </a:cxnLst>
                <a:rect l="0" t="0" r="r" b="b"/>
                <a:pathLst>
                  <a:path w="333" h="242">
                    <a:moveTo>
                      <a:pt x="42" y="0"/>
                    </a:moveTo>
                    <a:lnTo>
                      <a:pt x="43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2" y="9"/>
                    </a:lnTo>
                    <a:lnTo>
                      <a:pt x="46" y="14"/>
                    </a:lnTo>
                    <a:lnTo>
                      <a:pt x="41" y="19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43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54" y="38"/>
                    </a:lnTo>
                    <a:lnTo>
                      <a:pt x="54" y="33"/>
                    </a:lnTo>
                    <a:lnTo>
                      <a:pt x="51" y="31"/>
                    </a:lnTo>
                    <a:lnTo>
                      <a:pt x="50" y="28"/>
                    </a:lnTo>
                    <a:lnTo>
                      <a:pt x="50" y="24"/>
                    </a:lnTo>
                    <a:lnTo>
                      <a:pt x="52" y="17"/>
                    </a:lnTo>
                    <a:lnTo>
                      <a:pt x="61" y="10"/>
                    </a:lnTo>
                    <a:lnTo>
                      <a:pt x="71" y="7"/>
                    </a:lnTo>
                    <a:lnTo>
                      <a:pt x="94" y="4"/>
                    </a:lnTo>
                    <a:lnTo>
                      <a:pt x="100" y="7"/>
                    </a:lnTo>
                    <a:lnTo>
                      <a:pt x="105" y="12"/>
                    </a:lnTo>
                    <a:lnTo>
                      <a:pt x="109" y="20"/>
                    </a:lnTo>
                    <a:lnTo>
                      <a:pt x="110" y="28"/>
                    </a:lnTo>
                    <a:lnTo>
                      <a:pt x="110" y="31"/>
                    </a:lnTo>
                    <a:lnTo>
                      <a:pt x="109" y="32"/>
                    </a:lnTo>
                    <a:lnTo>
                      <a:pt x="109" y="36"/>
                    </a:lnTo>
                    <a:lnTo>
                      <a:pt x="111" y="36"/>
                    </a:lnTo>
                    <a:lnTo>
                      <a:pt x="115" y="32"/>
                    </a:lnTo>
                    <a:lnTo>
                      <a:pt x="120" y="32"/>
                    </a:lnTo>
                    <a:lnTo>
                      <a:pt x="123" y="33"/>
                    </a:lnTo>
                    <a:lnTo>
                      <a:pt x="125" y="36"/>
                    </a:lnTo>
                    <a:lnTo>
                      <a:pt x="130" y="36"/>
                    </a:lnTo>
                    <a:lnTo>
                      <a:pt x="136" y="29"/>
                    </a:lnTo>
                    <a:lnTo>
                      <a:pt x="139" y="28"/>
                    </a:lnTo>
                    <a:lnTo>
                      <a:pt x="141" y="25"/>
                    </a:lnTo>
                    <a:lnTo>
                      <a:pt x="144" y="25"/>
                    </a:lnTo>
                    <a:lnTo>
                      <a:pt x="154" y="27"/>
                    </a:lnTo>
                    <a:lnTo>
                      <a:pt x="165" y="28"/>
                    </a:lnTo>
                    <a:lnTo>
                      <a:pt x="174" y="32"/>
                    </a:lnTo>
                    <a:lnTo>
                      <a:pt x="180" y="38"/>
                    </a:lnTo>
                    <a:lnTo>
                      <a:pt x="184" y="44"/>
                    </a:lnTo>
                    <a:lnTo>
                      <a:pt x="190" y="49"/>
                    </a:lnTo>
                    <a:lnTo>
                      <a:pt x="199" y="52"/>
                    </a:lnTo>
                    <a:lnTo>
                      <a:pt x="214" y="52"/>
                    </a:lnTo>
                    <a:lnTo>
                      <a:pt x="222" y="56"/>
                    </a:lnTo>
                    <a:lnTo>
                      <a:pt x="223" y="58"/>
                    </a:lnTo>
                    <a:lnTo>
                      <a:pt x="223" y="61"/>
                    </a:lnTo>
                    <a:lnTo>
                      <a:pt x="233" y="64"/>
                    </a:lnTo>
                    <a:lnTo>
                      <a:pt x="240" y="70"/>
                    </a:lnTo>
                    <a:lnTo>
                      <a:pt x="251" y="72"/>
                    </a:lnTo>
                    <a:lnTo>
                      <a:pt x="251" y="78"/>
                    </a:lnTo>
                    <a:lnTo>
                      <a:pt x="262" y="78"/>
                    </a:lnTo>
                    <a:lnTo>
                      <a:pt x="264" y="80"/>
                    </a:lnTo>
                    <a:lnTo>
                      <a:pt x="266" y="82"/>
                    </a:lnTo>
                    <a:lnTo>
                      <a:pt x="268" y="85"/>
                    </a:lnTo>
                    <a:lnTo>
                      <a:pt x="269" y="88"/>
                    </a:lnTo>
                    <a:lnTo>
                      <a:pt x="267" y="90"/>
                    </a:lnTo>
                    <a:lnTo>
                      <a:pt x="263" y="90"/>
                    </a:lnTo>
                    <a:lnTo>
                      <a:pt x="256" y="93"/>
                    </a:lnTo>
                    <a:lnTo>
                      <a:pt x="259" y="95"/>
                    </a:lnTo>
                    <a:lnTo>
                      <a:pt x="269" y="95"/>
                    </a:lnTo>
                    <a:lnTo>
                      <a:pt x="272" y="96"/>
                    </a:lnTo>
                    <a:lnTo>
                      <a:pt x="273" y="98"/>
                    </a:lnTo>
                    <a:lnTo>
                      <a:pt x="269" y="100"/>
                    </a:lnTo>
                    <a:lnTo>
                      <a:pt x="267" y="102"/>
                    </a:lnTo>
                    <a:lnTo>
                      <a:pt x="264" y="103"/>
                    </a:lnTo>
                    <a:lnTo>
                      <a:pt x="261" y="107"/>
                    </a:lnTo>
                    <a:lnTo>
                      <a:pt x="268" y="111"/>
                    </a:lnTo>
                    <a:lnTo>
                      <a:pt x="272" y="111"/>
                    </a:lnTo>
                    <a:lnTo>
                      <a:pt x="274" y="117"/>
                    </a:lnTo>
                    <a:lnTo>
                      <a:pt x="278" y="121"/>
                    </a:lnTo>
                    <a:lnTo>
                      <a:pt x="286" y="124"/>
                    </a:lnTo>
                    <a:lnTo>
                      <a:pt x="292" y="125"/>
                    </a:lnTo>
                    <a:lnTo>
                      <a:pt x="293" y="129"/>
                    </a:lnTo>
                    <a:lnTo>
                      <a:pt x="293" y="132"/>
                    </a:lnTo>
                    <a:lnTo>
                      <a:pt x="296" y="137"/>
                    </a:lnTo>
                    <a:lnTo>
                      <a:pt x="298" y="140"/>
                    </a:lnTo>
                    <a:lnTo>
                      <a:pt x="304" y="140"/>
                    </a:lnTo>
                    <a:lnTo>
                      <a:pt x="308" y="139"/>
                    </a:lnTo>
                    <a:lnTo>
                      <a:pt x="309" y="137"/>
                    </a:lnTo>
                    <a:lnTo>
                      <a:pt x="312" y="137"/>
                    </a:lnTo>
                    <a:lnTo>
                      <a:pt x="313" y="139"/>
                    </a:lnTo>
                    <a:lnTo>
                      <a:pt x="314" y="141"/>
                    </a:lnTo>
                    <a:lnTo>
                      <a:pt x="317" y="142"/>
                    </a:lnTo>
                    <a:lnTo>
                      <a:pt x="318" y="144"/>
                    </a:lnTo>
                    <a:lnTo>
                      <a:pt x="326" y="144"/>
                    </a:lnTo>
                    <a:lnTo>
                      <a:pt x="330" y="145"/>
                    </a:lnTo>
                    <a:lnTo>
                      <a:pt x="332" y="146"/>
                    </a:lnTo>
                    <a:lnTo>
                      <a:pt x="333" y="149"/>
                    </a:lnTo>
                    <a:lnTo>
                      <a:pt x="333" y="155"/>
                    </a:lnTo>
                    <a:lnTo>
                      <a:pt x="331" y="158"/>
                    </a:lnTo>
                    <a:lnTo>
                      <a:pt x="326" y="160"/>
                    </a:lnTo>
                    <a:lnTo>
                      <a:pt x="321" y="160"/>
                    </a:lnTo>
                    <a:lnTo>
                      <a:pt x="321" y="166"/>
                    </a:lnTo>
                    <a:lnTo>
                      <a:pt x="318" y="169"/>
                    </a:lnTo>
                    <a:lnTo>
                      <a:pt x="316" y="170"/>
                    </a:lnTo>
                    <a:lnTo>
                      <a:pt x="312" y="170"/>
                    </a:lnTo>
                    <a:lnTo>
                      <a:pt x="312" y="173"/>
                    </a:lnTo>
                    <a:lnTo>
                      <a:pt x="311" y="176"/>
                    </a:lnTo>
                    <a:lnTo>
                      <a:pt x="311" y="179"/>
                    </a:lnTo>
                    <a:lnTo>
                      <a:pt x="309" y="180"/>
                    </a:lnTo>
                    <a:lnTo>
                      <a:pt x="307" y="181"/>
                    </a:lnTo>
                    <a:lnTo>
                      <a:pt x="298" y="179"/>
                    </a:lnTo>
                    <a:lnTo>
                      <a:pt x="292" y="174"/>
                    </a:lnTo>
                    <a:lnTo>
                      <a:pt x="286" y="168"/>
                    </a:lnTo>
                    <a:lnTo>
                      <a:pt x="281" y="161"/>
                    </a:lnTo>
                    <a:lnTo>
                      <a:pt x="274" y="156"/>
                    </a:lnTo>
                    <a:lnTo>
                      <a:pt x="266" y="154"/>
                    </a:lnTo>
                    <a:lnTo>
                      <a:pt x="264" y="154"/>
                    </a:lnTo>
                    <a:lnTo>
                      <a:pt x="262" y="156"/>
                    </a:lnTo>
                    <a:lnTo>
                      <a:pt x="259" y="158"/>
                    </a:lnTo>
                    <a:lnTo>
                      <a:pt x="258" y="159"/>
                    </a:lnTo>
                    <a:lnTo>
                      <a:pt x="261" y="160"/>
                    </a:lnTo>
                    <a:lnTo>
                      <a:pt x="264" y="160"/>
                    </a:lnTo>
                    <a:lnTo>
                      <a:pt x="266" y="159"/>
                    </a:lnTo>
                    <a:lnTo>
                      <a:pt x="266" y="164"/>
                    </a:lnTo>
                    <a:lnTo>
                      <a:pt x="264" y="165"/>
                    </a:lnTo>
                    <a:lnTo>
                      <a:pt x="262" y="165"/>
                    </a:lnTo>
                    <a:lnTo>
                      <a:pt x="261" y="164"/>
                    </a:lnTo>
                    <a:lnTo>
                      <a:pt x="261" y="170"/>
                    </a:lnTo>
                    <a:lnTo>
                      <a:pt x="266" y="170"/>
                    </a:lnTo>
                    <a:lnTo>
                      <a:pt x="266" y="174"/>
                    </a:lnTo>
                    <a:lnTo>
                      <a:pt x="268" y="178"/>
                    </a:lnTo>
                    <a:lnTo>
                      <a:pt x="269" y="180"/>
                    </a:lnTo>
                    <a:lnTo>
                      <a:pt x="272" y="184"/>
                    </a:lnTo>
                    <a:lnTo>
                      <a:pt x="274" y="185"/>
                    </a:lnTo>
                    <a:lnTo>
                      <a:pt x="278" y="186"/>
                    </a:lnTo>
                    <a:lnTo>
                      <a:pt x="284" y="186"/>
                    </a:lnTo>
                    <a:lnTo>
                      <a:pt x="284" y="188"/>
                    </a:lnTo>
                    <a:lnTo>
                      <a:pt x="286" y="190"/>
                    </a:lnTo>
                    <a:lnTo>
                      <a:pt x="293" y="190"/>
                    </a:lnTo>
                    <a:lnTo>
                      <a:pt x="293" y="193"/>
                    </a:lnTo>
                    <a:lnTo>
                      <a:pt x="292" y="195"/>
                    </a:lnTo>
                    <a:lnTo>
                      <a:pt x="292" y="197"/>
                    </a:lnTo>
                    <a:lnTo>
                      <a:pt x="293" y="198"/>
                    </a:lnTo>
                    <a:lnTo>
                      <a:pt x="293" y="199"/>
                    </a:lnTo>
                    <a:lnTo>
                      <a:pt x="296" y="202"/>
                    </a:lnTo>
                    <a:lnTo>
                      <a:pt x="297" y="204"/>
                    </a:lnTo>
                    <a:lnTo>
                      <a:pt x="298" y="205"/>
                    </a:lnTo>
                    <a:lnTo>
                      <a:pt x="299" y="208"/>
                    </a:lnTo>
                    <a:lnTo>
                      <a:pt x="299" y="210"/>
                    </a:lnTo>
                    <a:lnTo>
                      <a:pt x="296" y="222"/>
                    </a:lnTo>
                    <a:lnTo>
                      <a:pt x="294" y="224"/>
                    </a:lnTo>
                    <a:lnTo>
                      <a:pt x="288" y="223"/>
                    </a:lnTo>
                    <a:lnTo>
                      <a:pt x="279" y="220"/>
                    </a:lnTo>
                    <a:lnTo>
                      <a:pt x="269" y="217"/>
                    </a:lnTo>
                    <a:lnTo>
                      <a:pt x="261" y="212"/>
                    </a:lnTo>
                    <a:lnTo>
                      <a:pt x="256" y="208"/>
                    </a:lnTo>
                    <a:lnTo>
                      <a:pt x="251" y="208"/>
                    </a:lnTo>
                    <a:lnTo>
                      <a:pt x="258" y="214"/>
                    </a:lnTo>
                    <a:lnTo>
                      <a:pt x="276" y="229"/>
                    </a:lnTo>
                    <a:lnTo>
                      <a:pt x="279" y="237"/>
                    </a:lnTo>
                    <a:lnTo>
                      <a:pt x="279" y="238"/>
                    </a:lnTo>
                    <a:lnTo>
                      <a:pt x="278" y="241"/>
                    </a:lnTo>
                    <a:lnTo>
                      <a:pt x="277" y="242"/>
                    </a:lnTo>
                    <a:lnTo>
                      <a:pt x="274" y="242"/>
                    </a:lnTo>
                    <a:lnTo>
                      <a:pt x="273" y="241"/>
                    </a:lnTo>
                    <a:lnTo>
                      <a:pt x="273" y="237"/>
                    </a:lnTo>
                    <a:lnTo>
                      <a:pt x="272" y="237"/>
                    </a:lnTo>
                    <a:lnTo>
                      <a:pt x="261" y="233"/>
                    </a:lnTo>
                    <a:lnTo>
                      <a:pt x="252" y="231"/>
                    </a:lnTo>
                    <a:lnTo>
                      <a:pt x="242" y="227"/>
                    </a:lnTo>
                    <a:lnTo>
                      <a:pt x="235" y="224"/>
                    </a:lnTo>
                    <a:lnTo>
                      <a:pt x="229" y="223"/>
                    </a:lnTo>
                    <a:lnTo>
                      <a:pt x="222" y="220"/>
                    </a:lnTo>
                    <a:lnTo>
                      <a:pt x="217" y="218"/>
                    </a:lnTo>
                    <a:lnTo>
                      <a:pt x="213" y="214"/>
                    </a:lnTo>
                    <a:lnTo>
                      <a:pt x="214" y="209"/>
                    </a:lnTo>
                    <a:lnTo>
                      <a:pt x="198" y="199"/>
                    </a:lnTo>
                    <a:lnTo>
                      <a:pt x="183" y="189"/>
                    </a:lnTo>
                    <a:lnTo>
                      <a:pt x="179" y="193"/>
                    </a:lnTo>
                    <a:lnTo>
                      <a:pt x="176" y="194"/>
                    </a:lnTo>
                    <a:lnTo>
                      <a:pt x="175" y="195"/>
                    </a:lnTo>
                    <a:lnTo>
                      <a:pt x="173" y="195"/>
                    </a:lnTo>
                    <a:lnTo>
                      <a:pt x="169" y="192"/>
                    </a:lnTo>
                    <a:lnTo>
                      <a:pt x="168" y="192"/>
                    </a:lnTo>
                    <a:lnTo>
                      <a:pt x="155" y="198"/>
                    </a:lnTo>
                    <a:lnTo>
                      <a:pt x="153" y="198"/>
                    </a:lnTo>
                    <a:lnTo>
                      <a:pt x="150" y="197"/>
                    </a:lnTo>
                    <a:lnTo>
                      <a:pt x="146" y="195"/>
                    </a:lnTo>
                    <a:lnTo>
                      <a:pt x="144" y="194"/>
                    </a:lnTo>
                    <a:lnTo>
                      <a:pt x="140" y="192"/>
                    </a:lnTo>
                    <a:lnTo>
                      <a:pt x="138" y="186"/>
                    </a:lnTo>
                    <a:lnTo>
                      <a:pt x="139" y="185"/>
                    </a:lnTo>
                    <a:lnTo>
                      <a:pt x="140" y="183"/>
                    </a:lnTo>
                    <a:lnTo>
                      <a:pt x="143" y="180"/>
                    </a:lnTo>
                    <a:lnTo>
                      <a:pt x="145" y="179"/>
                    </a:lnTo>
                    <a:lnTo>
                      <a:pt x="149" y="176"/>
                    </a:lnTo>
                    <a:lnTo>
                      <a:pt x="151" y="175"/>
                    </a:lnTo>
                    <a:lnTo>
                      <a:pt x="174" y="175"/>
                    </a:lnTo>
                    <a:lnTo>
                      <a:pt x="178" y="174"/>
                    </a:lnTo>
                    <a:lnTo>
                      <a:pt x="183" y="173"/>
                    </a:lnTo>
                    <a:lnTo>
                      <a:pt x="190" y="170"/>
                    </a:lnTo>
                    <a:lnTo>
                      <a:pt x="188" y="169"/>
                    </a:lnTo>
                    <a:lnTo>
                      <a:pt x="185" y="166"/>
                    </a:lnTo>
                    <a:lnTo>
                      <a:pt x="183" y="161"/>
                    </a:lnTo>
                    <a:lnTo>
                      <a:pt x="183" y="159"/>
                    </a:lnTo>
                    <a:lnTo>
                      <a:pt x="184" y="158"/>
                    </a:lnTo>
                    <a:lnTo>
                      <a:pt x="187" y="156"/>
                    </a:lnTo>
                    <a:lnTo>
                      <a:pt x="192" y="156"/>
                    </a:lnTo>
                    <a:lnTo>
                      <a:pt x="198" y="150"/>
                    </a:lnTo>
                    <a:lnTo>
                      <a:pt x="203" y="142"/>
                    </a:lnTo>
                    <a:lnTo>
                      <a:pt x="204" y="140"/>
                    </a:lnTo>
                    <a:lnTo>
                      <a:pt x="205" y="136"/>
                    </a:lnTo>
                    <a:lnTo>
                      <a:pt x="203" y="129"/>
                    </a:lnTo>
                    <a:lnTo>
                      <a:pt x="195" y="121"/>
                    </a:lnTo>
                    <a:lnTo>
                      <a:pt x="187" y="114"/>
                    </a:lnTo>
                    <a:lnTo>
                      <a:pt x="178" y="109"/>
                    </a:lnTo>
                    <a:lnTo>
                      <a:pt x="170" y="106"/>
                    </a:lnTo>
                    <a:lnTo>
                      <a:pt x="168" y="106"/>
                    </a:lnTo>
                    <a:lnTo>
                      <a:pt x="165" y="107"/>
                    </a:lnTo>
                    <a:lnTo>
                      <a:pt x="163" y="110"/>
                    </a:lnTo>
                    <a:lnTo>
                      <a:pt x="160" y="111"/>
                    </a:lnTo>
                    <a:lnTo>
                      <a:pt x="156" y="111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4" y="106"/>
                    </a:lnTo>
                    <a:lnTo>
                      <a:pt x="155" y="103"/>
                    </a:lnTo>
                    <a:lnTo>
                      <a:pt x="156" y="102"/>
                    </a:lnTo>
                    <a:lnTo>
                      <a:pt x="159" y="102"/>
                    </a:lnTo>
                    <a:lnTo>
                      <a:pt x="161" y="101"/>
                    </a:lnTo>
                    <a:lnTo>
                      <a:pt x="164" y="101"/>
                    </a:lnTo>
                    <a:lnTo>
                      <a:pt x="160" y="97"/>
                    </a:lnTo>
                    <a:lnTo>
                      <a:pt x="145" y="85"/>
                    </a:lnTo>
                    <a:lnTo>
                      <a:pt x="139" y="81"/>
                    </a:lnTo>
                    <a:lnTo>
                      <a:pt x="134" y="78"/>
                    </a:lnTo>
                    <a:lnTo>
                      <a:pt x="129" y="81"/>
                    </a:lnTo>
                    <a:lnTo>
                      <a:pt x="126" y="85"/>
                    </a:lnTo>
                    <a:lnTo>
                      <a:pt x="124" y="87"/>
                    </a:lnTo>
                    <a:lnTo>
                      <a:pt x="121" y="91"/>
                    </a:lnTo>
                    <a:lnTo>
                      <a:pt x="119" y="92"/>
                    </a:lnTo>
                    <a:lnTo>
                      <a:pt x="115" y="93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1" y="85"/>
                    </a:lnTo>
                    <a:lnTo>
                      <a:pt x="47" y="85"/>
                    </a:lnTo>
                    <a:lnTo>
                      <a:pt x="45" y="82"/>
                    </a:lnTo>
                    <a:lnTo>
                      <a:pt x="42" y="81"/>
                    </a:lnTo>
                    <a:lnTo>
                      <a:pt x="37" y="76"/>
                    </a:lnTo>
                    <a:lnTo>
                      <a:pt x="18" y="76"/>
                    </a:lnTo>
                    <a:lnTo>
                      <a:pt x="17" y="73"/>
                    </a:lnTo>
                    <a:lnTo>
                      <a:pt x="15" y="71"/>
                    </a:lnTo>
                    <a:lnTo>
                      <a:pt x="12" y="70"/>
                    </a:lnTo>
                    <a:lnTo>
                      <a:pt x="10" y="64"/>
                    </a:lnTo>
                    <a:lnTo>
                      <a:pt x="13" y="63"/>
                    </a:lnTo>
                    <a:lnTo>
                      <a:pt x="18" y="63"/>
                    </a:lnTo>
                    <a:lnTo>
                      <a:pt x="22" y="64"/>
                    </a:lnTo>
                    <a:lnTo>
                      <a:pt x="27" y="66"/>
                    </a:lnTo>
                    <a:lnTo>
                      <a:pt x="27" y="61"/>
                    </a:lnTo>
                    <a:lnTo>
                      <a:pt x="22" y="59"/>
                    </a:lnTo>
                    <a:lnTo>
                      <a:pt x="15" y="57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0" y="23"/>
                    </a:lnTo>
                    <a:lnTo>
                      <a:pt x="10" y="15"/>
                    </a:lnTo>
                    <a:lnTo>
                      <a:pt x="18" y="8"/>
                    </a:lnTo>
                    <a:lnTo>
                      <a:pt x="30" y="3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77">
                <a:extLst>
                  <a:ext uri="{FF2B5EF4-FFF2-40B4-BE49-F238E27FC236}">
                    <a16:creationId xmlns:a16="http://schemas.microsoft.com/office/drawing/2014/main" id="{04A0559B-FCE1-8345-BDE5-669E448D5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95" y="2654636"/>
                <a:ext cx="18653" cy="62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3">
                    <a:moveTo>
                      <a:pt x="2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278">
                <a:extLst>
                  <a:ext uri="{FF2B5EF4-FFF2-40B4-BE49-F238E27FC236}">
                    <a16:creationId xmlns:a16="http://schemas.microsoft.com/office/drawing/2014/main" id="{ED7C4901-BC8E-174E-B2BF-E6036C0F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934" y="2553082"/>
                <a:ext cx="14508" cy="145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279">
                <a:extLst>
                  <a:ext uri="{FF2B5EF4-FFF2-40B4-BE49-F238E27FC236}">
                    <a16:creationId xmlns:a16="http://schemas.microsoft.com/office/drawing/2014/main" id="{1D06F07F-38AB-8948-BBC0-CF55E50A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334" y="1713706"/>
                <a:ext cx="741967" cy="387564"/>
              </a:xfrm>
              <a:custGeom>
                <a:avLst/>
                <a:gdLst/>
                <a:ahLst/>
                <a:cxnLst>
                  <a:cxn ang="0">
                    <a:pos x="225" y="2"/>
                  </a:cxn>
                  <a:cxn ang="0">
                    <a:pos x="291" y="10"/>
                  </a:cxn>
                  <a:cxn ang="0">
                    <a:pos x="324" y="7"/>
                  </a:cxn>
                  <a:cxn ang="0">
                    <a:pos x="331" y="15"/>
                  </a:cxn>
                  <a:cxn ang="0">
                    <a:pos x="358" y="25"/>
                  </a:cxn>
                  <a:cxn ang="0">
                    <a:pos x="352" y="30"/>
                  </a:cxn>
                  <a:cxn ang="0">
                    <a:pos x="305" y="41"/>
                  </a:cxn>
                  <a:cxn ang="0">
                    <a:pos x="311" y="47"/>
                  </a:cxn>
                  <a:cxn ang="0">
                    <a:pos x="273" y="68"/>
                  </a:cxn>
                  <a:cxn ang="0">
                    <a:pos x="235" y="98"/>
                  </a:cxn>
                  <a:cxn ang="0">
                    <a:pos x="196" y="104"/>
                  </a:cxn>
                  <a:cxn ang="0">
                    <a:pos x="198" y="115"/>
                  </a:cxn>
                  <a:cxn ang="0">
                    <a:pos x="188" y="115"/>
                  </a:cxn>
                  <a:cxn ang="0">
                    <a:pos x="200" y="125"/>
                  </a:cxn>
                  <a:cxn ang="0">
                    <a:pos x="161" y="144"/>
                  </a:cxn>
                  <a:cxn ang="0">
                    <a:pos x="161" y="158"/>
                  </a:cxn>
                  <a:cxn ang="0">
                    <a:pos x="147" y="169"/>
                  </a:cxn>
                  <a:cxn ang="0">
                    <a:pos x="163" y="173"/>
                  </a:cxn>
                  <a:cxn ang="0">
                    <a:pos x="131" y="187"/>
                  </a:cxn>
                  <a:cxn ang="0">
                    <a:pos x="119" y="181"/>
                  </a:cxn>
                  <a:cxn ang="0">
                    <a:pos x="74" y="184"/>
                  </a:cxn>
                  <a:cxn ang="0">
                    <a:pos x="33" y="181"/>
                  </a:cxn>
                  <a:cxn ang="0">
                    <a:pos x="27" y="178"/>
                  </a:cxn>
                  <a:cxn ang="0">
                    <a:pos x="45" y="166"/>
                  </a:cxn>
                  <a:cxn ang="0">
                    <a:pos x="44" y="154"/>
                  </a:cxn>
                  <a:cxn ang="0">
                    <a:pos x="53" y="145"/>
                  </a:cxn>
                  <a:cxn ang="0">
                    <a:pos x="79" y="157"/>
                  </a:cxn>
                  <a:cxn ang="0">
                    <a:pos x="71" y="143"/>
                  </a:cxn>
                  <a:cxn ang="0">
                    <a:pos x="59" y="138"/>
                  </a:cxn>
                  <a:cxn ang="0">
                    <a:pos x="54" y="129"/>
                  </a:cxn>
                  <a:cxn ang="0">
                    <a:pos x="78" y="119"/>
                  </a:cxn>
                  <a:cxn ang="0">
                    <a:pos x="76" y="99"/>
                  </a:cxn>
                  <a:cxn ang="0">
                    <a:pos x="58" y="88"/>
                  </a:cxn>
                  <a:cxn ang="0">
                    <a:pos x="63" y="83"/>
                  </a:cxn>
                  <a:cxn ang="0">
                    <a:pos x="103" y="90"/>
                  </a:cxn>
                  <a:cxn ang="0">
                    <a:pos x="112" y="93"/>
                  </a:cxn>
                  <a:cxn ang="0">
                    <a:pos x="102" y="84"/>
                  </a:cxn>
                  <a:cxn ang="0">
                    <a:pos x="123" y="79"/>
                  </a:cxn>
                  <a:cxn ang="0">
                    <a:pos x="128" y="73"/>
                  </a:cxn>
                  <a:cxn ang="0">
                    <a:pos x="94" y="74"/>
                  </a:cxn>
                  <a:cxn ang="0">
                    <a:pos x="73" y="76"/>
                  </a:cxn>
                  <a:cxn ang="0">
                    <a:pos x="55" y="74"/>
                  </a:cxn>
                  <a:cxn ang="0">
                    <a:pos x="32" y="65"/>
                  </a:cxn>
                  <a:cxn ang="0">
                    <a:pos x="23" y="61"/>
                  </a:cxn>
                  <a:cxn ang="0">
                    <a:pos x="45" y="47"/>
                  </a:cxn>
                  <a:cxn ang="0">
                    <a:pos x="27" y="55"/>
                  </a:cxn>
                  <a:cxn ang="0">
                    <a:pos x="17" y="51"/>
                  </a:cxn>
                  <a:cxn ang="0">
                    <a:pos x="15" y="45"/>
                  </a:cxn>
                  <a:cxn ang="0">
                    <a:pos x="4" y="42"/>
                  </a:cxn>
                  <a:cxn ang="0">
                    <a:pos x="53" y="31"/>
                  </a:cxn>
                  <a:cxn ang="0">
                    <a:pos x="64" y="23"/>
                  </a:cxn>
                  <a:cxn ang="0">
                    <a:pos x="77" y="21"/>
                  </a:cxn>
                  <a:cxn ang="0">
                    <a:pos x="104" y="16"/>
                  </a:cxn>
                  <a:cxn ang="0">
                    <a:pos x="121" y="12"/>
                  </a:cxn>
                  <a:cxn ang="0">
                    <a:pos x="132" y="5"/>
                  </a:cxn>
                  <a:cxn ang="0">
                    <a:pos x="193" y="3"/>
                  </a:cxn>
                  <a:cxn ang="0">
                    <a:pos x="207" y="5"/>
                  </a:cxn>
                </a:cxnLst>
                <a:rect l="0" t="0" r="r" b="b"/>
                <a:pathLst>
                  <a:path w="358" h="187">
                    <a:moveTo>
                      <a:pt x="215" y="0"/>
                    </a:moveTo>
                    <a:lnTo>
                      <a:pt x="219" y="0"/>
                    </a:lnTo>
                    <a:lnTo>
                      <a:pt x="222" y="1"/>
                    </a:lnTo>
                    <a:lnTo>
                      <a:pt x="225" y="2"/>
                    </a:lnTo>
                    <a:lnTo>
                      <a:pt x="260" y="2"/>
                    </a:lnTo>
                    <a:lnTo>
                      <a:pt x="273" y="3"/>
                    </a:lnTo>
                    <a:lnTo>
                      <a:pt x="284" y="6"/>
                    </a:lnTo>
                    <a:lnTo>
                      <a:pt x="291" y="10"/>
                    </a:lnTo>
                    <a:lnTo>
                      <a:pt x="290" y="11"/>
                    </a:lnTo>
                    <a:lnTo>
                      <a:pt x="288" y="12"/>
                    </a:lnTo>
                    <a:lnTo>
                      <a:pt x="316" y="5"/>
                    </a:lnTo>
                    <a:lnTo>
                      <a:pt x="324" y="7"/>
                    </a:lnTo>
                    <a:lnTo>
                      <a:pt x="326" y="8"/>
                    </a:lnTo>
                    <a:lnTo>
                      <a:pt x="329" y="11"/>
                    </a:lnTo>
                    <a:lnTo>
                      <a:pt x="330" y="13"/>
                    </a:lnTo>
                    <a:lnTo>
                      <a:pt x="331" y="15"/>
                    </a:lnTo>
                    <a:lnTo>
                      <a:pt x="335" y="17"/>
                    </a:lnTo>
                    <a:lnTo>
                      <a:pt x="343" y="18"/>
                    </a:lnTo>
                    <a:lnTo>
                      <a:pt x="355" y="21"/>
                    </a:lnTo>
                    <a:lnTo>
                      <a:pt x="358" y="25"/>
                    </a:lnTo>
                    <a:lnTo>
                      <a:pt x="358" y="27"/>
                    </a:lnTo>
                    <a:lnTo>
                      <a:pt x="355" y="29"/>
                    </a:lnTo>
                    <a:lnTo>
                      <a:pt x="354" y="29"/>
                    </a:lnTo>
                    <a:lnTo>
                      <a:pt x="352" y="30"/>
                    </a:lnTo>
                    <a:lnTo>
                      <a:pt x="349" y="30"/>
                    </a:lnTo>
                    <a:lnTo>
                      <a:pt x="334" y="37"/>
                    </a:lnTo>
                    <a:lnTo>
                      <a:pt x="320" y="40"/>
                    </a:lnTo>
                    <a:lnTo>
                      <a:pt x="305" y="41"/>
                    </a:lnTo>
                    <a:lnTo>
                      <a:pt x="289" y="46"/>
                    </a:lnTo>
                    <a:lnTo>
                      <a:pt x="294" y="49"/>
                    </a:lnTo>
                    <a:lnTo>
                      <a:pt x="303" y="49"/>
                    </a:lnTo>
                    <a:lnTo>
                      <a:pt x="311" y="47"/>
                    </a:lnTo>
                    <a:lnTo>
                      <a:pt x="320" y="47"/>
                    </a:lnTo>
                    <a:lnTo>
                      <a:pt x="310" y="54"/>
                    </a:lnTo>
                    <a:lnTo>
                      <a:pt x="285" y="64"/>
                    </a:lnTo>
                    <a:lnTo>
                      <a:pt x="273" y="68"/>
                    </a:lnTo>
                    <a:lnTo>
                      <a:pt x="262" y="73"/>
                    </a:lnTo>
                    <a:lnTo>
                      <a:pt x="252" y="81"/>
                    </a:lnTo>
                    <a:lnTo>
                      <a:pt x="244" y="90"/>
                    </a:lnTo>
                    <a:lnTo>
                      <a:pt x="235" y="98"/>
                    </a:lnTo>
                    <a:lnTo>
                      <a:pt x="229" y="100"/>
                    </a:lnTo>
                    <a:lnTo>
                      <a:pt x="221" y="99"/>
                    </a:lnTo>
                    <a:lnTo>
                      <a:pt x="214" y="99"/>
                    </a:lnTo>
                    <a:lnTo>
                      <a:pt x="196" y="104"/>
                    </a:lnTo>
                    <a:lnTo>
                      <a:pt x="188" y="109"/>
                    </a:lnTo>
                    <a:lnTo>
                      <a:pt x="200" y="109"/>
                    </a:lnTo>
                    <a:lnTo>
                      <a:pt x="200" y="114"/>
                    </a:lnTo>
                    <a:lnTo>
                      <a:pt x="198" y="115"/>
                    </a:lnTo>
                    <a:lnTo>
                      <a:pt x="196" y="117"/>
                    </a:lnTo>
                    <a:lnTo>
                      <a:pt x="195" y="117"/>
                    </a:lnTo>
                    <a:lnTo>
                      <a:pt x="191" y="115"/>
                    </a:lnTo>
                    <a:lnTo>
                      <a:pt x="188" y="115"/>
                    </a:lnTo>
                    <a:lnTo>
                      <a:pt x="192" y="118"/>
                    </a:lnTo>
                    <a:lnTo>
                      <a:pt x="195" y="119"/>
                    </a:lnTo>
                    <a:lnTo>
                      <a:pt x="197" y="122"/>
                    </a:lnTo>
                    <a:lnTo>
                      <a:pt x="200" y="125"/>
                    </a:lnTo>
                    <a:lnTo>
                      <a:pt x="192" y="130"/>
                    </a:lnTo>
                    <a:lnTo>
                      <a:pt x="185" y="142"/>
                    </a:lnTo>
                    <a:lnTo>
                      <a:pt x="182" y="144"/>
                    </a:lnTo>
                    <a:lnTo>
                      <a:pt x="161" y="144"/>
                    </a:lnTo>
                    <a:lnTo>
                      <a:pt x="163" y="147"/>
                    </a:lnTo>
                    <a:lnTo>
                      <a:pt x="165" y="149"/>
                    </a:lnTo>
                    <a:lnTo>
                      <a:pt x="165" y="154"/>
                    </a:lnTo>
                    <a:lnTo>
                      <a:pt x="161" y="158"/>
                    </a:lnTo>
                    <a:lnTo>
                      <a:pt x="158" y="158"/>
                    </a:lnTo>
                    <a:lnTo>
                      <a:pt x="148" y="163"/>
                    </a:lnTo>
                    <a:lnTo>
                      <a:pt x="147" y="166"/>
                    </a:lnTo>
                    <a:lnTo>
                      <a:pt x="147" y="169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3" y="172"/>
                    </a:lnTo>
                    <a:lnTo>
                      <a:pt x="163" y="173"/>
                    </a:lnTo>
                    <a:lnTo>
                      <a:pt x="160" y="178"/>
                    </a:lnTo>
                    <a:lnTo>
                      <a:pt x="151" y="182"/>
                    </a:lnTo>
                    <a:lnTo>
                      <a:pt x="140" y="186"/>
                    </a:lnTo>
                    <a:lnTo>
                      <a:pt x="131" y="187"/>
                    </a:lnTo>
                    <a:lnTo>
                      <a:pt x="128" y="187"/>
                    </a:lnTo>
                    <a:lnTo>
                      <a:pt x="126" y="186"/>
                    </a:lnTo>
                    <a:lnTo>
                      <a:pt x="122" y="182"/>
                    </a:lnTo>
                    <a:lnTo>
                      <a:pt x="119" y="181"/>
                    </a:lnTo>
                    <a:lnTo>
                      <a:pt x="84" y="181"/>
                    </a:lnTo>
                    <a:lnTo>
                      <a:pt x="83" y="182"/>
                    </a:lnTo>
                    <a:lnTo>
                      <a:pt x="78" y="184"/>
                    </a:lnTo>
                    <a:lnTo>
                      <a:pt x="74" y="184"/>
                    </a:lnTo>
                    <a:lnTo>
                      <a:pt x="55" y="182"/>
                    </a:lnTo>
                    <a:lnTo>
                      <a:pt x="37" y="177"/>
                    </a:lnTo>
                    <a:lnTo>
                      <a:pt x="35" y="179"/>
                    </a:lnTo>
                    <a:lnTo>
                      <a:pt x="33" y="181"/>
                    </a:lnTo>
                    <a:lnTo>
                      <a:pt x="29" y="181"/>
                    </a:lnTo>
                    <a:lnTo>
                      <a:pt x="28" y="179"/>
                    </a:lnTo>
                    <a:lnTo>
                      <a:pt x="27" y="179"/>
                    </a:lnTo>
                    <a:lnTo>
                      <a:pt x="27" y="178"/>
                    </a:lnTo>
                    <a:lnTo>
                      <a:pt x="28" y="172"/>
                    </a:lnTo>
                    <a:lnTo>
                      <a:pt x="33" y="168"/>
                    </a:lnTo>
                    <a:lnTo>
                      <a:pt x="38" y="166"/>
                    </a:lnTo>
                    <a:lnTo>
                      <a:pt x="45" y="166"/>
                    </a:lnTo>
                    <a:lnTo>
                      <a:pt x="52" y="164"/>
                    </a:lnTo>
                    <a:lnTo>
                      <a:pt x="57" y="162"/>
                    </a:lnTo>
                    <a:lnTo>
                      <a:pt x="47" y="157"/>
                    </a:lnTo>
                    <a:lnTo>
                      <a:pt x="44" y="154"/>
                    </a:lnTo>
                    <a:lnTo>
                      <a:pt x="43" y="152"/>
                    </a:lnTo>
                    <a:lnTo>
                      <a:pt x="43" y="147"/>
                    </a:lnTo>
                    <a:lnTo>
                      <a:pt x="44" y="145"/>
                    </a:lnTo>
                    <a:lnTo>
                      <a:pt x="53" y="145"/>
                    </a:lnTo>
                    <a:lnTo>
                      <a:pt x="62" y="147"/>
                    </a:lnTo>
                    <a:lnTo>
                      <a:pt x="68" y="149"/>
                    </a:lnTo>
                    <a:lnTo>
                      <a:pt x="73" y="153"/>
                    </a:lnTo>
                    <a:lnTo>
                      <a:pt x="79" y="157"/>
                    </a:lnTo>
                    <a:lnTo>
                      <a:pt x="86" y="157"/>
                    </a:lnTo>
                    <a:lnTo>
                      <a:pt x="81" y="152"/>
                    </a:lnTo>
                    <a:lnTo>
                      <a:pt x="74" y="148"/>
                    </a:lnTo>
                    <a:lnTo>
                      <a:pt x="71" y="143"/>
                    </a:lnTo>
                    <a:lnTo>
                      <a:pt x="68" y="137"/>
                    </a:lnTo>
                    <a:lnTo>
                      <a:pt x="62" y="137"/>
                    </a:lnTo>
                    <a:lnTo>
                      <a:pt x="60" y="138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2" y="139"/>
                    </a:lnTo>
                    <a:lnTo>
                      <a:pt x="52" y="134"/>
                    </a:lnTo>
                    <a:lnTo>
                      <a:pt x="54" y="129"/>
                    </a:lnTo>
                    <a:lnTo>
                      <a:pt x="57" y="125"/>
                    </a:lnTo>
                    <a:lnTo>
                      <a:pt x="64" y="120"/>
                    </a:lnTo>
                    <a:lnTo>
                      <a:pt x="72" y="119"/>
                    </a:lnTo>
                    <a:lnTo>
                      <a:pt x="78" y="119"/>
                    </a:lnTo>
                    <a:lnTo>
                      <a:pt x="83" y="117"/>
                    </a:lnTo>
                    <a:lnTo>
                      <a:pt x="86" y="110"/>
                    </a:lnTo>
                    <a:lnTo>
                      <a:pt x="83" y="104"/>
                    </a:lnTo>
                    <a:lnTo>
                      <a:pt x="76" y="99"/>
                    </a:lnTo>
                    <a:lnTo>
                      <a:pt x="68" y="95"/>
                    </a:lnTo>
                    <a:lnTo>
                      <a:pt x="60" y="93"/>
                    </a:lnTo>
                    <a:lnTo>
                      <a:pt x="58" y="89"/>
                    </a:lnTo>
                    <a:lnTo>
                      <a:pt x="58" y="88"/>
                    </a:lnTo>
                    <a:lnTo>
                      <a:pt x="59" y="86"/>
                    </a:lnTo>
                    <a:lnTo>
                      <a:pt x="65" y="86"/>
                    </a:lnTo>
                    <a:lnTo>
                      <a:pt x="64" y="85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91" y="81"/>
                    </a:lnTo>
                    <a:lnTo>
                      <a:pt x="97" y="85"/>
                    </a:lnTo>
                    <a:lnTo>
                      <a:pt x="103" y="90"/>
                    </a:lnTo>
                    <a:lnTo>
                      <a:pt x="108" y="94"/>
                    </a:lnTo>
                    <a:lnTo>
                      <a:pt x="116" y="95"/>
                    </a:lnTo>
                    <a:lnTo>
                      <a:pt x="114" y="94"/>
                    </a:lnTo>
                    <a:lnTo>
                      <a:pt x="112" y="93"/>
                    </a:lnTo>
                    <a:lnTo>
                      <a:pt x="108" y="90"/>
                    </a:lnTo>
                    <a:lnTo>
                      <a:pt x="106" y="88"/>
                    </a:lnTo>
                    <a:lnTo>
                      <a:pt x="103" y="86"/>
                    </a:lnTo>
                    <a:lnTo>
                      <a:pt x="102" y="84"/>
                    </a:lnTo>
                    <a:lnTo>
                      <a:pt x="101" y="83"/>
                    </a:lnTo>
                    <a:lnTo>
                      <a:pt x="102" y="80"/>
                    </a:lnTo>
                    <a:lnTo>
                      <a:pt x="103" y="79"/>
                    </a:lnTo>
                    <a:lnTo>
                      <a:pt x="123" y="79"/>
                    </a:lnTo>
                    <a:lnTo>
                      <a:pt x="134" y="75"/>
                    </a:lnTo>
                    <a:lnTo>
                      <a:pt x="143" y="68"/>
                    </a:lnTo>
                    <a:lnTo>
                      <a:pt x="137" y="68"/>
                    </a:lnTo>
                    <a:lnTo>
                      <a:pt x="128" y="73"/>
                    </a:lnTo>
                    <a:lnTo>
                      <a:pt x="118" y="76"/>
                    </a:lnTo>
                    <a:lnTo>
                      <a:pt x="107" y="78"/>
                    </a:lnTo>
                    <a:lnTo>
                      <a:pt x="102" y="78"/>
                    </a:lnTo>
                    <a:lnTo>
                      <a:pt x="94" y="74"/>
                    </a:lnTo>
                    <a:lnTo>
                      <a:pt x="89" y="74"/>
                    </a:lnTo>
                    <a:lnTo>
                      <a:pt x="86" y="78"/>
                    </a:lnTo>
                    <a:lnTo>
                      <a:pt x="77" y="78"/>
                    </a:lnTo>
                    <a:lnTo>
                      <a:pt x="73" y="76"/>
                    </a:lnTo>
                    <a:lnTo>
                      <a:pt x="68" y="74"/>
                    </a:lnTo>
                    <a:lnTo>
                      <a:pt x="68" y="70"/>
                    </a:lnTo>
                    <a:lnTo>
                      <a:pt x="63" y="70"/>
                    </a:lnTo>
                    <a:lnTo>
                      <a:pt x="55" y="74"/>
                    </a:lnTo>
                    <a:lnTo>
                      <a:pt x="53" y="74"/>
                    </a:lnTo>
                    <a:lnTo>
                      <a:pt x="44" y="73"/>
                    </a:lnTo>
                    <a:lnTo>
                      <a:pt x="37" y="69"/>
                    </a:lnTo>
                    <a:lnTo>
                      <a:pt x="32" y="65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8" y="61"/>
                    </a:lnTo>
                    <a:lnTo>
                      <a:pt x="23" y="61"/>
                    </a:lnTo>
                    <a:lnTo>
                      <a:pt x="28" y="55"/>
                    </a:lnTo>
                    <a:lnTo>
                      <a:pt x="33" y="51"/>
                    </a:lnTo>
                    <a:lnTo>
                      <a:pt x="48" y="49"/>
                    </a:lnTo>
                    <a:lnTo>
                      <a:pt x="45" y="47"/>
                    </a:lnTo>
                    <a:lnTo>
                      <a:pt x="37" y="47"/>
                    </a:lnTo>
                    <a:lnTo>
                      <a:pt x="34" y="49"/>
                    </a:lnTo>
                    <a:lnTo>
                      <a:pt x="29" y="54"/>
                    </a:lnTo>
                    <a:lnTo>
                      <a:pt x="27" y="55"/>
                    </a:lnTo>
                    <a:lnTo>
                      <a:pt x="22" y="55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9" y="49"/>
                    </a:lnTo>
                    <a:lnTo>
                      <a:pt x="24" y="46"/>
                    </a:lnTo>
                    <a:lnTo>
                      <a:pt x="28" y="45"/>
                    </a:lnTo>
                    <a:lnTo>
                      <a:pt x="15" y="45"/>
                    </a:lnTo>
                    <a:lnTo>
                      <a:pt x="12" y="46"/>
                    </a:lnTo>
                    <a:lnTo>
                      <a:pt x="9" y="47"/>
                    </a:lnTo>
                    <a:lnTo>
                      <a:pt x="0" y="47"/>
                    </a:lnTo>
                    <a:lnTo>
                      <a:pt x="4" y="42"/>
                    </a:lnTo>
                    <a:lnTo>
                      <a:pt x="13" y="37"/>
                    </a:lnTo>
                    <a:lnTo>
                      <a:pt x="33" y="32"/>
                    </a:lnTo>
                    <a:lnTo>
                      <a:pt x="52" y="32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7" y="29"/>
                    </a:lnTo>
                    <a:lnTo>
                      <a:pt x="62" y="26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7" y="21"/>
                    </a:lnTo>
                    <a:lnTo>
                      <a:pt x="92" y="26"/>
                    </a:lnTo>
                    <a:lnTo>
                      <a:pt x="97" y="29"/>
                    </a:lnTo>
                    <a:lnTo>
                      <a:pt x="99" y="22"/>
                    </a:lnTo>
                    <a:lnTo>
                      <a:pt x="104" y="16"/>
                    </a:lnTo>
                    <a:lnTo>
                      <a:pt x="109" y="12"/>
                    </a:lnTo>
                    <a:lnTo>
                      <a:pt x="117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27" y="7"/>
                    </a:lnTo>
                    <a:lnTo>
                      <a:pt x="132" y="5"/>
                    </a:lnTo>
                    <a:lnTo>
                      <a:pt x="182" y="5"/>
                    </a:lnTo>
                    <a:lnTo>
                      <a:pt x="185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6" y="6"/>
                    </a:lnTo>
                    <a:lnTo>
                      <a:pt x="198" y="7"/>
                    </a:lnTo>
                    <a:lnTo>
                      <a:pt x="202" y="7"/>
                    </a:lnTo>
                    <a:lnTo>
                      <a:pt x="207" y="5"/>
                    </a:lnTo>
                    <a:lnTo>
                      <a:pt x="210" y="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80">
                <a:extLst>
                  <a:ext uri="{FF2B5EF4-FFF2-40B4-BE49-F238E27FC236}">
                    <a16:creationId xmlns:a16="http://schemas.microsoft.com/office/drawing/2014/main" id="{3D7941E6-462E-AC4A-A70D-0E76215E7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654" y="1676400"/>
                <a:ext cx="1444556" cy="1100516"/>
              </a:xfrm>
              <a:custGeom>
                <a:avLst/>
                <a:gdLst/>
                <a:ahLst/>
                <a:cxnLst>
                  <a:cxn ang="0">
                    <a:pos x="577" y="26"/>
                  </a:cxn>
                  <a:cxn ang="0">
                    <a:pos x="492" y="50"/>
                  </a:cxn>
                  <a:cxn ang="0">
                    <a:pos x="543" y="62"/>
                  </a:cxn>
                  <a:cxn ang="0">
                    <a:pos x="583" y="58"/>
                  </a:cxn>
                  <a:cxn ang="0">
                    <a:pos x="581" y="73"/>
                  </a:cxn>
                  <a:cxn ang="0">
                    <a:pos x="645" y="53"/>
                  </a:cxn>
                  <a:cxn ang="0">
                    <a:pos x="697" y="62"/>
                  </a:cxn>
                  <a:cxn ang="0">
                    <a:pos x="646" y="87"/>
                  </a:cxn>
                  <a:cxn ang="0">
                    <a:pos x="642" y="98"/>
                  </a:cxn>
                  <a:cxn ang="0">
                    <a:pos x="632" y="112"/>
                  </a:cxn>
                  <a:cxn ang="0">
                    <a:pos x="602" y="138"/>
                  </a:cxn>
                  <a:cxn ang="0">
                    <a:pos x="605" y="156"/>
                  </a:cxn>
                  <a:cxn ang="0">
                    <a:pos x="622" y="171"/>
                  </a:cxn>
                  <a:cxn ang="0">
                    <a:pos x="600" y="189"/>
                  </a:cxn>
                  <a:cxn ang="0">
                    <a:pos x="610" y="204"/>
                  </a:cxn>
                  <a:cxn ang="0">
                    <a:pos x="603" y="229"/>
                  </a:cxn>
                  <a:cxn ang="0">
                    <a:pos x="617" y="244"/>
                  </a:cxn>
                  <a:cxn ang="0">
                    <a:pos x="606" y="257"/>
                  </a:cxn>
                  <a:cxn ang="0">
                    <a:pos x="573" y="267"/>
                  </a:cxn>
                  <a:cxn ang="0">
                    <a:pos x="587" y="284"/>
                  </a:cxn>
                  <a:cxn ang="0">
                    <a:pos x="558" y="274"/>
                  </a:cxn>
                  <a:cxn ang="0">
                    <a:pos x="595" y="326"/>
                  </a:cxn>
                  <a:cxn ang="0">
                    <a:pos x="567" y="319"/>
                  </a:cxn>
                  <a:cxn ang="0">
                    <a:pos x="549" y="318"/>
                  </a:cxn>
                  <a:cxn ang="0">
                    <a:pos x="559" y="336"/>
                  </a:cxn>
                  <a:cxn ang="0">
                    <a:pos x="552" y="356"/>
                  </a:cxn>
                  <a:cxn ang="0">
                    <a:pos x="470" y="381"/>
                  </a:cxn>
                  <a:cxn ang="0">
                    <a:pos x="414" y="424"/>
                  </a:cxn>
                  <a:cxn ang="0">
                    <a:pos x="386" y="431"/>
                  </a:cxn>
                  <a:cxn ang="0">
                    <a:pos x="370" y="457"/>
                  </a:cxn>
                  <a:cxn ang="0">
                    <a:pos x="349" y="511"/>
                  </a:cxn>
                  <a:cxn ang="0">
                    <a:pos x="327" y="530"/>
                  </a:cxn>
                  <a:cxn ang="0">
                    <a:pos x="296" y="514"/>
                  </a:cxn>
                  <a:cxn ang="0">
                    <a:pos x="273" y="501"/>
                  </a:cxn>
                  <a:cxn ang="0">
                    <a:pos x="251" y="455"/>
                  </a:cxn>
                  <a:cxn ang="0">
                    <a:pos x="239" y="452"/>
                  </a:cxn>
                  <a:cxn ang="0">
                    <a:pos x="222" y="413"/>
                  </a:cxn>
                  <a:cxn ang="0">
                    <a:pos x="234" y="374"/>
                  </a:cxn>
                  <a:cxn ang="0">
                    <a:pos x="257" y="343"/>
                  </a:cxn>
                  <a:cxn ang="0">
                    <a:pos x="246" y="332"/>
                  </a:cxn>
                  <a:cxn ang="0">
                    <a:pos x="219" y="303"/>
                  </a:cxn>
                  <a:cxn ang="0">
                    <a:pos x="208" y="289"/>
                  </a:cxn>
                  <a:cxn ang="0">
                    <a:pos x="181" y="239"/>
                  </a:cxn>
                  <a:cxn ang="0">
                    <a:pos x="89" y="208"/>
                  </a:cxn>
                  <a:cxn ang="0">
                    <a:pos x="69" y="210"/>
                  </a:cxn>
                  <a:cxn ang="0">
                    <a:pos x="37" y="190"/>
                  </a:cxn>
                  <a:cxn ang="0">
                    <a:pos x="22" y="180"/>
                  </a:cxn>
                  <a:cxn ang="0">
                    <a:pos x="74" y="169"/>
                  </a:cxn>
                  <a:cxn ang="0">
                    <a:pos x="20" y="165"/>
                  </a:cxn>
                  <a:cxn ang="0">
                    <a:pos x="22" y="142"/>
                  </a:cxn>
                  <a:cxn ang="0">
                    <a:pos x="83" y="124"/>
                  </a:cxn>
                  <a:cxn ang="0">
                    <a:pos x="60" y="96"/>
                  </a:cxn>
                  <a:cxn ang="0">
                    <a:pos x="122" y="73"/>
                  </a:cxn>
                  <a:cxn ang="0">
                    <a:pos x="160" y="49"/>
                  </a:cxn>
                  <a:cxn ang="0">
                    <a:pos x="217" y="47"/>
                  </a:cxn>
                  <a:cxn ang="0">
                    <a:pos x="242" y="40"/>
                  </a:cxn>
                  <a:cxn ang="0">
                    <a:pos x="288" y="49"/>
                  </a:cxn>
                  <a:cxn ang="0">
                    <a:pos x="288" y="29"/>
                  </a:cxn>
                  <a:cxn ang="0">
                    <a:pos x="327" y="14"/>
                  </a:cxn>
                  <a:cxn ang="0">
                    <a:pos x="418" y="1"/>
                  </a:cxn>
                </a:cxnLst>
                <a:rect l="0" t="0" r="r" b="b"/>
                <a:pathLst>
                  <a:path w="697" h="531">
                    <a:moveTo>
                      <a:pt x="433" y="0"/>
                    </a:moveTo>
                    <a:lnTo>
                      <a:pt x="492" y="0"/>
                    </a:lnTo>
                    <a:lnTo>
                      <a:pt x="508" y="2"/>
                    </a:lnTo>
                    <a:lnTo>
                      <a:pt x="523" y="9"/>
                    </a:lnTo>
                    <a:lnTo>
                      <a:pt x="538" y="16"/>
                    </a:lnTo>
                    <a:lnTo>
                      <a:pt x="552" y="24"/>
                    </a:lnTo>
                    <a:lnTo>
                      <a:pt x="564" y="26"/>
                    </a:lnTo>
                    <a:lnTo>
                      <a:pt x="577" y="26"/>
                    </a:lnTo>
                    <a:lnTo>
                      <a:pt x="588" y="28"/>
                    </a:lnTo>
                    <a:lnTo>
                      <a:pt x="585" y="34"/>
                    </a:lnTo>
                    <a:lnTo>
                      <a:pt x="576" y="38"/>
                    </a:lnTo>
                    <a:lnTo>
                      <a:pt x="556" y="43"/>
                    </a:lnTo>
                    <a:lnTo>
                      <a:pt x="547" y="44"/>
                    </a:lnTo>
                    <a:lnTo>
                      <a:pt x="458" y="49"/>
                    </a:lnTo>
                    <a:lnTo>
                      <a:pt x="464" y="50"/>
                    </a:lnTo>
                    <a:lnTo>
                      <a:pt x="492" y="50"/>
                    </a:lnTo>
                    <a:lnTo>
                      <a:pt x="507" y="49"/>
                    </a:lnTo>
                    <a:lnTo>
                      <a:pt x="541" y="49"/>
                    </a:lnTo>
                    <a:lnTo>
                      <a:pt x="538" y="53"/>
                    </a:lnTo>
                    <a:lnTo>
                      <a:pt x="533" y="58"/>
                    </a:lnTo>
                    <a:lnTo>
                      <a:pt x="526" y="68"/>
                    </a:lnTo>
                    <a:lnTo>
                      <a:pt x="526" y="69"/>
                    </a:lnTo>
                    <a:lnTo>
                      <a:pt x="533" y="67"/>
                    </a:lnTo>
                    <a:lnTo>
                      <a:pt x="543" y="62"/>
                    </a:lnTo>
                    <a:lnTo>
                      <a:pt x="553" y="54"/>
                    </a:lnTo>
                    <a:lnTo>
                      <a:pt x="564" y="49"/>
                    </a:lnTo>
                    <a:lnTo>
                      <a:pt x="573" y="47"/>
                    </a:lnTo>
                    <a:lnTo>
                      <a:pt x="577" y="48"/>
                    </a:lnTo>
                    <a:lnTo>
                      <a:pt x="579" y="49"/>
                    </a:lnTo>
                    <a:lnTo>
                      <a:pt x="582" y="52"/>
                    </a:lnTo>
                    <a:lnTo>
                      <a:pt x="583" y="55"/>
                    </a:lnTo>
                    <a:lnTo>
                      <a:pt x="583" y="58"/>
                    </a:lnTo>
                    <a:lnTo>
                      <a:pt x="581" y="62"/>
                    </a:lnTo>
                    <a:lnTo>
                      <a:pt x="577" y="68"/>
                    </a:lnTo>
                    <a:lnTo>
                      <a:pt x="569" y="75"/>
                    </a:lnTo>
                    <a:lnTo>
                      <a:pt x="563" y="83"/>
                    </a:lnTo>
                    <a:lnTo>
                      <a:pt x="556" y="94"/>
                    </a:lnTo>
                    <a:lnTo>
                      <a:pt x="563" y="89"/>
                    </a:lnTo>
                    <a:lnTo>
                      <a:pt x="572" y="82"/>
                    </a:lnTo>
                    <a:lnTo>
                      <a:pt x="581" y="73"/>
                    </a:lnTo>
                    <a:lnTo>
                      <a:pt x="588" y="64"/>
                    </a:lnTo>
                    <a:lnTo>
                      <a:pt x="593" y="59"/>
                    </a:lnTo>
                    <a:lnTo>
                      <a:pt x="623" y="59"/>
                    </a:lnTo>
                    <a:lnTo>
                      <a:pt x="626" y="60"/>
                    </a:lnTo>
                    <a:lnTo>
                      <a:pt x="630" y="60"/>
                    </a:lnTo>
                    <a:lnTo>
                      <a:pt x="637" y="57"/>
                    </a:lnTo>
                    <a:lnTo>
                      <a:pt x="641" y="54"/>
                    </a:lnTo>
                    <a:lnTo>
                      <a:pt x="645" y="53"/>
                    </a:lnTo>
                    <a:lnTo>
                      <a:pt x="665" y="53"/>
                    </a:lnTo>
                    <a:lnTo>
                      <a:pt x="667" y="48"/>
                    </a:lnTo>
                    <a:lnTo>
                      <a:pt x="670" y="47"/>
                    </a:lnTo>
                    <a:lnTo>
                      <a:pt x="672" y="47"/>
                    </a:lnTo>
                    <a:lnTo>
                      <a:pt x="679" y="48"/>
                    </a:lnTo>
                    <a:lnTo>
                      <a:pt x="686" y="52"/>
                    </a:lnTo>
                    <a:lnTo>
                      <a:pt x="694" y="57"/>
                    </a:lnTo>
                    <a:lnTo>
                      <a:pt x="697" y="62"/>
                    </a:lnTo>
                    <a:lnTo>
                      <a:pt x="696" y="64"/>
                    </a:lnTo>
                    <a:lnTo>
                      <a:pt x="692" y="68"/>
                    </a:lnTo>
                    <a:lnTo>
                      <a:pt x="690" y="69"/>
                    </a:lnTo>
                    <a:lnTo>
                      <a:pt x="687" y="69"/>
                    </a:lnTo>
                    <a:lnTo>
                      <a:pt x="686" y="70"/>
                    </a:lnTo>
                    <a:lnTo>
                      <a:pt x="669" y="80"/>
                    </a:lnTo>
                    <a:lnTo>
                      <a:pt x="659" y="86"/>
                    </a:lnTo>
                    <a:lnTo>
                      <a:pt x="646" y="87"/>
                    </a:lnTo>
                    <a:lnTo>
                      <a:pt x="648" y="88"/>
                    </a:lnTo>
                    <a:lnTo>
                      <a:pt x="654" y="88"/>
                    </a:lnTo>
                    <a:lnTo>
                      <a:pt x="655" y="87"/>
                    </a:lnTo>
                    <a:lnTo>
                      <a:pt x="655" y="91"/>
                    </a:lnTo>
                    <a:lnTo>
                      <a:pt x="654" y="93"/>
                    </a:lnTo>
                    <a:lnTo>
                      <a:pt x="651" y="96"/>
                    </a:lnTo>
                    <a:lnTo>
                      <a:pt x="646" y="98"/>
                    </a:lnTo>
                    <a:lnTo>
                      <a:pt x="642" y="98"/>
                    </a:lnTo>
                    <a:lnTo>
                      <a:pt x="640" y="99"/>
                    </a:lnTo>
                    <a:lnTo>
                      <a:pt x="637" y="99"/>
                    </a:lnTo>
                    <a:lnTo>
                      <a:pt x="638" y="102"/>
                    </a:lnTo>
                    <a:lnTo>
                      <a:pt x="638" y="103"/>
                    </a:lnTo>
                    <a:lnTo>
                      <a:pt x="637" y="103"/>
                    </a:lnTo>
                    <a:lnTo>
                      <a:pt x="637" y="106"/>
                    </a:lnTo>
                    <a:lnTo>
                      <a:pt x="636" y="108"/>
                    </a:lnTo>
                    <a:lnTo>
                      <a:pt x="632" y="112"/>
                    </a:lnTo>
                    <a:lnTo>
                      <a:pt x="628" y="113"/>
                    </a:lnTo>
                    <a:lnTo>
                      <a:pt x="626" y="113"/>
                    </a:lnTo>
                    <a:lnTo>
                      <a:pt x="618" y="116"/>
                    </a:lnTo>
                    <a:lnTo>
                      <a:pt x="618" y="122"/>
                    </a:lnTo>
                    <a:lnTo>
                      <a:pt x="617" y="126"/>
                    </a:lnTo>
                    <a:lnTo>
                      <a:pt x="616" y="128"/>
                    </a:lnTo>
                    <a:lnTo>
                      <a:pt x="613" y="131"/>
                    </a:lnTo>
                    <a:lnTo>
                      <a:pt x="602" y="138"/>
                    </a:lnTo>
                    <a:lnTo>
                      <a:pt x="600" y="141"/>
                    </a:lnTo>
                    <a:lnTo>
                      <a:pt x="598" y="143"/>
                    </a:lnTo>
                    <a:lnTo>
                      <a:pt x="597" y="147"/>
                    </a:lnTo>
                    <a:lnTo>
                      <a:pt x="597" y="151"/>
                    </a:lnTo>
                    <a:lnTo>
                      <a:pt x="595" y="156"/>
                    </a:lnTo>
                    <a:lnTo>
                      <a:pt x="598" y="157"/>
                    </a:lnTo>
                    <a:lnTo>
                      <a:pt x="601" y="157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12" y="157"/>
                    </a:lnTo>
                    <a:lnTo>
                      <a:pt x="616" y="158"/>
                    </a:lnTo>
                    <a:lnTo>
                      <a:pt x="623" y="163"/>
                    </a:lnTo>
                    <a:lnTo>
                      <a:pt x="618" y="166"/>
                    </a:lnTo>
                    <a:lnTo>
                      <a:pt x="616" y="166"/>
                    </a:lnTo>
                    <a:lnTo>
                      <a:pt x="617" y="169"/>
                    </a:lnTo>
                    <a:lnTo>
                      <a:pt x="622" y="171"/>
                    </a:lnTo>
                    <a:lnTo>
                      <a:pt x="626" y="172"/>
                    </a:lnTo>
                    <a:lnTo>
                      <a:pt x="631" y="175"/>
                    </a:lnTo>
                    <a:lnTo>
                      <a:pt x="632" y="177"/>
                    </a:lnTo>
                    <a:lnTo>
                      <a:pt x="633" y="181"/>
                    </a:lnTo>
                    <a:lnTo>
                      <a:pt x="631" y="185"/>
                    </a:lnTo>
                    <a:lnTo>
                      <a:pt x="626" y="187"/>
                    </a:lnTo>
                    <a:lnTo>
                      <a:pt x="602" y="187"/>
                    </a:lnTo>
                    <a:lnTo>
                      <a:pt x="600" y="189"/>
                    </a:lnTo>
                    <a:lnTo>
                      <a:pt x="598" y="191"/>
                    </a:lnTo>
                    <a:lnTo>
                      <a:pt x="597" y="192"/>
                    </a:lnTo>
                    <a:lnTo>
                      <a:pt x="597" y="195"/>
                    </a:lnTo>
                    <a:lnTo>
                      <a:pt x="598" y="197"/>
                    </a:lnTo>
                    <a:lnTo>
                      <a:pt x="601" y="199"/>
                    </a:lnTo>
                    <a:lnTo>
                      <a:pt x="602" y="200"/>
                    </a:lnTo>
                    <a:lnTo>
                      <a:pt x="610" y="200"/>
                    </a:lnTo>
                    <a:lnTo>
                      <a:pt x="610" y="204"/>
                    </a:lnTo>
                    <a:lnTo>
                      <a:pt x="611" y="208"/>
                    </a:lnTo>
                    <a:lnTo>
                      <a:pt x="612" y="210"/>
                    </a:lnTo>
                    <a:lnTo>
                      <a:pt x="615" y="213"/>
                    </a:lnTo>
                    <a:lnTo>
                      <a:pt x="616" y="215"/>
                    </a:lnTo>
                    <a:lnTo>
                      <a:pt x="616" y="226"/>
                    </a:lnTo>
                    <a:lnTo>
                      <a:pt x="607" y="226"/>
                    </a:lnTo>
                    <a:lnTo>
                      <a:pt x="605" y="228"/>
                    </a:lnTo>
                    <a:lnTo>
                      <a:pt x="603" y="229"/>
                    </a:lnTo>
                    <a:lnTo>
                      <a:pt x="603" y="231"/>
                    </a:lnTo>
                    <a:lnTo>
                      <a:pt x="606" y="236"/>
                    </a:lnTo>
                    <a:lnTo>
                      <a:pt x="608" y="238"/>
                    </a:lnTo>
                    <a:lnTo>
                      <a:pt x="611" y="238"/>
                    </a:lnTo>
                    <a:lnTo>
                      <a:pt x="615" y="239"/>
                    </a:lnTo>
                    <a:lnTo>
                      <a:pt x="617" y="239"/>
                    </a:lnTo>
                    <a:lnTo>
                      <a:pt x="620" y="240"/>
                    </a:lnTo>
                    <a:lnTo>
                      <a:pt x="617" y="244"/>
                    </a:lnTo>
                    <a:lnTo>
                      <a:pt x="615" y="247"/>
                    </a:lnTo>
                    <a:lnTo>
                      <a:pt x="611" y="249"/>
                    </a:lnTo>
                    <a:lnTo>
                      <a:pt x="606" y="250"/>
                    </a:lnTo>
                    <a:lnTo>
                      <a:pt x="601" y="250"/>
                    </a:lnTo>
                    <a:lnTo>
                      <a:pt x="601" y="253"/>
                    </a:lnTo>
                    <a:lnTo>
                      <a:pt x="602" y="255"/>
                    </a:lnTo>
                    <a:lnTo>
                      <a:pt x="605" y="257"/>
                    </a:lnTo>
                    <a:lnTo>
                      <a:pt x="606" y="257"/>
                    </a:lnTo>
                    <a:lnTo>
                      <a:pt x="602" y="263"/>
                    </a:lnTo>
                    <a:lnTo>
                      <a:pt x="597" y="265"/>
                    </a:lnTo>
                    <a:lnTo>
                      <a:pt x="591" y="267"/>
                    </a:lnTo>
                    <a:lnTo>
                      <a:pt x="586" y="269"/>
                    </a:lnTo>
                    <a:lnTo>
                      <a:pt x="583" y="273"/>
                    </a:lnTo>
                    <a:lnTo>
                      <a:pt x="579" y="270"/>
                    </a:lnTo>
                    <a:lnTo>
                      <a:pt x="577" y="268"/>
                    </a:lnTo>
                    <a:lnTo>
                      <a:pt x="573" y="267"/>
                    </a:lnTo>
                    <a:lnTo>
                      <a:pt x="571" y="263"/>
                    </a:lnTo>
                    <a:lnTo>
                      <a:pt x="564" y="263"/>
                    </a:lnTo>
                    <a:lnTo>
                      <a:pt x="568" y="268"/>
                    </a:lnTo>
                    <a:lnTo>
                      <a:pt x="574" y="272"/>
                    </a:lnTo>
                    <a:lnTo>
                      <a:pt x="581" y="273"/>
                    </a:lnTo>
                    <a:lnTo>
                      <a:pt x="585" y="277"/>
                    </a:lnTo>
                    <a:lnTo>
                      <a:pt x="587" y="282"/>
                    </a:lnTo>
                    <a:lnTo>
                      <a:pt x="587" y="284"/>
                    </a:lnTo>
                    <a:lnTo>
                      <a:pt x="586" y="288"/>
                    </a:lnTo>
                    <a:lnTo>
                      <a:pt x="585" y="291"/>
                    </a:lnTo>
                    <a:lnTo>
                      <a:pt x="583" y="292"/>
                    </a:lnTo>
                    <a:lnTo>
                      <a:pt x="581" y="293"/>
                    </a:lnTo>
                    <a:lnTo>
                      <a:pt x="574" y="291"/>
                    </a:lnTo>
                    <a:lnTo>
                      <a:pt x="567" y="287"/>
                    </a:lnTo>
                    <a:lnTo>
                      <a:pt x="562" y="280"/>
                    </a:lnTo>
                    <a:lnTo>
                      <a:pt x="558" y="274"/>
                    </a:lnTo>
                    <a:lnTo>
                      <a:pt x="553" y="274"/>
                    </a:lnTo>
                    <a:lnTo>
                      <a:pt x="553" y="280"/>
                    </a:lnTo>
                    <a:lnTo>
                      <a:pt x="562" y="288"/>
                    </a:lnTo>
                    <a:lnTo>
                      <a:pt x="571" y="293"/>
                    </a:lnTo>
                    <a:lnTo>
                      <a:pt x="579" y="299"/>
                    </a:lnTo>
                    <a:lnTo>
                      <a:pt x="587" y="307"/>
                    </a:lnTo>
                    <a:lnTo>
                      <a:pt x="592" y="316"/>
                    </a:lnTo>
                    <a:lnTo>
                      <a:pt x="595" y="326"/>
                    </a:lnTo>
                    <a:lnTo>
                      <a:pt x="593" y="328"/>
                    </a:lnTo>
                    <a:lnTo>
                      <a:pt x="592" y="330"/>
                    </a:lnTo>
                    <a:lnTo>
                      <a:pt x="588" y="330"/>
                    </a:lnTo>
                    <a:lnTo>
                      <a:pt x="586" y="331"/>
                    </a:lnTo>
                    <a:lnTo>
                      <a:pt x="583" y="331"/>
                    </a:lnTo>
                    <a:lnTo>
                      <a:pt x="576" y="330"/>
                    </a:lnTo>
                    <a:lnTo>
                      <a:pt x="571" y="326"/>
                    </a:lnTo>
                    <a:lnTo>
                      <a:pt x="567" y="319"/>
                    </a:lnTo>
                    <a:lnTo>
                      <a:pt x="563" y="314"/>
                    </a:lnTo>
                    <a:lnTo>
                      <a:pt x="558" y="311"/>
                    </a:lnTo>
                    <a:lnTo>
                      <a:pt x="551" y="309"/>
                    </a:lnTo>
                    <a:lnTo>
                      <a:pt x="546" y="309"/>
                    </a:lnTo>
                    <a:lnTo>
                      <a:pt x="546" y="313"/>
                    </a:lnTo>
                    <a:lnTo>
                      <a:pt x="547" y="314"/>
                    </a:lnTo>
                    <a:lnTo>
                      <a:pt x="548" y="317"/>
                    </a:lnTo>
                    <a:lnTo>
                      <a:pt x="549" y="318"/>
                    </a:lnTo>
                    <a:lnTo>
                      <a:pt x="549" y="321"/>
                    </a:lnTo>
                    <a:lnTo>
                      <a:pt x="547" y="323"/>
                    </a:lnTo>
                    <a:lnTo>
                      <a:pt x="544" y="324"/>
                    </a:lnTo>
                    <a:lnTo>
                      <a:pt x="542" y="324"/>
                    </a:lnTo>
                    <a:lnTo>
                      <a:pt x="541" y="326"/>
                    </a:lnTo>
                    <a:lnTo>
                      <a:pt x="543" y="331"/>
                    </a:lnTo>
                    <a:lnTo>
                      <a:pt x="551" y="333"/>
                    </a:lnTo>
                    <a:lnTo>
                      <a:pt x="559" y="336"/>
                    </a:lnTo>
                    <a:lnTo>
                      <a:pt x="569" y="337"/>
                    </a:lnTo>
                    <a:lnTo>
                      <a:pt x="578" y="337"/>
                    </a:lnTo>
                    <a:lnTo>
                      <a:pt x="585" y="338"/>
                    </a:lnTo>
                    <a:lnTo>
                      <a:pt x="577" y="343"/>
                    </a:lnTo>
                    <a:lnTo>
                      <a:pt x="572" y="346"/>
                    </a:lnTo>
                    <a:lnTo>
                      <a:pt x="567" y="347"/>
                    </a:lnTo>
                    <a:lnTo>
                      <a:pt x="559" y="351"/>
                    </a:lnTo>
                    <a:lnTo>
                      <a:pt x="552" y="356"/>
                    </a:lnTo>
                    <a:lnTo>
                      <a:pt x="546" y="362"/>
                    </a:lnTo>
                    <a:lnTo>
                      <a:pt x="538" y="366"/>
                    </a:lnTo>
                    <a:lnTo>
                      <a:pt x="524" y="370"/>
                    </a:lnTo>
                    <a:lnTo>
                      <a:pt x="510" y="372"/>
                    </a:lnTo>
                    <a:lnTo>
                      <a:pt x="497" y="376"/>
                    </a:lnTo>
                    <a:lnTo>
                      <a:pt x="477" y="376"/>
                    </a:lnTo>
                    <a:lnTo>
                      <a:pt x="474" y="377"/>
                    </a:lnTo>
                    <a:lnTo>
                      <a:pt x="470" y="381"/>
                    </a:lnTo>
                    <a:lnTo>
                      <a:pt x="469" y="384"/>
                    </a:lnTo>
                    <a:lnTo>
                      <a:pt x="459" y="391"/>
                    </a:lnTo>
                    <a:lnTo>
                      <a:pt x="453" y="397"/>
                    </a:lnTo>
                    <a:lnTo>
                      <a:pt x="449" y="405"/>
                    </a:lnTo>
                    <a:lnTo>
                      <a:pt x="445" y="411"/>
                    </a:lnTo>
                    <a:lnTo>
                      <a:pt x="435" y="416"/>
                    </a:lnTo>
                    <a:lnTo>
                      <a:pt x="424" y="420"/>
                    </a:lnTo>
                    <a:lnTo>
                      <a:pt x="414" y="424"/>
                    </a:lnTo>
                    <a:lnTo>
                      <a:pt x="408" y="424"/>
                    </a:lnTo>
                    <a:lnTo>
                      <a:pt x="408" y="415"/>
                    </a:lnTo>
                    <a:lnTo>
                      <a:pt x="405" y="416"/>
                    </a:lnTo>
                    <a:lnTo>
                      <a:pt x="404" y="419"/>
                    </a:lnTo>
                    <a:lnTo>
                      <a:pt x="403" y="420"/>
                    </a:lnTo>
                    <a:lnTo>
                      <a:pt x="400" y="425"/>
                    </a:lnTo>
                    <a:lnTo>
                      <a:pt x="394" y="429"/>
                    </a:lnTo>
                    <a:lnTo>
                      <a:pt x="386" y="431"/>
                    </a:lnTo>
                    <a:lnTo>
                      <a:pt x="377" y="434"/>
                    </a:lnTo>
                    <a:lnTo>
                      <a:pt x="372" y="438"/>
                    </a:lnTo>
                    <a:lnTo>
                      <a:pt x="370" y="444"/>
                    </a:lnTo>
                    <a:lnTo>
                      <a:pt x="370" y="448"/>
                    </a:lnTo>
                    <a:lnTo>
                      <a:pt x="367" y="450"/>
                    </a:lnTo>
                    <a:lnTo>
                      <a:pt x="367" y="453"/>
                    </a:lnTo>
                    <a:lnTo>
                      <a:pt x="369" y="455"/>
                    </a:lnTo>
                    <a:lnTo>
                      <a:pt x="370" y="457"/>
                    </a:lnTo>
                    <a:lnTo>
                      <a:pt x="372" y="462"/>
                    </a:lnTo>
                    <a:lnTo>
                      <a:pt x="370" y="468"/>
                    </a:lnTo>
                    <a:lnTo>
                      <a:pt x="366" y="472"/>
                    </a:lnTo>
                    <a:lnTo>
                      <a:pt x="360" y="474"/>
                    </a:lnTo>
                    <a:lnTo>
                      <a:pt x="356" y="478"/>
                    </a:lnTo>
                    <a:lnTo>
                      <a:pt x="354" y="483"/>
                    </a:lnTo>
                    <a:lnTo>
                      <a:pt x="354" y="506"/>
                    </a:lnTo>
                    <a:lnTo>
                      <a:pt x="349" y="511"/>
                    </a:lnTo>
                    <a:lnTo>
                      <a:pt x="347" y="517"/>
                    </a:lnTo>
                    <a:lnTo>
                      <a:pt x="345" y="523"/>
                    </a:lnTo>
                    <a:lnTo>
                      <a:pt x="342" y="528"/>
                    </a:lnTo>
                    <a:lnTo>
                      <a:pt x="337" y="531"/>
                    </a:lnTo>
                    <a:lnTo>
                      <a:pt x="335" y="531"/>
                    </a:lnTo>
                    <a:lnTo>
                      <a:pt x="334" y="530"/>
                    </a:lnTo>
                    <a:lnTo>
                      <a:pt x="332" y="527"/>
                    </a:lnTo>
                    <a:lnTo>
                      <a:pt x="327" y="530"/>
                    </a:lnTo>
                    <a:lnTo>
                      <a:pt x="325" y="530"/>
                    </a:lnTo>
                    <a:lnTo>
                      <a:pt x="320" y="528"/>
                    </a:lnTo>
                    <a:lnTo>
                      <a:pt x="316" y="523"/>
                    </a:lnTo>
                    <a:lnTo>
                      <a:pt x="313" y="518"/>
                    </a:lnTo>
                    <a:lnTo>
                      <a:pt x="310" y="513"/>
                    </a:lnTo>
                    <a:lnTo>
                      <a:pt x="305" y="512"/>
                    </a:lnTo>
                    <a:lnTo>
                      <a:pt x="301" y="513"/>
                    </a:lnTo>
                    <a:lnTo>
                      <a:pt x="296" y="514"/>
                    </a:lnTo>
                    <a:lnTo>
                      <a:pt x="288" y="517"/>
                    </a:lnTo>
                    <a:lnTo>
                      <a:pt x="286" y="513"/>
                    </a:lnTo>
                    <a:lnTo>
                      <a:pt x="285" y="511"/>
                    </a:lnTo>
                    <a:lnTo>
                      <a:pt x="282" y="509"/>
                    </a:lnTo>
                    <a:lnTo>
                      <a:pt x="280" y="509"/>
                    </a:lnTo>
                    <a:lnTo>
                      <a:pt x="277" y="508"/>
                    </a:lnTo>
                    <a:lnTo>
                      <a:pt x="273" y="504"/>
                    </a:lnTo>
                    <a:lnTo>
                      <a:pt x="273" y="501"/>
                    </a:lnTo>
                    <a:lnTo>
                      <a:pt x="272" y="499"/>
                    </a:lnTo>
                    <a:lnTo>
                      <a:pt x="272" y="498"/>
                    </a:lnTo>
                    <a:lnTo>
                      <a:pt x="265" y="491"/>
                    </a:lnTo>
                    <a:lnTo>
                      <a:pt x="257" y="480"/>
                    </a:lnTo>
                    <a:lnTo>
                      <a:pt x="251" y="470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51" y="455"/>
                    </a:lnTo>
                    <a:lnTo>
                      <a:pt x="253" y="454"/>
                    </a:lnTo>
                    <a:lnTo>
                      <a:pt x="255" y="453"/>
                    </a:lnTo>
                    <a:lnTo>
                      <a:pt x="252" y="450"/>
                    </a:lnTo>
                    <a:lnTo>
                      <a:pt x="247" y="450"/>
                    </a:lnTo>
                    <a:lnTo>
                      <a:pt x="246" y="452"/>
                    </a:lnTo>
                    <a:lnTo>
                      <a:pt x="243" y="453"/>
                    </a:lnTo>
                    <a:lnTo>
                      <a:pt x="242" y="453"/>
                    </a:lnTo>
                    <a:lnTo>
                      <a:pt x="239" y="452"/>
                    </a:lnTo>
                    <a:lnTo>
                      <a:pt x="237" y="446"/>
                    </a:lnTo>
                    <a:lnTo>
                      <a:pt x="237" y="443"/>
                    </a:lnTo>
                    <a:lnTo>
                      <a:pt x="236" y="439"/>
                    </a:lnTo>
                    <a:lnTo>
                      <a:pt x="232" y="433"/>
                    </a:lnTo>
                    <a:lnTo>
                      <a:pt x="228" y="428"/>
                    </a:lnTo>
                    <a:lnTo>
                      <a:pt x="223" y="423"/>
                    </a:lnTo>
                    <a:lnTo>
                      <a:pt x="222" y="415"/>
                    </a:lnTo>
                    <a:lnTo>
                      <a:pt x="222" y="413"/>
                    </a:lnTo>
                    <a:lnTo>
                      <a:pt x="226" y="405"/>
                    </a:lnTo>
                    <a:lnTo>
                      <a:pt x="223" y="404"/>
                    </a:lnTo>
                    <a:lnTo>
                      <a:pt x="219" y="404"/>
                    </a:lnTo>
                    <a:lnTo>
                      <a:pt x="218" y="405"/>
                    </a:lnTo>
                    <a:lnTo>
                      <a:pt x="218" y="395"/>
                    </a:lnTo>
                    <a:lnTo>
                      <a:pt x="223" y="387"/>
                    </a:lnTo>
                    <a:lnTo>
                      <a:pt x="227" y="380"/>
                    </a:lnTo>
                    <a:lnTo>
                      <a:pt x="234" y="374"/>
                    </a:lnTo>
                    <a:lnTo>
                      <a:pt x="234" y="372"/>
                    </a:lnTo>
                    <a:lnTo>
                      <a:pt x="237" y="371"/>
                    </a:lnTo>
                    <a:lnTo>
                      <a:pt x="238" y="370"/>
                    </a:lnTo>
                    <a:lnTo>
                      <a:pt x="243" y="370"/>
                    </a:lnTo>
                    <a:lnTo>
                      <a:pt x="246" y="371"/>
                    </a:lnTo>
                    <a:lnTo>
                      <a:pt x="250" y="361"/>
                    </a:lnTo>
                    <a:lnTo>
                      <a:pt x="253" y="353"/>
                    </a:lnTo>
                    <a:lnTo>
                      <a:pt x="257" y="343"/>
                    </a:lnTo>
                    <a:lnTo>
                      <a:pt x="248" y="341"/>
                    </a:lnTo>
                    <a:lnTo>
                      <a:pt x="226" y="336"/>
                    </a:lnTo>
                    <a:lnTo>
                      <a:pt x="217" y="332"/>
                    </a:lnTo>
                    <a:lnTo>
                      <a:pt x="213" y="326"/>
                    </a:lnTo>
                    <a:lnTo>
                      <a:pt x="221" y="326"/>
                    </a:lnTo>
                    <a:lnTo>
                      <a:pt x="229" y="327"/>
                    </a:lnTo>
                    <a:lnTo>
                      <a:pt x="237" y="331"/>
                    </a:lnTo>
                    <a:lnTo>
                      <a:pt x="246" y="332"/>
                    </a:lnTo>
                    <a:lnTo>
                      <a:pt x="247" y="332"/>
                    </a:lnTo>
                    <a:lnTo>
                      <a:pt x="250" y="330"/>
                    </a:lnTo>
                    <a:lnTo>
                      <a:pt x="250" y="326"/>
                    </a:lnTo>
                    <a:lnTo>
                      <a:pt x="243" y="322"/>
                    </a:lnTo>
                    <a:lnTo>
                      <a:pt x="237" y="316"/>
                    </a:lnTo>
                    <a:lnTo>
                      <a:pt x="232" y="309"/>
                    </a:lnTo>
                    <a:lnTo>
                      <a:pt x="227" y="306"/>
                    </a:lnTo>
                    <a:lnTo>
                      <a:pt x="219" y="303"/>
                    </a:lnTo>
                    <a:lnTo>
                      <a:pt x="217" y="304"/>
                    </a:lnTo>
                    <a:lnTo>
                      <a:pt x="214" y="307"/>
                    </a:lnTo>
                    <a:lnTo>
                      <a:pt x="209" y="309"/>
                    </a:lnTo>
                    <a:lnTo>
                      <a:pt x="202" y="309"/>
                    </a:lnTo>
                    <a:lnTo>
                      <a:pt x="199" y="308"/>
                    </a:lnTo>
                    <a:lnTo>
                      <a:pt x="198" y="306"/>
                    </a:lnTo>
                    <a:lnTo>
                      <a:pt x="198" y="299"/>
                    </a:lnTo>
                    <a:lnTo>
                      <a:pt x="208" y="289"/>
                    </a:lnTo>
                    <a:lnTo>
                      <a:pt x="208" y="283"/>
                    </a:lnTo>
                    <a:lnTo>
                      <a:pt x="204" y="279"/>
                    </a:lnTo>
                    <a:lnTo>
                      <a:pt x="202" y="279"/>
                    </a:lnTo>
                    <a:lnTo>
                      <a:pt x="199" y="278"/>
                    </a:lnTo>
                    <a:lnTo>
                      <a:pt x="197" y="278"/>
                    </a:lnTo>
                    <a:lnTo>
                      <a:pt x="197" y="273"/>
                    </a:lnTo>
                    <a:lnTo>
                      <a:pt x="189" y="255"/>
                    </a:lnTo>
                    <a:lnTo>
                      <a:pt x="181" y="239"/>
                    </a:lnTo>
                    <a:lnTo>
                      <a:pt x="167" y="224"/>
                    </a:lnTo>
                    <a:lnTo>
                      <a:pt x="152" y="213"/>
                    </a:lnTo>
                    <a:lnTo>
                      <a:pt x="133" y="205"/>
                    </a:lnTo>
                    <a:lnTo>
                      <a:pt x="111" y="202"/>
                    </a:lnTo>
                    <a:lnTo>
                      <a:pt x="96" y="202"/>
                    </a:lnTo>
                    <a:lnTo>
                      <a:pt x="94" y="204"/>
                    </a:lnTo>
                    <a:lnTo>
                      <a:pt x="91" y="206"/>
                    </a:lnTo>
                    <a:lnTo>
                      <a:pt x="89" y="208"/>
                    </a:lnTo>
                    <a:lnTo>
                      <a:pt x="84" y="208"/>
                    </a:lnTo>
                    <a:lnTo>
                      <a:pt x="80" y="205"/>
                    </a:lnTo>
                    <a:lnTo>
                      <a:pt x="78" y="204"/>
                    </a:lnTo>
                    <a:lnTo>
                      <a:pt x="70" y="204"/>
                    </a:lnTo>
                    <a:lnTo>
                      <a:pt x="68" y="205"/>
                    </a:lnTo>
                    <a:lnTo>
                      <a:pt x="66" y="205"/>
                    </a:lnTo>
                    <a:lnTo>
                      <a:pt x="70" y="209"/>
                    </a:lnTo>
                    <a:lnTo>
                      <a:pt x="69" y="210"/>
                    </a:lnTo>
                    <a:lnTo>
                      <a:pt x="65" y="210"/>
                    </a:lnTo>
                    <a:lnTo>
                      <a:pt x="55" y="209"/>
                    </a:lnTo>
                    <a:lnTo>
                      <a:pt x="46" y="205"/>
                    </a:lnTo>
                    <a:lnTo>
                      <a:pt x="39" y="200"/>
                    </a:lnTo>
                    <a:lnTo>
                      <a:pt x="44" y="197"/>
                    </a:lnTo>
                    <a:lnTo>
                      <a:pt x="48" y="194"/>
                    </a:lnTo>
                    <a:lnTo>
                      <a:pt x="42" y="191"/>
                    </a:lnTo>
                    <a:lnTo>
                      <a:pt x="37" y="190"/>
                    </a:lnTo>
                    <a:lnTo>
                      <a:pt x="34" y="187"/>
                    </a:lnTo>
                    <a:lnTo>
                      <a:pt x="25" y="187"/>
                    </a:lnTo>
                    <a:lnTo>
                      <a:pt x="24" y="189"/>
                    </a:lnTo>
                    <a:lnTo>
                      <a:pt x="19" y="189"/>
                    </a:lnTo>
                    <a:lnTo>
                      <a:pt x="16" y="187"/>
                    </a:lnTo>
                    <a:lnTo>
                      <a:pt x="17" y="184"/>
                    </a:lnTo>
                    <a:lnTo>
                      <a:pt x="20" y="181"/>
                    </a:lnTo>
                    <a:lnTo>
                      <a:pt x="22" y="180"/>
                    </a:lnTo>
                    <a:lnTo>
                      <a:pt x="26" y="179"/>
                    </a:lnTo>
                    <a:lnTo>
                      <a:pt x="42" y="179"/>
                    </a:lnTo>
                    <a:lnTo>
                      <a:pt x="45" y="177"/>
                    </a:lnTo>
                    <a:lnTo>
                      <a:pt x="46" y="175"/>
                    </a:lnTo>
                    <a:lnTo>
                      <a:pt x="69" y="175"/>
                    </a:lnTo>
                    <a:lnTo>
                      <a:pt x="71" y="174"/>
                    </a:lnTo>
                    <a:lnTo>
                      <a:pt x="74" y="171"/>
                    </a:lnTo>
                    <a:lnTo>
                      <a:pt x="74" y="169"/>
                    </a:lnTo>
                    <a:lnTo>
                      <a:pt x="75" y="166"/>
                    </a:lnTo>
                    <a:lnTo>
                      <a:pt x="59" y="166"/>
                    </a:lnTo>
                    <a:lnTo>
                      <a:pt x="58" y="167"/>
                    </a:lnTo>
                    <a:lnTo>
                      <a:pt x="56" y="170"/>
                    </a:lnTo>
                    <a:lnTo>
                      <a:pt x="55" y="171"/>
                    </a:lnTo>
                    <a:lnTo>
                      <a:pt x="40" y="171"/>
                    </a:lnTo>
                    <a:lnTo>
                      <a:pt x="29" y="167"/>
                    </a:lnTo>
                    <a:lnTo>
                      <a:pt x="20" y="165"/>
                    </a:lnTo>
                    <a:lnTo>
                      <a:pt x="10" y="161"/>
                    </a:lnTo>
                    <a:lnTo>
                      <a:pt x="2" y="157"/>
                    </a:lnTo>
                    <a:lnTo>
                      <a:pt x="0" y="153"/>
                    </a:lnTo>
                    <a:lnTo>
                      <a:pt x="1" y="147"/>
                    </a:lnTo>
                    <a:lnTo>
                      <a:pt x="5" y="145"/>
                    </a:lnTo>
                    <a:lnTo>
                      <a:pt x="11" y="143"/>
                    </a:lnTo>
                    <a:lnTo>
                      <a:pt x="16" y="143"/>
                    </a:lnTo>
                    <a:lnTo>
                      <a:pt x="22" y="142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2" y="132"/>
                    </a:lnTo>
                    <a:lnTo>
                      <a:pt x="51" y="131"/>
                    </a:lnTo>
                    <a:lnTo>
                      <a:pt x="60" y="131"/>
                    </a:lnTo>
                    <a:lnTo>
                      <a:pt x="69" y="132"/>
                    </a:lnTo>
                    <a:lnTo>
                      <a:pt x="76" y="130"/>
                    </a:lnTo>
                    <a:lnTo>
                      <a:pt x="83" y="124"/>
                    </a:lnTo>
                    <a:lnTo>
                      <a:pt x="86" y="117"/>
                    </a:lnTo>
                    <a:lnTo>
                      <a:pt x="88" y="108"/>
                    </a:lnTo>
                    <a:lnTo>
                      <a:pt x="81" y="108"/>
                    </a:lnTo>
                    <a:lnTo>
                      <a:pt x="66" y="106"/>
                    </a:lnTo>
                    <a:lnTo>
                      <a:pt x="60" y="103"/>
                    </a:lnTo>
                    <a:lnTo>
                      <a:pt x="58" y="99"/>
                    </a:lnTo>
                    <a:lnTo>
                      <a:pt x="59" y="98"/>
                    </a:lnTo>
                    <a:lnTo>
                      <a:pt x="60" y="96"/>
                    </a:lnTo>
                    <a:lnTo>
                      <a:pt x="63" y="94"/>
                    </a:lnTo>
                    <a:lnTo>
                      <a:pt x="65" y="94"/>
                    </a:lnTo>
                    <a:lnTo>
                      <a:pt x="80" y="88"/>
                    </a:lnTo>
                    <a:lnTo>
                      <a:pt x="94" y="79"/>
                    </a:lnTo>
                    <a:lnTo>
                      <a:pt x="105" y="72"/>
                    </a:lnTo>
                    <a:lnTo>
                      <a:pt x="110" y="74"/>
                    </a:lnTo>
                    <a:lnTo>
                      <a:pt x="117" y="74"/>
                    </a:lnTo>
                    <a:lnTo>
                      <a:pt x="122" y="73"/>
                    </a:lnTo>
                    <a:lnTo>
                      <a:pt x="124" y="69"/>
                    </a:lnTo>
                    <a:lnTo>
                      <a:pt x="124" y="64"/>
                    </a:lnTo>
                    <a:lnTo>
                      <a:pt x="125" y="60"/>
                    </a:lnTo>
                    <a:lnTo>
                      <a:pt x="128" y="57"/>
                    </a:lnTo>
                    <a:lnTo>
                      <a:pt x="133" y="54"/>
                    </a:lnTo>
                    <a:lnTo>
                      <a:pt x="143" y="53"/>
                    </a:lnTo>
                    <a:lnTo>
                      <a:pt x="152" y="50"/>
                    </a:lnTo>
                    <a:lnTo>
                      <a:pt x="160" y="49"/>
                    </a:lnTo>
                    <a:lnTo>
                      <a:pt x="170" y="48"/>
                    </a:lnTo>
                    <a:lnTo>
                      <a:pt x="191" y="40"/>
                    </a:lnTo>
                    <a:lnTo>
                      <a:pt x="201" y="39"/>
                    </a:lnTo>
                    <a:lnTo>
                      <a:pt x="206" y="41"/>
                    </a:lnTo>
                    <a:lnTo>
                      <a:pt x="213" y="49"/>
                    </a:lnTo>
                    <a:lnTo>
                      <a:pt x="218" y="52"/>
                    </a:lnTo>
                    <a:lnTo>
                      <a:pt x="218" y="49"/>
                    </a:lnTo>
                    <a:lnTo>
                      <a:pt x="217" y="47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9" y="39"/>
                    </a:lnTo>
                    <a:lnTo>
                      <a:pt x="224" y="44"/>
                    </a:lnTo>
                    <a:lnTo>
                      <a:pt x="239" y="49"/>
                    </a:lnTo>
                    <a:lnTo>
                      <a:pt x="246" y="49"/>
                    </a:lnTo>
                    <a:lnTo>
                      <a:pt x="244" y="45"/>
                    </a:lnTo>
                    <a:lnTo>
                      <a:pt x="242" y="40"/>
                    </a:lnTo>
                    <a:lnTo>
                      <a:pt x="242" y="38"/>
                    </a:lnTo>
                    <a:lnTo>
                      <a:pt x="243" y="36"/>
                    </a:lnTo>
                    <a:lnTo>
                      <a:pt x="246" y="35"/>
                    </a:lnTo>
                    <a:lnTo>
                      <a:pt x="252" y="35"/>
                    </a:lnTo>
                    <a:lnTo>
                      <a:pt x="263" y="36"/>
                    </a:lnTo>
                    <a:lnTo>
                      <a:pt x="273" y="40"/>
                    </a:lnTo>
                    <a:lnTo>
                      <a:pt x="281" y="45"/>
                    </a:lnTo>
                    <a:lnTo>
                      <a:pt x="288" y="49"/>
                    </a:lnTo>
                    <a:lnTo>
                      <a:pt x="307" y="49"/>
                    </a:lnTo>
                    <a:lnTo>
                      <a:pt x="301" y="47"/>
                    </a:lnTo>
                    <a:lnTo>
                      <a:pt x="293" y="43"/>
                    </a:lnTo>
                    <a:lnTo>
                      <a:pt x="287" y="38"/>
                    </a:lnTo>
                    <a:lnTo>
                      <a:pt x="285" y="33"/>
                    </a:lnTo>
                    <a:lnTo>
                      <a:pt x="285" y="30"/>
                    </a:lnTo>
                    <a:lnTo>
                      <a:pt x="287" y="29"/>
                    </a:lnTo>
                    <a:lnTo>
                      <a:pt x="288" y="29"/>
                    </a:lnTo>
                    <a:lnTo>
                      <a:pt x="291" y="28"/>
                    </a:lnTo>
                    <a:lnTo>
                      <a:pt x="300" y="28"/>
                    </a:lnTo>
                    <a:lnTo>
                      <a:pt x="297" y="26"/>
                    </a:lnTo>
                    <a:lnTo>
                      <a:pt x="296" y="25"/>
                    </a:lnTo>
                    <a:lnTo>
                      <a:pt x="293" y="24"/>
                    </a:lnTo>
                    <a:lnTo>
                      <a:pt x="292" y="21"/>
                    </a:lnTo>
                    <a:lnTo>
                      <a:pt x="308" y="15"/>
                    </a:lnTo>
                    <a:lnTo>
                      <a:pt x="327" y="14"/>
                    </a:lnTo>
                    <a:lnTo>
                      <a:pt x="344" y="14"/>
                    </a:lnTo>
                    <a:lnTo>
                      <a:pt x="352" y="16"/>
                    </a:lnTo>
                    <a:lnTo>
                      <a:pt x="360" y="16"/>
                    </a:lnTo>
                    <a:lnTo>
                      <a:pt x="360" y="11"/>
                    </a:lnTo>
                    <a:lnTo>
                      <a:pt x="376" y="11"/>
                    </a:lnTo>
                    <a:lnTo>
                      <a:pt x="390" y="10"/>
                    </a:lnTo>
                    <a:lnTo>
                      <a:pt x="404" y="5"/>
                    </a:lnTo>
                    <a:lnTo>
                      <a:pt x="418" y="1"/>
                    </a:lnTo>
                    <a:lnTo>
                      <a:pt x="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281">
                <a:extLst>
                  <a:ext uri="{FF2B5EF4-FFF2-40B4-BE49-F238E27FC236}">
                    <a16:creationId xmlns:a16="http://schemas.microsoft.com/office/drawing/2014/main" id="{0EAB07B4-3F15-BB41-A8B9-FD2F46FA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669" y="2370699"/>
                <a:ext cx="66321" cy="4559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20" y="6"/>
                  </a:cxn>
                  <a:cxn ang="0">
                    <a:pos x="32" y="13"/>
                  </a:cxn>
                  <a:cxn ang="0">
                    <a:pos x="32" y="16"/>
                  </a:cxn>
                  <a:cxn ang="0">
                    <a:pos x="29" y="20"/>
                  </a:cxn>
                  <a:cxn ang="0">
                    <a:pos x="24" y="22"/>
                  </a:cxn>
                  <a:cxn ang="0">
                    <a:pos x="7" y="22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32" h="22">
                    <a:moveTo>
                      <a:pt x="6" y="0"/>
                    </a:moveTo>
                    <a:lnTo>
                      <a:pt x="9" y="0"/>
                    </a:lnTo>
                    <a:lnTo>
                      <a:pt x="15" y="1"/>
                    </a:lnTo>
                    <a:lnTo>
                      <a:pt x="20" y="6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29" y="20"/>
                    </a:lnTo>
                    <a:lnTo>
                      <a:pt x="24" y="22"/>
                    </a:lnTo>
                    <a:lnTo>
                      <a:pt x="7" y="22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282">
                <a:extLst>
                  <a:ext uri="{FF2B5EF4-FFF2-40B4-BE49-F238E27FC236}">
                    <a16:creationId xmlns:a16="http://schemas.microsoft.com/office/drawing/2014/main" id="{0D7EE696-5BA0-2841-BF68-37EBAEF2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769" y="2132357"/>
                <a:ext cx="39379" cy="227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5"/>
                  </a:cxn>
                  <a:cxn ang="0">
                    <a:pos x="19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4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9" h="11">
                    <a:moveTo>
                      <a:pt x="4" y="0"/>
                    </a:moveTo>
                    <a:lnTo>
                      <a:pt x="11" y="0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283">
                <a:extLst>
                  <a:ext uri="{FF2B5EF4-FFF2-40B4-BE49-F238E27FC236}">
                    <a16:creationId xmlns:a16="http://schemas.microsoft.com/office/drawing/2014/main" id="{E327DAD3-90C0-4D4C-A6CD-983A3C3EE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042" y="3069142"/>
                <a:ext cx="155441" cy="15336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1" y="3"/>
                  </a:cxn>
                  <a:cxn ang="0">
                    <a:pos x="34" y="17"/>
                  </a:cxn>
                  <a:cxn ang="0">
                    <a:pos x="30" y="29"/>
                  </a:cxn>
                  <a:cxn ang="0">
                    <a:pos x="35" y="25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47" y="35"/>
                  </a:cxn>
                  <a:cxn ang="0">
                    <a:pos x="65" y="34"/>
                  </a:cxn>
                  <a:cxn ang="0">
                    <a:pos x="64" y="39"/>
                  </a:cxn>
                  <a:cxn ang="0">
                    <a:pos x="65" y="46"/>
                  </a:cxn>
                  <a:cxn ang="0">
                    <a:pos x="69" y="45"/>
                  </a:cxn>
                  <a:cxn ang="0">
                    <a:pos x="65" y="50"/>
                  </a:cxn>
                  <a:cxn ang="0">
                    <a:pos x="66" y="54"/>
                  </a:cxn>
                  <a:cxn ang="0">
                    <a:pos x="67" y="58"/>
                  </a:cxn>
                  <a:cxn ang="0">
                    <a:pos x="72" y="55"/>
                  </a:cxn>
                  <a:cxn ang="0">
                    <a:pos x="74" y="59"/>
                  </a:cxn>
                  <a:cxn ang="0">
                    <a:pos x="75" y="63"/>
                  </a:cxn>
                  <a:cxn ang="0">
                    <a:pos x="74" y="70"/>
                  </a:cxn>
                  <a:cxn ang="0">
                    <a:pos x="69" y="74"/>
                  </a:cxn>
                  <a:cxn ang="0">
                    <a:pos x="66" y="71"/>
                  </a:cxn>
                  <a:cxn ang="0">
                    <a:pos x="65" y="69"/>
                  </a:cxn>
                  <a:cxn ang="0">
                    <a:pos x="64" y="68"/>
                  </a:cxn>
                  <a:cxn ang="0">
                    <a:pos x="60" y="65"/>
                  </a:cxn>
                  <a:cxn ang="0">
                    <a:pos x="59" y="59"/>
                  </a:cxn>
                  <a:cxn ang="0">
                    <a:pos x="55" y="61"/>
                  </a:cxn>
                  <a:cxn ang="0">
                    <a:pos x="46" y="68"/>
                  </a:cxn>
                  <a:cxn ang="0">
                    <a:pos x="44" y="66"/>
                  </a:cxn>
                  <a:cxn ang="0">
                    <a:pos x="46" y="61"/>
                  </a:cxn>
                  <a:cxn ang="0">
                    <a:pos x="40" y="63"/>
                  </a:cxn>
                  <a:cxn ang="0">
                    <a:pos x="32" y="61"/>
                  </a:cxn>
                  <a:cxn ang="0">
                    <a:pos x="25" y="63"/>
                  </a:cxn>
                  <a:cxn ang="0">
                    <a:pos x="20" y="59"/>
                  </a:cxn>
                  <a:cxn ang="0">
                    <a:pos x="10" y="60"/>
                  </a:cxn>
                  <a:cxn ang="0">
                    <a:pos x="6" y="61"/>
                  </a:cxn>
                  <a:cxn ang="0">
                    <a:pos x="0" y="59"/>
                  </a:cxn>
                  <a:cxn ang="0">
                    <a:pos x="2" y="55"/>
                  </a:cxn>
                  <a:cxn ang="0">
                    <a:pos x="5" y="51"/>
                  </a:cxn>
                  <a:cxn ang="0">
                    <a:pos x="7" y="47"/>
                  </a:cxn>
                  <a:cxn ang="0">
                    <a:pos x="3" y="45"/>
                  </a:cxn>
                  <a:cxn ang="0">
                    <a:pos x="16" y="30"/>
                  </a:cxn>
                  <a:cxn ang="0">
                    <a:pos x="26" y="12"/>
                  </a:cxn>
                  <a:cxn ang="0">
                    <a:pos x="29" y="6"/>
                  </a:cxn>
                  <a:cxn ang="0">
                    <a:pos x="32" y="1"/>
                  </a:cxn>
                </a:cxnLst>
                <a:rect l="0" t="0" r="r" b="b"/>
                <a:pathLst>
                  <a:path w="75" h="74">
                    <a:moveTo>
                      <a:pt x="35" y="0"/>
                    </a:moveTo>
                    <a:lnTo>
                      <a:pt x="39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39" y="11"/>
                    </a:lnTo>
                    <a:lnTo>
                      <a:pt x="34" y="17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5" y="25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0" y="29"/>
                    </a:lnTo>
                    <a:lnTo>
                      <a:pt x="40" y="32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52" y="34"/>
                    </a:lnTo>
                    <a:lnTo>
                      <a:pt x="65" y="34"/>
                    </a:lnTo>
                    <a:lnTo>
                      <a:pt x="65" y="36"/>
                    </a:lnTo>
                    <a:lnTo>
                      <a:pt x="64" y="39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67" y="47"/>
                    </a:lnTo>
                    <a:lnTo>
                      <a:pt x="65" y="50"/>
                    </a:lnTo>
                    <a:lnTo>
                      <a:pt x="65" y="52"/>
                    </a:lnTo>
                    <a:lnTo>
                      <a:pt x="66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2" y="55"/>
                    </a:lnTo>
                    <a:lnTo>
                      <a:pt x="72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5" y="63"/>
                    </a:lnTo>
                    <a:lnTo>
                      <a:pt x="75" y="68"/>
                    </a:lnTo>
                    <a:lnTo>
                      <a:pt x="74" y="70"/>
                    </a:lnTo>
                    <a:lnTo>
                      <a:pt x="71" y="73"/>
                    </a:lnTo>
                    <a:lnTo>
                      <a:pt x="69" y="74"/>
                    </a:lnTo>
                    <a:lnTo>
                      <a:pt x="67" y="74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0" y="65"/>
                    </a:lnTo>
                    <a:lnTo>
                      <a:pt x="60" y="61"/>
                    </a:lnTo>
                    <a:lnTo>
                      <a:pt x="59" y="59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0" y="66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9" y="61"/>
                    </a:lnTo>
                    <a:lnTo>
                      <a:pt x="46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7" y="60"/>
                    </a:lnTo>
                    <a:lnTo>
                      <a:pt x="32" y="61"/>
                    </a:lnTo>
                    <a:lnTo>
                      <a:pt x="29" y="63"/>
                    </a:lnTo>
                    <a:lnTo>
                      <a:pt x="25" y="63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2" y="59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6" y="61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4"/>
                    </a:lnTo>
                    <a:lnTo>
                      <a:pt x="5" y="51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11" y="39"/>
                    </a:lnTo>
                    <a:lnTo>
                      <a:pt x="16" y="30"/>
                    </a:lnTo>
                    <a:lnTo>
                      <a:pt x="21" y="20"/>
                    </a:lnTo>
                    <a:lnTo>
                      <a:pt x="26" y="12"/>
                    </a:lnTo>
                    <a:lnTo>
                      <a:pt x="27" y="10"/>
                    </a:lnTo>
                    <a:lnTo>
                      <a:pt x="29" y="6"/>
                    </a:lnTo>
                    <a:lnTo>
                      <a:pt x="30" y="3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284">
                <a:extLst>
                  <a:ext uri="{FF2B5EF4-FFF2-40B4-BE49-F238E27FC236}">
                    <a16:creationId xmlns:a16="http://schemas.microsoft.com/office/drawing/2014/main" id="{729816AA-349C-504A-9B5E-E53BF44E0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893" y="3019402"/>
                <a:ext cx="29015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2"/>
                  </a:cxn>
                  <a:cxn ang="0">
                    <a:pos x="14" y="5"/>
                  </a:cxn>
                  <a:cxn ang="0">
                    <a:pos x="14" y="7"/>
                  </a:cxn>
                  <a:cxn ang="0">
                    <a:pos x="9" y="7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285">
                <a:extLst>
                  <a:ext uri="{FF2B5EF4-FFF2-40B4-BE49-F238E27FC236}">
                    <a16:creationId xmlns:a16="http://schemas.microsoft.com/office/drawing/2014/main" id="{11C6F1B4-04D4-3441-937F-9A7608FB5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870" y="3100231"/>
                <a:ext cx="113990" cy="725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5" y="5"/>
                  </a:cxn>
                  <a:cxn ang="0">
                    <a:pos x="18" y="6"/>
                  </a:cxn>
                  <a:cxn ang="0">
                    <a:pos x="33" y="12"/>
                  </a:cxn>
                  <a:cxn ang="0">
                    <a:pos x="44" y="21"/>
                  </a:cxn>
                  <a:cxn ang="0">
                    <a:pos x="55" y="32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44" y="34"/>
                  </a:cxn>
                  <a:cxn ang="0">
                    <a:pos x="35" y="29"/>
                  </a:cxn>
                  <a:cxn ang="0">
                    <a:pos x="28" y="25"/>
                  </a:cxn>
                  <a:cxn ang="0">
                    <a:pos x="21" y="20"/>
                  </a:cxn>
                  <a:cxn ang="0">
                    <a:pos x="25" y="16"/>
                  </a:cxn>
                  <a:cxn ang="0">
                    <a:pos x="16" y="15"/>
                  </a:cxn>
                  <a:cxn ang="0">
                    <a:pos x="9" y="12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55" h="35">
                    <a:moveTo>
                      <a:pt x="4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5" y="5"/>
                    </a:lnTo>
                    <a:lnTo>
                      <a:pt x="18" y="6"/>
                    </a:lnTo>
                    <a:lnTo>
                      <a:pt x="33" y="12"/>
                    </a:lnTo>
                    <a:lnTo>
                      <a:pt x="44" y="21"/>
                    </a:lnTo>
                    <a:lnTo>
                      <a:pt x="55" y="32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44" y="34"/>
                    </a:lnTo>
                    <a:lnTo>
                      <a:pt x="35" y="29"/>
                    </a:lnTo>
                    <a:lnTo>
                      <a:pt x="28" y="25"/>
                    </a:lnTo>
                    <a:lnTo>
                      <a:pt x="21" y="20"/>
                    </a:lnTo>
                    <a:lnTo>
                      <a:pt x="25" y="16"/>
                    </a:lnTo>
                    <a:lnTo>
                      <a:pt x="16" y="15"/>
                    </a:lnTo>
                    <a:lnTo>
                      <a:pt x="9" y="12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286">
                <a:extLst>
                  <a:ext uri="{FF2B5EF4-FFF2-40B4-BE49-F238E27FC236}">
                    <a16:creationId xmlns:a16="http://schemas.microsoft.com/office/drawing/2014/main" id="{4B531836-60D4-D340-BB02-9AD5A8306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953" y="2992459"/>
                <a:ext cx="33161" cy="60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3" y="3"/>
                  </a:cxn>
                  <a:cxn ang="0">
                    <a:pos x="13" y="14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3" y="23"/>
                  </a:cxn>
                  <a:cxn ang="0">
                    <a:pos x="16" y="27"/>
                  </a:cxn>
                  <a:cxn ang="0">
                    <a:pos x="16" y="29"/>
                  </a:cxn>
                  <a:cxn ang="0">
                    <a:pos x="15" y="29"/>
                  </a:cxn>
                  <a:cxn ang="0">
                    <a:pos x="14" y="28"/>
                  </a:cxn>
                  <a:cxn ang="0">
                    <a:pos x="11" y="27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11" y="18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3" y="14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23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1" y="27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287">
                <a:extLst>
                  <a:ext uri="{FF2B5EF4-FFF2-40B4-BE49-F238E27FC236}">
                    <a16:creationId xmlns:a16="http://schemas.microsoft.com/office/drawing/2014/main" id="{629D1969-8886-2C48-9CAA-CBE2A06E2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965" y="2866034"/>
                <a:ext cx="47669" cy="3316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3" y="0"/>
                  </a:cxn>
                  <a:cxn ang="0">
                    <a:pos x="23" y="5"/>
                  </a:cxn>
                  <a:cxn ang="0">
                    <a:pos x="16" y="10"/>
                  </a:cxn>
                  <a:cxn ang="0">
                    <a:pos x="12" y="13"/>
                  </a:cxn>
                  <a:cxn ang="0">
                    <a:pos x="8" y="16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10" y="2"/>
                  </a:cxn>
                  <a:cxn ang="0">
                    <a:pos x="20" y="0"/>
                  </a:cxn>
                </a:cxnLst>
                <a:rect l="0" t="0" r="r" b="b"/>
                <a:pathLst>
                  <a:path w="23" h="16">
                    <a:moveTo>
                      <a:pt x="20" y="0"/>
                    </a:moveTo>
                    <a:lnTo>
                      <a:pt x="23" y="0"/>
                    </a:lnTo>
                    <a:lnTo>
                      <a:pt x="23" y="5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0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288">
                <a:extLst>
                  <a:ext uri="{FF2B5EF4-FFF2-40B4-BE49-F238E27FC236}">
                    <a16:creationId xmlns:a16="http://schemas.microsoft.com/office/drawing/2014/main" id="{2D50A1D7-1114-3A4F-93A5-ADF4A7D3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762" y="3123028"/>
                <a:ext cx="60104" cy="269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3"/>
                  </a:cxn>
                  <a:cxn ang="0">
                    <a:pos x="29" y="10"/>
                  </a:cxn>
                  <a:cxn ang="0">
                    <a:pos x="27" y="11"/>
                  </a:cxn>
                  <a:cxn ang="0">
                    <a:pos x="25" y="13"/>
                  </a:cxn>
                  <a:cxn ang="0">
                    <a:pos x="22" y="13"/>
                  </a:cxn>
                  <a:cxn ang="0">
                    <a:pos x="15" y="10"/>
                  </a:cxn>
                  <a:cxn ang="0">
                    <a:pos x="6" y="6"/>
                  </a:cxn>
                  <a:cxn ang="0">
                    <a:pos x="0" y="1"/>
                  </a:cxn>
                  <a:cxn ang="0">
                    <a:pos x="8" y="0"/>
                  </a:cxn>
                </a:cxnLst>
                <a:rect l="0" t="0" r="r" b="b"/>
                <a:pathLst>
                  <a:path w="29" h="13">
                    <a:moveTo>
                      <a:pt x="8" y="0"/>
                    </a:moveTo>
                    <a:lnTo>
                      <a:pt x="16" y="3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2" y="13"/>
                    </a:lnTo>
                    <a:lnTo>
                      <a:pt x="15" y="10"/>
                    </a:lnTo>
                    <a:lnTo>
                      <a:pt x="6" y="6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289">
                <a:extLst>
                  <a:ext uri="{FF2B5EF4-FFF2-40B4-BE49-F238E27FC236}">
                    <a16:creationId xmlns:a16="http://schemas.microsoft.com/office/drawing/2014/main" id="{8BBC64CE-581B-C647-A6EE-C5210245C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835" y="3216293"/>
                <a:ext cx="47669" cy="2694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0"/>
                  </a:cxn>
                  <a:cxn ang="0">
                    <a:pos x="20" y="12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4" y="12"/>
                  </a:cxn>
                  <a:cxn ang="0">
                    <a:pos x="10" y="9"/>
                  </a:cxn>
                  <a:cxn ang="0">
                    <a:pos x="6" y="8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3" h="13">
                    <a:moveTo>
                      <a:pt x="2" y="0"/>
                    </a:moveTo>
                    <a:lnTo>
                      <a:pt x="4" y="3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4" y="12"/>
                    </a:lnTo>
                    <a:lnTo>
                      <a:pt x="10" y="9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290">
                <a:extLst>
                  <a:ext uri="{FF2B5EF4-FFF2-40B4-BE49-F238E27FC236}">
                    <a16:creationId xmlns:a16="http://schemas.microsoft.com/office/drawing/2014/main" id="{2AD192A8-2D3D-C54D-988C-351F2FD5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301" y="3216293"/>
                <a:ext cx="31089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15" y="10"/>
                  </a:cxn>
                  <a:cxn ang="0">
                    <a:pos x="15" y="13"/>
                  </a:cxn>
                  <a:cxn ang="0">
                    <a:pos x="12" y="18"/>
                  </a:cxn>
                  <a:cxn ang="0">
                    <a:pos x="9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9">
                    <a:moveTo>
                      <a:pt x="9" y="0"/>
                    </a:moveTo>
                    <a:lnTo>
                      <a:pt x="10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2" y="18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291">
                <a:extLst>
                  <a:ext uri="{FF2B5EF4-FFF2-40B4-BE49-F238E27FC236}">
                    <a16:creationId xmlns:a16="http://schemas.microsoft.com/office/drawing/2014/main" id="{C6A00D98-544F-C440-B6EC-84C0A2732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375" y="2776916"/>
                <a:ext cx="39379" cy="1450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4"/>
                  </a:cxn>
                  <a:cxn ang="0">
                    <a:pos x="18" y="5"/>
                  </a:cxn>
                  <a:cxn ang="0">
                    <a:pos x="19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19" h="7">
                    <a:moveTo>
                      <a:pt x="9" y="0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292">
                <a:extLst>
                  <a:ext uri="{FF2B5EF4-FFF2-40B4-BE49-F238E27FC236}">
                    <a16:creationId xmlns:a16="http://schemas.microsoft.com/office/drawing/2014/main" id="{1BA80201-2702-D344-92C7-64B5966A4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240" y="3972767"/>
                <a:ext cx="16580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293">
                <a:extLst>
                  <a:ext uri="{FF2B5EF4-FFF2-40B4-BE49-F238E27FC236}">
                    <a16:creationId xmlns:a16="http://schemas.microsoft.com/office/drawing/2014/main" id="{51948BC7-F1BA-A24E-AB1D-F4720CB7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586" y="3943751"/>
                <a:ext cx="1243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94">
                <a:extLst>
                  <a:ext uri="{FF2B5EF4-FFF2-40B4-BE49-F238E27FC236}">
                    <a16:creationId xmlns:a16="http://schemas.microsoft.com/office/drawing/2014/main" id="{891F3CC4-8F2E-264D-A390-6E6E6AC17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861" y="3935461"/>
                <a:ext cx="1450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295">
                <a:extLst>
                  <a:ext uri="{FF2B5EF4-FFF2-40B4-BE49-F238E27FC236}">
                    <a16:creationId xmlns:a16="http://schemas.microsoft.com/office/drawing/2014/main" id="{3C8C7F24-84C4-EC42-B995-3E33DF245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136" y="3925099"/>
                <a:ext cx="12435" cy="829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296">
                <a:extLst>
                  <a:ext uri="{FF2B5EF4-FFF2-40B4-BE49-F238E27FC236}">
                    <a16:creationId xmlns:a16="http://schemas.microsoft.com/office/drawing/2014/main" id="{7003D312-69D6-5A44-8DB8-5DB2E7A8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903" y="3908519"/>
                <a:ext cx="14508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7" y="5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4" y="1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Freeform 1364">
              <a:extLst>
                <a:ext uri="{FF2B5EF4-FFF2-40B4-BE49-F238E27FC236}">
                  <a16:creationId xmlns:a16="http://schemas.microsoft.com/office/drawing/2014/main" id="{793A2669-4BD1-5B4F-83D9-EB7BE071F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313" y="2942718"/>
              <a:ext cx="103627" cy="1264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7" y="7"/>
                </a:cxn>
                <a:cxn ang="0">
                  <a:pos x="49" y="9"/>
                </a:cxn>
                <a:cxn ang="0">
                  <a:pos x="50" y="13"/>
                </a:cxn>
                <a:cxn ang="0">
                  <a:pos x="50" y="18"/>
                </a:cxn>
                <a:cxn ang="0">
                  <a:pos x="48" y="19"/>
                </a:cxn>
                <a:cxn ang="0">
                  <a:pos x="47" y="20"/>
                </a:cxn>
                <a:cxn ang="0">
                  <a:pos x="45" y="20"/>
                </a:cxn>
                <a:cxn ang="0">
                  <a:pos x="43" y="22"/>
                </a:cxn>
                <a:cxn ang="0">
                  <a:pos x="43" y="39"/>
                </a:cxn>
                <a:cxn ang="0">
                  <a:pos x="44" y="42"/>
                </a:cxn>
                <a:cxn ang="0">
                  <a:pos x="44" y="47"/>
                </a:cxn>
                <a:cxn ang="0">
                  <a:pos x="43" y="48"/>
                </a:cxn>
                <a:cxn ang="0">
                  <a:pos x="38" y="51"/>
                </a:cxn>
                <a:cxn ang="0">
                  <a:pos x="32" y="51"/>
                </a:cxn>
                <a:cxn ang="0">
                  <a:pos x="28" y="52"/>
                </a:cxn>
                <a:cxn ang="0">
                  <a:pos x="25" y="53"/>
                </a:cxn>
                <a:cxn ang="0">
                  <a:pos x="22" y="56"/>
                </a:cxn>
                <a:cxn ang="0">
                  <a:pos x="18" y="59"/>
                </a:cxn>
                <a:cxn ang="0">
                  <a:pos x="14" y="61"/>
                </a:cxn>
                <a:cxn ang="0">
                  <a:pos x="10" y="61"/>
                </a:cxn>
                <a:cxn ang="0">
                  <a:pos x="3" y="58"/>
                </a:cxn>
                <a:cxn ang="0">
                  <a:pos x="2" y="56"/>
                </a:cxn>
                <a:cxn ang="0">
                  <a:pos x="0" y="52"/>
                </a:cxn>
                <a:cxn ang="0">
                  <a:pos x="2" y="46"/>
                </a:cxn>
                <a:cxn ang="0">
                  <a:pos x="5" y="41"/>
                </a:cxn>
                <a:cxn ang="0">
                  <a:pos x="9" y="37"/>
                </a:cxn>
                <a:cxn ang="0">
                  <a:pos x="12" y="30"/>
                </a:cxn>
                <a:cxn ang="0">
                  <a:pos x="7" y="28"/>
                </a:cxn>
                <a:cxn ang="0">
                  <a:pos x="5" y="25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20" y="13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20" y="4"/>
                </a:cxn>
                <a:cxn ang="0">
                  <a:pos x="24" y="3"/>
                </a:cxn>
                <a:cxn ang="0">
                  <a:pos x="27" y="0"/>
                </a:cxn>
              </a:cxnLst>
              <a:rect l="0" t="0" r="r" b="b"/>
              <a:pathLst>
                <a:path w="50" h="61">
                  <a:moveTo>
                    <a:pt x="27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2"/>
                  </a:lnTo>
                  <a:lnTo>
                    <a:pt x="43" y="39"/>
                  </a:lnTo>
                  <a:lnTo>
                    <a:pt x="44" y="42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38" y="51"/>
                  </a:lnTo>
                  <a:lnTo>
                    <a:pt x="32" y="51"/>
                  </a:lnTo>
                  <a:lnTo>
                    <a:pt x="28" y="52"/>
                  </a:lnTo>
                  <a:lnTo>
                    <a:pt x="25" y="53"/>
                  </a:lnTo>
                  <a:lnTo>
                    <a:pt x="22" y="56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1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5" y="41"/>
                  </a:lnTo>
                  <a:lnTo>
                    <a:pt x="9" y="37"/>
                  </a:lnTo>
                  <a:lnTo>
                    <a:pt x="12" y="30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10" y="18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226">
              <a:extLst>
                <a:ext uri="{FF2B5EF4-FFF2-40B4-BE49-F238E27FC236}">
                  <a16:creationId xmlns:a16="http://schemas.microsoft.com/office/drawing/2014/main" id="{9E53005D-4199-DC47-B660-C3256D442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4203" y="4853594"/>
              <a:ext cx="29015" cy="20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0"/>
                </a:cxn>
              </a:cxnLst>
              <a:rect l="0" t="0" r="r" b="b"/>
              <a:pathLst>
                <a:path w="14" h="10">
                  <a:moveTo>
                    <a:pt x="9" y="0"/>
                  </a:moveTo>
                  <a:lnTo>
                    <a:pt x="12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6" name="Group 1113">
              <a:extLst>
                <a:ext uri="{FF2B5EF4-FFF2-40B4-BE49-F238E27FC236}">
                  <a16:creationId xmlns:a16="http://schemas.microsoft.com/office/drawing/2014/main" id="{7CBEFE32-E2B4-E54F-84C9-EA342CAF27C4}"/>
                </a:ext>
              </a:extLst>
            </p:cNvPr>
            <p:cNvGrpSpPr/>
            <p:nvPr/>
          </p:nvGrpSpPr>
          <p:grpSpPr>
            <a:xfrm>
              <a:off x="8486745" y="4130279"/>
              <a:ext cx="1175127" cy="1430050"/>
              <a:chOff x="8486745" y="4130279"/>
              <a:chExt cx="1175127" cy="1430050"/>
            </a:xfrm>
            <a:grpFill/>
          </p:grpSpPr>
          <p:sp>
            <p:nvSpPr>
              <p:cNvPr id="206" name="Freeform 1220">
                <a:extLst>
                  <a:ext uri="{FF2B5EF4-FFF2-40B4-BE49-F238E27FC236}">
                    <a16:creationId xmlns:a16="http://schemas.microsoft.com/office/drawing/2014/main" id="{172ADCAD-38D7-2C45-BE70-96834B42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7002" y="5471209"/>
                <a:ext cx="91191" cy="8912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4" y="8"/>
                  </a:cxn>
                  <a:cxn ang="0">
                    <a:pos x="44" y="12"/>
                  </a:cxn>
                  <a:cxn ang="0">
                    <a:pos x="43" y="20"/>
                  </a:cxn>
                  <a:cxn ang="0">
                    <a:pos x="38" y="31"/>
                  </a:cxn>
                  <a:cxn ang="0">
                    <a:pos x="32" y="39"/>
                  </a:cxn>
                  <a:cxn ang="0">
                    <a:pos x="25" y="43"/>
                  </a:cxn>
                  <a:cxn ang="0">
                    <a:pos x="18" y="39"/>
                  </a:cxn>
                  <a:cxn ang="0">
                    <a:pos x="11" y="32"/>
                  </a:cxn>
                  <a:cxn ang="0">
                    <a:pos x="5" y="22"/>
                  </a:cxn>
                  <a:cxn ang="0">
                    <a:pos x="1" y="12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8" y="2"/>
                  </a:cxn>
                  <a:cxn ang="0">
                    <a:pos x="14" y="3"/>
                  </a:cxn>
                  <a:cxn ang="0">
                    <a:pos x="19" y="4"/>
                  </a:cxn>
                  <a:cxn ang="0">
                    <a:pos x="21" y="4"/>
                  </a:cxn>
                  <a:cxn ang="0">
                    <a:pos x="40" y="0"/>
                  </a:cxn>
                </a:cxnLst>
                <a:rect l="0" t="0" r="r" b="b"/>
                <a:pathLst>
                  <a:path w="44" h="43">
                    <a:moveTo>
                      <a:pt x="40" y="0"/>
                    </a:moveTo>
                    <a:lnTo>
                      <a:pt x="44" y="8"/>
                    </a:lnTo>
                    <a:lnTo>
                      <a:pt x="44" y="12"/>
                    </a:lnTo>
                    <a:lnTo>
                      <a:pt x="43" y="20"/>
                    </a:lnTo>
                    <a:lnTo>
                      <a:pt x="38" y="31"/>
                    </a:lnTo>
                    <a:lnTo>
                      <a:pt x="32" y="39"/>
                    </a:lnTo>
                    <a:lnTo>
                      <a:pt x="25" y="43"/>
                    </a:lnTo>
                    <a:lnTo>
                      <a:pt x="18" y="39"/>
                    </a:lnTo>
                    <a:lnTo>
                      <a:pt x="11" y="32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14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221">
                <a:extLst>
                  <a:ext uri="{FF2B5EF4-FFF2-40B4-BE49-F238E27FC236}">
                    <a16:creationId xmlns:a16="http://schemas.microsoft.com/office/drawing/2014/main" id="{050F1E06-C374-874E-8530-EAB1E6C9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5759" y="5448411"/>
                <a:ext cx="12435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222">
                <a:extLst>
                  <a:ext uri="{FF2B5EF4-FFF2-40B4-BE49-F238E27FC236}">
                    <a16:creationId xmlns:a16="http://schemas.microsoft.com/office/drawing/2014/main" id="{E3220AE2-AB34-E74B-A39A-F0C03CD53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184" y="5334422"/>
                <a:ext cx="29015" cy="103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4" h="5">
                    <a:moveTo>
                      <a:pt x="6" y="0"/>
                    </a:moveTo>
                    <a:lnTo>
                      <a:pt x="9" y="0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223">
                <a:extLst>
                  <a:ext uri="{FF2B5EF4-FFF2-40B4-BE49-F238E27FC236}">
                    <a16:creationId xmlns:a16="http://schemas.microsoft.com/office/drawing/2014/main" id="{5EFD2385-2A4A-2C40-85A9-114B73E3D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6745" y="4691937"/>
                <a:ext cx="965801" cy="735750"/>
              </a:xfrm>
              <a:custGeom>
                <a:avLst/>
                <a:gdLst/>
                <a:ahLst/>
                <a:cxnLst>
                  <a:cxn ang="0">
                    <a:pos x="350" y="35"/>
                  </a:cxn>
                  <a:cxn ang="0">
                    <a:pos x="360" y="44"/>
                  </a:cxn>
                  <a:cxn ang="0">
                    <a:pos x="373" y="69"/>
                  </a:cxn>
                  <a:cxn ang="0">
                    <a:pos x="405" y="112"/>
                  </a:cxn>
                  <a:cxn ang="0">
                    <a:pos x="419" y="135"/>
                  </a:cxn>
                  <a:cxn ang="0">
                    <a:pos x="441" y="159"/>
                  </a:cxn>
                  <a:cxn ang="0">
                    <a:pos x="465" y="200"/>
                  </a:cxn>
                  <a:cxn ang="0">
                    <a:pos x="460" y="252"/>
                  </a:cxn>
                  <a:cxn ang="0">
                    <a:pos x="444" y="278"/>
                  </a:cxn>
                  <a:cxn ang="0">
                    <a:pos x="426" y="325"/>
                  </a:cxn>
                  <a:cxn ang="0">
                    <a:pos x="389" y="347"/>
                  </a:cxn>
                  <a:cxn ang="0">
                    <a:pos x="365" y="342"/>
                  </a:cxn>
                  <a:cxn ang="0">
                    <a:pos x="355" y="350"/>
                  </a:cxn>
                  <a:cxn ang="0">
                    <a:pos x="317" y="341"/>
                  </a:cxn>
                  <a:cxn ang="0">
                    <a:pos x="301" y="307"/>
                  </a:cxn>
                  <a:cxn ang="0">
                    <a:pos x="288" y="308"/>
                  </a:cxn>
                  <a:cxn ang="0">
                    <a:pos x="287" y="292"/>
                  </a:cxn>
                  <a:cxn ang="0">
                    <a:pos x="278" y="305"/>
                  </a:cxn>
                  <a:cxn ang="0">
                    <a:pos x="281" y="291"/>
                  </a:cxn>
                  <a:cxn ang="0">
                    <a:pos x="263" y="296"/>
                  </a:cxn>
                  <a:cxn ang="0">
                    <a:pos x="250" y="288"/>
                  </a:cxn>
                  <a:cxn ang="0">
                    <a:pos x="219" y="258"/>
                  </a:cxn>
                  <a:cxn ang="0">
                    <a:pos x="175" y="262"/>
                  </a:cxn>
                  <a:cxn ang="0">
                    <a:pos x="123" y="277"/>
                  </a:cxn>
                  <a:cxn ang="0">
                    <a:pos x="86" y="287"/>
                  </a:cxn>
                  <a:cxn ang="0">
                    <a:pos x="56" y="300"/>
                  </a:cxn>
                  <a:cxn ang="0">
                    <a:pos x="18" y="287"/>
                  </a:cxn>
                  <a:cxn ang="0">
                    <a:pos x="26" y="276"/>
                  </a:cxn>
                  <a:cxn ang="0">
                    <a:pos x="16" y="232"/>
                  </a:cxn>
                  <a:cxn ang="0">
                    <a:pos x="0" y="194"/>
                  </a:cxn>
                  <a:cxn ang="0">
                    <a:pos x="5" y="186"/>
                  </a:cxn>
                  <a:cxn ang="0">
                    <a:pos x="1" y="163"/>
                  </a:cxn>
                  <a:cxn ang="0">
                    <a:pos x="6" y="139"/>
                  </a:cxn>
                  <a:cxn ang="0">
                    <a:pos x="46" y="117"/>
                  </a:cxn>
                  <a:cxn ang="0">
                    <a:pos x="99" y="96"/>
                  </a:cxn>
                  <a:cxn ang="0">
                    <a:pos x="111" y="76"/>
                  </a:cxn>
                  <a:cxn ang="0">
                    <a:pos x="117" y="68"/>
                  </a:cxn>
                  <a:cxn ang="0">
                    <a:pos x="134" y="53"/>
                  </a:cxn>
                  <a:cxn ang="0">
                    <a:pos x="158" y="38"/>
                  </a:cxn>
                  <a:cxn ang="0">
                    <a:pos x="171" y="52"/>
                  </a:cxn>
                  <a:cxn ang="0">
                    <a:pos x="187" y="49"/>
                  </a:cxn>
                  <a:cxn ang="0">
                    <a:pos x="192" y="28"/>
                  </a:cxn>
                  <a:cxn ang="0">
                    <a:pos x="218" y="19"/>
                  </a:cxn>
                  <a:cxn ang="0">
                    <a:pos x="219" y="13"/>
                  </a:cxn>
                  <a:cxn ang="0">
                    <a:pos x="252" y="18"/>
                  </a:cxn>
                  <a:cxn ang="0">
                    <a:pos x="271" y="20"/>
                  </a:cxn>
                  <a:cxn ang="0">
                    <a:pos x="266" y="28"/>
                  </a:cxn>
                  <a:cxn ang="0">
                    <a:pos x="258" y="53"/>
                  </a:cxn>
                  <a:cxn ang="0">
                    <a:pos x="268" y="58"/>
                  </a:cxn>
                  <a:cxn ang="0">
                    <a:pos x="302" y="77"/>
                  </a:cxn>
                  <a:cxn ang="0">
                    <a:pos x="318" y="82"/>
                  </a:cxn>
                  <a:cxn ang="0">
                    <a:pos x="332" y="12"/>
                  </a:cxn>
                </a:cxnLst>
                <a:rect l="0" t="0" r="r" b="b"/>
                <a:pathLst>
                  <a:path w="466" h="355">
                    <a:moveTo>
                      <a:pt x="341" y="0"/>
                    </a:moveTo>
                    <a:lnTo>
                      <a:pt x="343" y="10"/>
                    </a:lnTo>
                    <a:lnTo>
                      <a:pt x="347" y="19"/>
                    </a:lnTo>
                    <a:lnTo>
                      <a:pt x="350" y="27"/>
                    </a:lnTo>
                    <a:lnTo>
                      <a:pt x="350" y="35"/>
                    </a:lnTo>
                    <a:lnTo>
                      <a:pt x="351" y="38"/>
                    </a:lnTo>
                    <a:lnTo>
                      <a:pt x="351" y="41"/>
                    </a:lnTo>
                    <a:lnTo>
                      <a:pt x="353" y="43"/>
                    </a:lnTo>
                    <a:lnTo>
                      <a:pt x="356" y="44"/>
                    </a:lnTo>
                    <a:lnTo>
                      <a:pt x="360" y="44"/>
                    </a:lnTo>
                    <a:lnTo>
                      <a:pt x="365" y="47"/>
                    </a:lnTo>
                    <a:lnTo>
                      <a:pt x="367" y="47"/>
                    </a:lnTo>
                    <a:lnTo>
                      <a:pt x="371" y="53"/>
                    </a:lnTo>
                    <a:lnTo>
                      <a:pt x="372" y="62"/>
                    </a:lnTo>
                    <a:lnTo>
                      <a:pt x="373" y="69"/>
                    </a:lnTo>
                    <a:lnTo>
                      <a:pt x="378" y="83"/>
                    </a:lnTo>
                    <a:lnTo>
                      <a:pt x="383" y="96"/>
                    </a:lnTo>
                    <a:lnTo>
                      <a:pt x="389" y="102"/>
                    </a:lnTo>
                    <a:lnTo>
                      <a:pt x="396" y="107"/>
                    </a:lnTo>
                    <a:lnTo>
                      <a:pt x="405" y="112"/>
                    </a:lnTo>
                    <a:lnTo>
                      <a:pt x="411" y="117"/>
                    </a:lnTo>
                    <a:lnTo>
                      <a:pt x="414" y="121"/>
                    </a:lnTo>
                    <a:lnTo>
                      <a:pt x="416" y="126"/>
                    </a:lnTo>
                    <a:lnTo>
                      <a:pt x="417" y="131"/>
                    </a:lnTo>
                    <a:lnTo>
                      <a:pt x="419" y="135"/>
                    </a:lnTo>
                    <a:lnTo>
                      <a:pt x="424" y="140"/>
                    </a:lnTo>
                    <a:lnTo>
                      <a:pt x="426" y="141"/>
                    </a:lnTo>
                    <a:lnTo>
                      <a:pt x="432" y="141"/>
                    </a:lnTo>
                    <a:lnTo>
                      <a:pt x="435" y="151"/>
                    </a:lnTo>
                    <a:lnTo>
                      <a:pt x="441" y="159"/>
                    </a:lnTo>
                    <a:lnTo>
                      <a:pt x="449" y="165"/>
                    </a:lnTo>
                    <a:lnTo>
                      <a:pt x="455" y="171"/>
                    </a:lnTo>
                    <a:lnTo>
                      <a:pt x="455" y="173"/>
                    </a:lnTo>
                    <a:lnTo>
                      <a:pt x="461" y="185"/>
                    </a:lnTo>
                    <a:lnTo>
                      <a:pt x="465" y="200"/>
                    </a:lnTo>
                    <a:lnTo>
                      <a:pt x="466" y="215"/>
                    </a:lnTo>
                    <a:lnTo>
                      <a:pt x="465" y="225"/>
                    </a:lnTo>
                    <a:lnTo>
                      <a:pt x="464" y="234"/>
                    </a:lnTo>
                    <a:lnTo>
                      <a:pt x="460" y="240"/>
                    </a:lnTo>
                    <a:lnTo>
                      <a:pt x="460" y="252"/>
                    </a:lnTo>
                    <a:lnTo>
                      <a:pt x="459" y="254"/>
                    </a:lnTo>
                    <a:lnTo>
                      <a:pt x="459" y="257"/>
                    </a:lnTo>
                    <a:lnTo>
                      <a:pt x="458" y="258"/>
                    </a:lnTo>
                    <a:lnTo>
                      <a:pt x="456" y="261"/>
                    </a:lnTo>
                    <a:lnTo>
                      <a:pt x="444" y="278"/>
                    </a:lnTo>
                    <a:lnTo>
                      <a:pt x="437" y="288"/>
                    </a:lnTo>
                    <a:lnTo>
                      <a:pt x="434" y="300"/>
                    </a:lnTo>
                    <a:lnTo>
                      <a:pt x="429" y="312"/>
                    </a:lnTo>
                    <a:lnTo>
                      <a:pt x="426" y="326"/>
                    </a:lnTo>
                    <a:lnTo>
                      <a:pt x="426" y="325"/>
                    </a:lnTo>
                    <a:lnTo>
                      <a:pt x="422" y="332"/>
                    </a:lnTo>
                    <a:lnTo>
                      <a:pt x="415" y="336"/>
                    </a:lnTo>
                    <a:lnTo>
                      <a:pt x="406" y="340"/>
                    </a:lnTo>
                    <a:lnTo>
                      <a:pt x="396" y="342"/>
                    </a:lnTo>
                    <a:lnTo>
                      <a:pt x="389" y="347"/>
                    </a:lnTo>
                    <a:lnTo>
                      <a:pt x="385" y="355"/>
                    </a:lnTo>
                    <a:lnTo>
                      <a:pt x="381" y="352"/>
                    </a:lnTo>
                    <a:lnTo>
                      <a:pt x="373" y="349"/>
                    </a:lnTo>
                    <a:lnTo>
                      <a:pt x="367" y="345"/>
                    </a:lnTo>
                    <a:lnTo>
                      <a:pt x="365" y="342"/>
                    </a:lnTo>
                    <a:lnTo>
                      <a:pt x="361" y="344"/>
                    </a:lnTo>
                    <a:lnTo>
                      <a:pt x="360" y="345"/>
                    </a:lnTo>
                    <a:lnTo>
                      <a:pt x="357" y="346"/>
                    </a:lnTo>
                    <a:lnTo>
                      <a:pt x="356" y="349"/>
                    </a:lnTo>
                    <a:lnTo>
                      <a:pt x="355" y="350"/>
                    </a:lnTo>
                    <a:lnTo>
                      <a:pt x="352" y="351"/>
                    </a:lnTo>
                    <a:lnTo>
                      <a:pt x="348" y="351"/>
                    </a:lnTo>
                    <a:lnTo>
                      <a:pt x="338" y="350"/>
                    </a:lnTo>
                    <a:lnTo>
                      <a:pt x="327" y="346"/>
                    </a:lnTo>
                    <a:lnTo>
                      <a:pt x="317" y="341"/>
                    </a:lnTo>
                    <a:lnTo>
                      <a:pt x="309" y="334"/>
                    </a:lnTo>
                    <a:lnTo>
                      <a:pt x="307" y="324"/>
                    </a:lnTo>
                    <a:lnTo>
                      <a:pt x="304" y="316"/>
                    </a:lnTo>
                    <a:lnTo>
                      <a:pt x="302" y="312"/>
                    </a:lnTo>
                    <a:lnTo>
                      <a:pt x="301" y="307"/>
                    </a:lnTo>
                    <a:lnTo>
                      <a:pt x="301" y="306"/>
                    </a:lnTo>
                    <a:lnTo>
                      <a:pt x="298" y="307"/>
                    </a:lnTo>
                    <a:lnTo>
                      <a:pt x="296" y="307"/>
                    </a:lnTo>
                    <a:lnTo>
                      <a:pt x="292" y="308"/>
                    </a:lnTo>
                    <a:lnTo>
                      <a:pt x="288" y="308"/>
                    </a:lnTo>
                    <a:lnTo>
                      <a:pt x="291" y="303"/>
                    </a:lnTo>
                    <a:lnTo>
                      <a:pt x="291" y="297"/>
                    </a:lnTo>
                    <a:lnTo>
                      <a:pt x="288" y="292"/>
                    </a:lnTo>
                    <a:lnTo>
                      <a:pt x="287" y="291"/>
                    </a:lnTo>
                    <a:lnTo>
                      <a:pt x="287" y="292"/>
                    </a:lnTo>
                    <a:lnTo>
                      <a:pt x="286" y="295"/>
                    </a:lnTo>
                    <a:lnTo>
                      <a:pt x="286" y="296"/>
                    </a:lnTo>
                    <a:lnTo>
                      <a:pt x="283" y="298"/>
                    </a:lnTo>
                    <a:lnTo>
                      <a:pt x="282" y="301"/>
                    </a:lnTo>
                    <a:lnTo>
                      <a:pt x="278" y="305"/>
                    </a:lnTo>
                    <a:lnTo>
                      <a:pt x="274" y="305"/>
                    </a:lnTo>
                    <a:lnTo>
                      <a:pt x="272" y="302"/>
                    </a:lnTo>
                    <a:lnTo>
                      <a:pt x="272" y="301"/>
                    </a:lnTo>
                    <a:lnTo>
                      <a:pt x="277" y="297"/>
                    </a:lnTo>
                    <a:lnTo>
                      <a:pt x="281" y="291"/>
                    </a:lnTo>
                    <a:lnTo>
                      <a:pt x="283" y="276"/>
                    </a:lnTo>
                    <a:lnTo>
                      <a:pt x="283" y="271"/>
                    </a:lnTo>
                    <a:lnTo>
                      <a:pt x="277" y="278"/>
                    </a:lnTo>
                    <a:lnTo>
                      <a:pt x="271" y="288"/>
                    </a:lnTo>
                    <a:lnTo>
                      <a:pt x="263" y="296"/>
                    </a:lnTo>
                    <a:lnTo>
                      <a:pt x="257" y="300"/>
                    </a:lnTo>
                    <a:lnTo>
                      <a:pt x="256" y="300"/>
                    </a:lnTo>
                    <a:lnTo>
                      <a:pt x="254" y="298"/>
                    </a:lnTo>
                    <a:lnTo>
                      <a:pt x="254" y="292"/>
                    </a:lnTo>
                    <a:lnTo>
                      <a:pt x="250" y="288"/>
                    </a:lnTo>
                    <a:lnTo>
                      <a:pt x="247" y="282"/>
                    </a:lnTo>
                    <a:lnTo>
                      <a:pt x="242" y="273"/>
                    </a:lnTo>
                    <a:lnTo>
                      <a:pt x="239" y="268"/>
                    </a:lnTo>
                    <a:lnTo>
                      <a:pt x="230" y="262"/>
                    </a:lnTo>
                    <a:lnTo>
                      <a:pt x="219" y="258"/>
                    </a:lnTo>
                    <a:lnTo>
                      <a:pt x="207" y="257"/>
                    </a:lnTo>
                    <a:lnTo>
                      <a:pt x="195" y="256"/>
                    </a:lnTo>
                    <a:lnTo>
                      <a:pt x="187" y="257"/>
                    </a:lnTo>
                    <a:lnTo>
                      <a:pt x="180" y="259"/>
                    </a:lnTo>
                    <a:lnTo>
                      <a:pt x="175" y="262"/>
                    </a:lnTo>
                    <a:lnTo>
                      <a:pt x="169" y="264"/>
                    </a:lnTo>
                    <a:lnTo>
                      <a:pt x="158" y="267"/>
                    </a:lnTo>
                    <a:lnTo>
                      <a:pt x="138" y="269"/>
                    </a:lnTo>
                    <a:lnTo>
                      <a:pt x="129" y="272"/>
                    </a:lnTo>
                    <a:lnTo>
                      <a:pt x="123" y="277"/>
                    </a:lnTo>
                    <a:lnTo>
                      <a:pt x="119" y="286"/>
                    </a:lnTo>
                    <a:lnTo>
                      <a:pt x="107" y="287"/>
                    </a:lnTo>
                    <a:lnTo>
                      <a:pt x="95" y="288"/>
                    </a:lnTo>
                    <a:lnTo>
                      <a:pt x="92" y="287"/>
                    </a:lnTo>
                    <a:lnTo>
                      <a:pt x="86" y="287"/>
                    </a:lnTo>
                    <a:lnTo>
                      <a:pt x="84" y="288"/>
                    </a:lnTo>
                    <a:lnTo>
                      <a:pt x="82" y="288"/>
                    </a:lnTo>
                    <a:lnTo>
                      <a:pt x="74" y="291"/>
                    </a:lnTo>
                    <a:lnTo>
                      <a:pt x="65" y="296"/>
                    </a:lnTo>
                    <a:lnTo>
                      <a:pt x="56" y="300"/>
                    </a:lnTo>
                    <a:lnTo>
                      <a:pt x="45" y="302"/>
                    </a:lnTo>
                    <a:lnTo>
                      <a:pt x="37" y="301"/>
                    </a:lnTo>
                    <a:lnTo>
                      <a:pt x="28" y="297"/>
                    </a:lnTo>
                    <a:lnTo>
                      <a:pt x="21" y="292"/>
                    </a:lnTo>
                    <a:lnTo>
                      <a:pt x="18" y="287"/>
                    </a:lnTo>
                    <a:lnTo>
                      <a:pt x="18" y="285"/>
                    </a:lnTo>
                    <a:lnTo>
                      <a:pt x="20" y="282"/>
                    </a:lnTo>
                    <a:lnTo>
                      <a:pt x="22" y="281"/>
                    </a:lnTo>
                    <a:lnTo>
                      <a:pt x="23" y="278"/>
                    </a:lnTo>
                    <a:lnTo>
                      <a:pt x="26" y="276"/>
                    </a:lnTo>
                    <a:lnTo>
                      <a:pt x="27" y="273"/>
                    </a:lnTo>
                    <a:lnTo>
                      <a:pt x="27" y="269"/>
                    </a:lnTo>
                    <a:lnTo>
                      <a:pt x="26" y="258"/>
                    </a:lnTo>
                    <a:lnTo>
                      <a:pt x="22" y="251"/>
                    </a:lnTo>
                    <a:lnTo>
                      <a:pt x="16" y="232"/>
                    </a:lnTo>
                    <a:lnTo>
                      <a:pt x="15" y="223"/>
                    </a:lnTo>
                    <a:lnTo>
                      <a:pt x="12" y="214"/>
                    </a:lnTo>
                    <a:lnTo>
                      <a:pt x="8" y="204"/>
                    </a:lnTo>
                    <a:lnTo>
                      <a:pt x="7" y="202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4"/>
                    </a:lnTo>
                    <a:lnTo>
                      <a:pt x="5" y="186"/>
                    </a:lnTo>
                    <a:lnTo>
                      <a:pt x="6" y="189"/>
                    </a:lnTo>
                    <a:lnTo>
                      <a:pt x="6" y="184"/>
                    </a:lnTo>
                    <a:lnTo>
                      <a:pt x="5" y="178"/>
                    </a:lnTo>
                    <a:lnTo>
                      <a:pt x="2" y="171"/>
                    </a:lnTo>
                    <a:lnTo>
                      <a:pt x="1" y="163"/>
                    </a:lnTo>
                    <a:lnTo>
                      <a:pt x="1" y="137"/>
                    </a:lnTo>
                    <a:lnTo>
                      <a:pt x="2" y="136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6" y="139"/>
                    </a:lnTo>
                    <a:lnTo>
                      <a:pt x="13" y="135"/>
                    </a:lnTo>
                    <a:lnTo>
                      <a:pt x="22" y="129"/>
                    </a:lnTo>
                    <a:lnTo>
                      <a:pt x="27" y="124"/>
                    </a:lnTo>
                    <a:lnTo>
                      <a:pt x="35" y="120"/>
                    </a:lnTo>
                    <a:lnTo>
                      <a:pt x="46" y="117"/>
                    </a:lnTo>
                    <a:lnTo>
                      <a:pt x="55" y="116"/>
                    </a:lnTo>
                    <a:lnTo>
                      <a:pt x="65" y="113"/>
                    </a:lnTo>
                    <a:lnTo>
                      <a:pt x="77" y="110"/>
                    </a:lnTo>
                    <a:lnTo>
                      <a:pt x="90" y="103"/>
                    </a:lnTo>
                    <a:lnTo>
                      <a:pt x="99" y="96"/>
                    </a:lnTo>
                    <a:lnTo>
                      <a:pt x="102" y="88"/>
                    </a:lnTo>
                    <a:lnTo>
                      <a:pt x="102" y="78"/>
                    </a:lnTo>
                    <a:lnTo>
                      <a:pt x="105" y="73"/>
                    </a:lnTo>
                    <a:lnTo>
                      <a:pt x="107" y="71"/>
                    </a:lnTo>
                    <a:lnTo>
                      <a:pt x="111" y="76"/>
                    </a:lnTo>
                    <a:lnTo>
                      <a:pt x="114" y="79"/>
                    </a:lnTo>
                    <a:lnTo>
                      <a:pt x="116" y="78"/>
                    </a:lnTo>
                    <a:lnTo>
                      <a:pt x="116" y="76"/>
                    </a:lnTo>
                    <a:lnTo>
                      <a:pt x="117" y="73"/>
                    </a:lnTo>
                    <a:lnTo>
                      <a:pt x="117" y="68"/>
                    </a:lnTo>
                    <a:lnTo>
                      <a:pt x="119" y="66"/>
                    </a:lnTo>
                    <a:lnTo>
                      <a:pt x="126" y="69"/>
                    </a:lnTo>
                    <a:lnTo>
                      <a:pt x="128" y="62"/>
                    </a:lnTo>
                    <a:lnTo>
                      <a:pt x="131" y="57"/>
                    </a:lnTo>
                    <a:lnTo>
                      <a:pt x="134" y="53"/>
                    </a:lnTo>
                    <a:lnTo>
                      <a:pt x="136" y="47"/>
                    </a:lnTo>
                    <a:lnTo>
                      <a:pt x="143" y="46"/>
                    </a:lnTo>
                    <a:lnTo>
                      <a:pt x="148" y="43"/>
                    </a:lnTo>
                    <a:lnTo>
                      <a:pt x="153" y="39"/>
                    </a:lnTo>
                    <a:lnTo>
                      <a:pt x="158" y="38"/>
                    </a:lnTo>
                    <a:lnTo>
                      <a:pt x="161" y="39"/>
                    </a:lnTo>
                    <a:lnTo>
                      <a:pt x="164" y="41"/>
                    </a:lnTo>
                    <a:lnTo>
                      <a:pt x="166" y="43"/>
                    </a:lnTo>
                    <a:lnTo>
                      <a:pt x="170" y="54"/>
                    </a:lnTo>
                    <a:lnTo>
                      <a:pt x="171" y="52"/>
                    </a:lnTo>
                    <a:lnTo>
                      <a:pt x="176" y="49"/>
                    </a:lnTo>
                    <a:lnTo>
                      <a:pt x="180" y="49"/>
                    </a:lnTo>
                    <a:lnTo>
                      <a:pt x="183" y="51"/>
                    </a:lnTo>
                    <a:lnTo>
                      <a:pt x="185" y="53"/>
                    </a:lnTo>
                    <a:lnTo>
                      <a:pt x="187" y="49"/>
                    </a:lnTo>
                    <a:lnTo>
                      <a:pt x="187" y="39"/>
                    </a:lnTo>
                    <a:lnTo>
                      <a:pt x="188" y="37"/>
                    </a:lnTo>
                    <a:lnTo>
                      <a:pt x="190" y="34"/>
                    </a:lnTo>
                    <a:lnTo>
                      <a:pt x="192" y="32"/>
                    </a:lnTo>
                    <a:lnTo>
                      <a:pt x="192" y="28"/>
                    </a:lnTo>
                    <a:lnTo>
                      <a:pt x="194" y="24"/>
                    </a:lnTo>
                    <a:lnTo>
                      <a:pt x="200" y="22"/>
                    </a:lnTo>
                    <a:lnTo>
                      <a:pt x="209" y="20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19" y="18"/>
                    </a:lnTo>
                    <a:lnTo>
                      <a:pt x="222" y="17"/>
                    </a:lnTo>
                    <a:lnTo>
                      <a:pt x="223" y="17"/>
                    </a:lnTo>
                    <a:lnTo>
                      <a:pt x="222" y="14"/>
                    </a:lnTo>
                    <a:lnTo>
                      <a:pt x="219" y="13"/>
                    </a:lnTo>
                    <a:lnTo>
                      <a:pt x="215" y="9"/>
                    </a:lnTo>
                    <a:lnTo>
                      <a:pt x="215" y="7"/>
                    </a:lnTo>
                    <a:lnTo>
                      <a:pt x="228" y="13"/>
                    </a:lnTo>
                    <a:lnTo>
                      <a:pt x="239" y="17"/>
                    </a:lnTo>
                    <a:lnTo>
                      <a:pt x="252" y="18"/>
                    </a:lnTo>
                    <a:lnTo>
                      <a:pt x="256" y="18"/>
                    </a:lnTo>
                    <a:lnTo>
                      <a:pt x="261" y="15"/>
                    </a:lnTo>
                    <a:lnTo>
                      <a:pt x="264" y="15"/>
                    </a:lnTo>
                    <a:lnTo>
                      <a:pt x="267" y="17"/>
                    </a:lnTo>
                    <a:lnTo>
                      <a:pt x="271" y="20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1" y="27"/>
                    </a:lnTo>
                    <a:lnTo>
                      <a:pt x="268" y="28"/>
                    </a:lnTo>
                    <a:lnTo>
                      <a:pt x="266" y="28"/>
                    </a:lnTo>
                    <a:lnTo>
                      <a:pt x="264" y="29"/>
                    </a:lnTo>
                    <a:lnTo>
                      <a:pt x="262" y="3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8" y="53"/>
                    </a:lnTo>
                    <a:lnTo>
                      <a:pt x="262" y="53"/>
                    </a:lnTo>
                    <a:lnTo>
                      <a:pt x="264" y="54"/>
                    </a:lnTo>
                    <a:lnTo>
                      <a:pt x="266" y="54"/>
                    </a:lnTo>
                    <a:lnTo>
                      <a:pt x="267" y="56"/>
                    </a:lnTo>
                    <a:lnTo>
                      <a:pt x="268" y="58"/>
                    </a:lnTo>
                    <a:lnTo>
                      <a:pt x="268" y="62"/>
                    </a:lnTo>
                    <a:lnTo>
                      <a:pt x="269" y="63"/>
                    </a:lnTo>
                    <a:lnTo>
                      <a:pt x="297" y="73"/>
                    </a:lnTo>
                    <a:lnTo>
                      <a:pt x="299" y="74"/>
                    </a:lnTo>
                    <a:lnTo>
                      <a:pt x="302" y="77"/>
                    </a:lnTo>
                    <a:lnTo>
                      <a:pt x="303" y="79"/>
                    </a:lnTo>
                    <a:lnTo>
                      <a:pt x="306" y="82"/>
                    </a:lnTo>
                    <a:lnTo>
                      <a:pt x="308" y="83"/>
                    </a:lnTo>
                    <a:lnTo>
                      <a:pt x="312" y="85"/>
                    </a:lnTo>
                    <a:lnTo>
                      <a:pt x="318" y="82"/>
                    </a:lnTo>
                    <a:lnTo>
                      <a:pt x="323" y="76"/>
                    </a:lnTo>
                    <a:lnTo>
                      <a:pt x="328" y="58"/>
                    </a:lnTo>
                    <a:lnTo>
                      <a:pt x="330" y="51"/>
                    </a:lnTo>
                    <a:lnTo>
                      <a:pt x="330" y="14"/>
                    </a:lnTo>
                    <a:lnTo>
                      <a:pt x="332" y="12"/>
                    </a:lnTo>
                    <a:lnTo>
                      <a:pt x="336" y="4"/>
                    </a:lnTo>
                    <a:lnTo>
                      <a:pt x="338" y="3"/>
                    </a:lnTo>
                    <a:lnTo>
                      <a:pt x="3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209">
                <a:extLst>
                  <a:ext uri="{FF2B5EF4-FFF2-40B4-BE49-F238E27FC236}">
                    <a16:creationId xmlns:a16="http://schemas.microsoft.com/office/drawing/2014/main" id="{46079D1B-380D-2D4A-BFC9-C0D8D77F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082" y="4565511"/>
                <a:ext cx="16580" cy="352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5" y="15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3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17">
                    <a:moveTo>
                      <a:pt x="6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210">
                <a:extLst>
                  <a:ext uri="{FF2B5EF4-FFF2-40B4-BE49-F238E27FC236}">
                    <a16:creationId xmlns:a16="http://schemas.microsoft.com/office/drawing/2014/main" id="{DD5A0A8F-4483-434F-879A-F4E828CA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267" y="4530279"/>
                <a:ext cx="93265" cy="55959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3" y="25"/>
                  </a:cxn>
                  <a:cxn ang="0">
                    <a:pos x="12" y="24"/>
                  </a:cxn>
                  <a:cxn ang="0">
                    <a:pos x="40" y="0"/>
                  </a:cxn>
                  <a:cxn ang="0">
                    <a:pos x="43" y="0"/>
                  </a:cxn>
                  <a:cxn ang="0">
                    <a:pos x="45" y="3"/>
                  </a:cxn>
                  <a:cxn ang="0">
                    <a:pos x="45" y="9"/>
                  </a:cxn>
                  <a:cxn ang="0">
                    <a:pos x="44" y="12"/>
                  </a:cxn>
                  <a:cxn ang="0">
                    <a:pos x="43" y="13"/>
                  </a:cxn>
                  <a:cxn ang="0">
                    <a:pos x="40" y="14"/>
                  </a:cxn>
                  <a:cxn ang="0">
                    <a:pos x="39" y="15"/>
                  </a:cxn>
                  <a:cxn ang="0">
                    <a:pos x="38" y="18"/>
                  </a:cxn>
                  <a:cxn ang="0">
                    <a:pos x="38" y="20"/>
                  </a:cxn>
                  <a:cxn ang="0">
                    <a:pos x="25" y="25"/>
                  </a:cxn>
                  <a:cxn ang="0">
                    <a:pos x="18" y="27"/>
                  </a:cxn>
                  <a:cxn ang="0">
                    <a:pos x="17" y="27"/>
                  </a:cxn>
                  <a:cxn ang="0">
                    <a:pos x="13" y="25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12" y="23"/>
                  </a:cxn>
                  <a:cxn ang="0">
                    <a:pos x="9" y="22"/>
                  </a:cxn>
                  <a:cxn ang="0">
                    <a:pos x="8" y="22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15" y="17"/>
                  </a:cxn>
                  <a:cxn ang="0">
                    <a:pos x="18" y="15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8" y="13"/>
                  </a:cxn>
                  <a:cxn ang="0">
                    <a:pos x="30" y="13"/>
                  </a:cxn>
                  <a:cxn ang="0">
                    <a:pos x="35" y="10"/>
                  </a:cxn>
                  <a:cxn ang="0">
                    <a:pos x="37" y="8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9" y="2"/>
                  </a:cxn>
                  <a:cxn ang="0">
                    <a:pos x="40" y="0"/>
                  </a:cxn>
                </a:cxnLst>
                <a:rect l="0" t="0" r="r" b="b"/>
                <a:pathLst>
                  <a:path w="45" h="27">
                    <a:moveTo>
                      <a:pt x="12" y="24"/>
                    </a:moveTo>
                    <a:lnTo>
                      <a:pt x="13" y="25"/>
                    </a:lnTo>
                    <a:lnTo>
                      <a:pt x="12" y="24"/>
                    </a:lnTo>
                    <a:close/>
                    <a:moveTo>
                      <a:pt x="40" y="0"/>
                    </a:moveTo>
                    <a:lnTo>
                      <a:pt x="43" y="0"/>
                    </a:lnTo>
                    <a:lnTo>
                      <a:pt x="45" y="3"/>
                    </a:lnTo>
                    <a:lnTo>
                      <a:pt x="45" y="9"/>
                    </a:lnTo>
                    <a:lnTo>
                      <a:pt x="44" y="12"/>
                    </a:lnTo>
                    <a:lnTo>
                      <a:pt x="43" y="13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25" y="25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15" y="17"/>
                    </a:lnTo>
                    <a:lnTo>
                      <a:pt x="18" y="15"/>
                    </a:lnTo>
                    <a:lnTo>
                      <a:pt x="22" y="14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211">
                <a:extLst>
                  <a:ext uri="{FF2B5EF4-FFF2-40B4-BE49-F238E27FC236}">
                    <a16:creationId xmlns:a16="http://schemas.microsoft.com/office/drawing/2014/main" id="{F5E0EC6D-5919-9940-90C9-04AB36DB7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252" y="4437014"/>
                <a:ext cx="489118" cy="252849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40" y="24"/>
                  </a:cxn>
                  <a:cxn ang="0">
                    <a:pos x="47" y="26"/>
                  </a:cxn>
                  <a:cxn ang="0">
                    <a:pos x="56" y="35"/>
                  </a:cxn>
                  <a:cxn ang="0">
                    <a:pos x="61" y="31"/>
                  </a:cxn>
                  <a:cxn ang="0">
                    <a:pos x="67" y="25"/>
                  </a:cxn>
                  <a:cxn ang="0">
                    <a:pos x="74" y="21"/>
                  </a:cxn>
                  <a:cxn ang="0">
                    <a:pos x="86" y="13"/>
                  </a:cxn>
                  <a:cxn ang="0">
                    <a:pos x="91" y="15"/>
                  </a:cxn>
                  <a:cxn ang="0">
                    <a:pos x="98" y="21"/>
                  </a:cxn>
                  <a:cxn ang="0">
                    <a:pos x="113" y="24"/>
                  </a:cxn>
                  <a:cxn ang="0">
                    <a:pos x="119" y="26"/>
                  </a:cxn>
                  <a:cxn ang="0">
                    <a:pos x="148" y="35"/>
                  </a:cxn>
                  <a:cxn ang="0">
                    <a:pos x="160" y="41"/>
                  </a:cxn>
                  <a:cxn ang="0">
                    <a:pos x="163" y="45"/>
                  </a:cxn>
                  <a:cxn ang="0">
                    <a:pos x="178" y="55"/>
                  </a:cxn>
                  <a:cxn ang="0">
                    <a:pos x="190" y="67"/>
                  </a:cxn>
                  <a:cxn ang="0">
                    <a:pos x="200" y="73"/>
                  </a:cxn>
                  <a:cxn ang="0">
                    <a:pos x="192" y="77"/>
                  </a:cxn>
                  <a:cxn ang="0">
                    <a:pos x="197" y="86"/>
                  </a:cxn>
                  <a:cxn ang="0">
                    <a:pos x="202" y="91"/>
                  </a:cxn>
                  <a:cxn ang="0">
                    <a:pos x="209" y="101"/>
                  </a:cxn>
                  <a:cxn ang="0">
                    <a:pos x="216" y="104"/>
                  </a:cxn>
                  <a:cxn ang="0">
                    <a:pos x="220" y="109"/>
                  </a:cxn>
                  <a:cxn ang="0">
                    <a:pos x="227" y="113"/>
                  </a:cxn>
                  <a:cxn ang="0">
                    <a:pos x="236" y="116"/>
                  </a:cxn>
                  <a:cxn ang="0">
                    <a:pos x="227" y="122"/>
                  </a:cxn>
                  <a:cxn ang="0">
                    <a:pos x="210" y="117"/>
                  </a:cxn>
                  <a:cxn ang="0">
                    <a:pos x="196" y="109"/>
                  </a:cxn>
                  <a:cxn ang="0">
                    <a:pos x="194" y="106"/>
                  </a:cxn>
                  <a:cxn ang="0">
                    <a:pos x="178" y="91"/>
                  </a:cxn>
                  <a:cxn ang="0">
                    <a:pos x="158" y="84"/>
                  </a:cxn>
                  <a:cxn ang="0">
                    <a:pos x="152" y="89"/>
                  </a:cxn>
                  <a:cxn ang="0">
                    <a:pos x="147" y="94"/>
                  </a:cxn>
                  <a:cxn ang="0">
                    <a:pos x="145" y="103"/>
                  </a:cxn>
                  <a:cxn ang="0">
                    <a:pos x="122" y="102"/>
                  </a:cxn>
                  <a:cxn ang="0">
                    <a:pos x="102" y="92"/>
                  </a:cxn>
                  <a:cxn ang="0">
                    <a:pos x="87" y="94"/>
                  </a:cxn>
                  <a:cxn ang="0">
                    <a:pos x="87" y="87"/>
                  </a:cxn>
                  <a:cxn ang="0">
                    <a:pos x="93" y="84"/>
                  </a:cxn>
                  <a:cxn ang="0">
                    <a:pos x="91" y="75"/>
                  </a:cxn>
                  <a:cxn ang="0">
                    <a:pos x="84" y="60"/>
                  </a:cxn>
                  <a:cxn ang="0">
                    <a:pos x="74" y="55"/>
                  </a:cxn>
                  <a:cxn ang="0">
                    <a:pos x="49" y="50"/>
                  </a:cxn>
                  <a:cxn ang="0">
                    <a:pos x="43" y="47"/>
                  </a:cxn>
                  <a:cxn ang="0">
                    <a:pos x="34" y="41"/>
                  </a:cxn>
                  <a:cxn ang="0">
                    <a:pos x="29" y="45"/>
                  </a:cxn>
                  <a:cxn ang="0">
                    <a:pos x="24" y="39"/>
                  </a:cxn>
                  <a:cxn ang="0">
                    <a:pos x="22" y="34"/>
                  </a:cxn>
                  <a:cxn ang="0">
                    <a:pos x="15" y="31"/>
                  </a:cxn>
                  <a:cxn ang="0">
                    <a:pos x="27" y="26"/>
                  </a:cxn>
                  <a:cxn ang="0">
                    <a:pos x="33" y="23"/>
                  </a:cxn>
                  <a:cxn ang="0">
                    <a:pos x="19" y="25"/>
                  </a:cxn>
                  <a:cxn ang="0">
                    <a:pos x="14" y="23"/>
                  </a:cxn>
                  <a:cxn ang="0">
                    <a:pos x="4" y="15"/>
                  </a:cxn>
                  <a:cxn ang="0">
                    <a:pos x="0" y="11"/>
                  </a:cxn>
                  <a:cxn ang="0">
                    <a:pos x="13" y="4"/>
                  </a:cxn>
                </a:cxnLst>
                <a:rect l="0" t="0" r="r" b="b"/>
                <a:pathLst>
                  <a:path w="236" h="122">
                    <a:moveTo>
                      <a:pt x="18" y="0"/>
                    </a:moveTo>
                    <a:lnTo>
                      <a:pt x="22" y="0"/>
                    </a:lnTo>
                    <a:lnTo>
                      <a:pt x="29" y="3"/>
                    </a:lnTo>
                    <a:lnTo>
                      <a:pt x="37" y="8"/>
                    </a:lnTo>
                    <a:lnTo>
                      <a:pt x="40" y="9"/>
                    </a:lnTo>
                    <a:lnTo>
                      <a:pt x="40" y="24"/>
                    </a:lnTo>
                    <a:lnTo>
                      <a:pt x="42" y="25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7" y="34"/>
                    </a:lnTo>
                    <a:lnTo>
                      <a:pt x="59" y="33"/>
                    </a:lnTo>
                    <a:lnTo>
                      <a:pt x="61" y="31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7" y="25"/>
                    </a:lnTo>
                    <a:lnTo>
                      <a:pt x="68" y="24"/>
                    </a:lnTo>
                    <a:lnTo>
                      <a:pt x="72" y="23"/>
                    </a:lnTo>
                    <a:lnTo>
                      <a:pt x="74" y="21"/>
                    </a:lnTo>
                    <a:lnTo>
                      <a:pt x="79" y="16"/>
                    </a:lnTo>
                    <a:lnTo>
                      <a:pt x="83" y="14"/>
                    </a:lnTo>
                    <a:lnTo>
                      <a:pt x="86" y="13"/>
                    </a:lnTo>
                    <a:lnTo>
                      <a:pt x="86" y="14"/>
                    </a:lnTo>
                    <a:lnTo>
                      <a:pt x="88" y="15"/>
                    </a:lnTo>
                    <a:lnTo>
                      <a:pt x="91" y="15"/>
                    </a:lnTo>
                    <a:lnTo>
                      <a:pt x="94" y="16"/>
                    </a:lnTo>
                    <a:lnTo>
                      <a:pt x="97" y="19"/>
                    </a:lnTo>
                    <a:lnTo>
                      <a:pt x="98" y="21"/>
                    </a:lnTo>
                    <a:lnTo>
                      <a:pt x="101" y="23"/>
                    </a:lnTo>
                    <a:lnTo>
                      <a:pt x="112" y="23"/>
                    </a:lnTo>
                    <a:lnTo>
                      <a:pt x="113" y="24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6"/>
                    </a:lnTo>
                    <a:lnTo>
                      <a:pt x="127" y="31"/>
                    </a:lnTo>
                    <a:lnTo>
                      <a:pt x="138" y="34"/>
                    </a:lnTo>
                    <a:lnTo>
                      <a:pt x="148" y="35"/>
                    </a:lnTo>
                    <a:lnTo>
                      <a:pt x="151" y="36"/>
                    </a:lnTo>
                    <a:lnTo>
                      <a:pt x="152" y="38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2" y="44"/>
                    </a:lnTo>
                    <a:lnTo>
                      <a:pt x="163" y="45"/>
                    </a:lnTo>
                    <a:lnTo>
                      <a:pt x="165" y="45"/>
                    </a:lnTo>
                    <a:lnTo>
                      <a:pt x="172" y="49"/>
                    </a:lnTo>
                    <a:lnTo>
                      <a:pt x="178" y="55"/>
                    </a:lnTo>
                    <a:lnTo>
                      <a:pt x="182" y="60"/>
                    </a:lnTo>
                    <a:lnTo>
                      <a:pt x="187" y="65"/>
                    </a:lnTo>
                    <a:lnTo>
                      <a:pt x="190" y="67"/>
                    </a:lnTo>
                    <a:lnTo>
                      <a:pt x="197" y="67"/>
                    </a:lnTo>
                    <a:lnTo>
                      <a:pt x="200" y="69"/>
                    </a:lnTo>
                    <a:lnTo>
                      <a:pt x="200" y="73"/>
                    </a:lnTo>
                    <a:lnTo>
                      <a:pt x="197" y="75"/>
                    </a:lnTo>
                    <a:lnTo>
                      <a:pt x="194" y="75"/>
                    </a:lnTo>
                    <a:lnTo>
                      <a:pt x="192" y="77"/>
                    </a:lnTo>
                    <a:lnTo>
                      <a:pt x="192" y="79"/>
                    </a:lnTo>
                    <a:lnTo>
                      <a:pt x="196" y="83"/>
                    </a:lnTo>
                    <a:lnTo>
                      <a:pt x="197" y="86"/>
                    </a:lnTo>
                    <a:lnTo>
                      <a:pt x="200" y="87"/>
                    </a:lnTo>
                    <a:lnTo>
                      <a:pt x="200" y="88"/>
                    </a:lnTo>
                    <a:lnTo>
                      <a:pt x="202" y="91"/>
                    </a:lnTo>
                    <a:lnTo>
                      <a:pt x="204" y="94"/>
                    </a:lnTo>
                    <a:lnTo>
                      <a:pt x="205" y="97"/>
                    </a:lnTo>
                    <a:lnTo>
                      <a:pt x="209" y="101"/>
                    </a:lnTo>
                    <a:lnTo>
                      <a:pt x="210" y="103"/>
                    </a:lnTo>
                    <a:lnTo>
                      <a:pt x="214" y="104"/>
                    </a:lnTo>
                    <a:lnTo>
                      <a:pt x="216" y="104"/>
                    </a:lnTo>
                    <a:lnTo>
                      <a:pt x="219" y="107"/>
                    </a:lnTo>
                    <a:lnTo>
                      <a:pt x="219" y="108"/>
                    </a:lnTo>
                    <a:lnTo>
                      <a:pt x="220" y="109"/>
                    </a:lnTo>
                    <a:lnTo>
                      <a:pt x="224" y="109"/>
                    </a:lnTo>
                    <a:lnTo>
                      <a:pt x="226" y="111"/>
                    </a:lnTo>
                    <a:lnTo>
                      <a:pt x="227" y="113"/>
                    </a:lnTo>
                    <a:lnTo>
                      <a:pt x="227" y="114"/>
                    </a:lnTo>
                    <a:lnTo>
                      <a:pt x="229" y="116"/>
                    </a:lnTo>
                    <a:lnTo>
                      <a:pt x="236" y="116"/>
                    </a:lnTo>
                    <a:lnTo>
                      <a:pt x="234" y="117"/>
                    </a:lnTo>
                    <a:lnTo>
                      <a:pt x="231" y="122"/>
                    </a:lnTo>
                    <a:lnTo>
                      <a:pt x="227" y="122"/>
                    </a:lnTo>
                    <a:lnTo>
                      <a:pt x="225" y="121"/>
                    </a:lnTo>
                    <a:lnTo>
                      <a:pt x="221" y="117"/>
                    </a:lnTo>
                    <a:lnTo>
                      <a:pt x="210" y="117"/>
                    </a:lnTo>
                    <a:lnTo>
                      <a:pt x="202" y="114"/>
                    </a:lnTo>
                    <a:lnTo>
                      <a:pt x="199" y="112"/>
                    </a:lnTo>
                    <a:lnTo>
                      <a:pt x="196" y="109"/>
                    </a:lnTo>
                    <a:lnTo>
                      <a:pt x="195" y="107"/>
                    </a:lnTo>
                    <a:lnTo>
                      <a:pt x="195" y="106"/>
                    </a:lnTo>
                    <a:lnTo>
                      <a:pt x="194" y="106"/>
                    </a:lnTo>
                    <a:lnTo>
                      <a:pt x="191" y="104"/>
                    </a:lnTo>
                    <a:lnTo>
                      <a:pt x="185" y="98"/>
                    </a:lnTo>
                    <a:lnTo>
                      <a:pt x="178" y="91"/>
                    </a:lnTo>
                    <a:lnTo>
                      <a:pt x="171" y="87"/>
                    </a:lnTo>
                    <a:lnTo>
                      <a:pt x="162" y="84"/>
                    </a:lnTo>
                    <a:lnTo>
                      <a:pt x="158" y="84"/>
                    </a:lnTo>
                    <a:lnTo>
                      <a:pt x="155" y="86"/>
                    </a:lnTo>
                    <a:lnTo>
                      <a:pt x="153" y="88"/>
                    </a:lnTo>
                    <a:lnTo>
                      <a:pt x="152" y="89"/>
                    </a:lnTo>
                    <a:lnTo>
                      <a:pt x="151" y="92"/>
                    </a:lnTo>
                    <a:lnTo>
                      <a:pt x="148" y="93"/>
                    </a:lnTo>
                    <a:lnTo>
                      <a:pt x="147" y="94"/>
                    </a:lnTo>
                    <a:lnTo>
                      <a:pt x="147" y="99"/>
                    </a:lnTo>
                    <a:lnTo>
                      <a:pt x="146" y="101"/>
                    </a:lnTo>
                    <a:lnTo>
                      <a:pt x="145" y="103"/>
                    </a:lnTo>
                    <a:lnTo>
                      <a:pt x="145" y="104"/>
                    </a:lnTo>
                    <a:lnTo>
                      <a:pt x="130" y="104"/>
                    </a:lnTo>
                    <a:lnTo>
                      <a:pt x="122" y="102"/>
                    </a:lnTo>
                    <a:lnTo>
                      <a:pt x="112" y="94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87" y="94"/>
                    </a:lnTo>
                    <a:lnTo>
                      <a:pt x="84" y="92"/>
                    </a:lnTo>
                    <a:lnTo>
                      <a:pt x="84" y="88"/>
                    </a:lnTo>
                    <a:lnTo>
                      <a:pt x="87" y="87"/>
                    </a:lnTo>
                    <a:lnTo>
                      <a:pt x="88" y="86"/>
                    </a:lnTo>
                    <a:lnTo>
                      <a:pt x="91" y="84"/>
                    </a:lnTo>
                    <a:lnTo>
                      <a:pt x="93" y="84"/>
                    </a:lnTo>
                    <a:lnTo>
                      <a:pt x="94" y="83"/>
                    </a:lnTo>
                    <a:lnTo>
                      <a:pt x="92" y="79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9" y="65"/>
                    </a:lnTo>
                    <a:lnTo>
                      <a:pt x="84" y="60"/>
                    </a:lnTo>
                    <a:lnTo>
                      <a:pt x="81" y="58"/>
                    </a:lnTo>
                    <a:lnTo>
                      <a:pt x="78" y="57"/>
                    </a:lnTo>
                    <a:lnTo>
                      <a:pt x="74" y="55"/>
                    </a:lnTo>
                    <a:lnTo>
                      <a:pt x="72" y="54"/>
                    </a:lnTo>
                    <a:lnTo>
                      <a:pt x="62" y="52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5" y="48"/>
                    </a:lnTo>
                    <a:lnTo>
                      <a:pt x="43" y="47"/>
                    </a:lnTo>
                    <a:lnTo>
                      <a:pt x="42" y="44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2" y="43"/>
                    </a:lnTo>
                    <a:lnTo>
                      <a:pt x="29" y="45"/>
                    </a:lnTo>
                    <a:lnTo>
                      <a:pt x="25" y="45"/>
                    </a:lnTo>
                    <a:lnTo>
                      <a:pt x="24" y="44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7" y="26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8" y="24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2" y="18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212">
                <a:extLst>
                  <a:ext uri="{FF2B5EF4-FFF2-40B4-BE49-F238E27FC236}">
                    <a16:creationId xmlns:a16="http://schemas.microsoft.com/office/drawing/2014/main" id="{45CA96DE-5A79-D045-B7D8-D9B1C6E7D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660" y="4490900"/>
                <a:ext cx="49741" cy="497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5"/>
                  </a:cxn>
                  <a:cxn ang="0">
                    <a:pos x="12" y="9"/>
                  </a:cxn>
                  <a:cxn ang="0">
                    <a:pos x="15" y="13"/>
                  </a:cxn>
                  <a:cxn ang="0">
                    <a:pos x="20" y="15"/>
                  </a:cxn>
                  <a:cxn ang="0">
                    <a:pos x="21" y="17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1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6" y="19"/>
                  </a:cxn>
                  <a:cxn ang="0">
                    <a:pos x="16" y="15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0" y="8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2" y="9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0" y="8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213">
                <a:extLst>
                  <a:ext uri="{FF2B5EF4-FFF2-40B4-BE49-F238E27FC236}">
                    <a16:creationId xmlns:a16="http://schemas.microsoft.com/office/drawing/2014/main" id="{62A0B909-12BB-8F4E-B0DD-F90F988B7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3635" y="4561366"/>
                <a:ext cx="24870" cy="310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5"/>
                  </a:cxn>
                  <a:cxn ang="0">
                    <a:pos x="8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9" y="15"/>
                  </a:cxn>
                  <a:cxn ang="0">
                    <a:pos x="7" y="13"/>
                  </a:cxn>
                  <a:cxn ang="0">
                    <a:pos x="7" y="9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214">
                <a:extLst>
                  <a:ext uri="{FF2B5EF4-FFF2-40B4-BE49-F238E27FC236}">
                    <a16:creationId xmlns:a16="http://schemas.microsoft.com/office/drawing/2014/main" id="{0D04E4F9-A721-E84E-9FE5-60EB2CEC5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364" y="4673283"/>
                <a:ext cx="14508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5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3" y="2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215">
                <a:extLst>
                  <a:ext uri="{FF2B5EF4-FFF2-40B4-BE49-F238E27FC236}">
                    <a16:creationId xmlns:a16="http://schemas.microsoft.com/office/drawing/2014/main" id="{56F2FED3-E562-F84E-9F74-D5713F21D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2132" y="4660848"/>
                <a:ext cx="24870" cy="12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16">
                <a:extLst>
                  <a:ext uri="{FF2B5EF4-FFF2-40B4-BE49-F238E27FC236}">
                    <a16:creationId xmlns:a16="http://schemas.microsoft.com/office/drawing/2014/main" id="{F92102AC-4FF0-294D-8C6B-F55DBD10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4204" y="4629761"/>
                <a:ext cx="26944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"/>
                  </a:cxn>
                  <a:cxn ang="0">
                    <a:pos x="13" y="13"/>
                  </a:cxn>
                  <a:cxn ang="0">
                    <a:pos x="8" y="10"/>
                  </a:cxn>
                  <a:cxn ang="0">
                    <a:pos x="5" y="8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lnTo>
                      <a:pt x="8" y="5"/>
                    </a:lnTo>
                    <a:lnTo>
                      <a:pt x="13" y="13"/>
                    </a:lnTo>
                    <a:lnTo>
                      <a:pt x="8" y="10"/>
                    </a:lnTo>
                    <a:lnTo>
                      <a:pt x="5" y="8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217">
                <a:extLst>
                  <a:ext uri="{FF2B5EF4-FFF2-40B4-BE49-F238E27FC236}">
                    <a16:creationId xmlns:a16="http://schemas.microsoft.com/office/drawing/2014/main" id="{E4018BB6-62DB-1A42-954F-87C94E786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463" y="4609035"/>
                <a:ext cx="31089" cy="1865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13" y="5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0" y="9"/>
                  </a:cxn>
                  <a:cxn ang="0">
                    <a:pos x="7" y="8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5" h="9">
                    <a:moveTo>
                      <a:pt x="1" y="0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13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218">
                <a:extLst>
                  <a:ext uri="{FF2B5EF4-FFF2-40B4-BE49-F238E27FC236}">
                    <a16:creationId xmlns:a16="http://schemas.microsoft.com/office/drawing/2014/main" id="{7BD3A551-E338-7C49-9278-67C00EB66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85" y="4590382"/>
                <a:ext cx="20725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3" y="0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219">
                <a:extLst>
                  <a:ext uri="{FF2B5EF4-FFF2-40B4-BE49-F238E27FC236}">
                    <a16:creationId xmlns:a16="http://schemas.microsoft.com/office/drawing/2014/main" id="{7283F303-972D-7941-B793-D9976DAE7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85" y="4588310"/>
                <a:ext cx="6218" cy="207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1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308">
                <a:extLst>
                  <a:ext uri="{FF2B5EF4-FFF2-40B4-BE49-F238E27FC236}">
                    <a16:creationId xmlns:a16="http://schemas.microsoft.com/office/drawing/2014/main" id="{52540615-418F-8049-86C1-897A75DD8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4931" y="4501264"/>
                <a:ext cx="70466" cy="207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9" y="2"/>
                  </a:cxn>
                  <a:cxn ang="0">
                    <a:pos x="29" y="3"/>
                  </a:cxn>
                  <a:cxn ang="0">
                    <a:pos x="30" y="5"/>
                  </a:cxn>
                  <a:cxn ang="0">
                    <a:pos x="32" y="5"/>
                  </a:cxn>
                  <a:cxn ang="0">
                    <a:pos x="34" y="8"/>
                  </a:cxn>
                  <a:cxn ang="0">
                    <a:pos x="34" y="10"/>
                  </a:cxn>
                  <a:cxn ang="0">
                    <a:pos x="27" y="10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4" h="10">
                    <a:moveTo>
                      <a:pt x="2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314">
                <a:extLst>
                  <a:ext uri="{FF2B5EF4-FFF2-40B4-BE49-F238E27FC236}">
                    <a16:creationId xmlns:a16="http://schemas.microsoft.com/office/drawing/2014/main" id="{247EC18E-5BA0-1B40-8083-B9CB4CF58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740" y="4130279"/>
                <a:ext cx="33161" cy="580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4" y="11"/>
                  </a:cxn>
                  <a:cxn ang="0">
                    <a:pos x="15" y="13"/>
                  </a:cxn>
                  <a:cxn ang="0">
                    <a:pos x="16" y="15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0" y="18"/>
                  </a:cxn>
                  <a:cxn ang="0">
                    <a:pos x="10" y="21"/>
                  </a:cxn>
                  <a:cxn ang="0">
                    <a:pos x="12" y="26"/>
                  </a:cxn>
                  <a:cxn ang="0">
                    <a:pos x="12" y="28"/>
                  </a:cxn>
                  <a:cxn ang="0">
                    <a:pos x="11" y="28"/>
                  </a:cxn>
                  <a:cxn ang="0">
                    <a:pos x="10" y="27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7" y="21"/>
                  </a:cxn>
                  <a:cxn ang="0">
                    <a:pos x="6" y="21"/>
                  </a:cxn>
                  <a:cxn ang="0">
                    <a:pos x="2" y="17"/>
                  </a:cxn>
                  <a:cxn ang="0">
                    <a:pos x="2" y="13"/>
                  </a:cxn>
                  <a:cxn ang="0">
                    <a:pos x="7" y="13"/>
                  </a:cxn>
                  <a:cxn ang="0">
                    <a:pos x="9" y="12"/>
                  </a:cxn>
                  <a:cxn ang="0">
                    <a:pos x="6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6" h="28">
                    <a:moveTo>
                      <a:pt x="4" y="0"/>
                    </a:moveTo>
                    <a:lnTo>
                      <a:pt x="6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11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318">
                <a:extLst>
                  <a:ext uri="{FF2B5EF4-FFF2-40B4-BE49-F238E27FC236}">
                    <a16:creationId xmlns:a16="http://schemas.microsoft.com/office/drawing/2014/main" id="{91D89967-313F-3041-8114-E5637F892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7523" y="4188310"/>
                <a:ext cx="18653" cy="165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7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Group 1114">
              <a:extLst>
                <a:ext uri="{FF2B5EF4-FFF2-40B4-BE49-F238E27FC236}">
                  <a16:creationId xmlns:a16="http://schemas.microsoft.com/office/drawing/2014/main" id="{CABA5123-4EAC-5944-B76C-BD312D03CDE5}"/>
                </a:ext>
              </a:extLst>
            </p:cNvPr>
            <p:cNvGrpSpPr/>
            <p:nvPr/>
          </p:nvGrpSpPr>
          <p:grpSpPr>
            <a:xfrm>
              <a:off x="6389342" y="1817332"/>
              <a:ext cx="3937813" cy="2901547"/>
              <a:chOff x="6389342" y="1817332"/>
              <a:chExt cx="3937813" cy="2901547"/>
            </a:xfrm>
            <a:grpFill/>
          </p:grpSpPr>
          <p:sp>
            <p:nvSpPr>
              <p:cNvPr id="154" name="Freeform 1297">
                <a:extLst>
                  <a:ext uri="{FF2B5EF4-FFF2-40B4-BE49-F238E27FC236}">
                    <a16:creationId xmlns:a16="http://schemas.microsoft.com/office/drawing/2014/main" id="{070FE98B-AA43-7445-9330-571CC108A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385" y="4196600"/>
                <a:ext cx="47669" cy="9533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7"/>
                  </a:cxn>
                  <a:cxn ang="0">
                    <a:pos x="17" y="13"/>
                  </a:cxn>
                  <a:cxn ang="0">
                    <a:pos x="22" y="19"/>
                  </a:cxn>
                  <a:cxn ang="0">
                    <a:pos x="23" y="28"/>
                  </a:cxn>
                  <a:cxn ang="0">
                    <a:pos x="23" y="32"/>
                  </a:cxn>
                  <a:cxn ang="0">
                    <a:pos x="22" y="35"/>
                  </a:cxn>
                  <a:cxn ang="0">
                    <a:pos x="17" y="43"/>
                  </a:cxn>
                  <a:cxn ang="0">
                    <a:pos x="14" y="44"/>
                  </a:cxn>
                  <a:cxn ang="0">
                    <a:pos x="10" y="46"/>
                  </a:cxn>
                  <a:cxn ang="0">
                    <a:pos x="7" y="44"/>
                  </a:cxn>
                  <a:cxn ang="0">
                    <a:pos x="4" y="43"/>
                  </a:cxn>
                  <a:cxn ang="0">
                    <a:pos x="2" y="41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2" y="23"/>
                  </a:cxn>
                  <a:cxn ang="0">
                    <a:pos x="4" y="12"/>
                  </a:cxn>
                  <a:cxn ang="0">
                    <a:pos x="5" y="0"/>
                  </a:cxn>
                </a:cxnLst>
                <a:rect l="0" t="0" r="r" b="b"/>
                <a:pathLst>
                  <a:path w="23" h="46">
                    <a:moveTo>
                      <a:pt x="5" y="0"/>
                    </a:moveTo>
                    <a:lnTo>
                      <a:pt x="10" y="7"/>
                    </a:lnTo>
                    <a:lnTo>
                      <a:pt x="17" y="13"/>
                    </a:lnTo>
                    <a:lnTo>
                      <a:pt x="22" y="19"/>
                    </a:lnTo>
                    <a:lnTo>
                      <a:pt x="23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7" y="43"/>
                    </a:lnTo>
                    <a:lnTo>
                      <a:pt x="14" y="44"/>
                    </a:lnTo>
                    <a:lnTo>
                      <a:pt x="10" y="46"/>
                    </a:lnTo>
                    <a:lnTo>
                      <a:pt x="7" y="44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3"/>
                    </a:lnTo>
                    <a:lnTo>
                      <a:pt x="4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98">
                <a:extLst>
                  <a:ext uri="{FF2B5EF4-FFF2-40B4-BE49-F238E27FC236}">
                    <a16:creationId xmlns:a16="http://schemas.microsoft.com/office/drawing/2014/main" id="{5FE08EC5-7F88-8649-9DF2-AEDC8ACF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513" y="4296082"/>
                <a:ext cx="254922" cy="27564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3"/>
                  </a:cxn>
                  <a:cxn ang="0">
                    <a:pos x="24" y="4"/>
                  </a:cxn>
                  <a:cxn ang="0">
                    <a:pos x="34" y="11"/>
                  </a:cxn>
                  <a:cxn ang="0">
                    <a:pos x="40" y="20"/>
                  </a:cxn>
                  <a:cxn ang="0">
                    <a:pos x="41" y="21"/>
                  </a:cxn>
                  <a:cxn ang="0">
                    <a:pos x="46" y="23"/>
                  </a:cxn>
                  <a:cxn ang="0">
                    <a:pos x="54" y="29"/>
                  </a:cxn>
                  <a:cxn ang="0">
                    <a:pos x="64" y="39"/>
                  </a:cxn>
                  <a:cxn ang="0">
                    <a:pos x="80" y="49"/>
                  </a:cxn>
                  <a:cxn ang="0">
                    <a:pos x="85" y="50"/>
                  </a:cxn>
                  <a:cxn ang="0">
                    <a:pos x="93" y="57"/>
                  </a:cxn>
                  <a:cxn ang="0">
                    <a:pos x="92" y="60"/>
                  </a:cxn>
                  <a:cxn ang="0">
                    <a:pos x="95" y="62"/>
                  </a:cxn>
                  <a:cxn ang="0">
                    <a:pos x="99" y="65"/>
                  </a:cxn>
                  <a:cxn ang="0">
                    <a:pos x="98" y="72"/>
                  </a:cxn>
                  <a:cxn ang="0">
                    <a:pos x="105" y="76"/>
                  </a:cxn>
                  <a:cxn ang="0">
                    <a:pos x="107" y="83"/>
                  </a:cxn>
                  <a:cxn ang="0">
                    <a:pos x="110" y="87"/>
                  </a:cxn>
                  <a:cxn ang="0">
                    <a:pos x="114" y="91"/>
                  </a:cxn>
                  <a:cxn ang="0">
                    <a:pos x="120" y="94"/>
                  </a:cxn>
                  <a:cxn ang="0">
                    <a:pos x="123" y="98"/>
                  </a:cxn>
                  <a:cxn ang="0">
                    <a:pos x="120" y="117"/>
                  </a:cxn>
                  <a:cxn ang="0">
                    <a:pos x="118" y="131"/>
                  </a:cxn>
                  <a:cxn ang="0">
                    <a:pos x="114" y="133"/>
                  </a:cxn>
                  <a:cxn ang="0">
                    <a:pos x="107" y="131"/>
                  </a:cxn>
                  <a:cxn ang="0">
                    <a:pos x="102" y="125"/>
                  </a:cxn>
                  <a:cxn ang="0">
                    <a:pos x="100" y="122"/>
                  </a:cxn>
                  <a:cxn ang="0">
                    <a:pos x="70" y="96"/>
                  </a:cxn>
                  <a:cxn ang="0">
                    <a:pos x="62" y="79"/>
                  </a:cxn>
                  <a:cxn ang="0">
                    <a:pos x="55" y="69"/>
                  </a:cxn>
                  <a:cxn ang="0">
                    <a:pos x="54" y="65"/>
                  </a:cxn>
                  <a:cxn ang="0">
                    <a:pos x="48" y="64"/>
                  </a:cxn>
                  <a:cxn ang="0">
                    <a:pos x="44" y="58"/>
                  </a:cxn>
                  <a:cxn ang="0">
                    <a:pos x="41" y="49"/>
                  </a:cxn>
                  <a:cxn ang="0">
                    <a:pos x="38" y="43"/>
                  </a:cxn>
                  <a:cxn ang="0">
                    <a:pos x="26" y="35"/>
                  </a:cxn>
                  <a:cxn ang="0">
                    <a:pos x="24" y="29"/>
                  </a:cxn>
                  <a:cxn ang="0">
                    <a:pos x="20" y="23"/>
                  </a:cxn>
                  <a:cxn ang="0">
                    <a:pos x="16" y="20"/>
                  </a:cxn>
                  <a:cxn ang="0">
                    <a:pos x="9" y="19"/>
                  </a:cxn>
                  <a:cxn ang="0">
                    <a:pos x="3" y="9"/>
                  </a:cxn>
                  <a:cxn ang="0">
                    <a:pos x="0" y="0"/>
                  </a:cxn>
                </a:cxnLst>
                <a:rect l="0" t="0" r="r" b="b"/>
                <a:pathLst>
                  <a:path w="123" h="133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24" y="4"/>
                    </a:lnTo>
                    <a:lnTo>
                      <a:pt x="29" y="6"/>
                    </a:lnTo>
                    <a:lnTo>
                      <a:pt x="34" y="11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6" y="23"/>
                    </a:lnTo>
                    <a:lnTo>
                      <a:pt x="50" y="25"/>
                    </a:lnTo>
                    <a:lnTo>
                      <a:pt x="54" y="29"/>
                    </a:lnTo>
                    <a:lnTo>
                      <a:pt x="56" y="33"/>
                    </a:lnTo>
                    <a:lnTo>
                      <a:pt x="64" y="39"/>
                    </a:lnTo>
                    <a:lnTo>
                      <a:pt x="70" y="45"/>
                    </a:lnTo>
                    <a:lnTo>
                      <a:pt x="80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9" y="53"/>
                    </a:lnTo>
                    <a:lnTo>
                      <a:pt x="93" y="57"/>
                    </a:lnTo>
                    <a:lnTo>
                      <a:pt x="93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95" y="62"/>
                    </a:lnTo>
                    <a:lnTo>
                      <a:pt x="98" y="63"/>
                    </a:lnTo>
                    <a:lnTo>
                      <a:pt x="99" y="65"/>
                    </a:lnTo>
                    <a:lnTo>
                      <a:pt x="98" y="69"/>
                    </a:lnTo>
                    <a:lnTo>
                      <a:pt x="98" y="72"/>
                    </a:lnTo>
                    <a:lnTo>
                      <a:pt x="102" y="76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10" y="87"/>
                    </a:lnTo>
                    <a:lnTo>
                      <a:pt x="112" y="89"/>
                    </a:lnTo>
                    <a:lnTo>
                      <a:pt x="114" y="91"/>
                    </a:lnTo>
                    <a:lnTo>
                      <a:pt x="115" y="92"/>
                    </a:lnTo>
                    <a:lnTo>
                      <a:pt x="120" y="94"/>
                    </a:lnTo>
                    <a:lnTo>
                      <a:pt x="122" y="96"/>
                    </a:lnTo>
                    <a:lnTo>
                      <a:pt x="123" y="98"/>
                    </a:lnTo>
                    <a:lnTo>
                      <a:pt x="123" y="116"/>
                    </a:lnTo>
                    <a:lnTo>
                      <a:pt x="120" y="117"/>
                    </a:lnTo>
                    <a:lnTo>
                      <a:pt x="120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4" y="133"/>
                    </a:lnTo>
                    <a:lnTo>
                      <a:pt x="108" y="133"/>
                    </a:lnTo>
                    <a:lnTo>
                      <a:pt x="107" y="131"/>
                    </a:lnTo>
                    <a:lnTo>
                      <a:pt x="103" y="127"/>
                    </a:lnTo>
                    <a:lnTo>
                      <a:pt x="102" y="125"/>
                    </a:lnTo>
                    <a:lnTo>
                      <a:pt x="100" y="123"/>
                    </a:lnTo>
                    <a:lnTo>
                      <a:pt x="100" y="122"/>
                    </a:lnTo>
                    <a:lnTo>
                      <a:pt x="78" y="104"/>
                    </a:lnTo>
                    <a:lnTo>
                      <a:pt x="70" y="96"/>
                    </a:lnTo>
                    <a:lnTo>
                      <a:pt x="67" y="88"/>
                    </a:lnTo>
                    <a:lnTo>
                      <a:pt x="62" y="79"/>
                    </a:lnTo>
                    <a:lnTo>
                      <a:pt x="58" y="72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3" y="64"/>
                    </a:lnTo>
                    <a:lnTo>
                      <a:pt x="48" y="64"/>
                    </a:lnTo>
                    <a:lnTo>
                      <a:pt x="45" y="62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1" y="49"/>
                    </a:lnTo>
                    <a:lnTo>
                      <a:pt x="40" y="45"/>
                    </a:lnTo>
                    <a:lnTo>
                      <a:pt x="38" y="43"/>
                    </a:lnTo>
                    <a:lnTo>
                      <a:pt x="28" y="38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20" y="23"/>
                    </a:lnTo>
                    <a:lnTo>
                      <a:pt x="19" y="21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9" y="19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99">
                <a:extLst>
                  <a:ext uri="{FF2B5EF4-FFF2-40B4-BE49-F238E27FC236}">
                    <a16:creationId xmlns:a16="http://schemas.microsoft.com/office/drawing/2014/main" id="{5CA28CAE-64C4-8F40-A03E-C713973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974" y="4262922"/>
                <a:ext cx="244559" cy="26735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0" y="2"/>
                  </a:cxn>
                  <a:cxn ang="0">
                    <a:pos x="108" y="16"/>
                  </a:cxn>
                  <a:cxn ang="0">
                    <a:pos x="113" y="17"/>
                  </a:cxn>
                  <a:cxn ang="0">
                    <a:pos x="118" y="19"/>
                  </a:cxn>
                  <a:cxn ang="0">
                    <a:pos x="117" y="24"/>
                  </a:cxn>
                  <a:cxn ang="0">
                    <a:pos x="109" y="25"/>
                  </a:cxn>
                  <a:cxn ang="0">
                    <a:pos x="111" y="29"/>
                  </a:cxn>
                  <a:cxn ang="0">
                    <a:pos x="107" y="30"/>
                  </a:cxn>
                  <a:cxn ang="0">
                    <a:pos x="100" y="34"/>
                  </a:cxn>
                  <a:cxn ang="0">
                    <a:pos x="100" y="36"/>
                  </a:cxn>
                  <a:cxn ang="0">
                    <a:pos x="98" y="40"/>
                  </a:cxn>
                  <a:cxn ang="0">
                    <a:pos x="104" y="55"/>
                  </a:cxn>
                  <a:cxn ang="0">
                    <a:pos x="116" y="66"/>
                  </a:cxn>
                  <a:cxn ang="0">
                    <a:pos x="103" y="71"/>
                  </a:cxn>
                  <a:cxn ang="0">
                    <a:pos x="99" y="81"/>
                  </a:cxn>
                  <a:cxn ang="0">
                    <a:pos x="95" y="90"/>
                  </a:cxn>
                  <a:cxn ang="0">
                    <a:pos x="93" y="95"/>
                  </a:cxn>
                  <a:cxn ang="0">
                    <a:pos x="87" y="105"/>
                  </a:cxn>
                  <a:cxn ang="0">
                    <a:pos x="89" y="112"/>
                  </a:cxn>
                  <a:cxn ang="0">
                    <a:pos x="85" y="118"/>
                  </a:cxn>
                  <a:cxn ang="0">
                    <a:pos x="84" y="123"/>
                  </a:cxn>
                  <a:cxn ang="0">
                    <a:pos x="77" y="128"/>
                  </a:cxn>
                  <a:cxn ang="0">
                    <a:pos x="69" y="129"/>
                  </a:cxn>
                  <a:cxn ang="0">
                    <a:pos x="65" y="125"/>
                  </a:cxn>
                  <a:cxn ang="0">
                    <a:pos x="62" y="123"/>
                  </a:cxn>
                  <a:cxn ang="0">
                    <a:pos x="55" y="119"/>
                  </a:cxn>
                  <a:cxn ang="0">
                    <a:pos x="45" y="118"/>
                  </a:cxn>
                  <a:cxn ang="0">
                    <a:pos x="42" y="122"/>
                  </a:cxn>
                  <a:cxn ang="0">
                    <a:pos x="34" y="120"/>
                  </a:cxn>
                  <a:cxn ang="0">
                    <a:pos x="30" y="114"/>
                  </a:cxn>
                  <a:cxn ang="0">
                    <a:pos x="25" y="115"/>
                  </a:cxn>
                  <a:cxn ang="0">
                    <a:pos x="15" y="110"/>
                  </a:cxn>
                  <a:cxn ang="0">
                    <a:pos x="14" y="99"/>
                  </a:cxn>
                  <a:cxn ang="0">
                    <a:pos x="11" y="90"/>
                  </a:cxn>
                  <a:cxn ang="0">
                    <a:pos x="6" y="89"/>
                  </a:cxn>
                  <a:cxn ang="0">
                    <a:pos x="1" y="79"/>
                  </a:cxn>
                  <a:cxn ang="0">
                    <a:pos x="0" y="73"/>
                  </a:cxn>
                  <a:cxn ang="0">
                    <a:pos x="3" y="68"/>
                  </a:cxn>
                  <a:cxn ang="0">
                    <a:pos x="21" y="66"/>
                  </a:cxn>
                  <a:cxn ang="0">
                    <a:pos x="28" y="56"/>
                  </a:cxn>
                  <a:cxn ang="0">
                    <a:pos x="30" y="53"/>
                  </a:cxn>
                  <a:cxn ang="0">
                    <a:pos x="34" y="48"/>
                  </a:cxn>
                  <a:cxn ang="0">
                    <a:pos x="43" y="46"/>
                  </a:cxn>
                  <a:cxn ang="0">
                    <a:pos x="50" y="39"/>
                  </a:cxn>
                  <a:cxn ang="0">
                    <a:pos x="52" y="36"/>
                  </a:cxn>
                  <a:cxn ang="0">
                    <a:pos x="58" y="31"/>
                  </a:cxn>
                  <a:cxn ang="0">
                    <a:pos x="59" y="30"/>
                  </a:cxn>
                  <a:cxn ang="0">
                    <a:pos x="62" y="26"/>
                  </a:cxn>
                  <a:cxn ang="0">
                    <a:pos x="72" y="24"/>
                  </a:cxn>
                  <a:cxn ang="0">
                    <a:pos x="75" y="21"/>
                  </a:cxn>
                  <a:cxn ang="0">
                    <a:pos x="89" y="2"/>
                  </a:cxn>
                </a:cxnLst>
                <a:rect l="0" t="0" r="r" b="b"/>
                <a:pathLst>
                  <a:path w="118" h="129">
                    <a:moveTo>
                      <a:pt x="94" y="0"/>
                    </a:moveTo>
                    <a:lnTo>
                      <a:pt x="97" y="0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8" y="16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7" y="24"/>
                    </a:lnTo>
                    <a:lnTo>
                      <a:pt x="111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30"/>
                    </a:lnTo>
                    <a:lnTo>
                      <a:pt x="102" y="32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98" y="40"/>
                    </a:lnTo>
                    <a:lnTo>
                      <a:pt x="99" y="46"/>
                    </a:lnTo>
                    <a:lnTo>
                      <a:pt x="104" y="55"/>
                    </a:lnTo>
                    <a:lnTo>
                      <a:pt x="109" y="63"/>
                    </a:lnTo>
                    <a:lnTo>
                      <a:pt x="116" y="66"/>
                    </a:lnTo>
                    <a:lnTo>
                      <a:pt x="113" y="71"/>
                    </a:lnTo>
                    <a:lnTo>
                      <a:pt x="103" y="71"/>
                    </a:lnTo>
                    <a:lnTo>
                      <a:pt x="100" y="76"/>
                    </a:lnTo>
                    <a:lnTo>
                      <a:pt x="99" y="81"/>
                    </a:lnTo>
                    <a:lnTo>
                      <a:pt x="98" y="85"/>
                    </a:lnTo>
                    <a:lnTo>
                      <a:pt x="95" y="90"/>
                    </a:lnTo>
                    <a:lnTo>
                      <a:pt x="95" y="94"/>
                    </a:lnTo>
                    <a:lnTo>
                      <a:pt x="93" y="95"/>
                    </a:lnTo>
                    <a:lnTo>
                      <a:pt x="87" y="102"/>
                    </a:lnTo>
                    <a:lnTo>
                      <a:pt x="87" y="105"/>
                    </a:lnTo>
                    <a:lnTo>
                      <a:pt x="89" y="108"/>
                    </a:lnTo>
                    <a:lnTo>
                      <a:pt x="89" y="112"/>
                    </a:lnTo>
                    <a:lnTo>
                      <a:pt x="88" y="114"/>
                    </a:lnTo>
                    <a:lnTo>
                      <a:pt x="85" y="118"/>
                    </a:lnTo>
                    <a:lnTo>
                      <a:pt x="84" y="120"/>
                    </a:lnTo>
                    <a:lnTo>
                      <a:pt x="84" y="123"/>
                    </a:lnTo>
                    <a:lnTo>
                      <a:pt x="80" y="124"/>
                    </a:lnTo>
                    <a:lnTo>
                      <a:pt x="77" y="128"/>
                    </a:lnTo>
                    <a:lnTo>
                      <a:pt x="74" y="129"/>
                    </a:lnTo>
                    <a:lnTo>
                      <a:pt x="69" y="129"/>
                    </a:lnTo>
                    <a:lnTo>
                      <a:pt x="67" y="128"/>
                    </a:lnTo>
                    <a:lnTo>
                      <a:pt x="65" y="125"/>
                    </a:lnTo>
                    <a:lnTo>
                      <a:pt x="65" y="124"/>
                    </a:lnTo>
                    <a:lnTo>
                      <a:pt x="62" y="123"/>
                    </a:lnTo>
                    <a:lnTo>
                      <a:pt x="59" y="122"/>
                    </a:lnTo>
                    <a:lnTo>
                      <a:pt x="55" y="119"/>
                    </a:lnTo>
                    <a:lnTo>
                      <a:pt x="52" y="118"/>
                    </a:lnTo>
                    <a:lnTo>
                      <a:pt x="45" y="118"/>
                    </a:lnTo>
                    <a:lnTo>
                      <a:pt x="44" y="120"/>
                    </a:lnTo>
                    <a:lnTo>
                      <a:pt x="42" y="122"/>
                    </a:lnTo>
                    <a:lnTo>
                      <a:pt x="37" y="122"/>
                    </a:lnTo>
                    <a:lnTo>
                      <a:pt x="34" y="120"/>
                    </a:lnTo>
                    <a:lnTo>
                      <a:pt x="34" y="114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5" y="115"/>
                    </a:lnTo>
                    <a:lnTo>
                      <a:pt x="19" y="114"/>
                    </a:lnTo>
                    <a:lnTo>
                      <a:pt x="15" y="110"/>
                    </a:lnTo>
                    <a:lnTo>
                      <a:pt x="14" y="105"/>
                    </a:lnTo>
                    <a:lnTo>
                      <a:pt x="14" y="99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0" y="89"/>
                    </a:lnTo>
                    <a:lnTo>
                      <a:pt x="6" y="89"/>
                    </a:lnTo>
                    <a:lnTo>
                      <a:pt x="4" y="87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3" y="68"/>
                    </a:lnTo>
                    <a:lnTo>
                      <a:pt x="19" y="68"/>
                    </a:lnTo>
                    <a:lnTo>
                      <a:pt x="21" y="66"/>
                    </a:lnTo>
                    <a:lnTo>
                      <a:pt x="24" y="64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30" y="53"/>
                    </a:lnTo>
                    <a:lnTo>
                      <a:pt x="31" y="50"/>
                    </a:lnTo>
                    <a:lnTo>
                      <a:pt x="34" y="48"/>
                    </a:lnTo>
                    <a:lnTo>
                      <a:pt x="37" y="46"/>
                    </a:lnTo>
                    <a:lnTo>
                      <a:pt x="43" y="46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8" y="30"/>
                    </a:lnTo>
                    <a:lnTo>
                      <a:pt x="59" y="30"/>
                    </a:lnTo>
                    <a:lnTo>
                      <a:pt x="60" y="29"/>
                    </a:lnTo>
                    <a:lnTo>
                      <a:pt x="62" y="26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4" y="22"/>
                    </a:lnTo>
                    <a:lnTo>
                      <a:pt x="75" y="21"/>
                    </a:lnTo>
                    <a:lnTo>
                      <a:pt x="79" y="15"/>
                    </a:lnTo>
                    <a:lnTo>
                      <a:pt x="89" y="2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300">
                <a:extLst>
                  <a:ext uri="{FF2B5EF4-FFF2-40B4-BE49-F238E27FC236}">
                    <a16:creationId xmlns:a16="http://schemas.microsoft.com/office/drawing/2014/main" id="{F4AB0540-397E-7D43-A9E9-3385DD000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5242" y="4389347"/>
                <a:ext cx="151296" cy="18031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2" y="4"/>
                  </a:cxn>
                  <a:cxn ang="0">
                    <a:pos x="67" y="14"/>
                  </a:cxn>
                  <a:cxn ang="0">
                    <a:pos x="55" y="17"/>
                  </a:cxn>
                  <a:cxn ang="0">
                    <a:pos x="49" y="14"/>
                  </a:cxn>
                  <a:cxn ang="0">
                    <a:pos x="38" y="15"/>
                  </a:cxn>
                  <a:cxn ang="0">
                    <a:pos x="19" y="17"/>
                  </a:cxn>
                  <a:cxn ang="0">
                    <a:pos x="17" y="19"/>
                  </a:cxn>
                  <a:cxn ang="0">
                    <a:pos x="19" y="33"/>
                  </a:cxn>
                  <a:cxn ang="0">
                    <a:pos x="27" y="36"/>
                  </a:cxn>
                  <a:cxn ang="0">
                    <a:pos x="30" y="33"/>
                  </a:cxn>
                  <a:cxn ang="0">
                    <a:pos x="49" y="27"/>
                  </a:cxn>
                  <a:cxn ang="0">
                    <a:pos x="53" y="29"/>
                  </a:cxn>
                  <a:cxn ang="0">
                    <a:pos x="43" y="37"/>
                  </a:cxn>
                  <a:cxn ang="0">
                    <a:pos x="32" y="42"/>
                  </a:cxn>
                  <a:cxn ang="0">
                    <a:pos x="33" y="46"/>
                  </a:cxn>
                  <a:cxn ang="0">
                    <a:pos x="37" y="52"/>
                  </a:cxn>
                  <a:cxn ang="0">
                    <a:pos x="40" y="57"/>
                  </a:cxn>
                  <a:cxn ang="0">
                    <a:pos x="39" y="61"/>
                  </a:cxn>
                  <a:cxn ang="0">
                    <a:pos x="40" y="64"/>
                  </a:cxn>
                  <a:cxn ang="0">
                    <a:pos x="44" y="68"/>
                  </a:cxn>
                  <a:cxn ang="0">
                    <a:pos x="45" y="70"/>
                  </a:cxn>
                  <a:cxn ang="0">
                    <a:pos x="42" y="72"/>
                  </a:cxn>
                  <a:cxn ang="0">
                    <a:pos x="38" y="75"/>
                  </a:cxn>
                  <a:cxn ang="0">
                    <a:pos x="37" y="77"/>
                  </a:cxn>
                  <a:cxn ang="0">
                    <a:pos x="32" y="73"/>
                  </a:cxn>
                  <a:cxn ang="0">
                    <a:pos x="27" y="66"/>
                  </a:cxn>
                  <a:cxn ang="0">
                    <a:pos x="27" y="52"/>
                  </a:cxn>
                  <a:cxn ang="0">
                    <a:pos x="19" y="53"/>
                  </a:cxn>
                  <a:cxn ang="0">
                    <a:pos x="17" y="57"/>
                  </a:cxn>
                  <a:cxn ang="0">
                    <a:pos x="20" y="67"/>
                  </a:cxn>
                  <a:cxn ang="0">
                    <a:pos x="19" y="78"/>
                  </a:cxn>
                  <a:cxn ang="0">
                    <a:pos x="18" y="85"/>
                  </a:cxn>
                  <a:cxn ang="0">
                    <a:pos x="14" y="87"/>
                  </a:cxn>
                  <a:cxn ang="0">
                    <a:pos x="10" y="85"/>
                  </a:cxn>
                  <a:cxn ang="0">
                    <a:pos x="8" y="81"/>
                  </a:cxn>
                  <a:cxn ang="0">
                    <a:pos x="4" y="62"/>
                  </a:cxn>
                  <a:cxn ang="0">
                    <a:pos x="0" y="59"/>
                  </a:cxn>
                  <a:cxn ang="0">
                    <a:pos x="2" y="4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13"/>
                  </a:cxn>
                  <a:cxn ang="0">
                    <a:pos x="27" y="5"/>
                  </a:cxn>
                  <a:cxn ang="0">
                    <a:pos x="58" y="10"/>
                  </a:cxn>
                  <a:cxn ang="0">
                    <a:pos x="71" y="0"/>
                  </a:cxn>
                </a:cxnLst>
                <a:rect l="0" t="0" r="r" b="b"/>
                <a:pathLst>
                  <a:path w="73" h="87">
                    <a:moveTo>
                      <a:pt x="71" y="0"/>
                    </a:moveTo>
                    <a:lnTo>
                      <a:pt x="73" y="0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12"/>
                    </a:lnTo>
                    <a:lnTo>
                      <a:pt x="67" y="14"/>
                    </a:lnTo>
                    <a:lnTo>
                      <a:pt x="59" y="17"/>
                    </a:lnTo>
                    <a:lnTo>
                      <a:pt x="55" y="17"/>
                    </a:lnTo>
                    <a:lnTo>
                      <a:pt x="53" y="15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8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9" y="33"/>
                    </a:lnTo>
                    <a:lnTo>
                      <a:pt x="24" y="36"/>
                    </a:lnTo>
                    <a:lnTo>
                      <a:pt x="27" y="36"/>
                    </a:lnTo>
                    <a:lnTo>
                      <a:pt x="28" y="34"/>
                    </a:lnTo>
                    <a:lnTo>
                      <a:pt x="30" y="33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47" y="33"/>
                    </a:lnTo>
                    <a:lnTo>
                      <a:pt x="43" y="37"/>
                    </a:lnTo>
                    <a:lnTo>
                      <a:pt x="38" y="41"/>
                    </a:lnTo>
                    <a:lnTo>
                      <a:pt x="32" y="42"/>
                    </a:lnTo>
                    <a:lnTo>
                      <a:pt x="32" y="43"/>
                    </a:lnTo>
                    <a:lnTo>
                      <a:pt x="33" y="46"/>
                    </a:lnTo>
                    <a:lnTo>
                      <a:pt x="35" y="48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9" y="62"/>
                    </a:lnTo>
                    <a:lnTo>
                      <a:pt x="40" y="64"/>
                    </a:lnTo>
                    <a:lnTo>
                      <a:pt x="43" y="66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4" y="71"/>
                    </a:lnTo>
                    <a:lnTo>
                      <a:pt x="42" y="72"/>
                    </a:lnTo>
                    <a:lnTo>
                      <a:pt x="40" y="73"/>
                    </a:lnTo>
                    <a:lnTo>
                      <a:pt x="38" y="75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2" y="73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4" y="61"/>
                    </a:lnTo>
                    <a:lnTo>
                      <a:pt x="27" y="52"/>
                    </a:lnTo>
                    <a:lnTo>
                      <a:pt x="20" y="52"/>
                    </a:lnTo>
                    <a:lnTo>
                      <a:pt x="19" y="53"/>
                    </a:lnTo>
                    <a:lnTo>
                      <a:pt x="18" y="56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20" y="67"/>
                    </a:lnTo>
                    <a:lnTo>
                      <a:pt x="20" y="75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4" y="87"/>
                    </a:lnTo>
                    <a:lnTo>
                      <a:pt x="12" y="87"/>
                    </a:lnTo>
                    <a:lnTo>
                      <a:pt x="10" y="85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62"/>
                    </a:lnTo>
                    <a:lnTo>
                      <a:pt x="4" y="62"/>
                    </a:lnTo>
                    <a:lnTo>
                      <a:pt x="3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49"/>
                    </a:lnTo>
                    <a:lnTo>
                      <a:pt x="4" y="43"/>
                    </a:lnTo>
                    <a:lnTo>
                      <a:pt x="7" y="34"/>
                    </a:lnTo>
                    <a:lnTo>
                      <a:pt x="8" y="33"/>
                    </a:lnTo>
                    <a:lnTo>
                      <a:pt x="10" y="28"/>
                    </a:lnTo>
                    <a:lnTo>
                      <a:pt x="12" y="20"/>
                    </a:lnTo>
                    <a:lnTo>
                      <a:pt x="14" y="13"/>
                    </a:lnTo>
                    <a:lnTo>
                      <a:pt x="19" y="8"/>
                    </a:lnTo>
                    <a:lnTo>
                      <a:pt x="27" y="5"/>
                    </a:lnTo>
                    <a:lnTo>
                      <a:pt x="54" y="10"/>
                    </a:lnTo>
                    <a:lnTo>
                      <a:pt x="58" y="10"/>
                    </a:lnTo>
                    <a:lnTo>
                      <a:pt x="63" y="5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1">
                <a:extLst>
                  <a:ext uri="{FF2B5EF4-FFF2-40B4-BE49-F238E27FC236}">
                    <a16:creationId xmlns:a16="http://schemas.microsoft.com/office/drawing/2014/main" id="{99E4F5E6-C9A0-9C45-8718-3F730EB72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072" y="4571730"/>
                <a:ext cx="244559" cy="7046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0"/>
                  </a:cxn>
                  <a:cxn ang="0">
                    <a:pos x="29" y="3"/>
                  </a:cxn>
                  <a:cxn ang="0">
                    <a:pos x="35" y="7"/>
                  </a:cxn>
                  <a:cxn ang="0">
                    <a:pos x="43" y="10"/>
                  </a:cxn>
                  <a:cxn ang="0">
                    <a:pos x="51" y="13"/>
                  </a:cxn>
                  <a:cxn ang="0">
                    <a:pos x="56" y="10"/>
                  </a:cxn>
                  <a:cxn ang="0">
                    <a:pos x="58" y="9"/>
                  </a:cxn>
                  <a:cxn ang="0">
                    <a:pos x="63" y="7"/>
                  </a:cxn>
                  <a:cxn ang="0">
                    <a:pos x="66" y="7"/>
                  </a:cxn>
                  <a:cxn ang="0">
                    <a:pos x="70" y="9"/>
                  </a:cxn>
                  <a:cxn ang="0">
                    <a:pos x="75" y="12"/>
                  </a:cxn>
                  <a:cxn ang="0">
                    <a:pos x="78" y="14"/>
                  </a:cxn>
                  <a:cxn ang="0">
                    <a:pos x="82" y="14"/>
                  </a:cxn>
                  <a:cxn ang="0">
                    <a:pos x="94" y="13"/>
                  </a:cxn>
                  <a:cxn ang="0">
                    <a:pos x="97" y="13"/>
                  </a:cxn>
                  <a:cxn ang="0">
                    <a:pos x="95" y="14"/>
                  </a:cxn>
                  <a:cxn ang="0">
                    <a:pos x="94" y="14"/>
                  </a:cxn>
                  <a:cxn ang="0">
                    <a:pos x="92" y="15"/>
                  </a:cxn>
                  <a:cxn ang="0">
                    <a:pos x="82" y="15"/>
                  </a:cxn>
                  <a:cxn ang="0">
                    <a:pos x="89" y="21"/>
                  </a:cxn>
                  <a:cxn ang="0">
                    <a:pos x="100" y="21"/>
                  </a:cxn>
                  <a:cxn ang="0">
                    <a:pos x="102" y="23"/>
                  </a:cxn>
                  <a:cxn ang="0">
                    <a:pos x="102" y="24"/>
                  </a:cxn>
                  <a:cxn ang="0">
                    <a:pos x="104" y="26"/>
                  </a:cxn>
                  <a:cxn ang="0">
                    <a:pos x="112" y="26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28"/>
                  </a:cxn>
                  <a:cxn ang="0">
                    <a:pos x="118" y="29"/>
                  </a:cxn>
                  <a:cxn ang="0">
                    <a:pos x="118" y="31"/>
                  </a:cxn>
                  <a:cxn ang="0">
                    <a:pos x="117" y="32"/>
                  </a:cxn>
                  <a:cxn ang="0">
                    <a:pos x="115" y="34"/>
                  </a:cxn>
                  <a:cxn ang="0">
                    <a:pos x="113" y="34"/>
                  </a:cxn>
                  <a:cxn ang="0">
                    <a:pos x="110" y="33"/>
                  </a:cxn>
                  <a:cxn ang="0">
                    <a:pos x="108" y="31"/>
                  </a:cxn>
                  <a:cxn ang="0">
                    <a:pos x="105" y="31"/>
                  </a:cxn>
                  <a:cxn ang="0">
                    <a:pos x="105" y="34"/>
                  </a:cxn>
                  <a:cxn ang="0">
                    <a:pos x="84" y="31"/>
                  </a:cxn>
                  <a:cxn ang="0">
                    <a:pos x="63" y="29"/>
                  </a:cxn>
                  <a:cxn ang="0">
                    <a:pos x="58" y="27"/>
                  </a:cxn>
                  <a:cxn ang="0">
                    <a:pos x="55" y="24"/>
                  </a:cxn>
                  <a:cxn ang="0">
                    <a:pos x="53" y="23"/>
                  </a:cxn>
                  <a:cxn ang="0">
                    <a:pos x="41" y="23"/>
                  </a:cxn>
                  <a:cxn ang="0">
                    <a:pos x="30" y="21"/>
                  </a:cxn>
                  <a:cxn ang="0">
                    <a:pos x="16" y="21"/>
                  </a:cxn>
                  <a:cxn ang="0">
                    <a:pos x="14" y="19"/>
                  </a:cxn>
                  <a:cxn ang="0">
                    <a:pos x="11" y="17"/>
                  </a:cxn>
                  <a:cxn ang="0">
                    <a:pos x="9" y="13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8" y="2"/>
                  </a:cxn>
                  <a:cxn ang="0">
                    <a:pos x="19" y="0"/>
                  </a:cxn>
                </a:cxnLst>
                <a:rect l="0" t="0" r="r" b="b"/>
                <a:pathLst>
                  <a:path w="118" h="34">
                    <a:moveTo>
                      <a:pt x="19" y="0"/>
                    </a:moveTo>
                    <a:lnTo>
                      <a:pt x="20" y="0"/>
                    </a:lnTo>
                    <a:lnTo>
                      <a:pt x="29" y="3"/>
                    </a:lnTo>
                    <a:lnTo>
                      <a:pt x="35" y="7"/>
                    </a:lnTo>
                    <a:lnTo>
                      <a:pt x="43" y="10"/>
                    </a:lnTo>
                    <a:lnTo>
                      <a:pt x="51" y="13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70" y="9"/>
                    </a:lnTo>
                    <a:lnTo>
                      <a:pt x="75" y="12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94" y="13"/>
                    </a:lnTo>
                    <a:lnTo>
                      <a:pt x="97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2" y="15"/>
                    </a:lnTo>
                    <a:lnTo>
                      <a:pt x="82" y="15"/>
                    </a:lnTo>
                    <a:lnTo>
                      <a:pt x="89" y="21"/>
                    </a:lnTo>
                    <a:lnTo>
                      <a:pt x="100" y="21"/>
                    </a:lnTo>
                    <a:lnTo>
                      <a:pt x="102" y="23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12" y="26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28"/>
                    </a:lnTo>
                    <a:lnTo>
                      <a:pt x="118" y="29"/>
                    </a:lnTo>
                    <a:lnTo>
                      <a:pt x="118" y="31"/>
                    </a:lnTo>
                    <a:lnTo>
                      <a:pt x="117" y="32"/>
                    </a:lnTo>
                    <a:lnTo>
                      <a:pt x="115" y="34"/>
                    </a:lnTo>
                    <a:lnTo>
                      <a:pt x="113" y="34"/>
                    </a:lnTo>
                    <a:lnTo>
                      <a:pt x="110" y="33"/>
                    </a:lnTo>
                    <a:lnTo>
                      <a:pt x="108" y="31"/>
                    </a:lnTo>
                    <a:lnTo>
                      <a:pt x="105" y="31"/>
                    </a:lnTo>
                    <a:lnTo>
                      <a:pt x="105" y="34"/>
                    </a:lnTo>
                    <a:lnTo>
                      <a:pt x="84" y="31"/>
                    </a:lnTo>
                    <a:lnTo>
                      <a:pt x="63" y="29"/>
                    </a:lnTo>
                    <a:lnTo>
                      <a:pt x="58" y="27"/>
                    </a:lnTo>
                    <a:lnTo>
                      <a:pt x="55" y="24"/>
                    </a:lnTo>
                    <a:lnTo>
                      <a:pt x="53" y="23"/>
                    </a:lnTo>
                    <a:lnTo>
                      <a:pt x="41" y="23"/>
                    </a:lnTo>
                    <a:lnTo>
                      <a:pt x="30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1" y="17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02">
                <a:extLst>
                  <a:ext uri="{FF2B5EF4-FFF2-40B4-BE49-F238E27FC236}">
                    <a16:creationId xmlns:a16="http://schemas.microsoft.com/office/drawing/2014/main" id="{DA505046-65A1-4944-B27B-C762C0708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2186" y="4629761"/>
                <a:ext cx="74611" cy="1658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3"/>
                  </a:cxn>
                  <a:cxn ang="0">
                    <a:pos x="30" y="5"/>
                  </a:cxn>
                  <a:cxn ang="0">
                    <a:pos x="27" y="6"/>
                  </a:cxn>
                  <a:cxn ang="0">
                    <a:pos x="24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11" y="1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20" y="4"/>
                  </a:cxn>
                  <a:cxn ang="0">
                    <a:pos x="27" y="4"/>
                  </a:cxn>
                  <a:cxn ang="0">
                    <a:pos x="31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8">
                    <a:moveTo>
                      <a:pt x="36" y="0"/>
                    </a:moveTo>
                    <a:lnTo>
                      <a:pt x="34" y="3"/>
                    </a:lnTo>
                    <a:lnTo>
                      <a:pt x="30" y="5"/>
                    </a:lnTo>
                    <a:lnTo>
                      <a:pt x="27" y="6"/>
                    </a:lnTo>
                    <a:lnTo>
                      <a:pt x="24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1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1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03">
                <a:extLst>
                  <a:ext uri="{FF2B5EF4-FFF2-40B4-BE49-F238E27FC236}">
                    <a16:creationId xmlns:a16="http://schemas.microsoft.com/office/drawing/2014/main" id="{7168E1AF-B28A-3E4C-8C62-A4F7C344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647" y="4631832"/>
                <a:ext cx="51814" cy="186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0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7" y="5"/>
                  </a:cxn>
                  <a:cxn ang="0">
                    <a:pos x="15" y="7"/>
                  </a:cxn>
                  <a:cxn ang="0">
                    <a:pos x="14" y="8"/>
                  </a:cxn>
                  <a:cxn ang="0">
                    <a:pos x="11" y="9"/>
                  </a:cxn>
                  <a:cxn ang="0">
                    <a:pos x="6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2" y="3"/>
                  </a:cxn>
                  <a:cxn ang="0">
                    <a:pos x="15" y="4"/>
                  </a:cxn>
                  <a:cxn ang="0">
                    <a:pos x="15" y="0"/>
                  </a:cxn>
                </a:cxnLst>
                <a:rect l="0" t="0" r="r" b="b"/>
                <a:pathLst>
                  <a:path w="25" h="9">
                    <a:moveTo>
                      <a:pt x="15" y="0"/>
                    </a:moveTo>
                    <a:lnTo>
                      <a:pt x="25" y="0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6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2" y="3"/>
                    </a:lnTo>
                    <a:lnTo>
                      <a:pt x="15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04">
                <a:extLst>
                  <a:ext uri="{FF2B5EF4-FFF2-40B4-BE49-F238E27FC236}">
                    <a16:creationId xmlns:a16="http://schemas.microsoft.com/office/drawing/2014/main" id="{4D56E6B4-7B8A-EA4C-9327-5EA2642C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533" y="4656703"/>
                <a:ext cx="37306" cy="2487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1" y="10"/>
                  </a:cxn>
                  <a:cxn ang="0">
                    <a:pos x="11" y="7"/>
                  </a:cxn>
                  <a:cxn ang="0">
                    <a:pos x="4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8" h="12">
                    <a:moveTo>
                      <a:pt x="3" y="0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05">
                <a:extLst>
                  <a:ext uri="{FF2B5EF4-FFF2-40B4-BE49-F238E27FC236}">
                    <a16:creationId xmlns:a16="http://schemas.microsoft.com/office/drawing/2014/main" id="{323E39B2-6DFB-E348-9453-CB51DCBB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995" y="4631832"/>
                <a:ext cx="14508" cy="145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06">
                <a:extLst>
                  <a:ext uri="{FF2B5EF4-FFF2-40B4-BE49-F238E27FC236}">
                    <a16:creationId xmlns:a16="http://schemas.microsoft.com/office/drawing/2014/main" id="{D35CF8BE-BE63-2B47-B3E7-36F3A633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232" y="4638051"/>
                <a:ext cx="87046" cy="4559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7" y="0"/>
                  </a:cxn>
                  <a:cxn ang="0">
                    <a:pos x="42" y="1"/>
                  </a:cxn>
                  <a:cxn ang="0">
                    <a:pos x="36" y="6"/>
                  </a:cxn>
                  <a:cxn ang="0">
                    <a:pos x="26" y="9"/>
                  </a:cxn>
                  <a:cxn ang="0">
                    <a:pos x="18" y="10"/>
                  </a:cxn>
                  <a:cxn ang="0">
                    <a:pos x="17" y="10"/>
                  </a:cxn>
                  <a:cxn ang="0">
                    <a:pos x="17" y="15"/>
                  </a:cxn>
                  <a:cxn ang="0">
                    <a:pos x="14" y="17"/>
                  </a:cxn>
                  <a:cxn ang="0">
                    <a:pos x="11" y="20"/>
                  </a:cxn>
                  <a:cxn ang="0">
                    <a:pos x="3" y="22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4" y="7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22" y="1"/>
                  </a:cxn>
                  <a:cxn ang="0">
                    <a:pos x="29" y="0"/>
                  </a:cxn>
                </a:cxnLst>
                <a:rect l="0" t="0" r="r" b="b"/>
                <a:pathLst>
                  <a:path w="42" h="22">
                    <a:moveTo>
                      <a:pt x="29" y="0"/>
                    </a:moveTo>
                    <a:lnTo>
                      <a:pt x="37" y="0"/>
                    </a:lnTo>
                    <a:lnTo>
                      <a:pt x="42" y="1"/>
                    </a:lnTo>
                    <a:lnTo>
                      <a:pt x="36" y="6"/>
                    </a:lnTo>
                    <a:lnTo>
                      <a:pt x="26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4" y="17"/>
                    </a:lnTo>
                    <a:lnTo>
                      <a:pt x="11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07">
                <a:extLst>
                  <a:ext uri="{FF2B5EF4-FFF2-40B4-BE49-F238E27FC236}">
                    <a16:creationId xmlns:a16="http://schemas.microsoft.com/office/drawing/2014/main" id="{4067EF24-4C2F-7446-90BE-DCB8AD1F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9335" y="4505409"/>
                <a:ext cx="24870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2" y="3"/>
                  </a:cxn>
                  <a:cxn ang="0">
                    <a:pos x="12" y="6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09">
                <a:extLst>
                  <a:ext uri="{FF2B5EF4-FFF2-40B4-BE49-F238E27FC236}">
                    <a16:creationId xmlns:a16="http://schemas.microsoft.com/office/drawing/2014/main" id="{66604F58-70EB-9B41-A981-6D3CFF953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569" y="4374838"/>
                <a:ext cx="26944" cy="6839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3" y="11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1" y="22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3" y="26"/>
                  </a:cxn>
                  <a:cxn ang="0">
                    <a:pos x="5" y="29"/>
                  </a:cxn>
                  <a:cxn ang="0">
                    <a:pos x="8" y="33"/>
                  </a:cxn>
                  <a:cxn ang="0">
                    <a:pos x="6" y="33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2" y="26"/>
                  </a:cxn>
                  <a:cxn ang="0">
                    <a:pos x="2" y="16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13" h="33">
                    <a:moveTo>
                      <a:pt x="3" y="0"/>
                    </a:moveTo>
                    <a:lnTo>
                      <a:pt x="6" y="7"/>
                    </a:lnTo>
                    <a:lnTo>
                      <a:pt x="10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10">
                <a:extLst>
                  <a:ext uri="{FF2B5EF4-FFF2-40B4-BE49-F238E27FC236}">
                    <a16:creationId xmlns:a16="http://schemas.microsoft.com/office/drawing/2014/main" id="{6AB0F59F-0BD8-964F-8B37-29C2CC7B7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4672" y="4706444"/>
                <a:ext cx="33161" cy="1243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11">
                <a:extLst>
                  <a:ext uri="{FF2B5EF4-FFF2-40B4-BE49-F238E27FC236}">
                    <a16:creationId xmlns:a16="http://schemas.microsoft.com/office/drawing/2014/main" id="{A8FDB4BF-E583-CA4C-AECE-7746C3FF7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144" y="4194529"/>
                <a:ext cx="107772" cy="10155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8"/>
                  </a:cxn>
                  <a:cxn ang="0">
                    <a:pos x="51" y="25"/>
                  </a:cxn>
                  <a:cxn ang="0">
                    <a:pos x="52" y="33"/>
                  </a:cxn>
                  <a:cxn ang="0">
                    <a:pos x="49" y="36"/>
                  </a:cxn>
                  <a:cxn ang="0">
                    <a:pos x="48" y="42"/>
                  </a:cxn>
                  <a:cxn ang="0">
                    <a:pos x="43" y="35"/>
                  </a:cxn>
                  <a:cxn ang="0">
                    <a:pos x="42" y="33"/>
                  </a:cxn>
                  <a:cxn ang="0">
                    <a:pos x="39" y="33"/>
                  </a:cxn>
                  <a:cxn ang="0">
                    <a:pos x="38" y="35"/>
                  </a:cxn>
                  <a:cxn ang="0">
                    <a:pos x="42" y="42"/>
                  </a:cxn>
                  <a:cxn ang="0">
                    <a:pos x="41" y="48"/>
                  </a:cxn>
                  <a:cxn ang="0">
                    <a:pos x="38" y="49"/>
                  </a:cxn>
                  <a:cxn ang="0">
                    <a:pos x="36" y="45"/>
                  </a:cxn>
                  <a:cxn ang="0">
                    <a:pos x="32" y="47"/>
                  </a:cxn>
                  <a:cxn ang="0">
                    <a:pos x="24" y="42"/>
                  </a:cxn>
                  <a:cxn ang="0">
                    <a:pos x="23" y="31"/>
                  </a:cxn>
                  <a:cxn ang="0">
                    <a:pos x="24" y="28"/>
                  </a:cxn>
                  <a:cxn ang="0">
                    <a:pos x="18" y="25"/>
                  </a:cxn>
                  <a:cxn ang="0">
                    <a:pos x="17" y="29"/>
                  </a:cxn>
                  <a:cxn ang="0">
                    <a:pos x="14" y="29"/>
                  </a:cxn>
                  <a:cxn ang="0">
                    <a:pos x="10" y="28"/>
                  </a:cxn>
                  <a:cxn ang="0">
                    <a:pos x="7" y="30"/>
                  </a:cxn>
                  <a:cxn ang="0">
                    <a:pos x="5" y="35"/>
                  </a:cxn>
                  <a:cxn ang="0">
                    <a:pos x="3" y="40"/>
                  </a:cxn>
                  <a:cxn ang="0">
                    <a:pos x="2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2" y="26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9" y="18"/>
                  </a:cxn>
                  <a:cxn ang="0">
                    <a:pos x="12" y="14"/>
                  </a:cxn>
                  <a:cxn ang="0">
                    <a:pos x="18" y="13"/>
                  </a:cxn>
                  <a:cxn ang="0">
                    <a:pos x="21" y="16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8" y="11"/>
                  </a:cxn>
                  <a:cxn ang="0">
                    <a:pos x="32" y="10"/>
                  </a:cxn>
                  <a:cxn ang="0">
                    <a:pos x="36" y="9"/>
                  </a:cxn>
                  <a:cxn ang="0">
                    <a:pos x="37" y="4"/>
                  </a:cxn>
                  <a:cxn ang="0">
                    <a:pos x="38" y="0"/>
                  </a:cxn>
                </a:cxnLst>
                <a:rect l="0" t="0" r="r" b="b"/>
                <a:pathLst>
                  <a:path w="52" h="49">
                    <a:moveTo>
                      <a:pt x="38" y="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46" y="8"/>
                    </a:lnTo>
                    <a:lnTo>
                      <a:pt x="49" y="16"/>
                    </a:lnTo>
                    <a:lnTo>
                      <a:pt x="51" y="25"/>
                    </a:lnTo>
                    <a:lnTo>
                      <a:pt x="52" y="30"/>
                    </a:lnTo>
                    <a:lnTo>
                      <a:pt x="52" y="33"/>
                    </a:lnTo>
                    <a:lnTo>
                      <a:pt x="51" y="34"/>
                    </a:lnTo>
                    <a:lnTo>
                      <a:pt x="49" y="36"/>
                    </a:lnTo>
                    <a:lnTo>
                      <a:pt x="48" y="38"/>
                    </a:lnTo>
                    <a:lnTo>
                      <a:pt x="48" y="42"/>
                    </a:lnTo>
                    <a:lnTo>
                      <a:pt x="44" y="38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1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42" y="42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4" y="47"/>
                    </a:lnTo>
                    <a:lnTo>
                      <a:pt x="32" y="47"/>
                    </a:lnTo>
                    <a:lnTo>
                      <a:pt x="27" y="44"/>
                    </a:lnTo>
                    <a:lnTo>
                      <a:pt x="24" y="42"/>
                    </a:lnTo>
                    <a:lnTo>
                      <a:pt x="23" y="38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3" y="25"/>
                    </a:lnTo>
                    <a:lnTo>
                      <a:pt x="18" y="25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7" y="30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5" y="38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4"/>
                    </a:lnTo>
                    <a:lnTo>
                      <a:pt x="38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312">
                <a:extLst>
                  <a:ext uri="{FF2B5EF4-FFF2-40B4-BE49-F238E27FC236}">
                    <a16:creationId xmlns:a16="http://schemas.microsoft.com/office/drawing/2014/main" id="{3C1F9B4C-5242-234D-A3CC-4542E6FD8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4517" y="4165513"/>
                <a:ext cx="55959" cy="5803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4" y="9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0" y="11"/>
                  </a:cxn>
                  <a:cxn ang="0">
                    <a:pos x="19" y="13"/>
                  </a:cxn>
                  <a:cxn ang="0">
                    <a:pos x="17" y="13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7" y="27"/>
                  </a:cxn>
                  <a:cxn ang="0">
                    <a:pos x="4" y="28"/>
                  </a:cxn>
                  <a:cxn ang="0">
                    <a:pos x="0" y="28"/>
                  </a:cxn>
                  <a:cxn ang="0">
                    <a:pos x="5" y="20"/>
                  </a:cxn>
                  <a:cxn ang="0">
                    <a:pos x="18" y="10"/>
                  </a:cxn>
                  <a:cxn ang="0">
                    <a:pos x="22" y="5"/>
                  </a:cxn>
                  <a:cxn ang="0">
                    <a:pos x="23" y="4"/>
                  </a:cxn>
                  <a:cxn ang="0">
                    <a:pos x="23" y="1"/>
                  </a:cxn>
                  <a:cxn ang="0">
                    <a:pos x="24" y="0"/>
                  </a:cxn>
                </a:cxnLst>
                <a:rect l="0" t="0" r="r" b="b"/>
                <a:pathLst>
                  <a:path w="27" h="28">
                    <a:moveTo>
                      <a:pt x="24" y="0"/>
                    </a:move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0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7" y="27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5" y="20"/>
                    </a:lnTo>
                    <a:lnTo>
                      <a:pt x="18" y="10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3" y="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313">
                <a:extLst>
                  <a:ext uri="{FF2B5EF4-FFF2-40B4-BE49-F238E27FC236}">
                    <a16:creationId xmlns:a16="http://schemas.microsoft.com/office/drawing/2014/main" id="{392A9A5E-9E78-E64B-ABE2-81AE4AA63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113" y="3981057"/>
                <a:ext cx="101555" cy="1492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22" y="15"/>
                  </a:cxn>
                  <a:cxn ang="0">
                    <a:pos x="23" y="28"/>
                  </a:cxn>
                  <a:cxn ang="0">
                    <a:pos x="18" y="34"/>
                  </a:cxn>
                  <a:cxn ang="0">
                    <a:pos x="17" y="43"/>
                  </a:cxn>
                  <a:cxn ang="0">
                    <a:pos x="21" y="50"/>
                  </a:cxn>
                  <a:cxn ang="0">
                    <a:pos x="26" y="55"/>
                  </a:cxn>
                  <a:cxn ang="0">
                    <a:pos x="28" y="51"/>
                  </a:cxn>
                  <a:cxn ang="0">
                    <a:pos x="33" y="54"/>
                  </a:cxn>
                  <a:cxn ang="0">
                    <a:pos x="36" y="59"/>
                  </a:cxn>
                  <a:cxn ang="0">
                    <a:pos x="40" y="58"/>
                  </a:cxn>
                  <a:cxn ang="0">
                    <a:pos x="42" y="56"/>
                  </a:cxn>
                  <a:cxn ang="0">
                    <a:pos x="43" y="58"/>
                  </a:cxn>
                  <a:cxn ang="0">
                    <a:pos x="42" y="60"/>
                  </a:cxn>
                  <a:cxn ang="0">
                    <a:pos x="41" y="63"/>
                  </a:cxn>
                  <a:cxn ang="0">
                    <a:pos x="43" y="62"/>
                  </a:cxn>
                  <a:cxn ang="0">
                    <a:pos x="45" y="65"/>
                  </a:cxn>
                  <a:cxn ang="0">
                    <a:pos x="49" y="67"/>
                  </a:cxn>
                  <a:cxn ang="0">
                    <a:pos x="47" y="72"/>
                  </a:cxn>
                  <a:cxn ang="0">
                    <a:pos x="45" y="68"/>
                  </a:cxn>
                  <a:cxn ang="0">
                    <a:pos x="36" y="62"/>
                  </a:cxn>
                  <a:cxn ang="0">
                    <a:pos x="31" y="59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11" y="54"/>
                  </a:cxn>
                  <a:cxn ang="0">
                    <a:pos x="11" y="51"/>
                  </a:cxn>
                  <a:cxn ang="0">
                    <a:pos x="12" y="49"/>
                  </a:cxn>
                  <a:cxn ang="0">
                    <a:pos x="10" y="45"/>
                  </a:cxn>
                  <a:cxn ang="0">
                    <a:pos x="6" y="48"/>
                  </a:cxn>
                  <a:cxn ang="0">
                    <a:pos x="2" y="45"/>
                  </a:cxn>
                  <a:cxn ang="0">
                    <a:pos x="0" y="41"/>
                  </a:cxn>
                  <a:cxn ang="0">
                    <a:pos x="1" y="29"/>
                  </a:cxn>
                  <a:cxn ang="0">
                    <a:pos x="5" y="19"/>
                  </a:cxn>
                  <a:cxn ang="0">
                    <a:pos x="3" y="11"/>
                  </a:cxn>
                  <a:cxn ang="0">
                    <a:pos x="2" y="5"/>
                  </a:cxn>
                  <a:cxn ang="0">
                    <a:pos x="6" y="0"/>
                  </a:cxn>
                </a:cxnLst>
                <a:rect l="0" t="0" r="r" b="b"/>
                <a:pathLst>
                  <a:path w="49" h="72">
                    <a:moveTo>
                      <a:pt x="6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22" y="15"/>
                    </a:lnTo>
                    <a:lnTo>
                      <a:pt x="23" y="19"/>
                    </a:lnTo>
                    <a:lnTo>
                      <a:pt x="23" y="28"/>
                    </a:lnTo>
                    <a:lnTo>
                      <a:pt x="22" y="30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43"/>
                    </a:lnTo>
                    <a:lnTo>
                      <a:pt x="20" y="46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26" y="54"/>
                    </a:lnTo>
                    <a:lnTo>
                      <a:pt x="28" y="51"/>
                    </a:lnTo>
                    <a:lnTo>
                      <a:pt x="32" y="51"/>
                    </a:lnTo>
                    <a:lnTo>
                      <a:pt x="33" y="54"/>
                    </a:lnTo>
                    <a:lnTo>
                      <a:pt x="36" y="56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2" y="56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3" y="62"/>
                    </a:lnTo>
                    <a:lnTo>
                      <a:pt x="43" y="64"/>
                    </a:lnTo>
                    <a:lnTo>
                      <a:pt x="45" y="65"/>
                    </a:lnTo>
                    <a:lnTo>
                      <a:pt x="47" y="67"/>
                    </a:lnTo>
                    <a:lnTo>
                      <a:pt x="49" y="67"/>
                    </a:lnTo>
                    <a:lnTo>
                      <a:pt x="49" y="70"/>
                    </a:lnTo>
                    <a:lnTo>
                      <a:pt x="47" y="72"/>
                    </a:lnTo>
                    <a:lnTo>
                      <a:pt x="45" y="69"/>
                    </a:lnTo>
                    <a:lnTo>
                      <a:pt x="45" y="68"/>
                    </a:lnTo>
                    <a:lnTo>
                      <a:pt x="40" y="63"/>
                    </a:lnTo>
                    <a:lnTo>
                      <a:pt x="36" y="62"/>
                    </a:lnTo>
                    <a:lnTo>
                      <a:pt x="32" y="58"/>
                    </a:lnTo>
                    <a:lnTo>
                      <a:pt x="31" y="59"/>
                    </a:lnTo>
                    <a:lnTo>
                      <a:pt x="31" y="63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3" y="56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3" y="58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6"/>
                    </a:lnTo>
                    <a:lnTo>
                      <a:pt x="10" y="45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5" y="19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315">
                <a:extLst>
                  <a:ext uri="{FF2B5EF4-FFF2-40B4-BE49-F238E27FC236}">
                    <a16:creationId xmlns:a16="http://schemas.microsoft.com/office/drawing/2014/main" id="{C38221D3-256B-8145-AFDA-DF14E292C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3999" y="4144788"/>
                <a:ext cx="29015" cy="3730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1" y="4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7" y="15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4" h="18">
                    <a:moveTo>
                      <a:pt x="2" y="0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4" y="16"/>
                    </a:lnTo>
                    <a:lnTo>
                      <a:pt x="1" y="18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316">
                <a:extLst>
                  <a:ext uri="{FF2B5EF4-FFF2-40B4-BE49-F238E27FC236}">
                    <a16:creationId xmlns:a16="http://schemas.microsoft.com/office/drawing/2014/main" id="{9A0832A4-F478-9640-A138-F5DF40D0F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8507" y="4167585"/>
                <a:ext cx="26944" cy="4766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3" y="4"/>
                  </a:cxn>
                  <a:cxn ang="0">
                    <a:pos x="13" y="8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9" y="18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8" y="0"/>
                  </a:cxn>
                </a:cxnLst>
                <a:rect l="0" t="0" r="r" b="b"/>
                <a:pathLst>
                  <a:path w="13" h="23">
                    <a:moveTo>
                      <a:pt x="8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317">
                <a:extLst>
                  <a:ext uri="{FF2B5EF4-FFF2-40B4-BE49-F238E27FC236}">
                    <a16:creationId xmlns:a16="http://schemas.microsoft.com/office/drawing/2014/main" id="{AE524BD2-3DF8-F044-B904-31C46B168A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3378" y="4171730"/>
                <a:ext cx="12435" cy="2901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14">
                    <a:moveTo>
                      <a:pt x="1" y="10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1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319">
                <a:extLst>
                  <a:ext uri="{FF2B5EF4-FFF2-40B4-BE49-F238E27FC236}">
                    <a16:creationId xmlns:a16="http://schemas.microsoft.com/office/drawing/2014/main" id="{FFCA8022-4A28-B74B-A51E-07DEAAE8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869" y="4130279"/>
                <a:ext cx="22799" cy="20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320">
                <a:extLst>
                  <a:ext uri="{FF2B5EF4-FFF2-40B4-BE49-F238E27FC236}">
                    <a16:creationId xmlns:a16="http://schemas.microsoft.com/office/drawing/2014/main" id="{BF5C32DE-1DAC-2244-837D-164707316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93" y="4105409"/>
                <a:ext cx="26944" cy="29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3" y="8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321">
                <a:extLst>
                  <a:ext uri="{FF2B5EF4-FFF2-40B4-BE49-F238E27FC236}">
                    <a16:creationId xmlns:a16="http://schemas.microsoft.com/office/drawing/2014/main" id="{01C9B46B-6CC4-9143-9508-9205C725B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5709" y="4111627"/>
                <a:ext cx="8290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322">
                <a:extLst>
                  <a:ext uri="{FF2B5EF4-FFF2-40B4-BE49-F238E27FC236}">
                    <a16:creationId xmlns:a16="http://schemas.microsoft.com/office/drawing/2014/main" id="{982D476F-E453-8848-874A-75EAD5B9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6331" y="3806964"/>
                <a:ext cx="39379" cy="7253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2"/>
                  </a:cxn>
                  <a:cxn ang="0">
                    <a:pos x="19" y="8"/>
                  </a:cxn>
                  <a:cxn ang="0">
                    <a:pos x="18" y="17"/>
                  </a:cxn>
                  <a:cxn ang="0">
                    <a:pos x="14" y="26"/>
                  </a:cxn>
                  <a:cxn ang="0">
                    <a:pos x="10" y="32"/>
                  </a:cxn>
                  <a:cxn ang="0">
                    <a:pos x="5" y="35"/>
                  </a:cxn>
                  <a:cxn ang="0">
                    <a:pos x="3" y="35"/>
                  </a:cxn>
                  <a:cxn ang="0">
                    <a:pos x="2" y="34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2" y="17"/>
                  </a:cxn>
                  <a:cxn ang="0">
                    <a:pos x="5" y="8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19" h="35">
                    <a:moveTo>
                      <a:pt x="14" y="0"/>
                    </a:moveTo>
                    <a:lnTo>
                      <a:pt x="18" y="2"/>
                    </a:lnTo>
                    <a:lnTo>
                      <a:pt x="19" y="8"/>
                    </a:lnTo>
                    <a:lnTo>
                      <a:pt x="18" y="17"/>
                    </a:lnTo>
                    <a:lnTo>
                      <a:pt x="14" y="26"/>
                    </a:lnTo>
                    <a:lnTo>
                      <a:pt x="10" y="32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323">
                <a:extLst>
                  <a:ext uri="{FF2B5EF4-FFF2-40B4-BE49-F238E27FC236}">
                    <a16:creationId xmlns:a16="http://schemas.microsoft.com/office/drawing/2014/main" id="{BA14297B-72D4-3E46-AF57-3A522CBD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8612" y="3935461"/>
                <a:ext cx="58031" cy="5388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28" y="7"/>
                  </a:cxn>
                  <a:cxn ang="0">
                    <a:pos x="26" y="9"/>
                  </a:cxn>
                  <a:cxn ang="0">
                    <a:pos x="25" y="13"/>
                  </a:cxn>
                  <a:cxn ang="0">
                    <a:pos x="20" y="21"/>
                  </a:cxn>
                  <a:cxn ang="0">
                    <a:pos x="16" y="23"/>
                  </a:cxn>
                  <a:cxn ang="0">
                    <a:pos x="13" y="24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5" y="9"/>
                  </a:cxn>
                  <a:cxn ang="0">
                    <a:pos x="18" y="2"/>
                  </a:cxn>
                  <a:cxn ang="0">
                    <a:pos x="23" y="0"/>
                  </a:cxn>
                </a:cxnLst>
                <a:rect l="0" t="0" r="r" b="b"/>
                <a:pathLst>
                  <a:path w="28" h="26">
                    <a:moveTo>
                      <a:pt x="23" y="0"/>
                    </a:moveTo>
                    <a:lnTo>
                      <a:pt x="24" y="2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6" y="9"/>
                    </a:lnTo>
                    <a:lnTo>
                      <a:pt x="25" y="13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5" y="9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324">
                <a:extLst>
                  <a:ext uri="{FF2B5EF4-FFF2-40B4-BE49-F238E27FC236}">
                    <a16:creationId xmlns:a16="http://schemas.microsoft.com/office/drawing/2014/main" id="{D4530CFA-B99F-5B4E-BF61-227BCAF44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9855" y="4466030"/>
                <a:ext cx="39379" cy="352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3" y="9"/>
                  </a:cxn>
                  <a:cxn ang="0">
                    <a:pos x="14" y="11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10" y="12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19" h="17">
                    <a:moveTo>
                      <a:pt x="7" y="0"/>
                    </a:moveTo>
                    <a:lnTo>
                      <a:pt x="9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0" y="12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325">
                <a:extLst>
                  <a:ext uri="{FF2B5EF4-FFF2-40B4-BE49-F238E27FC236}">
                    <a16:creationId xmlns:a16="http://schemas.microsoft.com/office/drawing/2014/main" id="{CB40EF40-C522-6F4C-BBF6-EAC6190E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9958" y="4490900"/>
                <a:ext cx="16580" cy="16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326">
                <a:extLst>
                  <a:ext uri="{FF2B5EF4-FFF2-40B4-BE49-F238E27FC236}">
                    <a16:creationId xmlns:a16="http://schemas.microsoft.com/office/drawing/2014/main" id="{99AED55C-0994-434E-A76D-C94731A8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6488" y="4455668"/>
                <a:ext cx="16580" cy="227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5"/>
                  </a:cxn>
                  <a:cxn ang="0">
                    <a:pos x="7" y="6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7" y="10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4" y="5"/>
                    </a:lnTo>
                    <a:lnTo>
                      <a:pt x="7" y="6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327">
                <a:extLst>
                  <a:ext uri="{FF2B5EF4-FFF2-40B4-BE49-F238E27FC236}">
                    <a16:creationId xmlns:a16="http://schemas.microsoft.com/office/drawing/2014/main" id="{EFE55B77-A3D6-004C-BEEF-A972704BF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399" y="4403854"/>
                <a:ext cx="18653" cy="207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6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10">
                    <a:moveTo>
                      <a:pt x="3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328">
                <a:extLst>
                  <a:ext uri="{FF2B5EF4-FFF2-40B4-BE49-F238E27FC236}">
                    <a16:creationId xmlns:a16="http://schemas.microsoft.com/office/drawing/2014/main" id="{8517D196-484E-C840-8445-4084555B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382" y="3578986"/>
                <a:ext cx="55959" cy="7253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20" y="4"/>
                  </a:cxn>
                  <a:cxn ang="0">
                    <a:pos x="24" y="4"/>
                  </a:cxn>
                  <a:cxn ang="0">
                    <a:pos x="24" y="8"/>
                  </a:cxn>
                  <a:cxn ang="0">
                    <a:pos x="27" y="10"/>
                  </a:cxn>
                  <a:cxn ang="0">
                    <a:pos x="27" y="15"/>
                  </a:cxn>
                  <a:cxn ang="0">
                    <a:pos x="24" y="15"/>
                  </a:cxn>
                  <a:cxn ang="0">
                    <a:pos x="21" y="24"/>
                  </a:cxn>
                  <a:cxn ang="0">
                    <a:pos x="19" y="32"/>
                  </a:cxn>
                  <a:cxn ang="0">
                    <a:pos x="14" y="35"/>
                  </a:cxn>
                  <a:cxn ang="0">
                    <a:pos x="12" y="35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6" y="29"/>
                  </a:cxn>
                  <a:cxn ang="0">
                    <a:pos x="6" y="27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11" y="20"/>
                  </a:cxn>
                  <a:cxn ang="0">
                    <a:pos x="12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9" y="10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1" y="0"/>
                  </a:cxn>
                </a:cxnLst>
                <a:rect l="0" t="0" r="r" b="b"/>
                <a:pathLst>
                  <a:path w="27" h="35">
                    <a:moveTo>
                      <a:pt x="11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1" y="24"/>
                    </a:lnTo>
                    <a:lnTo>
                      <a:pt x="19" y="32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7" y="25"/>
                    </a:lnTo>
                    <a:lnTo>
                      <a:pt x="9" y="23"/>
                    </a:lnTo>
                    <a:lnTo>
                      <a:pt x="11" y="20"/>
                    </a:lnTo>
                    <a:lnTo>
                      <a:pt x="12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329">
                <a:extLst>
                  <a:ext uri="{FF2B5EF4-FFF2-40B4-BE49-F238E27FC236}">
                    <a16:creationId xmlns:a16="http://schemas.microsoft.com/office/drawing/2014/main" id="{C07ED07F-9174-0042-96FE-260837CB7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0631" y="3564478"/>
                <a:ext cx="58031" cy="435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8" y="3"/>
                  </a:cxn>
                  <a:cxn ang="0">
                    <a:pos x="28" y="7"/>
                  </a:cxn>
                  <a:cxn ang="0">
                    <a:pos x="25" y="12"/>
                  </a:cxn>
                  <a:cxn ang="0">
                    <a:pos x="24" y="13"/>
                  </a:cxn>
                  <a:cxn ang="0">
                    <a:pos x="20" y="13"/>
                  </a:cxn>
                  <a:cxn ang="0">
                    <a:pos x="18" y="11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1" y="18"/>
                  </a:cxn>
                  <a:cxn ang="0">
                    <a:pos x="6" y="21"/>
                  </a:cxn>
                  <a:cxn ang="0">
                    <a:pos x="4" y="18"/>
                  </a:cxn>
                  <a:cxn ang="0">
                    <a:pos x="4" y="15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6" y="2"/>
                  </a:cxn>
                  <a:cxn ang="0">
                    <a:pos x="18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1">
                    <a:moveTo>
                      <a:pt x="20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8" y="7"/>
                    </a:lnTo>
                    <a:lnTo>
                      <a:pt x="25" y="12"/>
                    </a:lnTo>
                    <a:lnTo>
                      <a:pt x="24" y="13"/>
                    </a:lnTo>
                    <a:lnTo>
                      <a:pt x="20" y="13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6" y="21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330">
                <a:extLst>
                  <a:ext uri="{FF2B5EF4-FFF2-40B4-BE49-F238E27FC236}">
                    <a16:creationId xmlns:a16="http://schemas.microsoft.com/office/drawing/2014/main" id="{AD590B25-63F3-5746-A7D4-90F7414FB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7470" y="3367587"/>
                <a:ext cx="269429" cy="221762"/>
              </a:xfrm>
              <a:custGeom>
                <a:avLst/>
                <a:gdLst/>
                <a:ahLst/>
                <a:cxnLst>
                  <a:cxn ang="0">
                    <a:pos x="73" y="57"/>
                  </a:cxn>
                  <a:cxn ang="0">
                    <a:pos x="73" y="56"/>
                  </a:cxn>
                  <a:cxn ang="0">
                    <a:pos x="120" y="0"/>
                  </a:cxn>
                  <a:cxn ang="0">
                    <a:pos x="123" y="2"/>
                  </a:cxn>
                  <a:cxn ang="0">
                    <a:pos x="124" y="7"/>
                  </a:cxn>
                  <a:cxn ang="0">
                    <a:pos x="125" y="14"/>
                  </a:cxn>
                  <a:cxn ang="0">
                    <a:pos x="130" y="25"/>
                  </a:cxn>
                  <a:cxn ang="0">
                    <a:pos x="129" y="30"/>
                  </a:cxn>
                  <a:cxn ang="0">
                    <a:pos x="124" y="41"/>
                  </a:cxn>
                  <a:cxn ang="0">
                    <a:pos x="119" y="42"/>
                  </a:cxn>
                  <a:cxn ang="0">
                    <a:pos x="118" y="62"/>
                  </a:cxn>
                  <a:cxn ang="0">
                    <a:pos x="113" y="68"/>
                  </a:cxn>
                  <a:cxn ang="0">
                    <a:pos x="114" y="75"/>
                  </a:cxn>
                  <a:cxn ang="0">
                    <a:pos x="115" y="78"/>
                  </a:cxn>
                  <a:cxn ang="0">
                    <a:pos x="110" y="82"/>
                  </a:cxn>
                  <a:cxn ang="0">
                    <a:pos x="105" y="81"/>
                  </a:cxn>
                  <a:cxn ang="0">
                    <a:pos x="99" y="85"/>
                  </a:cxn>
                  <a:cxn ang="0">
                    <a:pos x="95" y="90"/>
                  </a:cxn>
                  <a:cxn ang="0">
                    <a:pos x="93" y="88"/>
                  </a:cxn>
                  <a:cxn ang="0">
                    <a:pos x="86" y="90"/>
                  </a:cxn>
                  <a:cxn ang="0">
                    <a:pos x="83" y="93"/>
                  </a:cxn>
                  <a:cxn ang="0">
                    <a:pos x="75" y="92"/>
                  </a:cxn>
                  <a:cxn ang="0">
                    <a:pos x="73" y="88"/>
                  </a:cxn>
                  <a:cxn ang="0">
                    <a:pos x="69" y="86"/>
                  </a:cxn>
                  <a:cxn ang="0">
                    <a:pos x="66" y="91"/>
                  </a:cxn>
                  <a:cxn ang="0">
                    <a:pos x="69" y="95"/>
                  </a:cxn>
                  <a:cxn ang="0">
                    <a:pos x="66" y="96"/>
                  </a:cxn>
                  <a:cxn ang="0">
                    <a:pos x="63" y="98"/>
                  </a:cxn>
                  <a:cxn ang="0">
                    <a:pos x="58" y="105"/>
                  </a:cxn>
                  <a:cxn ang="0">
                    <a:pos x="54" y="105"/>
                  </a:cxn>
                  <a:cxn ang="0">
                    <a:pos x="51" y="102"/>
                  </a:cxn>
                  <a:cxn ang="0">
                    <a:pos x="53" y="96"/>
                  </a:cxn>
                  <a:cxn ang="0">
                    <a:pos x="49" y="91"/>
                  </a:cxn>
                  <a:cxn ang="0">
                    <a:pos x="39" y="88"/>
                  </a:cxn>
                  <a:cxn ang="0">
                    <a:pos x="37" y="92"/>
                  </a:cxn>
                  <a:cxn ang="0">
                    <a:pos x="30" y="93"/>
                  </a:cxn>
                  <a:cxn ang="0">
                    <a:pos x="17" y="97"/>
                  </a:cxn>
                  <a:cxn ang="0">
                    <a:pos x="0" y="98"/>
                  </a:cxn>
                  <a:cxn ang="0">
                    <a:pos x="4" y="96"/>
                  </a:cxn>
                  <a:cxn ang="0">
                    <a:pos x="11" y="90"/>
                  </a:cxn>
                  <a:cxn ang="0">
                    <a:pos x="27" y="78"/>
                  </a:cxn>
                  <a:cxn ang="0">
                    <a:pos x="59" y="76"/>
                  </a:cxn>
                  <a:cxn ang="0">
                    <a:pos x="66" y="66"/>
                  </a:cxn>
                  <a:cxn ang="0">
                    <a:pos x="69" y="62"/>
                  </a:cxn>
                  <a:cxn ang="0">
                    <a:pos x="71" y="58"/>
                  </a:cxn>
                  <a:cxn ang="0">
                    <a:pos x="73" y="62"/>
                  </a:cxn>
                  <a:cxn ang="0">
                    <a:pos x="79" y="61"/>
                  </a:cxn>
                  <a:cxn ang="0">
                    <a:pos x="85" y="57"/>
                  </a:cxn>
                  <a:cxn ang="0">
                    <a:pos x="100" y="43"/>
                  </a:cxn>
                  <a:cxn ang="0">
                    <a:pos x="108" y="23"/>
                  </a:cxn>
                  <a:cxn ang="0">
                    <a:pos x="106" y="20"/>
                  </a:cxn>
                  <a:cxn ang="0">
                    <a:pos x="105" y="15"/>
                  </a:cxn>
                  <a:cxn ang="0">
                    <a:pos x="109" y="8"/>
                  </a:cxn>
                  <a:cxn ang="0">
                    <a:pos x="115" y="4"/>
                  </a:cxn>
                  <a:cxn ang="0">
                    <a:pos x="116" y="7"/>
                  </a:cxn>
                  <a:cxn ang="0">
                    <a:pos x="120" y="5"/>
                  </a:cxn>
                  <a:cxn ang="0">
                    <a:pos x="118" y="4"/>
                  </a:cxn>
                </a:cxnLst>
                <a:rect l="0" t="0" r="r" b="b"/>
                <a:pathLst>
                  <a:path w="130" h="107">
                    <a:moveTo>
                      <a:pt x="73" y="56"/>
                    </a:moveTo>
                    <a:lnTo>
                      <a:pt x="73" y="57"/>
                    </a:lnTo>
                    <a:lnTo>
                      <a:pt x="71" y="58"/>
                    </a:lnTo>
                    <a:lnTo>
                      <a:pt x="73" y="56"/>
                    </a:lnTo>
                    <a:close/>
                    <a:moveTo>
                      <a:pt x="118" y="0"/>
                    </a:moveTo>
                    <a:lnTo>
                      <a:pt x="120" y="0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4" y="7"/>
                    </a:lnTo>
                    <a:lnTo>
                      <a:pt x="124" y="10"/>
                    </a:lnTo>
                    <a:lnTo>
                      <a:pt x="125" y="14"/>
                    </a:lnTo>
                    <a:lnTo>
                      <a:pt x="129" y="22"/>
                    </a:lnTo>
                    <a:lnTo>
                      <a:pt x="130" y="25"/>
                    </a:lnTo>
                    <a:lnTo>
                      <a:pt x="130" y="28"/>
                    </a:lnTo>
                    <a:lnTo>
                      <a:pt x="129" y="30"/>
                    </a:lnTo>
                    <a:lnTo>
                      <a:pt x="124" y="36"/>
                    </a:lnTo>
                    <a:lnTo>
                      <a:pt x="124" y="41"/>
                    </a:lnTo>
                    <a:lnTo>
                      <a:pt x="120" y="41"/>
                    </a:lnTo>
                    <a:lnTo>
                      <a:pt x="119" y="42"/>
                    </a:lnTo>
                    <a:lnTo>
                      <a:pt x="118" y="44"/>
                    </a:lnTo>
                    <a:lnTo>
                      <a:pt x="118" y="62"/>
                    </a:lnTo>
                    <a:lnTo>
                      <a:pt x="114" y="66"/>
                    </a:lnTo>
                    <a:lnTo>
                      <a:pt x="113" y="68"/>
                    </a:lnTo>
                    <a:lnTo>
                      <a:pt x="113" y="73"/>
                    </a:lnTo>
                    <a:lnTo>
                      <a:pt x="114" y="75"/>
                    </a:lnTo>
                    <a:lnTo>
                      <a:pt x="114" y="77"/>
                    </a:lnTo>
                    <a:lnTo>
                      <a:pt x="115" y="78"/>
                    </a:lnTo>
                    <a:lnTo>
                      <a:pt x="113" y="81"/>
                    </a:lnTo>
                    <a:lnTo>
                      <a:pt x="110" y="82"/>
                    </a:lnTo>
                    <a:lnTo>
                      <a:pt x="105" y="87"/>
                    </a:lnTo>
                    <a:lnTo>
                      <a:pt x="105" y="81"/>
                    </a:lnTo>
                    <a:lnTo>
                      <a:pt x="101" y="82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4" y="90"/>
                    </a:lnTo>
                    <a:lnTo>
                      <a:pt x="93" y="88"/>
                    </a:lnTo>
                    <a:lnTo>
                      <a:pt x="89" y="88"/>
                    </a:lnTo>
                    <a:lnTo>
                      <a:pt x="86" y="90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78" y="93"/>
                    </a:lnTo>
                    <a:lnTo>
                      <a:pt x="75" y="92"/>
                    </a:lnTo>
                    <a:lnTo>
                      <a:pt x="74" y="91"/>
                    </a:lnTo>
                    <a:lnTo>
                      <a:pt x="73" y="88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6" y="88"/>
                    </a:lnTo>
                    <a:lnTo>
                      <a:pt x="66" y="91"/>
                    </a:lnTo>
                    <a:lnTo>
                      <a:pt x="68" y="92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66" y="96"/>
                    </a:lnTo>
                    <a:lnTo>
                      <a:pt x="65" y="97"/>
                    </a:lnTo>
                    <a:lnTo>
                      <a:pt x="63" y="98"/>
                    </a:lnTo>
                    <a:lnTo>
                      <a:pt x="60" y="101"/>
                    </a:lnTo>
                    <a:lnTo>
                      <a:pt x="58" y="105"/>
                    </a:lnTo>
                    <a:lnTo>
                      <a:pt x="56" y="107"/>
                    </a:lnTo>
                    <a:lnTo>
                      <a:pt x="54" y="105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51" y="100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49" y="91"/>
                    </a:lnTo>
                    <a:lnTo>
                      <a:pt x="44" y="88"/>
                    </a:lnTo>
                    <a:lnTo>
                      <a:pt x="39" y="88"/>
                    </a:lnTo>
                    <a:lnTo>
                      <a:pt x="37" y="90"/>
                    </a:lnTo>
                    <a:lnTo>
                      <a:pt x="37" y="92"/>
                    </a:lnTo>
                    <a:lnTo>
                      <a:pt x="31" y="92"/>
                    </a:lnTo>
                    <a:lnTo>
                      <a:pt x="30" y="93"/>
                    </a:lnTo>
                    <a:lnTo>
                      <a:pt x="27" y="93"/>
                    </a:lnTo>
                    <a:lnTo>
                      <a:pt x="17" y="97"/>
                    </a:lnTo>
                    <a:lnTo>
                      <a:pt x="6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4" y="96"/>
                    </a:lnTo>
                    <a:lnTo>
                      <a:pt x="5" y="95"/>
                    </a:lnTo>
                    <a:lnTo>
                      <a:pt x="11" y="90"/>
                    </a:lnTo>
                    <a:lnTo>
                      <a:pt x="21" y="80"/>
                    </a:lnTo>
                    <a:lnTo>
                      <a:pt x="27" y="78"/>
                    </a:lnTo>
                    <a:lnTo>
                      <a:pt x="54" y="78"/>
                    </a:lnTo>
                    <a:lnTo>
                      <a:pt x="59" y="76"/>
                    </a:lnTo>
                    <a:lnTo>
                      <a:pt x="61" y="71"/>
                    </a:lnTo>
                    <a:lnTo>
                      <a:pt x="66" y="66"/>
                    </a:lnTo>
                    <a:lnTo>
                      <a:pt x="68" y="63"/>
                    </a:lnTo>
                    <a:lnTo>
                      <a:pt x="69" y="62"/>
                    </a:lnTo>
                    <a:lnTo>
                      <a:pt x="70" y="59"/>
                    </a:lnTo>
                    <a:lnTo>
                      <a:pt x="71" y="58"/>
                    </a:lnTo>
                    <a:lnTo>
                      <a:pt x="71" y="61"/>
                    </a:lnTo>
                    <a:lnTo>
                      <a:pt x="73" y="62"/>
                    </a:lnTo>
                    <a:lnTo>
                      <a:pt x="76" y="62"/>
                    </a:lnTo>
                    <a:lnTo>
                      <a:pt x="79" y="61"/>
                    </a:lnTo>
                    <a:lnTo>
                      <a:pt x="80" y="59"/>
                    </a:lnTo>
                    <a:lnTo>
                      <a:pt x="85" y="57"/>
                    </a:lnTo>
                    <a:lnTo>
                      <a:pt x="93" y="52"/>
                    </a:lnTo>
                    <a:lnTo>
                      <a:pt x="100" y="43"/>
                    </a:lnTo>
                    <a:lnTo>
                      <a:pt x="105" y="3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6" y="20"/>
                    </a:lnTo>
                    <a:lnTo>
                      <a:pt x="105" y="20"/>
                    </a:lnTo>
                    <a:lnTo>
                      <a:pt x="105" y="15"/>
                    </a:lnTo>
                    <a:lnTo>
                      <a:pt x="108" y="12"/>
                    </a:lnTo>
                    <a:lnTo>
                      <a:pt x="109" y="8"/>
                    </a:lnTo>
                    <a:lnTo>
                      <a:pt x="113" y="5"/>
                    </a:lnTo>
                    <a:lnTo>
                      <a:pt x="115" y="4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4"/>
                    </a:lnTo>
                    <a:lnTo>
                      <a:pt x="118" y="4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331">
                <a:extLst>
                  <a:ext uri="{FF2B5EF4-FFF2-40B4-BE49-F238E27FC236}">
                    <a16:creationId xmlns:a16="http://schemas.microsoft.com/office/drawing/2014/main" id="{5B6F3414-86F6-AA45-BD8D-18D455D59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5086" y="3247380"/>
                <a:ext cx="138860" cy="11813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0" y="7"/>
                  </a:cxn>
                  <a:cxn ang="0">
                    <a:pos x="38" y="13"/>
                  </a:cxn>
                  <a:cxn ang="0">
                    <a:pos x="45" y="18"/>
                  </a:cxn>
                  <a:cxn ang="0">
                    <a:pos x="55" y="21"/>
                  </a:cxn>
                  <a:cxn ang="0">
                    <a:pos x="58" y="21"/>
                  </a:cxn>
                  <a:cxn ang="0">
                    <a:pos x="60" y="19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3" y="22"/>
                  </a:cxn>
                  <a:cxn ang="0">
                    <a:pos x="62" y="24"/>
                  </a:cxn>
                  <a:cxn ang="0">
                    <a:pos x="64" y="29"/>
                  </a:cxn>
                  <a:cxn ang="0">
                    <a:pos x="67" y="31"/>
                  </a:cxn>
                  <a:cxn ang="0">
                    <a:pos x="63" y="33"/>
                  </a:cxn>
                  <a:cxn ang="0">
                    <a:pos x="59" y="34"/>
                  </a:cxn>
                  <a:cxn ang="0">
                    <a:pos x="54" y="34"/>
                  </a:cxn>
                  <a:cxn ang="0">
                    <a:pos x="47" y="37"/>
                  </a:cxn>
                  <a:cxn ang="0">
                    <a:pos x="42" y="42"/>
                  </a:cxn>
                  <a:cxn ang="0">
                    <a:pos x="40" y="46"/>
                  </a:cxn>
                  <a:cxn ang="0">
                    <a:pos x="39" y="48"/>
                  </a:cxn>
                  <a:cxn ang="0">
                    <a:pos x="34" y="46"/>
                  </a:cxn>
                  <a:cxn ang="0">
                    <a:pos x="30" y="43"/>
                  </a:cxn>
                  <a:cxn ang="0">
                    <a:pos x="27" y="42"/>
                  </a:cxn>
                  <a:cxn ang="0">
                    <a:pos x="22" y="38"/>
                  </a:cxn>
                  <a:cxn ang="0">
                    <a:pos x="20" y="39"/>
                  </a:cxn>
                  <a:cxn ang="0">
                    <a:pos x="19" y="42"/>
                  </a:cxn>
                  <a:cxn ang="0">
                    <a:pos x="14" y="42"/>
                  </a:cxn>
                  <a:cxn ang="0">
                    <a:pos x="11" y="41"/>
                  </a:cxn>
                  <a:cxn ang="0">
                    <a:pos x="8" y="41"/>
                  </a:cxn>
                  <a:cxn ang="0">
                    <a:pos x="6" y="42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0" y="49"/>
                  </a:cxn>
                  <a:cxn ang="0">
                    <a:pos x="11" y="49"/>
                  </a:cxn>
                  <a:cxn ang="0">
                    <a:pos x="13" y="51"/>
                  </a:cxn>
                  <a:cxn ang="0">
                    <a:pos x="14" y="51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6" y="55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3" y="38"/>
                  </a:cxn>
                  <a:cxn ang="0">
                    <a:pos x="8" y="33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18" y="28"/>
                  </a:cxn>
                  <a:cxn ang="0">
                    <a:pos x="23" y="16"/>
                  </a:cxn>
                  <a:cxn ang="0">
                    <a:pos x="23" y="8"/>
                  </a:cxn>
                  <a:cxn ang="0">
                    <a:pos x="22" y="7"/>
                  </a:cxn>
                  <a:cxn ang="0">
                    <a:pos x="22" y="3"/>
                  </a:cxn>
                  <a:cxn ang="0">
                    <a:pos x="24" y="0"/>
                  </a:cxn>
                </a:cxnLst>
                <a:rect l="0" t="0" r="r" b="b"/>
                <a:pathLst>
                  <a:path w="67" h="57">
                    <a:moveTo>
                      <a:pt x="24" y="0"/>
                    </a:moveTo>
                    <a:lnTo>
                      <a:pt x="30" y="7"/>
                    </a:lnTo>
                    <a:lnTo>
                      <a:pt x="38" y="13"/>
                    </a:lnTo>
                    <a:lnTo>
                      <a:pt x="45" y="18"/>
                    </a:lnTo>
                    <a:lnTo>
                      <a:pt x="55" y="21"/>
                    </a:lnTo>
                    <a:lnTo>
                      <a:pt x="58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62" y="24"/>
                    </a:lnTo>
                    <a:lnTo>
                      <a:pt x="64" y="29"/>
                    </a:lnTo>
                    <a:lnTo>
                      <a:pt x="67" y="31"/>
                    </a:lnTo>
                    <a:lnTo>
                      <a:pt x="63" y="33"/>
                    </a:lnTo>
                    <a:lnTo>
                      <a:pt x="59" y="34"/>
                    </a:lnTo>
                    <a:lnTo>
                      <a:pt x="54" y="34"/>
                    </a:lnTo>
                    <a:lnTo>
                      <a:pt x="47" y="37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9" y="48"/>
                    </a:lnTo>
                    <a:lnTo>
                      <a:pt x="34" y="46"/>
                    </a:lnTo>
                    <a:lnTo>
                      <a:pt x="30" y="43"/>
                    </a:lnTo>
                    <a:lnTo>
                      <a:pt x="27" y="42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9" y="42"/>
                    </a:lnTo>
                    <a:lnTo>
                      <a:pt x="14" y="42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6" y="42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3" y="51"/>
                    </a:lnTo>
                    <a:lnTo>
                      <a:pt x="14" y="51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6" y="55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3" y="38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18" y="28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2" y="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332">
                <a:extLst>
                  <a:ext uri="{FF2B5EF4-FFF2-40B4-BE49-F238E27FC236}">
                    <a16:creationId xmlns:a16="http://schemas.microsoft.com/office/drawing/2014/main" id="{68D85F23-30C3-D243-A5D0-095025D9C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9801" y="3276396"/>
                <a:ext cx="20725" cy="20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0" h="10">
                    <a:moveTo>
                      <a:pt x="9" y="0"/>
                    </a:moveTo>
                    <a:lnTo>
                      <a:pt x="10" y="2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333">
                <a:extLst>
                  <a:ext uri="{FF2B5EF4-FFF2-40B4-BE49-F238E27FC236}">
                    <a16:creationId xmlns:a16="http://schemas.microsoft.com/office/drawing/2014/main" id="{AC6679AD-D04C-2D47-9DF6-0B65D805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469" y="3245308"/>
                <a:ext cx="31089" cy="2279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0"/>
                  </a:cxn>
                  <a:cxn ang="0">
                    <a:pos x="15" y="4"/>
                  </a:cxn>
                  <a:cxn ang="0">
                    <a:pos x="11" y="4"/>
                  </a:cxn>
                  <a:cxn ang="0">
                    <a:pos x="6" y="6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9" y="0"/>
                  </a:cxn>
                </a:cxnLst>
                <a:rect l="0" t="0" r="r" b="b"/>
                <a:pathLst>
                  <a:path w="15" h="11">
                    <a:moveTo>
                      <a:pt x="9" y="0"/>
                    </a:moveTo>
                    <a:lnTo>
                      <a:pt x="15" y="0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334">
                <a:extLst>
                  <a:ext uri="{FF2B5EF4-FFF2-40B4-BE49-F238E27FC236}">
                    <a16:creationId xmlns:a16="http://schemas.microsoft.com/office/drawing/2014/main" id="{0294058E-6379-4F45-ACA0-4D250CE1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354" y="3222510"/>
                <a:ext cx="18653" cy="145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7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9" y="0"/>
                    </a:lnTo>
                    <a:lnTo>
                      <a:pt x="7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335">
                <a:extLst>
                  <a:ext uri="{FF2B5EF4-FFF2-40B4-BE49-F238E27FC236}">
                    <a16:creationId xmlns:a16="http://schemas.microsoft.com/office/drawing/2014/main" id="{70C22562-48F9-8740-ACBE-9C3A7088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536" y="2963444"/>
                <a:ext cx="70466" cy="26735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9" y="19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0" y="51"/>
                  </a:cxn>
                  <a:cxn ang="0">
                    <a:pos x="23" y="56"/>
                  </a:cxn>
                  <a:cxn ang="0">
                    <a:pos x="29" y="70"/>
                  </a:cxn>
                  <a:cxn ang="0">
                    <a:pos x="34" y="83"/>
                  </a:cxn>
                  <a:cxn ang="0">
                    <a:pos x="32" y="82"/>
                  </a:cxn>
                  <a:cxn ang="0">
                    <a:pos x="30" y="80"/>
                  </a:cxn>
                  <a:cxn ang="0">
                    <a:pos x="28" y="78"/>
                  </a:cxn>
                  <a:cxn ang="0">
                    <a:pos x="25" y="78"/>
                  </a:cxn>
                  <a:cxn ang="0">
                    <a:pos x="19" y="81"/>
                  </a:cxn>
                  <a:cxn ang="0">
                    <a:pos x="15" y="86"/>
                  </a:cxn>
                  <a:cxn ang="0">
                    <a:pos x="13" y="93"/>
                  </a:cxn>
                  <a:cxn ang="0">
                    <a:pos x="13" y="102"/>
                  </a:cxn>
                  <a:cxn ang="0">
                    <a:pos x="15" y="110"/>
                  </a:cxn>
                  <a:cxn ang="0">
                    <a:pos x="20" y="116"/>
                  </a:cxn>
                  <a:cxn ang="0">
                    <a:pos x="24" y="122"/>
                  </a:cxn>
                  <a:cxn ang="0">
                    <a:pos x="24" y="124"/>
                  </a:cxn>
                  <a:cxn ang="0">
                    <a:pos x="23" y="124"/>
                  </a:cxn>
                  <a:cxn ang="0">
                    <a:pos x="20" y="121"/>
                  </a:cxn>
                  <a:cxn ang="0">
                    <a:pos x="19" y="119"/>
                  </a:cxn>
                  <a:cxn ang="0">
                    <a:pos x="14" y="119"/>
                  </a:cxn>
                  <a:cxn ang="0">
                    <a:pos x="10" y="122"/>
                  </a:cxn>
                  <a:cxn ang="0">
                    <a:pos x="10" y="125"/>
                  </a:cxn>
                  <a:cxn ang="0">
                    <a:pos x="7" y="129"/>
                  </a:cxn>
                  <a:cxn ang="0">
                    <a:pos x="5" y="129"/>
                  </a:cxn>
                  <a:cxn ang="0">
                    <a:pos x="5" y="111"/>
                  </a:cxn>
                  <a:cxn ang="0">
                    <a:pos x="7" y="106"/>
                  </a:cxn>
                  <a:cxn ang="0">
                    <a:pos x="7" y="92"/>
                  </a:cxn>
                  <a:cxn ang="0">
                    <a:pos x="5" y="90"/>
                  </a:cxn>
                  <a:cxn ang="0">
                    <a:pos x="5" y="82"/>
                  </a:cxn>
                  <a:cxn ang="0">
                    <a:pos x="7" y="80"/>
                  </a:cxn>
                  <a:cxn ang="0">
                    <a:pos x="7" y="49"/>
                  </a:cxn>
                  <a:cxn ang="0">
                    <a:pos x="5" y="46"/>
                  </a:cxn>
                  <a:cxn ang="0">
                    <a:pos x="0" y="36"/>
                  </a:cxn>
                  <a:cxn ang="0">
                    <a:pos x="2" y="27"/>
                  </a:cxn>
                  <a:cxn ang="0">
                    <a:pos x="4" y="18"/>
                  </a:cxn>
                  <a:cxn ang="0">
                    <a:pos x="9" y="14"/>
                  </a:cxn>
                  <a:cxn ang="0">
                    <a:pos x="9" y="13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34" h="129">
                    <a:moveTo>
                      <a:pt x="10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0" y="51"/>
                    </a:lnTo>
                    <a:lnTo>
                      <a:pt x="23" y="56"/>
                    </a:lnTo>
                    <a:lnTo>
                      <a:pt x="29" y="70"/>
                    </a:lnTo>
                    <a:lnTo>
                      <a:pt x="34" y="83"/>
                    </a:lnTo>
                    <a:lnTo>
                      <a:pt x="32" y="82"/>
                    </a:lnTo>
                    <a:lnTo>
                      <a:pt x="30" y="80"/>
                    </a:lnTo>
                    <a:lnTo>
                      <a:pt x="28" y="78"/>
                    </a:lnTo>
                    <a:lnTo>
                      <a:pt x="25" y="78"/>
                    </a:lnTo>
                    <a:lnTo>
                      <a:pt x="19" y="81"/>
                    </a:lnTo>
                    <a:lnTo>
                      <a:pt x="15" y="86"/>
                    </a:lnTo>
                    <a:lnTo>
                      <a:pt x="13" y="93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20" y="116"/>
                    </a:lnTo>
                    <a:lnTo>
                      <a:pt x="24" y="122"/>
                    </a:lnTo>
                    <a:lnTo>
                      <a:pt x="24" y="124"/>
                    </a:lnTo>
                    <a:lnTo>
                      <a:pt x="23" y="124"/>
                    </a:lnTo>
                    <a:lnTo>
                      <a:pt x="20" y="121"/>
                    </a:lnTo>
                    <a:lnTo>
                      <a:pt x="19" y="119"/>
                    </a:lnTo>
                    <a:lnTo>
                      <a:pt x="14" y="119"/>
                    </a:lnTo>
                    <a:lnTo>
                      <a:pt x="10" y="122"/>
                    </a:lnTo>
                    <a:lnTo>
                      <a:pt x="10" y="125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11"/>
                    </a:lnTo>
                    <a:lnTo>
                      <a:pt x="7" y="106"/>
                    </a:lnTo>
                    <a:lnTo>
                      <a:pt x="7" y="92"/>
                    </a:lnTo>
                    <a:lnTo>
                      <a:pt x="5" y="90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0" y="36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336">
                <a:extLst>
                  <a:ext uri="{FF2B5EF4-FFF2-40B4-BE49-F238E27FC236}">
                    <a16:creationId xmlns:a16="http://schemas.microsoft.com/office/drawing/2014/main" id="{5F082ED3-72A0-FC49-B663-9936A66D8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509" y="2302305"/>
                <a:ext cx="84975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1"/>
                  </a:cxn>
                  <a:cxn ang="0">
                    <a:pos x="32" y="2"/>
                  </a:cxn>
                  <a:cxn ang="0">
                    <a:pos x="39" y="6"/>
                  </a:cxn>
                  <a:cxn ang="0">
                    <a:pos x="41" y="10"/>
                  </a:cxn>
                  <a:cxn ang="0">
                    <a:pos x="37" y="12"/>
                  </a:cxn>
                  <a:cxn ang="0">
                    <a:pos x="30" y="15"/>
                  </a:cxn>
                  <a:cxn ang="0">
                    <a:pos x="10" y="17"/>
                  </a:cxn>
                  <a:cxn ang="0">
                    <a:pos x="4" y="17"/>
                  </a:cxn>
                  <a:cxn ang="0">
                    <a:pos x="1" y="16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41" h="17">
                    <a:moveTo>
                      <a:pt x="20" y="0"/>
                    </a:moveTo>
                    <a:lnTo>
                      <a:pt x="25" y="1"/>
                    </a:lnTo>
                    <a:lnTo>
                      <a:pt x="32" y="2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37" y="12"/>
                    </a:lnTo>
                    <a:lnTo>
                      <a:pt x="30" y="15"/>
                    </a:lnTo>
                    <a:lnTo>
                      <a:pt x="10" y="17"/>
                    </a:lnTo>
                    <a:lnTo>
                      <a:pt x="4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337">
                <a:extLst>
                  <a:ext uri="{FF2B5EF4-FFF2-40B4-BE49-F238E27FC236}">
                    <a16:creationId xmlns:a16="http://schemas.microsoft.com/office/drawing/2014/main" id="{89E3E61E-AD0B-C040-AF3B-3DDC6872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586" y="2372771"/>
                <a:ext cx="33161" cy="18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4" y="9"/>
                  </a:cxn>
                  <a:cxn ang="0">
                    <a:pos x="12" y="9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338">
                <a:extLst>
                  <a:ext uri="{FF2B5EF4-FFF2-40B4-BE49-F238E27FC236}">
                    <a16:creationId xmlns:a16="http://schemas.microsoft.com/office/drawing/2014/main" id="{CF52FC65-0835-9449-8E55-16FF97BB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169" y="2103342"/>
                <a:ext cx="14508" cy="1865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3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7" y="3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339">
                <a:extLst>
                  <a:ext uri="{FF2B5EF4-FFF2-40B4-BE49-F238E27FC236}">
                    <a16:creationId xmlns:a16="http://schemas.microsoft.com/office/drawing/2014/main" id="{407D8E65-3565-7146-AB20-8940B1A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368" y="2163446"/>
                <a:ext cx="35234" cy="2487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6" y="3"/>
                  </a:cxn>
                  <a:cxn ang="0">
                    <a:pos x="17" y="4"/>
                  </a:cxn>
                  <a:cxn ang="0">
                    <a:pos x="17" y="9"/>
                  </a:cxn>
                  <a:cxn ang="0">
                    <a:pos x="12" y="12"/>
                  </a:cxn>
                  <a:cxn ang="0">
                    <a:pos x="5" y="12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17" h="12">
                    <a:moveTo>
                      <a:pt x="6" y="0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7" y="9"/>
                    </a:lnTo>
                    <a:lnTo>
                      <a:pt x="12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340">
                <a:extLst>
                  <a:ext uri="{FF2B5EF4-FFF2-40B4-BE49-F238E27FC236}">
                    <a16:creationId xmlns:a16="http://schemas.microsoft.com/office/drawing/2014/main" id="{24C6F4DE-C3E3-6D4E-A42F-584628ED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6850" y="1918887"/>
                <a:ext cx="147151" cy="8290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3" y="0"/>
                  </a:cxn>
                  <a:cxn ang="0">
                    <a:pos x="43" y="7"/>
                  </a:cxn>
                  <a:cxn ang="0">
                    <a:pos x="42" y="10"/>
                  </a:cxn>
                  <a:cxn ang="0">
                    <a:pos x="43" y="9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9" y="5"/>
                  </a:cxn>
                  <a:cxn ang="0">
                    <a:pos x="54" y="6"/>
                  </a:cxn>
                  <a:cxn ang="0">
                    <a:pos x="62" y="11"/>
                  </a:cxn>
                  <a:cxn ang="0">
                    <a:pos x="68" y="16"/>
                  </a:cxn>
                  <a:cxn ang="0">
                    <a:pos x="71" y="21"/>
                  </a:cxn>
                  <a:cxn ang="0">
                    <a:pos x="68" y="26"/>
                  </a:cxn>
                  <a:cxn ang="0">
                    <a:pos x="63" y="30"/>
                  </a:cxn>
                  <a:cxn ang="0">
                    <a:pos x="56" y="31"/>
                  </a:cxn>
                  <a:cxn ang="0">
                    <a:pos x="39" y="31"/>
                  </a:cxn>
                  <a:cxn ang="0">
                    <a:pos x="36" y="33"/>
                  </a:cxn>
                  <a:cxn ang="0">
                    <a:pos x="33" y="33"/>
                  </a:cxn>
                  <a:cxn ang="0">
                    <a:pos x="31" y="34"/>
                  </a:cxn>
                  <a:cxn ang="0">
                    <a:pos x="28" y="3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2" y="39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2" y="29"/>
                  </a:cxn>
                  <a:cxn ang="0">
                    <a:pos x="3" y="28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23" y="6"/>
                  </a:cxn>
                  <a:cxn ang="0">
                    <a:pos x="29" y="1"/>
                  </a:cxn>
                  <a:cxn ang="0">
                    <a:pos x="38" y="0"/>
                  </a:cxn>
                </a:cxnLst>
                <a:rect l="0" t="0" r="r" b="b"/>
                <a:pathLst>
                  <a:path w="71" h="40">
                    <a:moveTo>
                      <a:pt x="38" y="0"/>
                    </a:moveTo>
                    <a:lnTo>
                      <a:pt x="43" y="0"/>
                    </a:lnTo>
                    <a:lnTo>
                      <a:pt x="43" y="7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4" y="6"/>
                    </a:lnTo>
                    <a:lnTo>
                      <a:pt x="62" y="11"/>
                    </a:lnTo>
                    <a:lnTo>
                      <a:pt x="68" y="16"/>
                    </a:lnTo>
                    <a:lnTo>
                      <a:pt x="71" y="21"/>
                    </a:lnTo>
                    <a:lnTo>
                      <a:pt x="68" y="26"/>
                    </a:lnTo>
                    <a:lnTo>
                      <a:pt x="63" y="30"/>
                    </a:lnTo>
                    <a:lnTo>
                      <a:pt x="56" y="31"/>
                    </a:lnTo>
                    <a:lnTo>
                      <a:pt x="39" y="31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7" y="40"/>
                    </a:lnTo>
                    <a:lnTo>
                      <a:pt x="4" y="40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23" y="6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341">
                <a:extLst>
                  <a:ext uri="{FF2B5EF4-FFF2-40B4-BE49-F238E27FC236}">
                    <a16:creationId xmlns:a16="http://schemas.microsoft.com/office/drawing/2014/main" id="{8156C2CD-B17C-B04C-8C59-C707C30C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815" y="1879508"/>
                <a:ext cx="55959" cy="290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7" y="3"/>
                  </a:cxn>
                  <a:cxn ang="0">
                    <a:pos x="22" y="5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25" y="10"/>
                  </a:cxn>
                  <a:cxn ang="0">
                    <a:pos x="18" y="13"/>
                  </a:cxn>
                  <a:cxn ang="0">
                    <a:pos x="12" y="14"/>
                  </a:cxn>
                  <a:cxn ang="0">
                    <a:pos x="7" y="14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5" y="0"/>
                  </a:cxn>
                </a:cxnLst>
                <a:rect l="0" t="0" r="r" b="b"/>
                <a:pathLst>
                  <a:path w="27" h="14">
                    <a:moveTo>
                      <a:pt x="5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5" y="10"/>
                    </a:lnTo>
                    <a:lnTo>
                      <a:pt x="18" y="13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42">
                <a:extLst>
                  <a:ext uri="{FF2B5EF4-FFF2-40B4-BE49-F238E27FC236}">
                    <a16:creationId xmlns:a16="http://schemas.microsoft.com/office/drawing/2014/main" id="{7D6DEF6A-5B18-B74F-8091-77B145C8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395" y="1817332"/>
                <a:ext cx="201036" cy="14093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7" y="5"/>
                  </a:cxn>
                  <a:cxn ang="0">
                    <a:pos x="63" y="10"/>
                  </a:cxn>
                  <a:cxn ang="0">
                    <a:pos x="68" y="15"/>
                  </a:cxn>
                  <a:cxn ang="0">
                    <a:pos x="66" y="15"/>
                  </a:cxn>
                  <a:cxn ang="0">
                    <a:pos x="64" y="16"/>
                  </a:cxn>
                  <a:cxn ang="0">
                    <a:pos x="63" y="16"/>
                  </a:cxn>
                  <a:cxn ang="0">
                    <a:pos x="63" y="24"/>
                  </a:cxn>
                  <a:cxn ang="0">
                    <a:pos x="62" y="26"/>
                  </a:cxn>
                  <a:cxn ang="0">
                    <a:pos x="61" y="28"/>
                  </a:cxn>
                  <a:cxn ang="0">
                    <a:pos x="57" y="30"/>
                  </a:cxn>
                  <a:cxn ang="0">
                    <a:pos x="54" y="31"/>
                  </a:cxn>
                  <a:cxn ang="0">
                    <a:pos x="67" y="31"/>
                  </a:cxn>
                  <a:cxn ang="0">
                    <a:pos x="69" y="33"/>
                  </a:cxn>
                  <a:cxn ang="0">
                    <a:pos x="72" y="35"/>
                  </a:cxn>
                  <a:cxn ang="0">
                    <a:pos x="88" y="35"/>
                  </a:cxn>
                  <a:cxn ang="0">
                    <a:pos x="91" y="36"/>
                  </a:cxn>
                  <a:cxn ang="0">
                    <a:pos x="94" y="40"/>
                  </a:cxn>
                  <a:cxn ang="0">
                    <a:pos x="97" y="44"/>
                  </a:cxn>
                  <a:cxn ang="0">
                    <a:pos x="94" y="45"/>
                  </a:cxn>
                  <a:cxn ang="0">
                    <a:pos x="94" y="51"/>
                  </a:cxn>
                  <a:cxn ang="0">
                    <a:pos x="93" y="54"/>
                  </a:cxn>
                  <a:cxn ang="0">
                    <a:pos x="92" y="55"/>
                  </a:cxn>
                  <a:cxn ang="0">
                    <a:pos x="89" y="55"/>
                  </a:cxn>
                  <a:cxn ang="0">
                    <a:pos x="87" y="56"/>
                  </a:cxn>
                  <a:cxn ang="0">
                    <a:pos x="86" y="56"/>
                  </a:cxn>
                  <a:cxn ang="0">
                    <a:pos x="88" y="58"/>
                  </a:cxn>
                  <a:cxn ang="0">
                    <a:pos x="89" y="59"/>
                  </a:cxn>
                  <a:cxn ang="0">
                    <a:pos x="92" y="60"/>
                  </a:cxn>
                  <a:cxn ang="0">
                    <a:pos x="92" y="62"/>
                  </a:cxn>
                  <a:cxn ang="0">
                    <a:pos x="89" y="67"/>
                  </a:cxn>
                  <a:cxn ang="0">
                    <a:pos x="87" y="68"/>
                  </a:cxn>
                  <a:cxn ang="0">
                    <a:pos x="84" y="68"/>
                  </a:cxn>
                  <a:cxn ang="0">
                    <a:pos x="67" y="65"/>
                  </a:cxn>
                  <a:cxn ang="0">
                    <a:pos x="53" y="63"/>
                  </a:cxn>
                  <a:cxn ang="0">
                    <a:pos x="38" y="60"/>
                  </a:cxn>
                  <a:cxn ang="0">
                    <a:pos x="33" y="59"/>
                  </a:cxn>
                  <a:cxn ang="0">
                    <a:pos x="28" y="54"/>
                  </a:cxn>
                  <a:cxn ang="0">
                    <a:pos x="22" y="49"/>
                  </a:cxn>
                  <a:cxn ang="0">
                    <a:pos x="17" y="45"/>
                  </a:cxn>
                  <a:cxn ang="0">
                    <a:pos x="28" y="41"/>
                  </a:cxn>
                  <a:cxn ang="0">
                    <a:pos x="37" y="36"/>
                  </a:cxn>
                  <a:cxn ang="0">
                    <a:pos x="47" y="33"/>
                  </a:cxn>
                  <a:cxn ang="0">
                    <a:pos x="41" y="33"/>
                  </a:cxn>
                  <a:cxn ang="0">
                    <a:pos x="37" y="31"/>
                  </a:cxn>
                  <a:cxn ang="0">
                    <a:pos x="30" y="31"/>
                  </a:cxn>
                  <a:cxn ang="0">
                    <a:pos x="15" y="29"/>
                  </a:cxn>
                  <a:cxn ang="0">
                    <a:pos x="0" y="24"/>
                  </a:cxn>
                  <a:cxn ang="0">
                    <a:pos x="18" y="14"/>
                  </a:cxn>
                  <a:cxn ang="0">
                    <a:pos x="25" y="7"/>
                  </a:cxn>
                  <a:cxn ang="0">
                    <a:pos x="33" y="2"/>
                  </a:cxn>
                  <a:cxn ang="0">
                    <a:pos x="43" y="0"/>
                  </a:cxn>
                </a:cxnLst>
                <a:rect l="0" t="0" r="r" b="b"/>
                <a:pathLst>
                  <a:path w="97" h="68">
                    <a:moveTo>
                      <a:pt x="43" y="0"/>
                    </a:moveTo>
                    <a:lnTo>
                      <a:pt x="51" y="1"/>
                    </a:lnTo>
                    <a:lnTo>
                      <a:pt x="57" y="5"/>
                    </a:lnTo>
                    <a:lnTo>
                      <a:pt x="63" y="10"/>
                    </a:lnTo>
                    <a:lnTo>
                      <a:pt x="68" y="15"/>
                    </a:lnTo>
                    <a:lnTo>
                      <a:pt x="66" y="15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1" y="28"/>
                    </a:lnTo>
                    <a:lnTo>
                      <a:pt x="57" y="30"/>
                    </a:lnTo>
                    <a:lnTo>
                      <a:pt x="54" y="31"/>
                    </a:lnTo>
                    <a:lnTo>
                      <a:pt x="67" y="31"/>
                    </a:lnTo>
                    <a:lnTo>
                      <a:pt x="69" y="33"/>
                    </a:lnTo>
                    <a:lnTo>
                      <a:pt x="72" y="35"/>
                    </a:lnTo>
                    <a:lnTo>
                      <a:pt x="88" y="35"/>
                    </a:lnTo>
                    <a:lnTo>
                      <a:pt x="91" y="36"/>
                    </a:lnTo>
                    <a:lnTo>
                      <a:pt x="94" y="40"/>
                    </a:lnTo>
                    <a:lnTo>
                      <a:pt x="97" y="44"/>
                    </a:lnTo>
                    <a:lnTo>
                      <a:pt x="94" y="45"/>
                    </a:lnTo>
                    <a:lnTo>
                      <a:pt x="94" y="51"/>
                    </a:lnTo>
                    <a:lnTo>
                      <a:pt x="93" y="54"/>
                    </a:lnTo>
                    <a:lnTo>
                      <a:pt x="92" y="55"/>
                    </a:lnTo>
                    <a:lnTo>
                      <a:pt x="89" y="55"/>
                    </a:lnTo>
                    <a:lnTo>
                      <a:pt x="87" y="56"/>
                    </a:lnTo>
                    <a:lnTo>
                      <a:pt x="86" y="56"/>
                    </a:lnTo>
                    <a:lnTo>
                      <a:pt x="88" y="58"/>
                    </a:lnTo>
                    <a:lnTo>
                      <a:pt x="89" y="59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89" y="67"/>
                    </a:lnTo>
                    <a:lnTo>
                      <a:pt x="87" y="68"/>
                    </a:lnTo>
                    <a:lnTo>
                      <a:pt x="84" y="68"/>
                    </a:lnTo>
                    <a:lnTo>
                      <a:pt x="67" y="65"/>
                    </a:lnTo>
                    <a:lnTo>
                      <a:pt x="53" y="63"/>
                    </a:lnTo>
                    <a:lnTo>
                      <a:pt x="38" y="60"/>
                    </a:lnTo>
                    <a:lnTo>
                      <a:pt x="33" y="59"/>
                    </a:lnTo>
                    <a:lnTo>
                      <a:pt x="28" y="54"/>
                    </a:lnTo>
                    <a:lnTo>
                      <a:pt x="22" y="49"/>
                    </a:lnTo>
                    <a:lnTo>
                      <a:pt x="17" y="45"/>
                    </a:lnTo>
                    <a:lnTo>
                      <a:pt x="28" y="41"/>
                    </a:lnTo>
                    <a:lnTo>
                      <a:pt x="37" y="36"/>
                    </a:lnTo>
                    <a:lnTo>
                      <a:pt x="47" y="33"/>
                    </a:lnTo>
                    <a:lnTo>
                      <a:pt x="41" y="33"/>
                    </a:lnTo>
                    <a:lnTo>
                      <a:pt x="37" y="31"/>
                    </a:lnTo>
                    <a:lnTo>
                      <a:pt x="30" y="31"/>
                    </a:lnTo>
                    <a:lnTo>
                      <a:pt x="15" y="29"/>
                    </a:lnTo>
                    <a:lnTo>
                      <a:pt x="0" y="24"/>
                    </a:lnTo>
                    <a:lnTo>
                      <a:pt x="18" y="14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343">
                <a:extLst>
                  <a:ext uri="{FF2B5EF4-FFF2-40B4-BE49-F238E27FC236}">
                    <a16:creationId xmlns:a16="http://schemas.microsoft.com/office/drawing/2014/main" id="{E605A244-FF27-E449-9249-DFF392203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9442" y="2039094"/>
                <a:ext cx="24870" cy="1865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344">
                <a:extLst>
                  <a:ext uri="{FF2B5EF4-FFF2-40B4-BE49-F238E27FC236}">
                    <a16:creationId xmlns:a16="http://schemas.microsoft.com/office/drawing/2014/main" id="{42469C5C-38E2-4542-BAA9-3E0071038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5090" y="1819405"/>
                <a:ext cx="33161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0"/>
                    </a:lnTo>
                    <a:lnTo>
                      <a:pt x="16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345">
                <a:extLst>
                  <a:ext uri="{FF2B5EF4-FFF2-40B4-BE49-F238E27FC236}">
                    <a16:creationId xmlns:a16="http://schemas.microsoft.com/office/drawing/2014/main" id="{F7DD2DB9-1F19-5144-9B31-3053A3D36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3016" y="1983135"/>
                <a:ext cx="26944" cy="1450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0"/>
                  </a:cxn>
                  <a:cxn ang="0">
                    <a:pos x="12" y="3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13" h="7">
                    <a:moveTo>
                      <a:pt x="3" y="0"/>
                    </a:moveTo>
                    <a:lnTo>
                      <a:pt x="13" y="0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347">
                <a:extLst>
                  <a:ext uri="{FF2B5EF4-FFF2-40B4-BE49-F238E27FC236}">
                    <a16:creationId xmlns:a16="http://schemas.microsoft.com/office/drawing/2014/main" id="{9C836605-6F3D-D448-A7A0-94A4260F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8765" y="2084690"/>
                <a:ext cx="184456" cy="7046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25" y="3"/>
                  </a:cxn>
                  <a:cxn ang="0">
                    <a:pos x="35" y="11"/>
                  </a:cxn>
                  <a:cxn ang="0">
                    <a:pos x="42" y="13"/>
                  </a:cxn>
                  <a:cxn ang="0">
                    <a:pos x="42" y="9"/>
                  </a:cxn>
                  <a:cxn ang="0">
                    <a:pos x="46" y="2"/>
                  </a:cxn>
                  <a:cxn ang="0">
                    <a:pos x="49" y="2"/>
                  </a:cxn>
                  <a:cxn ang="0">
                    <a:pos x="57" y="3"/>
                  </a:cxn>
                  <a:cxn ang="0">
                    <a:pos x="80" y="11"/>
                  </a:cxn>
                  <a:cxn ang="0">
                    <a:pos x="89" y="13"/>
                  </a:cxn>
                  <a:cxn ang="0">
                    <a:pos x="87" y="17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69" y="27"/>
                  </a:cxn>
                  <a:cxn ang="0">
                    <a:pos x="66" y="28"/>
                  </a:cxn>
                  <a:cxn ang="0">
                    <a:pos x="64" y="31"/>
                  </a:cxn>
                  <a:cxn ang="0">
                    <a:pos x="59" y="31"/>
                  </a:cxn>
                  <a:cxn ang="0">
                    <a:pos x="57" y="28"/>
                  </a:cxn>
                  <a:cxn ang="0">
                    <a:pos x="55" y="27"/>
                  </a:cxn>
                  <a:cxn ang="0">
                    <a:pos x="51" y="27"/>
                  </a:cxn>
                  <a:cxn ang="0">
                    <a:pos x="50" y="28"/>
                  </a:cxn>
                  <a:cxn ang="0">
                    <a:pos x="47" y="29"/>
                  </a:cxn>
                  <a:cxn ang="0">
                    <a:pos x="42" y="29"/>
                  </a:cxn>
                  <a:cxn ang="0">
                    <a:pos x="38" y="33"/>
                  </a:cxn>
                  <a:cxn ang="0">
                    <a:pos x="33" y="33"/>
                  </a:cxn>
                  <a:cxn ang="0">
                    <a:pos x="28" y="28"/>
                  </a:cxn>
                  <a:cxn ang="0">
                    <a:pos x="25" y="32"/>
                  </a:cxn>
                  <a:cxn ang="0">
                    <a:pos x="20" y="34"/>
                  </a:cxn>
                  <a:cxn ang="0">
                    <a:pos x="10" y="32"/>
                  </a:cxn>
                  <a:cxn ang="0">
                    <a:pos x="2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0" y="3"/>
                  </a:cxn>
                  <a:cxn ang="0">
                    <a:pos x="13" y="0"/>
                  </a:cxn>
                </a:cxnLst>
                <a:rect l="0" t="0" r="r" b="b"/>
                <a:pathLst>
                  <a:path w="89" h="34">
                    <a:moveTo>
                      <a:pt x="13" y="0"/>
                    </a:moveTo>
                    <a:lnTo>
                      <a:pt x="17" y="0"/>
                    </a:lnTo>
                    <a:lnTo>
                      <a:pt x="25" y="3"/>
                    </a:lnTo>
                    <a:lnTo>
                      <a:pt x="35" y="11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46" y="2"/>
                    </a:lnTo>
                    <a:lnTo>
                      <a:pt x="49" y="2"/>
                    </a:lnTo>
                    <a:lnTo>
                      <a:pt x="57" y="3"/>
                    </a:lnTo>
                    <a:lnTo>
                      <a:pt x="80" y="11"/>
                    </a:lnTo>
                    <a:lnTo>
                      <a:pt x="89" y="13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69" y="27"/>
                    </a:lnTo>
                    <a:lnTo>
                      <a:pt x="66" y="28"/>
                    </a:lnTo>
                    <a:lnTo>
                      <a:pt x="64" y="31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7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47" y="29"/>
                    </a:lnTo>
                    <a:lnTo>
                      <a:pt x="42" y="29"/>
                    </a:lnTo>
                    <a:lnTo>
                      <a:pt x="38" y="33"/>
                    </a:lnTo>
                    <a:lnTo>
                      <a:pt x="33" y="33"/>
                    </a:lnTo>
                    <a:lnTo>
                      <a:pt x="28" y="28"/>
                    </a:lnTo>
                    <a:lnTo>
                      <a:pt x="25" y="32"/>
                    </a:lnTo>
                    <a:lnTo>
                      <a:pt x="20" y="34"/>
                    </a:lnTo>
                    <a:lnTo>
                      <a:pt x="10" y="32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349">
                <a:extLst>
                  <a:ext uri="{FF2B5EF4-FFF2-40B4-BE49-F238E27FC236}">
                    <a16:creationId xmlns:a16="http://schemas.microsoft.com/office/drawing/2014/main" id="{08FA141B-3ADC-3F45-B93C-524F0576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2190" y="4132353"/>
                <a:ext cx="26944" cy="103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0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5">
                    <a:moveTo>
                      <a:pt x="7" y="0"/>
                    </a:moveTo>
                    <a:lnTo>
                      <a:pt x="13" y="0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351">
                <a:extLst>
                  <a:ext uri="{FF2B5EF4-FFF2-40B4-BE49-F238E27FC236}">
                    <a16:creationId xmlns:a16="http://schemas.microsoft.com/office/drawing/2014/main" id="{A97CB7FB-704D-C44C-9503-68D13B13C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1304" y="2194533"/>
                <a:ext cx="80829" cy="352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0" y="3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9" y="17"/>
                  </a:cxn>
                  <a:cxn ang="0">
                    <a:pos x="26" y="17"/>
                  </a:cxn>
                  <a:cxn ang="0">
                    <a:pos x="19" y="13"/>
                  </a:cxn>
                  <a:cxn ang="0">
                    <a:pos x="10" y="12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5" y="5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39" h="17">
                    <a:moveTo>
                      <a:pt x="20" y="0"/>
                    </a:moveTo>
                    <a:lnTo>
                      <a:pt x="26" y="2"/>
                    </a:lnTo>
                    <a:lnTo>
                      <a:pt x="30" y="3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9" y="17"/>
                    </a:lnTo>
                    <a:lnTo>
                      <a:pt x="26" y="17"/>
                    </a:lnTo>
                    <a:lnTo>
                      <a:pt x="19" y="13"/>
                    </a:lnTo>
                    <a:lnTo>
                      <a:pt x="10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352">
                <a:extLst>
                  <a:ext uri="{FF2B5EF4-FFF2-40B4-BE49-F238E27FC236}">
                    <a16:creationId xmlns:a16="http://schemas.microsoft.com/office/drawing/2014/main" id="{6253376F-3581-D645-9B0F-E64AF4F45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0526" y="2117850"/>
                <a:ext cx="109845" cy="35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4" y="2"/>
                  </a:cxn>
                  <a:cxn ang="0">
                    <a:pos x="26" y="5"/>
                  </a:cxn>
                  <a:cxn ang="0">
                    <a:pos x="37" y="6"/>
                  </a:cxn>
                  <a:cxn ang="0">
                    <a:pos x="46" y="7"/>
                  </a:cxn>
                  <a:cxn ang="0">
                    <a:pos x="51" y="7"/>
                  </a:cxn>
                  <a:cxn ang="0">
                    <a:pos x="53" y="10"/>
                  </a:cxn>
                  <a:cxn ang="0">
                    <a:pos x="53" y="11"/>
                  </a:cxn>
                  <a:cxn ang="0">
                    <a:pos x="52" y="13"/>
                  </a:cxn>
                  <a:cxn ang="0">
                    <a:pos x="51" y="15"/>
                  </a:cxn>
                  <a:cxn ang="0">
                    <a:pos x="48" y="16"/>
                  </a:cxn>
                  <a:cxn ang="0">
                    <a:pos x="44" y="16"/>
                  </a:cxn>
                  <a:cxn ang="0">
                    <a:pos x="41" y="17"/>
                  </a:cxn>
                  <a:cxn ang="0">
                    <a:pos x="34" y="17"/>
                  </a:cxn>
                  <a:cxn ang="0">
                    <a:pos x="26" y="16"/>
                  </a:cxn>
                  <a:cxn ang="0">
                    <a:pos x="17" y="13"/>
                  </a:cxn>
                  <a:cxn ang="0">
                    <a:pos x="8" y="8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53" h="17">
                    <a:moveTo>
                      <a:pt x="0" y="0"/>
                    </a:moveTo>
                    <a:lnTo>
                      <a:pt x="6" y="1"/>
                    </a:lnTo>
                    <a:lnTo>
                      <a:pt x="14" y="2"/>
                    </a:lnTo>
                    <a:lnTo>
                      <a:pt x="26" y="5"/>
                    </a:lnTo>
                    <a:lnTo>
                      <a:pt x="37" y="6"/>
                    </a:lnTo>
                    <a:lnTo>
                      <a:pt x="46" y="7"/>
                    </a:lnTo>
                    <a:lnTo>
                      <a:pt x="51" y="7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1" y="15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1" y="17"/>
                    </a:lnTo>
                    <a:lnTo>
                      <a:pt x="34" y="17"/>
                    </a:lnTo>
                    <a:lnTo>
                      <a:pt x="26" y="16"/>
                    </a:lnTo>
                    <a:lnTo>
                      <a:pt x="17" y="13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353">
                <a:extLst>
                  <a:ext uri="{FF2B5EF4-FFF2-40B4-BE49-F238E27FC236}">
                    <a16:creationId xmlns:a16="http://schemas.microsoft.com/office/drawing/2014/main" id="{917A1D6B-FCED-5146-917A-95A70F49B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159" y="2173808"/>
                <a:ext cx="24870" cy="207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3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358">
                <a:extLst>
                  <a:ext uri="{FF2B5EF4-FFF2-40B4-BE49-F238E27FC236}">
                    <a16:creationId xmlns:a16="http://schemas.microsoft.com/office/drawing/2014/main" id="{4CE5E2F7-446E-0B42-B380-B61B2AA94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342" y="2018369"/>
                <a:ext cx="3937813" cy="2379268"/>
              </a:xfrm>
              <a:custGeom>
                <a:avLst/>
                <a:gdLst/>
                <a:ahLst/>
                <a:cxnLst>
                  <a:cxn ang="0">
                    <a:pos x="944" y="103"/>
                  </a:cxn>
                  <a:cxn ang="0">
                    <a:pos x="1190" y="99"/>
                  </a:cxn>
                  <a:cxn ang="0">
                    <a:pos x="1318" y="137"/>
                  </a:cxn>
                  <a:cxn ang="0">
                    <a:pos x="1552" y="177"/>
                  </a:cxn>
                  <a:cxn ang="0">
                    <a:pos x="1861" y="229"/>
                  </a:cxn>
                  <a:cxn ang="0">
                    <a:pos x="1781" y="271"/>
                  </a:cxn>
                  <a:cxn ang="0">
                    <a:pos x="1645" y="362"/>
                  </a:cxn>
                  <a:cxn ang="0">
                    <a:pos x="1551" y="464"/>
                  </a:cxn>
                  <a:cxn ang="0">
                    <a:pos x="1576" y="352"/>
                  </a:cxn>
                  <a:cxn ang="0">
                    <a:pos x="1537" y="334"/>
                  </a:cxn>
                  <a:cxn ang="0">
                    <a:pos x="1286" y="430"/>
                  </a:cxn>
                  <a:cxn ang="0">
                    <a:pos x="1320" y="551"/>
                  </a:cxn>
                  <a:cxn ang="0">
                    <a:pos x="1178" y="673"/>
                  </a:cxn>
                  <a:cxn ang="0">
                    <a:pos x="1171" y="743"/>
                  </a:cxn>
                  <a:cxn ang="0">
                    <a:pos x="1163" y="703"/>
                  </a:cxn>
                  <a:cxn ang="0">
                    <a:pos x="1103" y="681"/>
                  </a:cxn>
                  <a:cxn ang="0">
                    <a:pos x="1063" y="693"/>
                  </a:cxn>
                  <a:cxn ang="0">
                    <a:pos x="1117" y="708"/>
                  </a:cxn>
                  <a:cxn ang="0">
                    <a:pos x="1094" y="758"/>
                  </a:cxn>
                  <a:cxn ang="0">
                    <a:pos x="1063" y="876"/>
                  </a:cxn>
                  <a:cxn ang="0">
                    <a:pos x="976" y="913"/>
                  </a:cxn>
                  <a:cxn ang="0">
                    <a:pos x="949" y="972"/>
                  </a:cxn>
                  <a:cxn ang="0">
                    <a:pos x="916" y="1064"/>
                  </a:cxn>
                  <a:cxn ang="0">
                    <a:pos x="881" y="1020"/>
                  </a:cxn>
                  <a:cxn ang="0">
                    <a:pos x="851" y="1054"/>
                  </a:cxn>
                  <a:cxn ang="0">
                    <a:pos x="905" y="1138"/>
                  </a:cxn>
                  <a:cxn ang="0">
                    <a:pos x="840" y="1064"/>
                  </a:cxn>
                  <a:cxn ang="0">
                    <a:pos x="827" y="970"/>
                  </a:cxn>
                  <a:cxn ang="0">
                    <a:pos x="791" y="953"/>
                  </a:cxn>
                  <a:cxn ang="0">
                    <a:pos x="714" y="905"/>
                  </a:cxn>
                  <a:cxn ang="0">
                    <a:pos x="626" y="981"/>
                  </a:cxn>
                  <a:cxn ang="0">
                    <a:pos x="599" y="1068"/>
                  </a:cxn>
                  <a:cxn ang="0">
                    <a:pos x="549" y="975"/>
                  </a:cxn>
                  <a:cxn ang="0">
                    <a:pos x="527" y="915"/>
                  </a:cxn>
                  <a:cxn ang="0">
                    <a:pos x="471" y="865"/>
                  </a:cxn>
                  <a:cxn ang="0">
                    <a:pos x="362" y="856"/>
                  </a:cxn>
                  <a:cxn ang="0">
                    <a:pos x="273" y="802"/>
                  </a:cxn>
                  <a:cxn ang="0">
                    <a:pos x="293" y="863"/>
                  </a:cxn>
                  <a:cxn ang="0">
                    <a:pos x="382" y="893"/>
                  </a:cxn>
                  <a:cxn ang="0">
                    <a:pos x="359" y="942"/>
                  </a:cxn>
                  <a:cxn ang="0">
                    <a:pos x="251" y="1006"/>
                  </a:cxn>
                  <a:cxn ang="0">
                    <a:pos x="189" y="963"/>
                  </a:cxn>
                  <a:cxn ang="0">
                    <a:pos x="127" y="865"/>
                  </a:cxn>
                  <a:cxn ang="0">
                    <a:pos x="111" y="751"/>
                  </a:cxn>
                  <a:cxn ang="0">
                    <a:pos x="74" y="724"/>
                  </a:cxn>
                  <a:cxn ang="0">
                    <a:pos x="13" y="704"/>
                  </a:cxn>
                  <a:cxn ang="0">
                    <a:pos x="35" y="658"/>
                  </a:cxn>
                  <a:cxn ang="0">
                    <a:pos x="181" y="649"/>
                  </a:cxn>
                  <a:cxn ang="0">
                    <a:pos x="251" y="675"/>
                  </a:cxn>
                  <a:cxn ang="0">
                    <a:pos x="315" y="715"/>
                  </a:cxn>
                  <a:cxn ang="0">
                    <a:pos x="322" y="646"/>
                  </a:cxn>
                  <a:cxn ang="0">
                    <a:pos x="329" y="595"/>
                  </a:cxn>
                  <a:cxn ang="0">
                    <a:pos x="353" y="583"/>
                  </a:cxn>
                  <a:cxn ang="0">
                    <a:pos x="392" y="588"/>
                  </a:cxn>
                  <a:cxn ang="0">
                    <a:pos x="367" y="548"/>
                  </a:cxn>
                  <a:cxn ang="0">
                    <a:pos x="362" y="493"/>
                  </a:cxn>
                  <a:cxn ang="0">
                    <a:pos x="370" y="386"/>
                  </a:cxn>
                  <a:cxn ang="0">
                    <a:pos x="391" y="297"/>
                  </a:cxn>
                  <a:cxn ang="0">
                    <a:pos x="429" y="195"/>
                  </a:cxn>
                  <a:cxn ang="0">
                    <a:pos x="473" y="143"/>
                  </a:cxn>
                  <a:cxn ang="0">
                    <a:pos x="559" y="206"/>
                  </a:cxn>
                  <a:cxn ang="0">
                    <a:pos x="593" y="124"/>
                  </a:cxn>
                  <a:cxn ang="0">
                    <a:pos x="746" y="46"/>
                  </a:cxn>
                </a:cxnLst>
                <a:rect l="0" t="0" r="r" b="b"/>
                <a:pathLst>
                  <a:path w="1900" h="1148">
                    <a:moveTo>
                      <a:pt x="906" y="0"/>
                    </a:moveTo>
                    <a:lnTo>
                      <a:pt x="917" y="1"/>
                    </a:lnTo>
                    <a:lnTo>
                      <a:pt x="926" y="6"/>
                    </a:lnTo>
                    <a:lnTo>
                      <a:pt x="933" y="14"/>
                    </a:lnTo>
                    <a:lnTo>
                      <a:pt x="936" y="22"/>
                    </a:lnTo>
                    <a:lnTo>
                      <a:pt x="979" y="22"/>
                    </a:lnTo>
                    <a:lnTo>
                      <a:pt x="1000" y="29"/>
                    </a:lnTo>
                    <a:lnTo>
                      <a:pt x="1013" y="35"/>
                    </a:lnTo>
                    <a:lnTo>
                      <a:pt x="1018" y="41"/>
                    </a:lnTo>
                    <a:lnTo>
                      <a:pt x="1018" y="49"/>
                    </a:lnTo>
                    <a:lnTo>
                      <a:pt x="1013" y="55"/>
                    </a:lnTo>
                    <a:lnTo>
                      <a:pt x="1005" y="61"/>
                    </a:lnTo>
                    <a:lnTo>
                      <a:pt x="994" y="68"/>
                    </a:lnTo>
                    <a:lnTo>
                      <a:pt x="981" y="74"/>
                    </a:lnTo>
                    <a:lnTo>
                      <a:pt x="959" y="87"/>
                    </a:lnTo>
                    <a:lnTo>
                      <a:pt x="950" y="90"/>
                    </a:lnTo>
                    <a:lnTo>
                      <a:pt x="945" y="95"/>
                    </a:lnTo>
                    <a:lnTo>
                      <a:pt x="945" y="97"/>
                    </a:lnTo>
                    <a:lnTo>
                      <a:pt x="944" y="98"/>
                    </a:lnTo>
                    <a:lnTo>
                      <a:pt x="944" y="103"/>
                    </a:lnTo>
                    <a:lnTo>
                      <a:pt x="945" y="104"/>
                    </a:lnTo>
                    <a:lnTo>
                      <a:pt x="949" y="104"/>
                    </a:lnTo>
                    <a:lnTo>
                      <a:pt x="961" y="98"/>
                    </a:lnTo>
                    <a:lnTo>
                      <a:pt x="973" y="90"/>
                    </a:lnTo>
                    <a:lnTo>
                      <a:pt x="986" y="79"/>
                    </a:lnTo>
                    <a:lnTo>
                      <a:pt x="994" y="85"/>
                    </a:lnTo>
                    <a:lnTo>
                      <a:pt x="1007" y="90"/>
                    </a:lnTo>
                    <a:lnTo>
                      <a:pt x="1039" y="98"/>
                    </a:lnTo>
                    <a:lnTo>
                      <a:pt x="1057" y="102"/>
                    </a:lnTo>
                    <a:lnTo>
                      <a:pt x="1071" y="104"/>
                    </a:lnTo>
                    <a:lnTo>
                      <a:pt x="1079" y="105"/>
                    </a:lnTo>
                    <a:lnTo>
                      <a:pt x="1123" y="105"/>
                    </a:lnTo>
                    <a:lnTo>
                      <a:pt x="1123" y="99"/>
                    </a:lnTo>
                    <a:lnTo>
                      <a:pt x="1128" y="92"/>
                    </a:lnTo>
                    <a:lnTo>
                      <a:pt x="1131" y="90"/>
                    </a:lnTo>
                    <a:lnTo>
                      <a:pt x="1135" y="89"/>
                    </a:lnTo>
                    <a:lnTo>
                      <a:pt x="1140" y="89"/>
                    </a:lnTo>
                    <a:lnTo>
                      <a:pt x="1163" y="92"/>
                    </a:lnTo>
                    <a:lnTo>
                      <a:pt x="1180" y="95"/>
                    </a:lnTo>
                    <a:lnTo>
                      <a:pt x="1190" y="99"/>
                    </a:lnTo>
                    <a:lnTo>
                      <a:pt x="1196" y="104"/>
                    </a:lnTo>
                    <a:lnTo>
                      <a:pt x="1197" y="108"/>
                    </a:lnTo>
                    <a:lnTo>
                      <a:pt x="1195" y="115"/>
                    </a:lnTo>
                    <a:lnTo>
                      <a:pt x="1191" y="119"/>
                    </a:lnTo>
                    <a:lnTo>
                      <a:pt x="1192" y="127"/>
                    </a:lnTo>
                    <a:lnTo>
                      <a:pt x="1195" y="136"/>
                    </a:lnTo>
                    <a:lnTo>
                      <a:pt x="1200" y="143"/>
                    </a:lnTo>
                    <a:lnTo>
                      <a:pt x="1206" y="149"/>
                    </a:lnTo>
                    <a:lnTo>
                      <a:pt x="1215" y="152"/>
                    </a:lnTo>
                    <a:lnTo>
                      <a:pt x="1220" y="149"/>
                    </a:lnTo>
                    <a:lnTo>
                      <a:pt x="1221" y="147"/>
                    </a:lnTo>
                    <a:lnTo>
                      <a:pt x="1222" y="143"/>
                    </a:lnTo>
                    <a:lnTo>
                      <a:pt x="1224" y="141"/>
                    </a:lnTo>
                    <a:lnTo>
                      <a:pt x="1225" y="137"/>
                    </a:lnTo>
                    <a:lnTo>
                      <a:pt x="1225" y="134"/>
                    </a:lnTo>
                    <a:lnTo>
                      <a:pt x="1234" y="136"/>
                    </a:lnTo>
                    <a:lnTo>
                      <a:pt x="1244" y="143"/>
                    </a:lnTo>
                    <a:lnTo>
                      <a:pt x="1251" y="144"/>
                    </a:lnTo>
                    <a:lnTo>
                      <a:pt x="1316" y="144"/>
                    </a:lnTo>
                    <a:lnTo>
                      <a:pt x="1318" y="137"/>
                    </a:lnTo>
                    <a:lnTo>
                      <a:pt x="1320" y="128"/>
                    </a:lnTo>
                    <a:lnTo>
                      <a:pt x="1325" y="122"/>
                    </a:lnTo>
                    <a:lnTo>
                      <a:pt x="1331" y="117"/>
                    </a:lnTo>
                    <a:lnTo>
                      <a:pt x="1342" y="113"/>
                    </a:lnTo>
                    <a:lnTo>
                      <a:pt x="1355" y="112"/>
                    </a:lnTo>
                    <a:lnTo>
                      <a:pt x="1385" y="114"/>
                    </a:lnTo>
                    <a:lnTo>
                      <a:pt x="1413" y="118"/>
                    </a:lnTo>
                    <a:lnTo>
                      <a:pt x="1438" y="126"/>
                    </a:lnTo>
                    <a:lnTo>
                      <a:pt x="1446" y="129"/>
                    </a:lnTo>
                    <a:lnTo>
                      <a:pt x="1451" y="134"/>
                    </a:lnTo>
                    <a:lnTo>
                      <a:pt x="1454" y="141"/>
                    </a:lnTo>
                    <a:lnTo>
                      <a:pt x="1459" y="146"/>
                    </a:lnTo>
                    <a:lnTo>
                      <a:pt x="1466" y="149"/>
                    </a:lnTo>
                    <a:lnTo>
                      <a:pt x="1476" y="151"/>
                    </a:lnTo>
                    <a:lnTo>
                      <a:pt x="1496" y="148"/>
                    </a:lnTo>
                    <a:lnTo>
                      <a:pt x="1506" y="148"/>
                    </a:lnTo>
                    <a:lnTo>
                      <a:pt x="1525" y="149"/>
                    </a:lnTo>
                    <a:lnTo>
                      <a:pt x="1537" y="154"/>
                    </a:lnTo>
                    <a:lnTo>
                      <a:pt x="1547" y="163"/>
                    </a:lnTo>
                    <a:lnTo>
                      <a:pt x="1552" y="177"/>
                    </a:lnTo>
                    <a:lnTo>
                      <a:pt x="1646" y="178"/>
                    </a:lnTo>
                    <a:lnTo>
                      <a:pt x="1650" y="180"/>
                    </a:lnTo>
                    <a:lnTo>
                      <a:pt x="1654" y="183"/>
                    </a:lnTo>
                    <a:lnTo>
                      <a:pt x="1659" y="187"/>
                    </a:lnTo>
                    <a:lnTo>
                      <a:pt x="1665" y="192"/>
                    </a:lnTo>
                    <a:lnTo>
                      <a:pt x="1669" y="195"/>
                    </a:lnTo>
                    <a:lnTo>
                      <a:pt x="1673" y="196"/>
                    </a:lnTo>
                    <a:lnTo>
                      <a:pt x="1675" y="195"/>
                    </a:lnTo>
                    <a:lnTo>
                      <a:pt x="1675" y="188"/>
                    </a:lnTo>
                    <a:lnTo>
                      <a:pt x="1673" y="178"/>
                    </a:lnTo>
                    <a:lnTo>
                      <a:pt x="1673" y="175"/>
                    </a:lnTo>
                    <a:lnTo>
                      <a:pt x="1678" y="172"/>
                    </a:lnTo>
                    <a:lnTo>
                      <a:pt x="1684" y="171"/>
                    </a:lnTo>
                    <a:lnTo>
                      <a:pt x="1693" y="171"/>
                    </a:lnTo>
                    <a:lnTo>
                      <a:pt x="1728" y="175"/>
                    </a:lnTo>
                    <a:lnTo>
                      <a:pt x="1759" y="183"/>
                    </a:lnTo>
                    <a:lnTo>
                      <a:pt x="1789" y="196"/>
                    </a:lnTo>
                    <a:lnTo>
                      <a:pt x="1815" y="210"/>
                    </a:lnTo>
                    <a:lnTo>
                      <a:pt x="1828" y="216"/>
                    </a:lnTo>
                    <a:lnTo>
                      <a:pt x="1861" y="229"/>
                    </a:lnTo>
                    <a:lnTo>
                      <a:pt x="1877" y="236"/>
                    </a:lnTo>
                    <a:lnTo>
                      <a:pt x="1890" y="245"/>
                    </a:lnTo>
                    <a:lnTo>
                      <a:pt x="1900" y="254"/>
                    </a:lnTo>
                    <a:lnTo>
                      <a:pt x="1882" y="259"/>
                    </a:lnTo>
                    <a:lnTo>
                      <a:pt x="1876" y="264"/>
                    </a:lnTo>
                    <a:lnTo>
                      <a:pt x="1872" y="270"/>
                    </a:lnTo>
                    <a:lnTo>
                      <a:pt x="1867" y="283"/>
                    </a:lnTo>
                    <a:lnTo>
                      <a:pt x="1862" y="285"/>
                    </a:lnTo>
                    <a:lnTo>
                      <a:pt x="1851" y="281"/>
                    </a:lnTo>
                    <a:lnTo>
                      <a:pt x="1838" y="273"/>
                    </a:lnTo>
                    <a:lnTo>
                      <a:pt x="1826" y="263"/>
                    </a:lnTo>
                    <a:lnTo>
                      <a:pt x="1812" y="254"/>
                    </a:lnTo>
                    <a:lnTo>
                      <a:pt x="1797" y="250"/>
                    </a:lnTo>
                    <a:lnTo>
                      <a:pt x="1794" y="250"/>
                    </a:lnTo>
                    <a:lnTo>
                      <a:pt x="1792" y="251"/>
                    </a:lnTo>
                    <a:lnTo>
                      <a:pt x="1792" y="254"/>
                    </a:lnTo>
                    <a:lnTo>
                      <a:pt x="1791" y="255"/>
                    </a:lnTo>
                    <a:lnTo>
                      <a:pt x="1791" y="264"/>
                    </a:lnTo>
                    <a:lnTo>
                      <a:pt x="1787" y="268"/>
                    </a:lnTo>
                    <a:lnTo>
                      <a:pt x="1781" y="271"/>
                    </a:lnTo>
                    <a:lnTo>
                      <a:pt x="1768" y="276"/>
                    </a:lnTo>
                    <a:lnTo>
                      <a:pt x="1763" y="281"/>
                    </a:lnTo>
                    <a:lnTo>
                      <a:pt x="1762" y="289"/>
                    </a:lnTo>
                    <a:lnTo>
                      <a:pt x="1763" y="292"/>
                    </a:lnTo>
                    <a:lnTo>
                      <a:pt x="1767" y="295"/>
                    </a:lnTo>
                    <a:lnTo>
                      <a:pt x="1772" y="299"/>
                    </a:lnTo>
                    <a:lnTo>
                      <a:pt x="1777" y="304"/>
                    </a:lnTo>
                    <a:lnTo>
                      <a:pt x="1779" y="308"/>
                    </a:lnTo>
                    <a:lnTo>
                      <a:pt x="1779" y="312"/>
                    </a:lnTo>
                    <a:lnTo>
                      <a:pt x="1776" y="315"/>
                    </a:lnTo>
                    <a:lnTo>
                      <a:pt x="1766" y="318"/>
                    </a:lnTo>
                    <a:lnTo>
                      <a:pt x="1749" y="319"/>
                    </a:lnTo>
                    <a:lnTo>
                      <a:pt x="1734" y="323"/>
                    </a:lnTo>
                    <a:lnTo>
                      <a:pt x="1719" y="332"/>
                    </a:lnTo>
                    <a:lnTo>
                      <a:pt x="1705" y="343"/>
                    </a:lnTo>
                    <a:lnTo>
                      <a:pt x="1690" y="354"/>
                    </a:lnTo>
                    <a:lnTo>
                      <a:pt x="1674" y="362"/>
                    </a:lnTo>
                    <a:lnTo>
                      <a:pt x="1656" y="366"/>
                    </a:lnTo>
                    <a:lnTo>
                      <a:pt x="1651" y="365"/>
                    </a:lnTo>
                    <a:lnTo>
                      <a:pt x="1645" y="362"/>
                    </a:lnTo>
                    <a:lnTo>
                      <a:pt x="1639" y="358"/>
                    </a:lnTo>
                    <a:lnTo>
                      <a:pt x="1630" y="356"/>
                    </a:lnTo>
                    <a:lnTo>
                      <a:pt x="1621" y="356"/>
                    </a:lnTo>
                    <a:lnTo>
                      <a:pt x="1613" y="358"/>
                    </a:lnTo>
                    <a:lnTo>
                      <a:pt x="1602" y="366"/>
                    </a:lnTo>
                    <a:lnTo>
                      <a:pt x="1592" y="378"/>
                    </a:lnTo>
                    <a:lnTo>
                      <a:pt x="1581" y="398"/>
                    </a:lnTo>
                    <a:lnTo>
                      <a:pt x="1580" y="402"/>
                    </a:lnTo>
                    <a:lnTo>
                      <a:pt x="1580" y="412"/>
                    </a:lnTo>
                    <a:lnTo>
                      <a:pt x="1581" y="415"/>
                    </a:lnTo>
                    <a:lnTo>
                      <a:pt x="1581" y="417"/>
                    </a:lnTo>
                    <a:lnTo>
                      <a:pt x="1579" y="422"/>
                    </a:lnTo>
                    <a:lnTo>
                      <a:pt x="1575" y="427"/>
                    </a:lnTo>
                    <a:lnTo>
                      <a:pt x="1570" y="434"/>
                    </a:lnTo>
                    <a:lnTo>
                      <a:pt x="1567" y="441"/>
                    </a:lnTo>
                    <a:lnTo>
                      <a:pt x="1565" y="446"/>
                    </a:lnTo>
                    <a:lnTo>
                      <a:pt x="1561" y="450"/>
                    </a:lnTo>
                    <a:lnTo>
                      <a:pt x="1556" y="454"/>
                    </a:lnTo>
                    <a:lnTo>
                      <a:pt x="1552" y="458"/>
                    </a:lnTo>
                    <a:lnTo>
                      <a:pt x="1551" y="464"/>
                    </a:lnTo>
                    <a:lnTo>
                      <a:pt x="1542" y="468"/>
                    </a:lnTo>
                    <a:lnTo>
                      <a:pt x="1535" y="475"/>
                    </a:lnTo>
                    <a:lnTo>
                      <a:pt x="1530" y="485"/>
                    </a:lnTo>
                    <a:lnTo>
                      <a:pt x="1520" y="503"/>
                    </a:lnTo>
                    <a:lnTo>
                      <a:pt x="1515" y="495"/>
                    </a:lnTo>
                    <a:lnTo>
                      <a:pt x="1511" y="484"/>
                    </a:lnTo>
                    <a:lnTo>
                      <a:pt x="1507" y="469"/>
                    </a:lnTo>
                    <a:lnTo>
                      <a:pt x="1505" y="454"/>
                    </a:lnTo>
                    <a:lnTo>
                      <a:pt x="1503" y="440"/>
                    </a:lnTo>
                    <a:lnTo>
                      <a:pt x="1503" y="430"/>
                    </a:lnTo>
                    <a:lnTo>
                      <a:pt x="1506" y="419"/>
                    </a:lnTo>
                    <a:lnTo>
                      <a:pt x="1512" y="409"/>
                    </a:lnTo>
                    <a:lnTo>
                      <a:pt x="1521" y="402"/>
                    </a:lnTo>
                    <a:lnTo>
                      <a:pt x="1528" y="397"/>
                    </a:lnTo>
                    <a:lnTo>
                      <a:pt x="1539" y="387"/>
                    </a:lnTo>
                    <a:lnTo>
                      <a:pt x="1549" y="375"/>
                    </a:lnTo>
                    <a:lnTo>
                      <a:pt x="1556" y="362"/>
                    </a:lnTo>
                    <a:lnTo>
                      <a:pt x="1562" y="357"/>
                    </a:lnTo>
                    <a:lnTo>
                      <a:pt x="1569" y="354"/>
                    </a:lnTo>
                    <a:lnTo>
                      <a:pt x="1576" y="352"/>
                    </a:lnTo>
                    <a:lnTo>
                      <a:pt x="1585" y="348"/>
                    </a:lnTo>
                    <a:lnTo>
                      <a:pt x="1596" y="341"/>
                    </a:lnTo>
                    <a:lnTo>
                      <a:pt x="1601" y="333"/>
                    </a:lnTo>
                    <a:lnTo>
                      <a:pt x="1602" y="328"/>
                    </a:lnTo>
                    <a:lnTo>
                      <a:pt x="1601" y="324"/>
                    </a:lnTo>
                    <a:lnTo>
                      <a:pt x="1594" y="319"/>
                    </a:lnTo>
                    <a:lnTo>
                      <a:pt x="1591" y="319"/>
                    </a:lnTo>
                    <a:lnTo>
                      <a:pt x="1580" y="333"/>
                    </a:lnTo>
                    <a:lnTo>
                      <a:pt x="1570" y="343"/>
                    </a:lnTo>
                    <a:lnTo>
                      <a:pt x="1564" y="348"/>
                    </a:lnTo>
                    <a:lnTo>
                      <a:pt x="1559" y="349"/>
                    </a:lnTo>
                    <a:lnTo>
                      <a:pt x="1555" y="349"/>
                    </a:lnTo>
                    <a:lnTo>
                      <a:pt x="1554" y="347"/>
                    </a:lnTo>
                    <a:lnTo>
                      <a:pt x="1552" y="343"/>
                    </a:lnTo>
                    <a:lnTo>
                      <a:pt x="1554" y="341"/>
                    </a:lnTo>
                    <a:lnTo>
                      <a:pt x="1555" y="337"/>
                    </a:lnTo>
                    <a:lnTo>
                      <a:pt x="1556" y="334"/>
                    </a:lnTo>
                    <a:lnTo>
                      <a:pt x="1547" y="333"/>
                    </a:lnTo>
                    <a:lnTo>
                      <a:pt x="1542" y="333"/>
                    </a:lnTo>
                    <a:lnTo>
                      <a:pt x="1537" y="334"/>
                    </a:lnTo>
                    <a:lnTo>
                      <a:pt x="1532" y="334"/>
                    </a:lnTo>
                    <a:lnTo>
                      <a:pt x="1517" y="336"/>
                    </a:lnTo>
                    <a:lnTo>
                      <a:pt x="1506" y="342"/>
                    </a:lnTo>
                    <a:lnTo>
                      <a:pt x="1497" y="351"/>
                    </a:lnTo>
                    <a:lnTo>
                      <a:pt x="1491" y="362"/>
                    </a:lnTo>
                    <a:lnTo>
                      <a:pt x="1486" y="377"/>
                    </a:lnTo>
                    <a:lnTo>
                      <a:pt x="1463" y="377"/>
                    </a:lnTo>
                    <a:lnTo>
                      <a:pt x="1456" y="376"/>
                    </a:lnTo>
                    <a:lnTo>
                      <a:pt x="1448" y="372"/>
                    </a:lnTo>
                    <a:lnTo>
                      <a:pt x="1439" y="370"/>
                    </a:lnTo>
                    <a:lnTo>
                      <a:pt x="1428" y="368"/>
                    </a:lnTo>
                    <a:lnTo>
                      <a:pt x="1417" y="368"/>
                    </a:lnTo>
                    <a:lnTo>
                      <a:pt x="1401" y="370"/>
                    </a:lnTo>
                    <a:lnTo>
                      <a:pt x="1382" y="372"/>
                    </a:lnTo>
                    <a:lnTo>
                      <a:pt x="1364" y="375"/>
                    </a:lnTo>
                    <a:lnTo>
                      <a:pt x="1352" y="377"/>
                    </a:lnTo>
                    <a:lnTo>
                      <a:pt x="1339" y="383"/>
                    </a:lnTo>
                    <a:lnTo>
                      <a:pt x="1326" y="392"/>
                    </a:lnTo>
                    <a:lnTo>
                      <a:pt x="1296" y="422"/>
                    </a:lnTo>
                    <a:lnTo>
                      <a:pt x="1286" y="430"/>
                    </a:lnTo>
                    <a:lnTo>
                      <a:pt x="1278" y="439"/>
                    </a:lnTo>
                    <a:lnTo>
                      <a:pt x="1274" y="448"/>
                    </a:lnTo>
                    <a:lnTo>
                      <a:pt x="1275" y="450"/>
                    </a:lnTo>
                    <a:lnTo>
                      <a:pt x="1278" y="456"/>
                    </a:lnTo>
                    <a:lnTo>
                      <a:pt x="1283" y="461"/>
                    </a:lnTo>
                    <a:lnTo>
                      <a:pt x="1290" y="465"/>
                    </a:lnTo>
                    <a:lnTo>
                      <a:pt x="1299" y="465"/>
                    </a:lnTo>
                    <a:lnTo>
                      <a:pt x="1310" y="460"/>
                    </a:lnTo>
                    <a:lnTo>
                      <a:pt x="1316" y="459"/>
                    </a:lnTo>
                    <a:lnTo>
                      <a:pt x="1323" y="464"/>
                    </a:lnTo>
                    <a:lnTo>
                      <a:pt x="1330" y="470"/>
                    </a:lnTo>
                    <a:lnTo>
                      <a:pt x="1334" y="479"/>
                    </a:lnTo>
                    <a:lnTo>
                      <a:pt x="1337" y="487"/>
                    </a:lnTo>
                    <a:lnTo>
                      <a:pt x="1334" y="499"/>
                    </a:lnTo>
                    <a:lnTo>
                      <a:pt x="1329" y="509"/>
                    </a:lnTo>
                    <a:lnTo>
                      <a:pt x="1326" y="517"/>
                    </a:lnTo>
                    <a:lnTo>
                      <a:pt x="1325" y="524"/>
                    </a:lnTo>
                    <a:lnTo>
                      <a:pt x="1326" y="532"/>
                    </a:lnTo>
                    <a:lnTo>
                      <a:pt x="1325" y="539"/>
                    </a:lnTo>
                    <a:lnTo>
                      <a:pt x="1320" y="551"/>
                    </a:lnTo>
                    <a:lnTo>
                      <a:pt x="1314" y="562"/>
                    </a:lnTo>
                    <a:lnTo>
                      <a:pt x="1306" y="570"/>
                    </a:lnTo>
                    <a:lnTo>
                      <a:pt x="1298" y="580"/>
                    </a:lnTo>
                    <a:lnTo>
                      <a:pt x="1289" y="593"/>
                    </a:lnTo>
                    <a:lnTo>
                      <a:pt x="1279" y="609"/>
                    </a:lnTo>
                    <a:lnTo>
                      <a:pt x="1268" y="621"/>
                    </a:lnTo>
                    <a:lnTo>
                      <a:pt x="1256" y="631"/>
                    </a:lnTo>
                    <a:lnTo>
                      <a:pt x="1245" y="635"/>
                    </a:lnTo>
                    <a:lnTo>
                      <a:pt x="1235" y="635"/>
                    </a:lnTo>
                    <a:lnTo>
                      <a:pt x="1226" y="632"/>
                    </a:lnTo>
                    <a:lnTo>
                      <a:pt x="1220" y="631"/>
                    </a:lnTo>
                    <a:lnTo>
                      <a:pt x="1217" y="631"/>
                    </a:lnTo>
                    <a:lnTo>
                      <a:pt x="1209" y="639"/>
                    </a:lnTo>
                    <a:lnTo>
                      <a:pt x="1204" y="646"/>
                    </a:lnTo>
                    <a:lnTo>
                      <a:pt x="1199" y="656"/>
                    </a:lnTo>
                    <a:lnTo>
                      <a:pt x="1193" y="661"/>
                    </a:lnTo>
                    <a:lnTo>
                      <a:pt x="1190" y="664"/>
                    </a:lnTo>
                    <a:lnTo>
                      <a:pt x="1185" y="669"/>
                    </a:lnTo>
                    <a:lnTo>
                      <a:pt x="1181" y="671"/>
                    </a:lnTo>
                    <a:lnTo>
                      <a:pt x="1178" y="673"/>
                    </a:lnTo>
                    <a:lnTo>
                      <a:pt x="1175" y="673"/>
                    </a:lnTo>
                    <a:lnTo>
                      <a:pt x="1175" y="676"/>
                    </a:lnTo>
                    <a:lnTo>
                      <a:pt x="1176" y="680"/>
                    </a:lnTo>
                    <a:lnTo>
                      <a:pt x="1177" y="683"/>
                    </a:lnTo>
                    <a:lnTo>
                      <a:pt x="1182" y="688"/>
                    </a:lnTo>
                    <a:lnTo>
                      <a:pt x="1190" y="697"/>
                    </a:lnTo>
                    <a:lnTo>
                      <a:pt x="1195" y="708"/>
                    </a:lnTo>
                    <a:lnTo>
                      <a:pt x="1197" y="722"/>
                    </a:lnTo>
                    <a:lnTo>
                      <a:pt x="1197" y="727"/>
                    </a:lnTo>
                    <a:lnTo>
                      <a:pt x="1196" y="731"/>
                    </a:lnTo>
                    <a:lnTo>
                      <a:pt x="1195" y="733"/>
                    </a:lnTo>
                    <a:lnTo>
                      <a:pt x="1192" y="736"/>
                    </a:lnTo>
                    <a:lnTo>
                      <a:pt x="1188" y="737"/>
                    </a:lnTo>
                    <a:lnTo>
                      <a:pt x="1187" y="737"/>
                    </a:lnTo>
                    <a:lnTo>
                      <a:pt x="1185" y="738"/>
                    </a:lnTo>
                    <a:lnTo>
                      <a:pt x="1181" y="738"/>
                    </a:lnTo>
                    <a:lnTo>
                      <a:pt x="1178" y="739"/>
                    </a:lnTo>
                    <a:lnTo>
                      <a:pt x="1176" y="742"/>
                    </a:lnTo>
                    <a:lnTo>
                      <a:pt x="1173" y="743"/>
                    </a:lnTo>
                    <a:lnTo>
                      <a:pt x="1171" y="743"/>
                    </a:lnTo>
                    <a:lnTo>
                      <a:pt x="1168" y="746"/>
                    </a:lnTo>
                    <a:lnTo>
                      <a:pt x="1162" y="746"/>
                    </a:lnTo>
                    <a:lnTo>
                      <a:pt x="1162" y="743"/>
                    </a:lnTo>
                    <a:lnTo>
                      <a:pt x="1165" y="741"/>
                    </a:lnTo>
                    <a:lnTo>
                      <a:pt x="1162" y="738"/>
                    </a:lnTo>
                    <a:lnTo>
                      <a:pt x="1162" y="734"/>
                    </a:lnTo>
                    <a:lnTo>
                      <a:pt x="1165" y="729"/>
                    </a:lnTo>
                    <a:lnTo>
                      <a:pt x="1166" y="728"/>
                    </a:lnTo>
                    <a:lnTo>
                      <a:pt x="1166" y="727"/>
                    </a:lnTo>
                    <a:lnTo>
                      <a:pt x="1165" y="724"/>
                    </a:lnTo>
                    <a:lnTo>
                      <a:pt x="1165" y="722"/>
                    </a:lnTo>
                    <a:lnTo>
                      <a:pt x="1163" y="719"/>
                    </a:lnTo>
                    <a:lnTo>
                      <a:pt x="1162" y="719"/>
                    </a:lnTo>
                    <a:lnTo>
                      <a:pt x="1160" y="717"/>
                    </a:lnTo>
                    <a:lnTo>
                      <a:pt x="1160" y="713"/>
                    </a:lnTo>
                    <a:lnTo>
                      <a:pt x="1162" y="713"/>
                    </a:lnTo>
                    <a:lnTo>
                      <a:pt x="1165" y="712"/>
                    </a:lnTo>
                    <a:lnTo>
                      <a:pt x="1166" y="709"/>
                    </a:lnTo>
                    <a:lnTo>
                      <a:pt x="1166" y="708"/>
                    </a:lnTo>
                    <a:lnTo>
                      <a:pt x="1163" y="703"/>
                    </a:lnTo>
                    <a:lnTo>
                      <a:pt x="1161" y="700"/>
                    </a:lnTo>
                    <a:lnTo>
                      <a:pt x="1157" y="699"/>
                    </a:lnTo>
                    <a:lnTo>
                      <a:pt x="1153" y="699"/>
                    </a:lnTo>
                    <a:lnTo>
                      <a:pt x="1151" y="702"/>
                    </a:lnTo>
                    <a:lnTo>
                      <a:pt x="1150" y="702"/>
                    </a:lnTo>
                    <a:lnTo>
                      <a:pt x="1147" y="699"/>
                    </a:lnTo>
                    <a:lnTo>
                      <a:pt x="1146" y="697"/>
                    </a:lnTo>
                    <a:lnTo>
                      <a:pt x="1146" y="692"/>
                    </a:lnTo>
                    <a:lnTo>
                      <a:pt x="1150" y="688"/>
                    </a:lnTo>
                    <a:lnTo>
                      <a:pt x="1150" y="676"/>
                    </a:lnTo>
                    <a:lnTo>
                      <a:pt x="1146" y="676"/>
                    </a:lnTo>
                    <a:lnTo>
                      <a:pt x="1143" y="675"/>
                    </a:lnTo>
                    <a:lnTo>
                      <a:pt x="1142" y="674"/>
                    </a:lnTo>
                    <a:lnTo>
                      <a:pt x="1140" y="673"/>
                    </a:lnTo>
                    <a:lnTo>
                      <a:pt x="1137" y="673"/>
                    </a:lnTo>
                    <a:lnTo>
                      <a:pt x="1127" y="675"/>
                    </a:lnTo>
                    <a:lnTo>
                      <a:pt x="1119" y="679"/>
                    </a:lnTo>
                    <a:lnTo>
                      <a:pt x="1111" y="683"/>
                    </a:lnTo>
                    <a:lnTo>
                      <a:pt x="1103" y="685"/>
                    </a:lnTo>
                    <a:lnTo>
                      <a:pt x="1103" y="681"/>
                    </a:lnTo>
                    <a:lnTo>
                      <a:pt x="1106" y="679"/>
                    </a:lnTo>
                    <a:lnTo>
                      <a:pt x="1108" y="674"/>
                    </a:lnTo>
                    <a:lnTo>
                      <a:pt x="1111" y="670"/>
                    </a:lnTo>
                    <a:lnTo>
                      <a:pt x="1111" y="668"/>
                    </a:lnTo>
                    <a:lnTo>
                      <a:pt x="1108" y="663"/>
                    </a:lnTo>
                    <a:lnTo>
                      <a:pt x="1103" y="660"/>
                    </a:lnTo>
                    <a:lnTo>
                      <a:pt x="1101" y="660"/>
                    </a:lnTo>
                    <a:lnTo>
                      <a:pt x="1097" y="664"/>
                    </a:lnTo>
                    <a:lnTo>
                      <a:pt x="1097" y="665"/>
                    </a:lnTo>
                    <a:lnTo>
                      <a:pt x="1093" y="670"/>
                    </a:lnTo>
                    <a:lnTo>
                      <a:pt x="1083" y="678"/>
                    </a:lnTo>
                    <a:lnTo>
                      <a:pt x="1079" y="680"/>
                    </a:lnTo>
                    <a:lnTo>
                      <a:pt x="1074" y="683"/>
                    </a:lnTo>
                    <a:lnTo>
                      <a:pt x="1071" y="683"/>
                    </a:lnTo>
                    <a:lnTo>
                      <a:pt x="1068" y="684"/>
                    </a:lnTo>
                    <a:lnTo>
                      <a:pt x="1066" y="684"/>
                    </a:lnTo>
                    <a:lnTo>
                      <a:pt x="1063" y="685"/>
                    </a:lnTo>
                    <a:lnTo>
                      <a:pt x="1062" y="688"/>
                    </a:lnTo>
                    <a:lnTo>
                      <a:pt x="1062" y="690"/>
                    </a:lnTo>
                    <a:lnTo>
                      <a:pt x="1063" y="693"/>
                    </a:lnTo>
                    <a:lnTo>
                      <a:pt x="1064" y="694"/>
                    </a:lnTo>
                    <a:lnTo>
                      <a:pt x="1069" y="697"/>
                    </a:lnTo>
                    <a:lnTo>
                      <a:pt x="1073" y="700"/>
                    </a:lnTo>
                    <a:lnTo>
                      <a:pt x="1074" y="703"/>
                    </a:lnTo>
                    <a:lnTo>
                      <a:pt x="1074" y="704"/>
                    </a:lnTo>
                    <a:lnTo>
                      <a:pt x="1076" y="707"/>
                    </a:lnTo>
                    <a:lnTo>
                      <a:pt x="1081" y="709"/>
                    </a:lnTo>
                    <a:lnTo>
                      <a:pt x="1089" y="709"/>
                    </a:lnTo>
                    <a:lnTo>
                      <a:pt x="1091" y="708"/>
                    </a:lnTo>
                    <a:lnTo>
                      <a:pt x="1091" y="707"/>
                    </a:lnTo>
                    <a:lnTo>
                      <a:pt x="1092" y="704"/>
                    </a:lnTo>
                    <a:lnTo>
                      <a:pt x="1093" y="703"/>
                    </a:lnTo>
                    <a:lnTo>
                      <a:pt x="1093" y="702"/>
                    </a:lnTo>
                    <a:lnTo>
                      <a:pt x="1094" y="700"/>
                    </a:lnTo>
                    <a:lnTo>
                      <a:pt x="1097" y="700"/>
                    </a:lnTo>
                    <a:lnTo>
                      <a:pt x="1099" y="702"/>
                    </a:lnTo>
                    <a:lnTo>
                      <a:pt x="1103" y="705"/>
                    </a:lnTo>
                    <a:lnTo>
                      <a:pt x="1106" y="707"/>
                    </a:lnTo>
                    <a:lnTo>
                      <a:pt x="1114" y="707"/>
                    </a:lnTo>
                    <a:lnTo>
                      <a:pt x="1117" y="708"/>
                    </a:lnTo>
                    <a:lnTo>
                      <a:pt x="1118" y="709"/>
                    </a:lnTo>
                    <a:lnTo>
                      <a:pt x="1111" y="714"/>
                    </a:lnTo>
                    <a:lnTo>
                      <a:pt x="1102" y="717"/>
                    </a:lnTo>
                    <a:lnTo>
                      <a:pt x="1094" y="722"/>
                    </a:lnTo>
                    <a:lnTo>
                      <a:pt x="1089" y="728"/>
                    </a:lnTo>
                    <a:lnTo>
                      <a:pt x="1088" y="731"/>
                    </a:lnTo>
                    <a:lnTo>
                      <a:pt x="1087" y="732"/>
                    </a:lnTo>
                    <a:lnTo>
                      <a:pt x="1084" y="733"/>
                    </a:lnTo>
                    <a:lnTo>
                      <a:pt x="1083" y="734"/>
                    </a:lnTo>
                    <a:lnTo>
                      <a:pt x="1081" y="736"/>
                    </a:lnTo>
                    <a:lnTo>
                      <a:pt x="1081" y="738"/>
                    </a:lnTo>
                    <a:lnTo>
                      <a:pt x="1082" y="742"/>
                    </a:lnTo>
                    <a:lnTo>
                      <a:pt x="1083" y="744"/>
                    </a:lnTo>
                    <a:lnTo>
                      <a:pt x="1087" y="747"/>
                    </a:lnTo>
                    <a:lnTo>
                      <a:pt x="1089" y="748"/>
                    </a:lnTo>
                    <a:lnTo>
                      <a:pt x="1092" y="748"/>
                    </a:lnTo>
                    <a:lnTo>
                      <a:pt x="1092" y="756"/>
                    </a:lnTo>
                    <a:lnTo>
                      <a:pt x="1093" y="756"/>
                    </a:lnTo>
                    <a:lnTo>
                      <a:pt x="1093" y="757"/>
                    </a:lnTo>
                    <a:lnTo>
                      <a:pt x="1094" y="758"/>
                    </a:lnTo>
                    <a:lnTo>
                      <a:pt x="1096" y="761"/>
                    </a:lnTo>
                    <a:lnTo>
                      <a:pt x="1096" y="763"/>
                    </a:lnTo>
                    <a:lnTo>
                      <a:pt x="1097" y="766"/>
                    </a:lnTo>
                    <a:lnTo>
                      <a:pt x="1102" y="773"/>
                    </a:lnTo>
                    <a:lnTo>
                      <a:pt x="1106" y="781"/>
                    </a:lnTo>
                    <a:lnTo>
                      <a:pt x="1108" y="790"/>
                    </a:lnTo>
                    <a:lnTo>
                      <a:pt x="1109" y="801"/>
                    </a:lnTo>
                    <a:lnTo>
                      <a:pt x="1108" y="810"/>
                    </a:lnTo>
                    <a:lnTo>
                      <a:pt x="1104" y="817"/>
                    </a:lnTo>
                    <a:lnTo>
                      <a:pt x="1103" y="825"/>
                    </a:lnTo>
                    <a:lnTo>
                      <a:pt x="1098" y="829"/>
                    </a:lnTo>
                    <a:lnTo>
                      <a:pt x="1092" y="835"/>
                    </a:lnTo>
                    <a:lnTo>
                      <a:pt x="1087" y="842"/>
                    </a:lnTo>
                    <a:lnTo>
                      <a:pt x="1083" y="848"/>
                    </a:lnTo>
                    <a:lnTo>
                      <a:pt x="1081" y="854"/>
                    </a:lnTo>
                    <a:lnTo>
                      <a:pt x="1077" y="861"/>
                    </a:lnTo>
                    <a:lnTo>
                      <a:pt x="1073" y="868"/>
                    </a:lnTo>
                    <a:lnTo>
                      <a:pt x="1067" y="870"/>
                    </a:lnTo>
                    <a:lnTo>
                      <a:pt x="1064" y="875"/>
                    </a:lnTo>
                    <a:lnTo>
                      <a:pt x="1063" y="876"/>
                    </a:lnTo>
                    <a:lnTo>
                      <a:pt x="1060" y="878"/>
                    </a:lnTo>
                    <a:lnTo>
                      <a:pt x="1054" y="881"/>
                    </a:lnTo>
                    <a:lnTo>
                      <a:pt x="1049" y="886"/>
                    </a:lnTo>
                    <a:lnTo>
                      <a:pt x="1043" y="892"/>
                    </a:lnTo>
                    <a:lnTo>
                      <a:pt x="1037" y="895"/>
                    </a:lnTo>
                    <a:lnTo>
                      <a:pt x="1027" y="897"/>
                    </a:lnTo>
                    <a:lnTo>
                      <a:pt x="1024" y="897"/>
                    </a:lnTo>
                    <a:lnTo>
                      <a:pt x="1022" y="895"/>
                    </a:lnTo>
                    <a:lnTo>
                      <a:pt x="1019" y="893"/>
                    </a:lnTo>
                    <a:lnTo>
                      <a:pt x="1015" y="893"/>
                    </a:lnTo>
                    <a:lnTo>
                      <a:pt x="1015" y="895"/>
                    </a:lnTo>
                    <a:lnTo>
                      <a:pt x="1013" y="898"/>
                    </a:lnTo>
                    <a:lnTo>
                      <a:pt x="1012" y="900"/>
                    </a:lnTo>
                    <a:lnTo>
                      <a:pt x="1005" y="904"/>
                    </a:lnTo>
                    <a:lnTo>
                      <a:pt x="999" y="905"/>
                    </a:lnTo>
                    <a:lnTo>
                      <a:pt x="991" y="908"/>
                    </a:lnTo>
                    <a:lnTo>
                      <a:pt x="989" y="909"/>
                    </a:lnTo>
                    <a:lnTo>
                      <a:pt x="985" y="909"/>
                    </a:lnTo>
                    <a:lnTo>
                      <a:pt x="981" y="910"/>
                    </a:lnTo>
                    <a:lnTo>
                      <a:pt x="976" y="913"/>
                    </a:lnTo>
                    <a:lnTo>
                      <a:pt x="975" y="915"/>
                    </a:lnTo>
                    <a:lnTo>
                      <a:pt x="975" y="919"/>
                    </a:lnTo>
                    <a:lnTo>
                      <a:pt x="974" y="920"/>
                    </a:lnTo>
                    <a:lnTo>
                      <a:pt x="974" y="922"/>
                    </a:lnTo>
                    <a:lnTo>
                      <a:pt x="971" y="922"/>
                    </a:lnTo>
                    <a:lnTo>
                      <a:pt x="969" y="919"/>
                    </a:lnTo>
                    <a:lnTo>
                      <a:pt x="969" y="912"/>
                    </a:lnTo>
                    <a:lnTo>
                      <a:pt x="961" y="909"/>
                    </a:lnTo>
                    <a:lnTo>
                      <a:pt x="958" y="909"/>
                    </a:lnTo>
                    <a:lnTo>
                      <a:pt x="950" y="907"/>
                    </a:lnTo>
                    <a:lnTo>
                      <a:pt x="944" y="913"/>
                    </a:lnTo>
                    <a:lnTo>
                      <a:pt x="936" y="919"/>
                    </a:lnTo>
                    <a:lnTo>
                      <a:pt x="929" y="924"/>
                    </a:lnTo>
                    <a:lnTo>
                      <a:pt x="924" y="932"/>
                    </a:lnTo>
                    <a:lnTo>
                      <a:pt x="921" y="941"/>
                    </a:lnTo>
                    <a:lnTo>
                      <a:pt x="921" y="942"/>
                    </a:lnTo>
                    <a:lnTo>
                      <a:pt x="925" y="946"/>
                    </a:lnTo>
                    <a:lnTo>
                      <a:pt x="934" y="956"/>
                    </a:lnTo>
                    <a:lnTo>
                      <a:pt x="940" y="964"/>
                    </a:lnTo>
                    <a:lnTo>
                      <a:pt x="949" y="972"/>
                    </a:lnTo>
                    <a:lnTo>
                      <a:pt x="958" y="982"/>
                    </a:lnTo>
                    <a:lnTo>
                      <a:pt x="963" y="996"/>
                    </a:lnTo>
                    <a:lnTo>
                      <a:pt x="965" y="1011"/>
                    </a:lnTo>
                    <a:lnTo>
                      <a:pt x="964" y="1019"/>
                    </a:lnTo>
                    <a:lnTo>
                      <a:pt x="961" y="1025"/>
                    </a:lnTo>
                    <a:lnTo>
                      <a:pt x="960" y="1031"/>
                    </a:lnTo>
                    <a:lnTo>
                      <a:pt x="950" y="1035"/>
                    </a:lnTo>
                    <a:lnTo>
                      <a:pt x="944" y="1039"/>
                    </a:lnTo>
                    <a:lnTo>
                      <a:pt x="935" y="1044"/>
                    </a:lnTo>
                    <a:lnTo>
                      <a:pt x="934" y="1045"/>
                    </a:lnTo>
                    <a:lnTo>
                      <a:pt x="933" y="1047"/>
                    </a:lnTo>
                    <a:lnTo>
                      <a:pt x="931" y="1049"/>
                    </a:lnTo>
                    <a:lnTo>
                      <a:pt x="930" y="1051"/>
                    </a:lnTo>
                    <a:lnTo>
                      <a:pt x="929" y="1053"/>
                    </a:lnTo>
                    <a:lnTo>
                      <a:pt x="925" y="1053"/>
                    </a:lnTo>
                    <a:lnTo>
                      <a:pt x="925" y="1056"/>
                    </a:lnTo>
                    <a:lnTo>
                      <a:pt x="922" y="1058"/>
                    </a:lnTo>
                    <a:lnTo>
                      <a:pt x="921" y="1060"/>
                    </a:lnTo>
                    <a:lnTo>
                      <a:pt x="917" y="1064"/>
                    </a:lnTo>
                    <a:lnTo>
                      <a:pt x="916" y="1064"/>
                    </a:lnTo>
                    <a:lnTo>
                      <a:pt x="914" y="1061"/>
                    </a:lnTo>
                    <a:lnTo>
                      <a:pt x="912" y="1059"/>
                    </a:lnTo>
                    <a:lnTo>
                      <a:pt x="912" y="1051"/>
                    </a:lnTo>
                    <a:lnTo>
                      <a:pt x="914" y="1050"/>
                    </a:lnTo>
                    <a:lnTo>
                      <a:pt x="912" y="1047"/>
                    </a:lnTo>
                    <a:lnTo>
                      <a:pt x="911" y="1044"/>
                    </a:lnTo>
                    <a:lnTo>
                      <a:pt x="905" y="1044"/>
                    </a:lnTo>
                    <a:lnTo>
                      <a:pt x="900" y="1041"/>
                    </a:lnTo>
                    <a:lnTo>
                      <a:pt x="897" y="1039"/>
                    </a:lnTo>
                    <a:lnTo>
                      <a:pt x="897" y="1036"/>
                    </a:lnTo>
                    <a:lnTo>
                      <a:pt x="895" y="1036"/>
                    </a:lnTo>
                    <a:lnTo>
                      <a:pt x="892" y="1035"/>
                    </a:lnTo>
                    <a:lnTo>
                      <a:pt x="891" y="1034"/>
                    </a:lnTo>
                    <a:lnTo>
                      <a:pt x="891" y="1032"/>
                    </a:lnTo>
                    <a:lnTo>
                      <a:pt x="890" y="1031"/>
                    </a:lnTo>
                    <a:lnTo>
                      <a:pt x="890" y="1029"/>
                    </a:lnTo>
                    <a:lnTo>
                      <a:pt x="889" y="1027"/>
                    </a:lnTo>
                    <a:lnTo>
                      <a:pt x="887" y="1025"/>
                    </a:lnTo>
                    <a:lnTo>
                      <a:pt x="884" y="1022"/>
                    </a:lnTo>
                    <a:lnTo>
                      <a:pt x="881" y="1020"/>
                    </a:lnTo>
                    <a:lnTo>
                      <a:pt x="870" y="1016"/>
                    </a:lnTo>
                    <a:lnTo>
                      <a:pt x="869" y="1015"/>
                    </a:lnTo>
                    <a:lnTo>
                      <a:pt x="869" y="1014"/>
                    </a:lnTo>
                    <a:lnTo>
                      <a:pt x="867" y="1012"/>
                    </a:lnTo>
                    <a:lnTo>
                      <a:pt x="867" y="1011"/>
                    </a:lnTo>
                    <a:lnTo>
                      <a:pt x="866" y="1009"/>
                    </a:lnTo>
                    <a:lnTo>
                      <a:pt x="864" y="1007"/>
                    </a:lnTo>
                    <a:lnTo>
                      <a:pt x="860" y="1006"/>
                    </a:lnTo>
                    <a:lnTo>
                      <a:pt x="856" y="1006"/>
                    </a:lnTo>
                    <a:lnTo>
                      <a:pt x="855" y="1007"/>
                    </a:lnTo>
                    <a:lnTo>
                      <a:pt x="855" y="1014"/>
                    </a:lnTo>
                    <a:lnTo>
                      <a:pt x="856" y="1015"/>
                    </a:lnTo>
                    <a:lnTo>
                      <a:pt x="856" y="1019"/>
                    </a:lnTo>
                    <a:lnTo>
                      <a:pt x="855" y="1026"/>
                    </a:lnTo>
                    <a:lnTo>
                      <a:pt x="851" y="1032"/>
                    </a:lnTo>
                    <a:lnTo>
                      <a:pt x="846" y="1037"/>
                    </a:lnTo>
                    <a:lnTo>
                      <a:pt x="845" y="1045"/>
                    </a:lnTo>
                    <a:lnTo>
                      <a:pt x="845" y="1049"/>
                    </a:lnTo>
                    <a:lnTo>
                      <a:pt x="846" y="1051"/>
                    </a:lnTo>
                    <a:lnTo>
                      <a:pt x="851" y="1054"/>
                    </a:lnTo>
                    <a:lnTo>
                      <a:pt x="852" y="1055"/>
                    </a:lnTo>
                    <a:lnTo>
                      <a:pt x="855" y="1056"/>
                    </a:lnTo>
                    <a:lnTo>
                      <a:pt x="858" y="1060"/>
                    </a:lnTo>
                    <a:lnTo>
                      <a:pt x="858" y="1064"/>
                    </a:lnTo>
                    <a:lnTo>
                      <a:pt x="857" y="1064"/>
                    </a:lnTo>
                    <a:lnTo>
                      <a:pt x="861" y="1075"/>
                    </a:lnTo>
                    <a:lnTo>
                      <a:pt x="862" y="1078"/>
                    </a:lnTo>
                    <a:lnTo>
                      <a:pt x="869" y="1083"/>
                    </a:lnTo>
                    <a:lnTo>
                      <a:pt x="876" y="1086"/>
                    </a:lnTo>
                    <a:lnTo>
                      <a:pt x="884" y="1092"/>
                    </a:lnTo>
                    <a:lnTo>
                      <a:pt x="891" y="1095"/>
                    </a:lnTo>
                    <a:lnTo>
                      <a:pt x="896" y="1103"/>
                    </a:lnTo>
                    <a:lnTo>
                      <a:pt x="897" y="1112"/>
                    </a:lnTo>
                    <a:lnTo>
                      <a:pt x="897" y="1115"/>
                    </a:lnTo>
                    <a:lnTo>
                      <a:pt x="896" y="1117"/>
                    </a:lnTo>
                    <a:lnTo>
                      <a:pt x="896" y="1123"/>
                    </a:lnTo>
                    <a:lnTo>
                      <a:pt x="897" y="1125"/>
                    </a:lnTo>
                    <a:lnTo>
                      <a:pt x="901" y="1129"/>
                    </a:lnTo>
                    <a:lnTo>
                      <a:pt x="904" y="1134"/>
                    </a:lnTo>
                    <a:lnTo>
                      <a:pt x="905" y="1138"/>
                    </a:lnTo>
                    <a:lnTo>
                      <a:pt x="905" y="1141"/>
                    </a:lnTo>
                    <a:lnTo>
                      <a:pt x="906" y="1142"/>
                    </a:lnTo>
                    <a:lnTo>
                      <a:pt x="907" y="1146"/>
                    </a:lnTo>
                    <a:lnTo>
                      <a:pt x="902" y="1146"/>
                    </a:lnTo>
                    <a:lnTo>
                      <a:pt x="901" y="1147"/>
                    </a:lnTo>
                    <a:lnTo>
                      <a:pt x="900" y="1147"/>
                    </a:lnTo>
                    <a:lnTo>
                      <a:pt x="899" y="1148"/>
                    </a:lnTo>
                    <a:lnTo>
                      <a:pt x="897" y="1148"/>
                    </a:lnTo>
                    <a:lnTo>
                      <a:pt x="894" y="1144"/>
                    </a:lnTo>
                    <a:lnTo>
                      <a:pt x="892" y="1144"/>
                    </a:lnTo>
                    <a:lnTo>
                      <a:pt x="880" y="1137"/>
                    </a:lnTo>
                    <a:lnTo>
                      <a:pt x="871" y="1127"/>
                    </a:lnTo>
                    <a:lnTo>
                      <a:pt x="864" y="1114"/>
                    </a:lnTo>
                    <a:lnTo>
                      <a:pt x="860" y="1099"/>
                    </a:lnTo>
                    <a:lnTo>
                      <a:pt x="855" y="1084"/>
                    </a:lnTo>
                    <a:lnTo>
                      <a:pt x="852" y="1079"/>
                    </a:lnTo>
                    <a:lnTo>
                      <a:pt x="850" y="1073"/>
                    </a:lnTo>
                    <a:lnTo>
                      <a:pt x="846" y="1066"/>
                    </a:lnTo>
                    <a:lnTo>
                      <a:pt x="842" y="1064"/>
                    </a:lnTo>
                    <a:lnTo>
                      <a:pt x="840" y="1064"/>
                    </a:lnTo>
                    <a:lnTo>
                      <a:pt x="840" y="1065"/>
                    </a:lnTo>
                    <a:lnTo>
                      <a:pt x="838" y="1065"/>
                    </a:lnTo>
                    <a:lnTo>
                      <a:pt x="837" y="1064"/>
                    </a:lnTo>
                    <a:lnTo>
                      <a:pt x="837" y="1061"/>
                    </a:lnTo>
                    <a:lnTo>
                      <a:pt x="840" y="1046"/>
                    </a:lnTo>
                    <a:lnTo>
                      <a:pt x="841" y="1046"/>
                    </a:lnTo>
                    <a:lnTo>
                      <a:pt x="840" y="1045"/>
                    </a:lnTo>
                    <a:lnTo>
                      <a:pt x="840" y="1040"/>
                    </a:lnTo>
                    <a:lnTo>
                      <a:pt x="841" y="1036"/>
                    </a:lnTo>
                    <a:lnTo>
                      <a:pt x="841" y="1031"/>
                    </a:lnTo>
                    <a:lnTo>
                      <a:pt x="840" y="1019"/>
                    </a:lnTo>
                    <a:lnTo>
                      <a:pt x="832" y="998"/>
                    </a:lnTo>
                    <a:lnTo>
                      <a:pt x="831" y="988"/>
                    </a:lnTo>
                    <a:lnTo>
                      <a:pt x="830" y="988"/>
                    </a:lnTo>
                    <a:lnTo>
                      <a:pt x="828" y="987"/>
                    </a:lnTo>
                    <a:lnTo>
                      <a:pt x="828" y="985"/>
                    </a:lnTo>
                    <a:lnTo>
                      <a:pt x="830" y="982"/>
                    </a:lnTo>
                    <a:lnTo>
                      <a:pt x="830" y="973"/>
                    </a:lnTo>
                    <a:lnTo>
                      <a:pt x="828" y="971"/>
                    </a:lnTo>
                    <a:lnTo>
                      <a:pt x="827" y="970"/>
                    </a:lnTo>
                    <a:lnTo>
                      <a:pt x="826" y="970"/>
                    </a:lnTo>
                    <a:lnTo>
                      <a:pt x="823" y="968"/>
                    </a:lnTo>
                    <a:lnTo>
                      <a:pt x="822" y="967"/>
                    </a:lnTo>
                    <a:lnTo>
                      <a:pt x="822" y="966"/>
                    </a:lnTo>
                    <a:lnTo>
                      <a:pt x="821" y="963"/>
                    </a:lnTo>
                    <a:lnTo>
                      <a:pt x="820" y="962"/>
                    </a:lnTo>
                    <a:lnTo>
                      <a:pt x="815" y="968"/>
                    </a:lnTo>
                    <a:lnTo>
                      <a:pt x="811" y="975"/>
                    </a:lnTo>
                    <a:lnTo>
                      <a:pt x="806" y="980"/>
                    </a:lnTo>
                    <a:lnTo>
                      <a:pt x="798" y="981"/>
                    </a:lnTo>
                    <a:lnTo>
                      <a:pt x="796" y="981"/>
                    </a:lnTo>
                    <a:lnTo>
                      <a:pt x="793" y="980"/>
                    </a:lnTo>
                    <a:lnTo>
                      <a:pt x="793" y="978"/>
                    </a:lnTo>
                    <a:lnTo>
                      <a:pt x="792" y="976"/>
                    </a:lnTo>
                    <a:lnTo>
                      <a:pt x="792" y="967"/>
                    </a:lnTo>
                    <a:lnTo>
                      <a:pt x="793" y="964"/>
                    </a:lnTo>
                    <a:lnTo>
                      <a:pt x="793" y="957"/>
                    </a:lnTo>
                    <a:lnTo>
                      <a:pt x="792" y="956"/>
                    </a:lnTo>
                    <a:lnTo>
                      <a:pt x="792" y="954"/>
                    </a:lnTo>
                    <a:lnTo>
                      <a:pt x="791" y="953"/>
                    </a:lnTo>
                    <a:lnTo>
                      <a:pt x="786" y="942"/>
                    </a:lnTo>
                    <a:lnTo>
                      <a:pt x="779" y="932"/>
                    </a:lnTo>
                    <a:lnTo>
                      <a:pt x="776" y="928"/>
                    </a:lnTo>
                    <a:lnTo>
                      <a:pt x="772" y="925"/>
                    </a:lnTo>
                    <a:lnTo>
                      <a:pt x="768" y="922"/>
                    </a:lnTo>
                    <a:lnTo>
                      <a:pt x="766" y="918"/>
                    </a:lnTo>
                    <a:lnTo>
                      <a:pt x="763" y="910"/>
                    </a:lnTo>
                    <a:lnTo>
                      <a:pt x="763" y="905"/>
                    </a:lnTo>
                    <a:lnTo>
                      <a:pt x="762" y="902"/>
                    </a:lnTo>
                    <a:lnTo>
                      <a:pt x="761" y="899"/>
                    </a:lnTo>
                    <a:lnTo>
                      <a:pt x="758" y="897"/>
                    </a:lnTo>
                    <a:lnTo>
                      <a:pt x="747" y="893"/>
                    </a:lnTo>
                    <a:lnTo>
                      <a:pt x="744" y="900"/>
                    </a:lnTo>
                    <a:lnTo>
                      <a:pt x="741" y="905"/>
                    </a:lnTo>
                    <a:lnTo>
                      <a:pt x="733" y="908"/>
                    </a:lnTo>
                    <a:lnTo>
                      <a:pt x="723" y="908"/>
                    </a:lnTo>
                    <a:lnTo>
                      <a:pt x="720" y="907"/>
                    </a:lnTo>
                    <a:lnTo>
                      <a:pt x="718" y="904"/>
                    </a:lnTo>
                    <a:lnTo>
                      <a:pt x="715" y="903"/>
                    </a:lnTo>
                    <a:lnTo>
                      <a:pt x="714" y="905"/>
                    </a:lnTo>
                    <a:lnTo>
                      <a:pt x="712" y="908"/>
                    </a:lnTo>
                    <a:lnTo>
                      <a:pt x="704" y="912"/>
                    </a:lnTo>
                    <a:lnTo>
                      <a:pt x="703" y="913"/>
                    </a:lnTo>
                    <a:lnTo>
                      <a:pt x="702" y="918"/>
                    </a:lnTo>
                    <a:lnTo>
                      <a:pt x="702" y="922"/>
                    </a:lnTo>
                    <a:lnTo>
                      <a:pt x="700" y="924"/>
                    </a:lnTo>
                    <a:lnTo>
                      <a:pt x="698" y="927"/>
                    </a:lnTo>
                    <a:lnTo>
                      <a:pt x="689" y="933"/>
                    </a:lnTo>
                    <a:lnTo>
                      <a:pt x="680" y="938"/>
                    </a:lnTo>
                    <a:lnTo>
                      <a:pt x="673" y="943"/>
                    </a:lnTo>
                    <a:lnTo>
                      <a:pt x="649" y="967"/>
                    </a:lnTo>
                    <a:lnTo>
                      <a:pt x="648" y="970"/>
                    </a:lnTo>
                    <a:lnTo>
                      <a:pt x="645" y="972"/>
                    </a:lnTo>
                    <a:lnTo>
                      <a:pt x="643" y="973"/>
                    </a:lnTo>
                    <a:lnTo>
                      <a:pt x="640" y="976"/>
                    </a:lnTo>
                    <a:lnTo>
                      <a:pt x="639" y="976"/>
                    </a:lnTo>
                    <a:lnTo>
                      <a:pt x="635" y="977"/>
                    </a:lnTo>
                    <a:lnTo>
                      <a:pt x="633" y="978"/>
                    </a:lnTo>
                    <a:lnTo>
                      <a:pt x="629" y="980"/>
                    </a:lnTo>
                    <a:lnTo>
                      <a:pt x="626" y="981"/>
                    </a:lnTo>
                    <a:lnTo>
                      <a:pt x="623" y="985"/>
                    </a:lnTo>
                    <a:lnTo>
                      <a:pt x="623" y="993"/>
                    </a:lnTo>
                    <a:lnTo>
                      <a:pt x="624" y="997"/>
                    </a:lnTo>
                    <a:lnTo>
                      <a:pt x="625" y="1002"/>
                    </a:lnTo>
                    <a:lnTo>
                      <a:pt x="625" y="1006"/>
                    </a:lnTo>
                    <a:lnTo>
                      <a:pt x="624" y="1020"/>
                    </a:lnTo>
                    <a:lnTo>
                      <a:pt x="621" y="1031"/>
                    </a:lnTo>
                    <a:lnTo>
                      <a:pt x="623" y="1041"/>
                    </a:lnTo>
                    <a:lnTo>
                      <a:pt x="621" y="1042"/>
                    </a:lnTo>
                    <a:lnTo>
                      <a:pt x="621" y="1044"/>
                    </a:lnTo>
                    <a:lnTo>
                      <a:pt x="616" y="1044"/>
                    </a:lnTo>
                    <a:lnTo>
                      <a:pt x="614" y="1046"/>
                    </a:lnTo>
                    <a:lnTo>
                      <a:pt x="613" y="1049"/>
                    </a:lnTo>
                    <a:lnTo>
                      <a:pt x="611" y="1053"/>
                    </a:lnTo>
                    <a:lnTo>
                      <a:pt x="611" y="1055"/>
                    </a:lnTo>
                    <a:lnTo>
                      <a:pt x="609" y="1058"/>
                    </a:lnTo>
                    <a:lnTo>
                      <a:pt x="606" y="1059"/>
                    </a:lnTo>
                    <a:lnTo>
                      <a:pt x="605" y="1059"/>
                    </a:lnTo>
                    <a:lnTo>
                      <a:pt x="601" y="1063"/>
                    </a:lnTo>
                    <a:lnTo>
                      <a:pt x="599" y="1068"/>
                    </a:lnTo>
                    <a:lnTo>
                      <a:pt x="596" y="1070"/>
                    </a:lnTo>
                    <a:lnTo>
                      <a:pt x="591" y="1070"/>
                    </a:lnTo>
                    <a:lnTo>
                      <a:pt x="590" y="1068"/>
                    </a:lnTo>
                    <a:lnTo>
                      <a:pt x="590" y="1066"/>
                    </a:lnTo>
                    <a:lnTo>
                      <a:pt x="589" y="1066"/>
                    </a:lnTo>
                    <a:lnTo>
                      <a:pt x="586" y="1064"/>
                    </a:lnTo>
                    <a:lnTo>
                      <a:pt x="586" y="1063"/>
                    </a:lnTo>
                    <a:lnTo>
                      <a:pt x="581" y="1049"/>
                    </a:lnTo>
                    <a:lnTo>
                      <a:pt x="576" y="1036"/>
                    </a:lnTo>
                    <a:lnTo>
                      <a:pt x="569" y="1025"/>
                    </a:lnTo>
                    <a:lnTo>
                      <a:pt x="566" y="1022"/>
                    </a:lnTo>
                    <a:lnTo>
                      <a:pt x="565" y="1017"/>
                    </a:lnTo>
                    <a:lnTo>
                      <a:pt x="565" y="1014"/>
                    </a:lnTo>
                    <a:lnTo>
                      <a:pt x="562" y="1006"/>
                    </a:lnTo>
                    <a:lnTo>
                      <a:pt x="560" y="1002"/>
                    </a:lnTo>
                    <a:lnTo>
                      <a:pt x="559" y="1000"/>
                    </a:lnTo>
                    <a:lnTo>
                      <a:pt x="559" y="997"/>
                    </a:lnTo>
                    <a:lnTo>
                      <a:pt x="557" y="993"/>
                    </a:lnTo>
                    <a:lnTo>
                      <a:pt x="554" y="985"/>
                    </a:lnTo>
                    <a:lnTo>
                      <a:pt x="549" y="975"/>
                    </a:lnTo>
                    <a:lnTo>
                      <a:pt x="545" y="964"/>
                    </a:lnTo>
                    <a:lnTo>
                      <a:pt x="541" y="952"/>
                    </a:lnTo>
                    <a:lnTo>
                      <a:pt x="539" y="941"/>
                    </a:lnTo>
                    <a:lnTo>
                      <a:pt x="539" y="939"/>
                    </a:lnTo>
                    <a:lnTo>
                      <a:pt x="537" y="937"/>
                    </a:lnTo>
                    <a:lnTo>
                      <a:pt x="537" y="936"/>
                    </a:lnTo>
                    <a:lnTo>
                      <a:pt x="539" y="932"/>
                    </a:lnTo>
                    <a:lnTo>
                      <a:pt x="539" y="929"/>
                    </a:lnTo>
                    <a:lnTo>
                      <a:pt x="540" y="927"/>
                    </a:lnTo>
                    <a:lnTo>
                      <a:pt x="540" y="919"/>
                    </a:lnTo>
                    <a:lnTo>
                      <a:pt x="539" y="914"/>
                    </a:lnTo>
                    <a:lnTo>
                      <a:pt x="536" y="910"/>
                    </a:lnTo>
                    <a:lnTo>
                      <a:pt x="536" y="905"/>
                    </a:lnTo>
                    <a:lnTo>
                      <a:pt x="539" y="903"/>
                    </a:lnTo>
                    <a:lnTo>
                      <a:pt x="539" y="902"/>
                    </a:lnTo>
                    <a:lnTo>
                      <a:pt x="535" y="902"/>
                    </a:lnTo>
                    <a:lnTo>
                      <a:pt x="532" y="907"/>
                    </a:lnTo>
                    <a:lnTo>
                      <a:pt x="531" y="910"/>
                    </a:lnTo>
                    <a:lnTo>
                      <a:pt x="529" y="913"/>
                    </a:lnTo>
                    <a:lnTo>
                      <a:pt x="527" y="915"/>
                    </a:lnTo>
                    <a:lnTo>
                      <a:pt x="522" y="920"/>
                    </a:lnTo>
                    <a:lnTo>
                      <a:pt x="518" y="920"/>
                    </a:lnTo>
                    <a:lnTo>
                      <a:pt x="511" y="918"/>
                    </a:lnTo>
                    <a:lnTo>
                      <a:pt x="505" y="913"/>
                    </a:lnTo>
                    <a:lnTo>
                      <a:pt x="500" y="907"/>
                    </a:lnTo>
                    <a:lnTo>
                      <a:pt x="495" y="902"/>
                    </a:lnTo>
                    <a:lnTo>
                      <a:pt x="497" y="900"/>
                    </a:lnTo>
                    <a:lnTo>
                      <a:pt x="505" y="900"/>
                    </a:lnTo>
                    <a:lnTo>
                      <a:pt x="507" y="899"/>
                    </a:lnTo>
                    <a:lnTo>
                      <a:pt x="508" y="898"/>
                    </a:lnTo>
                    <a:lnTo>
                      <a:pt x="510" y="895"/>
                    </a:lnTo>
                    <a:lnTo>
                      <a:pt x="511" y="894"/>
                    </a:lnTo>
                    <a:lnTo>
                      <a:pt x="507" y="893"/>
                    </a:lnTo>
                    <a:lnTo>
                      <a:pt x="501" y="893"/>
                    </a:lnTo>
                    <a:lnTo>
                      <a:pt x="492" y="890"/>
                    </a:lnTo>
                    <a:lnTo>
                      <a:pt x="483" y="885"/>
                    </a:lnTo>
                    <a:lnTo>
                      <a:pt x="477" y="879"/>
                    </a:lnTo>
                    <a:lnTo>
                      <a:pt x="476" y="876"/>
                    </a:lnTo>
                    <a:lnTo>
                      <a:pt x="473" y="873"/>
                    </a:lnTo>
                    <a:lnTo>
                      <a:pt x="471" y="865"/>
                    </a:lnTo>
                    <a:lnTo>
                      <a:pt x="470" y="864"/>
                    </a:lnTo>
                    <a:lnTo>
                      <a:pt x="467" y="863"/>
                    </a:lnTo>
                    <a:lnTo>
                      <a:pt x="451" y="863"/>
                    </a:lnTo>
                    <a:lnTo>
                      <a:pt x="449" y="864"/>
                    </a:lnTo>
                    <a:lnTo>
                      <a:pt x="447" y="865"/>
                    </a:lnTo>
                    <a:lnTo>
                      <a:pt x="444" y="865"/>
                    </a:lnTo>
                    <a:lnTo>
                      <a:pt x="433" y="863"/>
                    </a:lnTo>
                    <a:lnTo>
                      <a:pt x="431" y="865"/>
                    </a:lnTo>
                    <a:lnTo>
                      <a:pt x="414" y="865"/>
                    </a:lnTo>
                    <a:lnTo>
                      <a:pt x="403" y="864"/>
                    </a:lnTo>
                    <a:lnTo>
                      <a:pt x="389" y="863"/>
                    </a:lnTo>
                    <a:lnTo>
                      <a:pt x="377" y="861"/>
                    </a:lnTo>
                    <a:lnTo>
                      <a:pt x="375" y="861"/>
                    </a:lnTo>
                    <a:lnTo>
                      <a:pt x="373" y="860"/>
                    </a:lnTo>
                    <a:lnTo>
                      <a:pt x="370" y="860"/>
                    </a:lnTo>
                    <a:lnTo>
                      <a:pt x="368" y="859"/>
                    </a:lnTo>
                    <a:lnTo>
                      <a:pt x="365" y="859"/>
                    </a:lnTo>
                    <a:lnTo>
                      <a:pt x="364" y="858"/>
                    </a:lnTo>
                    <a:lnTo>
                      <a:pt x="363" y="858"/>
                    </a:lnTo>
                    <a:lnTo>
                      <a:pt x="362" y="856"/>
                    </a:lnTo>
                    <a:lnTo>
                      <a:pt x="359" y="851"/>
                    </a:lnTo>
                    <a:lnTo>
                      <a:pt x="359" y="848"/>
                    </a:lnTo>
                    <a:lnTo>
                      <a:pt x="353" y="841"/>
                    </a:lnTo>
                    <a:lnTo>
                      <a:pt x="348" y="841"/>
                    </a:lnTo>
                    <a:lnTo>
                      <a:pt x="345" y="842"/>
                    </a:lnTo>
                    <a:lnTo>
                      <a:pt x="344" y="844"/>
                    </a:lnTo>
                    <a:lnTo>
                      <a:pt x="343" y="846"/>
                    </a:lnTo>
                    <a:lnTo>
                      <a:pt x="342" y="848"/>
                    </a:lnTo>
                    <a:lnTo>
                      <a:pt x="322" y="848"/>
                    </a:lnTo>
                    <a:lnTo>
                      <a:pt x="314" y="842"/>
                    </a:lnTo>
                    <a:lnTo>
                      <a:pt x="308" y="836"/>
                    </a:lnTo>
                    <a:lnTo>
                      <a:pt x="304" y="834"/>
                    </a:lnTo>
                    <a:lnTo>
                      <a:pt x="301" y="832"/>
                    </a:lnTo>
                    <a:lnTo>
                      <a:pt x="298" y="832"/>
                    </a:lnTo>
                    <a:lnTo>
                      <a:pt x="295" y="831"/>
                    </a:lnTo>
                    <a:lnTo>
                      <a:pt x="291" y="829"/>
                    </a:lnTo>
                    <a:lnTo>
                      <a:pt x="290" y="827"/>
                    </a:lnTo>
                    <a:lnTo>
                      <a:pt x="290" y="822"/>
                    </a:lnTo>
                    <a:lnTo>
                      <a:pt x="280" y="807"/>
                    </a:lnTo>
                    <a:lnTo>
                      <a:pt x="273" y="802"/>
                    </a:lnTo>
                    <a:lnTo>
                      <a:pt x="265" y="800"/>
                    </a:lnTo>
                    <a:lnTo>
                      <a:pt x="263" y="800"/>
                    </a:lnTo>
                    <a:lnTo>
                      <a:pt x="260" y="802"/>
                    </a:lnTo>
                    <a:lnTo>
                      <a:pt x="256" y="810"/>
                    </a:lnTo>
                    <a:lnTo>
                      <a:pt x="256" y="819"/>
                    </a:lnTo>
                    <a:lnTo>
                      <a:pt x="258" y="822"/>
                    </a:lnTo>
                    <a:lnTo>
                      <a:pt x="261" y="831"/>
                    </a:lnTo>
                    <a:lnTo>
                      <a:pt x="266" y="840"/>
                    </a:lnTo>
                    <a:lnTo>
                      <a:pt x="274" y="848"/>
                    </a:lnTo>
                    <a:lnTo>
                      <a:pt x="281" y="851"/>
                    </a:lnTo>
                    <a:lnTo>
                      <a:pt x="281" y="855"/>
                    </a:lnTo>
                    <a:lnTo>
                      <a:pt x="283" y="856"/>
                    </a:lnTo>
                    <a:lnTo>
                      <a:pt x="283" y="859"/>
                    </a:lnTo>
                    <a:lnTo>
                      <a:pt x="284" y="861"/>
                    </a:lnTo>
                    <a:lnTo>
                      <a:pt x="286" y="860"/>
                    </a:lnTo>
                    <a:lnTo>
                      <a:pt x="288" y="859"/>
                    </a:lnTo>
                    <a:lnTo>
                      <a:pt x="289" y="856"/>
                    </a:lnTo>
                    <a:lnTo>
                      <a:pt x="291" y="854"/>
                    </a:lnTo>
                    <a:lnTo>
                      <a:pt x="293" y="856"/>
                    </a:lnTo>
                    <a:lnTo>
                      <a:pt x="293" y="863"/>
                    </a:lnTo>
                    <a:lnTo>
                      <a:pt x="291" y="865"/>
                    </a:lnTo>
                    <a:lnTo>
                      <a:pt x="289" y="868"/>
                    </a:lnTo>
                    <a:lnTo>
                      <a:pt x="289" y="871"/>
                    </a:lnTo>
                    <a:lnTo>
                      <a:pt x="291" y="876"/>
                    </a:lnTo>
                    <a:lnTo>
                      <a:pt x="296" y="879"/>
                    </a:lnTo>
                    <a:lnTo>
                      <a:pt x="300" y="879"/>
                    </a:lnTo>
                    <a:lnTo>
                      <a:pt x="304" y="880"/>
                    </a:lnTo>
                    <a:lnTo>
                      <a:pt x="306" y="880"/>
                    </a:lnTo>
                    <a:lnTo>
                      <a:pt x="320" y="879"/>
                    </a:lnTo>
                    <a:lnTo>
                      <a:pt x="329" y="874"/>
                    </a:lnTo>
                    <a:lnTo>
                      <a:pt x="337" y="868"/>
                    </a:lnTo>
                    <a:lnTo>
                      <a:pt x="343" y="860"/>
                    </a:lnTo>
                    <a:lnTo>
                      <a:pt x="350" y="853"/>
                    </a:lnTo>
                    <a:lnTo>
                      <a:pt x="350" y="868"/>
                    </a:lnTo>
                    <a:lnTo>
                      <a:pt x="357" y="876"/>
                    </a:lnTo>
                    <a:lnTo>
                      <a:pt x="364" y="881"/>
                    </a:lnTo>
                    <a:lnTo>
                      <a:pt x="375" y="885"/>
                    </a:lnTo>
                    <a:lnTo>
                      <a:pt x="378" y="886"/>
                    </a:lnTo>
                    <a:lnTo>
                      <a:pt x="380" y="892"/>
                    </a:lnTo>
                    <a:lnTo>
                      <a:pt x="382" y="893"/>
                    </a:lnTo>
                    <a:lnTo>
                      <a:pt x="383" y="895"/>
                    </a:lnTo>
                    <a:lnTo>
                      <a:pt x="383" y="894"/>
                    </a:lnTo>
                    <a:lnTo>
                      <a:pt x="384" y="895"/>
                    </a:lnTo>
                    <a:lnTo>
                      <a:pt x="387" y="897"/>
                    </a:lnTo>
                    <a:lnTo>
                      <a:pt x="388" y="898"/>
                    </a:lnTo>
                    <a:lnTo>
                      <a:pt x="391" y="899"/>
                    </a:lnTo>
                    <a:lnTo>
                      <a:pt x="391" y="900"/>
                    </a:lnTo>
                    <a:lnTo>
                      <a:pt x="389" y="907"/>
                    </a:lnTo>
                    <a:lnTo>
                      <a:pt x="385" y="912"/>
                    </a:lnTo>
                    <a:lnTo>
                      <a:pt x="380" y="917"/>
                    </a:lnTo>
                    <a:lnTo>
                      <a:pt x="379" y="923"/>
                    </a:lnTo>
                    <a:lnTo>
                      <a:pt x="375" y="923"/>
                    </a:lnTo>
                    <a:lnTo>
                      <a:pt x="372" y="924"/>
                    </a:lnTo>
                    <a:lnTo>
                      <a:pt x="367" y="929"/>
                    </a:lnTo>
                    <a:lnTo>
                      <a:pt x="367" y="932"/>
                    </a:lnTo>
                    <a:lnTo>
                      <a:pt x="365" y="934"/>
                    </a:lnTo>
                    <a:lnTo>
                      <a:pt x="365" y="938"/>
                    </a:lnTo>
                    <a:lnTo>
                      <a:pt x="364" y="939"/>
                    </a:lnTo>
                    <a:lnTo>
                      <a:pt x="363" y="942"/>
                    </a:lnTo>
                    <a:lnTo>
                      <a:pt x="359" y="942"/>
                    </a:lnTo>
                    <a:lnTo>
                      <a:pt x="357" y="944"/>
                    </a:lnTo>
                    <a:lnTo>
                      <a:pt x="355" y="947"/>
                    </a:lnTo>
                    <a:lnTo>
                      <a:pt x="354" y="948"/>
                    </a:lnTo>
                    <a:lnTo>
                      <a:pt x="352" y="953"/>
                    </a:lnTo>
                    <a:lnTo>
                      <a:pt x="347" y="953"/>
                    </a:lnTo>
                    <a:lnTo>
                      <a:pt x="342" y="958"/>
                    </a:lnTo>
                    <a:lnTo>
                      <a:pt x="340" y="961"/>
                    </a:lnTo>
                    <a:lnTo>
                      <a:pt x="338" y="963"/>
                    </a:lnTo>
                    <a:lnTo>
                      <a:pt x="338" y="966"/>
                    </a:lnTo>
                    <a:lnTo>
                      <a:pt x="330" y="967"/>
                    </a:lnTo>
                    <a:lnTo>
                      <a:pt x="320" y="970"/>
                    </a:lnTo>
                    <a:lnTo>
                      <a:pt x="311" y="972"/>
                    </a:lnTo>
                    <a:lnTo>
                      <a:pt x="304" y="976"/>
                    </a:lnTo>
                    <a:lnTo>
                      <a:pt x="301" y="981"/>
                    </a:lnTo>
                    <a:lnTo>
                      <a:pt x="303" y="983"/>
                    </a:lnTo>
                    <a:lnTo>
                      <a:pt x="304" y="985"/>
                    </a:lnTo>
                    <a:lnTo>
                      <a:pt x="271" y="995"/>
                    </a:lnTo>
                    <a:lnTo>
                      <a:pt x="266" y="997"/>
                    </a:lnTo>
                    <a:lnTo>
                      <a:pt x="259" y="1002"/>
                    </a:lnTo>
                    <a:lnTo>
                      <a:pt x="251" y="1006"/>
                    </a:lnTo>
                    <a:lnTo>
                      <a:pt x="245" y="1010"/>
                    </a:lnTo>
                    <a:lnTo>
                      <a:pt x="232" y="1010"/>
                    </a:lnTo>
                    <a:lnTo>
                      <a:pt x="229" y="1012"/>
                    </a:lnTo>
                    <a:lnTo>
                      <a:pt x="226" y="1015"/>
                    </a:lnTo>
                    <a:lnTo>
                      <a:pt x="221" y="1017"/>
                    </a:lnTo>
                    <a:lnTo>
                      <a:pt x="216" y="1017"/>
                    </a:lnTo>
                    <a:lnTo>
                      <a:pt x="214" y="1019"/>
                    </a:lnTo>
                    <a:lnTo>
                      <a:pt x="212" y="1019"/>
                    </a:lnTo>
                    <a:lnTo>
                      <a:pt x="202" y="1014"/>
                    </a:lnTo>
                    <a:lnTo>
                      <a:pt x="201" y="1014"/>
                    </a:lnTo>
                    <a:lnTo>
                      <a:pt x="202" y="1012"/>
                    </a:lnTo>
                    <a:lnTo>
                      <a:pt x="202" y="1011"/>
                    </a:lnTo>
                    <a:lnTo>
                      <a:pt x="196" y="998"/>
                    </a:lnTo>
                    <a:lnTo>
                      <a:pt x="194" y="988"/>
                    </a:lnTo>
                    <a:lnTo>
                      <a:pt x="191" y="986"/>
                    </a:lnTo>
                    <a:lnTo>
                      <a:pt x="191" y="980"/>
                    </a:lnTo>
                    <a:lnTo>
                      <a:pt x="192" y="977"/>
                    </a:lnTo>
                    <a:lnTo>
                      <a:pt x="192" y="968"/>
                    </a:lnTo>
                    <a:lnTo>
                      <a:pt x="191" y="966"/>
                    </a:lnTo>
                    <a:lnTo>
                      <a:pt x="189" y="963"/>
                    </a:lnTo>
                    <a:lnTo>
                      <a:pt x="186" y="962"/>
                    </a:lnTo>
                    <a:lnTo>
                      <a:pt x="178" y="954"/>
                    </a:lnTo>
                    <a:lnTo>
                      <a:pt x="173" y="947"/>
                    </a:lnTo>
                    <a:lnTo>
                      <a:pt x="168" y="938"/>
                    </a:lnTo>
                    <a:lnTo>
                      <a:pt x="167" y="931"/>
                    </a:lnTo>
                    <a:lnTo>
                      <a:pt x="156" y="925"/>
                    </a:lnTo>
                    <a:lnTo>
                      <a:pt x="151" y="917"/>
                    </a:lnTo>
                    <a:lnTo>
                      <a:pt x="150" y="903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5" y="888"/>
                    </a:lnTo>
                    <a:lnTo>
                      <a:pt x="143" y="884"/>
                    </a:lnTo>
                    <a:lnTo>
                      <a:pt x="141" y="883"/>
                    </a:lnTo>
                    <a:lnTo>
                      <a:pt x="136" y="878"/>
                    </a:lnTo>
                    <a:lnTo>
                      <a:pt x="131" y="878"/>
                    </a:lnTo>
                    <a:lnTo>
                      <a:pt x="130" y="876"/>
                    </a:lnTo>
                    <a:lnTo>
                      <a:pt x="128" y="874"/>
                    </a:lnTo>
                    <a:lnTo>
                      <a:pt x="128" y="869"/>
                    </a:lnTo>
                    <a:lnTo>
                      <a:pt x="127" y="868"/>
                    </a:lnTo>
                    <a:lnTo>
                      <a:pt x="127" y="865"/>
                    </a:lnTo>
                    <a:lnTo>
                      <a:pt x="126" y="861"/>
                    </a:lnTo>
                    <a:lnTo>
                      <a:pt x="121" y="856"/>
                    </a:lnTo>
                    <a:lnTo>
                      <a:pt x="108" y="836"/>
                    </a:lnTo>
                    <a:lnTo>
                      <a:pt x="107" y="835"/>
                    </a:lnTo>
                    <a:lnTo>
                      <a:pt x="106" y="832"/>
                    </a:lnTo>
                    <a:lnTo>
                      <a:pt x="101" y="827"/>
                    </a:lnTo>
                    <a:lnTo>
                      <a:pt x="101" y="824"/>
                    </a:lnTo>
                    <a:lnTo>
                      <a:pt x="102" y="820"/>
                    </a:lnTo>
                    <a:lnTo>
                      <a:pt x="102" y="816"/>
                    </a:lnTo>
                    <a:lnTo>
                      <a:pt x="103" y="812"/>
                    </a:lnTo>
                    <a:lnTo>
                      <a:pt x="103" y="809"/>
                    </a:lnTo>
                    <a:lnTo>
                      <a:pt x="94" y="787"/>
                    </a:lnTo>
                    <a:lnTo>
                      <a:pt x="94" y="786"/>
                    </a:lnTo>
                    <a:lnTo>
                      <a:pt x="97" y="783"/>
                    </a:lnTo>
                    <a:lnTo>
                      <a:pt x="98" y="783"/>
                    </a:lnTo>
                    <a:lnTo>
                      <a:pt x="98" y="782"/>
                    </a:lnTo>
                    <a:lnTo>
                      <a:pt x="102" y="771"/>
                    </a:lnTo>
                    <a:lnTo>
                      <a:pt x="104" y="761"/>
                    </a:lnTo>
                    <a:lnTo>
                      <a:pt x="107" y="756"/>
                    </a:lnTo>
                    <a:lnTo>
                      <a:pt x="111" y="751"/>
                    </a:lnTo>
                    <a:lnTo>
                      <a:pt x="114" y="747"/>
                    </a:lnTo>
                    <a:lnTo>
                      <a:pt x="116" y="741"/>
                    </a:lnTo>
                    <a:lnTo>
                      <a:pt x="116" y="736"/>
                    </a:lnTo>
                    <a:lnTo>
                      <a:pt x="114" y="732"/>
                    </a:lnTo>
                    <a:lnTo>
                      <a:pt x="113" y="727"/>
                    </a:lnTo>
                    <a:lnTo>
                      <a:pt x="113" y="722"/>
                    </a:lnTo>
                    <a:lnTo>
                      <a:pt x="114" y="720"/>
                    </a:lnTo>
                    <a:lnTo>
                      <a:pt x="116" y="720"/>
                    </a:lnTo>
                    <a:lnTo>
                      <a:pt x="116" y="715"/>
                    </a:lnTo>
                    <a:lnTo>
                      <a:pt x="114" y="717"/>
                    </a:lnTo>
                    <a:lnTo>
                      <a:pt x="112" y="718"/>
                    </a:lnTo>
                    <a:lnTo>
                      <a:pt x="111" y="719"/>
                    </a:lnTo>
                    <a:lnTo>
                      <a:pt x="104" y="719"/>
                    </a:lnTo>
                    <a:lnTo>
                      <a:pt x="102" y="718"/>
                    </a:lnTo>
                    <a:lnTo>
                      <a:pt x="101" y="715"/>
                    </a:lnTo>
                    <a:lnTo>
                      <a:pt x="96" y="719"/>
                    </a:lnTo>
                    <a:lnTo>
                      <a:pt x="92" y="722"/>
                    </a:lnTo>
                    <a:lnTo>
                      <a:pt x="87" y="724"/>
                    </a:lnTo>
                    <a:lnTo>
                      <a:pt x="79" y="726"/>
                    </a:lnTo>
                    <a:lnTo>
                      <a:pt x="74" y="724"/>
                    </a:lnTo>
                    <a:lnTo>
                      <a:pt x="69" y="720"/>
                    </a:lnTo>
                    <a:lnTo>
                      <a:pt x="66" y="717"/>
                    </a:lnTo>
                    <a:lnTo>
                      <a:pt x="59" y="715"/>
                    </a:lnTo>
                    <a:lnTo>
                      <a:pt x="57" y="715"/>
                    </a:lnTo>
                    <a:lnTo>
                      <a:pt x="54" y="717"/>
                    </a:lnTo>
                    <a:lnTo>
                      <a:pt x="53" y="719"/>
                    </a:lnTo>
                    <a:lnTo>
                      <a:pt x="50" y="722"/>
                    </a:lnTo>
                    <a:lnTo>
                      <a:pt x="49" y="724"/>
                    </a:lnTo>
                    <a:lnTo>
                      <a:pt x="48" y="726"/>
                    </a:lnTo>
                    <a:lnTo>
                      <a:pt x="45" y="726"/>
                    </a:lnTo>
                    <a:lnTo>
                      <a:pt x="40" y="724"/>
                    </a:lnTo>
                    <a:lnTo>
                      <a:pt x="35" y="720"/>
                    </a:lnTo>
                    <a:lnTo>
                      <a:pt x="30" y="718"/>
                    </a:lnTo>
                    <a:lnTo>
                      <a:pt x="22" y="718"/>
                    </a:lnTo>
                    <a:lnTo>
                      <a:pt x="24" y="715"/>
                    </a:lnTo>
                    <a:lnTo>
                      <a:pt x="23" y="714"/>
                    </a:lnTo>
                    <a:lnTo>
                      <a:pt x="20" y="713"/>
                    </a:lnTo>
                    <a:lnTo>
                      <a:pt x="18" y="710"/>
                    </a:lnTo>
                    <a:lnTo>
                      <a:pt x="15" y="709"/>
                    </a:lnTo>
                    <a:lnTo>
                      <a:pt x="13" y="704"/>
                    </a:lnTo>
                    <a:lnTo>
                      <a:pt x="14" y="703"/>
                    </a:lnTo>
                    <a:lnTo>
                      <a:pt x="12" y="700"/>
                    </a:lnTo>
                    <a:lnTo>
                      <a:pt x="8" y="698"/>
                    </a:lnTo>
                    <a:lnTo>
                      <a:pt x="0" y="695"/>
                    </a:lnTo>
                    <a:lnTo>
                      <a:pt x="4" y="692"/>
                    </a:lnTo>
                    <a:lnTo>
                      <a:pt x="7" y="690"/>
                    </a:lnTo>
                    <a:lnTo>
                      <a:pt x="8" y="689"/>
                    </a:lnTo>
                    <a:lnTo>
                      <a:pt x="9" y="687"/>
                    </a:lnTo>
                    <a:lnTo>
                      <a:pt x="9" y="679"/>
                    </a:lnTo>
                    <a:lnTo>
                      <a:pt x="4" y="679"/>
                    </a:lnTo>
                    <a:lnTo>
                      <a:pt x="2" y="678"/>
                    </a:lnTo>
                    <a:lnTo>
                      <a:pt x="2" y="676"/>
                    </a:lnTo>
                    <a:lnTo>
                      <a:pt x="4" y="671"/>
                    </a:lnTo>
                    <a:lnTo>
                      <a:pt x="9" y="668"/>
                    </a:lnTo>
                    <a:lnTo>
                      <a:pt x="27" y="665"/>
                    </a:lnTo>
                    <a:lnTo>
                      <a:pt x="34" y="664"/>
                    </a:lnTo>
                    <a:lnTo>
                      <a:pt x="39" y="663"/>
                    </a:lnTo>
                    <a:lnTo>
                      <a:pt x="37" y="660"/>
                    </a:lnTo>
                    <a:lnTo>
                      <a:pt x="35" y="660"/>
                    </a:lnTo>
                    <a:lnTo>
                      <a:pt x="35" y="658"/>
                    </a:lnTo>
                    <a:lnTo>
                      <a:pt x="38" y="656"/>
                    </a:lnTo>
                    <a:lnTo>
                      <a:pt x="62" y="656"/>
                    </a:lnTo>
                    <a:lnTo>
                      <a:pt x="64" y="654"/>
                    </a:lnTo>
                    <a:lnTo>
                      <a:pt x="68" y="653"/>
                    </a:lnTo>
                    <a:lnTo>
                      <a:pt x="72" y="650"/>
                    </a:lnTo>
                    <a:lnTo>
                      <a:pt x="74" y="648"/>
                    </a:lnTo>
                    <a:lnTo>
                      <a:pt x="81" y="646"/>
                    </a:lnTo>
                    <a:lnTo>
                      <a:pt x="89" y="645"/>
                    </a:lnTo>
                    <a:lnTo>
                      <a:pt x="98" y="645"/>
                    </a:lnTo>
                    <a:lnTo>
                      <a:pt x="104" y="646"/>
                    </a:lnTo>
                    <a:lnTo>
                      <a:pt x="112" y="649"/>
                    </a:lnTo>
                    <a:lnTo>
                      <a:pt x="118" y="650"/>
                    </a:lnTo>
                    <a:lnTo>
                      <a:pt x="121" y="654"/>
                    </a:lnTo>
                    <a:lnTo>
                      <a:pt x="127" y="656"/>
                    </a:lnTo>
                    <a:lnTo>
                      <a:pt x="133" y="658"/>
                    </a:lnTo>
                    <a:lnTo>
                      <a:pt x="138" y="659"/>
                    </a:lnTo>
                    <a:lnTo>
                      <a:pt x="162" y="659"/>
                    </a:lnTo>
                    <a:lnTo>
                      <a:pt x="168" y="658"/>
                    </a:lnTo>
                    <a:lnTo>
                      <a:pt x="175" y="653"/>
                    </a:lnTo>
                    <a:lnTo>
                      <a:pt x="181" y="649"/>
                    </a:lnTo>
                    <a:lnTo>
                      <a:pt x="190" y="648"/>
                    </a:lnTo>
                    <a:lnTo>
                      <a:pt x="195" y="648"/>
                    </a:lnTo>
                    <a:lnTo>
                      <a:pt x="200" y="650"/>
                    </a:lnTo>
                    <a:lnTo>
                      <a:pt x="202" y="653"/>
                    </a:lnTo>
                    <a:lnTo>
                      <a:pt x="202" y="655"/>
                    </a:lnTo>
                    <a:lnTo>
                      <a:pt x="205" y="660"/>
                    </a:lnTo>
                    <a:lnTo>
                      <a:pt x="206" y="664"/>
                    </a:lnTo>
                    <a:lnTo>
                      <a:pt x="209" y="666"/>
                    </a:lnTo>
                    <a:lnTo>
                      <a:pt x="214" y="669"/>
                    </a:lnTo>
                    <a:lnTo>
                      <a:pt x="215" y="670"/>
                    </a:lnTo>
                    <a:lnTo>
                      <a:pt x="216" y="670"/>
                    </a:lnTo>
                    <a:lnTo>
                      <a:pt x="221" y="674"/>
                    </a:lnTo>
                    <a:lnTo>
                      <a:pt x="225" y="679"/>
                    </a:lnTo>
                    <a:lnTo>
                      <a:pt x="230" y="683"/>
                    </a:lnTo>
                    <a:lnTo>
                      <a:pt x="236" y="685"/>
                    </a:lnTo>
                    <a:lnTo>
                      <a:pt x="240" y="685"/>
                    </a:lnTo>
                    <a:lnTo>
                      <a:pt x="242" y="684"/>
                    </a:lnTo>
                    <a:lnTo>
                      <a:pt x="244" y="681"/>
                    </a:lnTo>
                    <a:lnTo>
                      <a:pt x="249" y="676"/>
                    </a:lnTo>
                    <a:lnTo>
                      <a:pt x="251" y="675"/>
                    </a:lnTo>
                    <a:lnTo>
                      <a:pt x="252" y="675"/>
                    </a:lnTo>
                    <a:lnTo>
                      <a:pt x="254" y="674"/>
                    </a:lnTo>
                    <a:lnTo>
                      <a:pt x="256" y="674"/>
                    </a:lnTo>
                    <a:lnTo>
                      <a:pt x="258" y="676"/>
                    </a:lnTo>
                    <a:lnTo>
                      <a:pt x="258" y="678"/>
                    </a:lnTo>
                    <a:lnTo>
                      <a:pt x="259" y="680"/>
                    </a:lnTo>
                    <a:lnTo>
                      <a:pt x="260" y="681"/>
                    </a:lnTo>
                    <a:lnTo>
                      <a:pt x="260" y="687"/>
                    </a:lnTo>
                    <a:lnTo>
                      <a:pt x="265" y="692"/>
                    </a:lnTo>
                    <a:lnTo>
                      <a:pt x="266" y="694"/>
                    </a:lnTo>
                    <a:lnTo>
                      <a:pt x="266" y="702"/>
                    </a:lnTo>
                    <a:lnTo>
                      <a:pt x="269" y="707"/>
                    </a:lnTo>
                    <a:lnTo>
                      <a:pt x="279" y="707"/>
                    </a:lnTo>
                    <a:lnTo>
                      <a:pt x="281" y="708"/>
                    </a:lnTo>
                    <a:lnTo>
                      <a:pt x="283" y="710"/>
                    </a:lnTo>
                    <a:lnTo>
                      <a:pt x="284" y="712"/>
                    </a:lnTo>
                    <a:lnTo>
                      <a:pt x="285" y="714"/>
                    </a:lnTo>
                    <a:lnTo>
                      <a:pt x="290" y="717"/>
                    </a:lnTo>
                    <a:lnTo>
                      <a:pt x="304" y="717"/>
                    </a:lnTo>
                    <a:lnTo>
                      <a:pt x="315" y="715"/>
                    </a:lnTo>
                    <a:lnTo>
                      <a:pt x="324" y="714"/>
                    </a:lnTo>
                    <a:lnTo>
                      <a:pt x="324" y="707"/>
                    </a:lnTo>
                    <a:lnTo>
                      <a:pt x="319" y="702"/>
                    </a:lnTo>
                    <a:lnTo>
                      <a:pt x="319" y="697"/>
                    </a:lnTo>
                    <a:lnTo>
                      <a:pt x="322" y="694"/>
                    </a:lnTo>
                    <a:lnTo>
                      <a:pt x="323" y="692"/>
                    </a:lnTo>
                    <a:lnTo>
                      <a:pt x="323" y="689"/>
                    </a:lnTo>
                    <a:lnTo>
                      <a:pt x="322" y="684"/>
                    </a:lnTo>
                    <a:lnTo>
                      <a:pt x="320" y="680"/>
                    </a:lnTo>
                    <a:lnTo>
                      <a:pt x="316" y="676"/>
                    </a:lnTo>
                    <a:lnTo>
                      <a:pt x="313" y="674"/>
                    </a:lnTo>
                    <a:lnTo>
                      <a:pt x="308" y="673"/>
                    </a:lnTo>
                    <a:lnTo>
                      <a:pt x="309" y="668"/>
                    </a:lnTo>
                    <a:lnTo>
                      <a:pt x="314" y="663"/>
                    </a:lnTo>
                    <a:lnTo>
                      <a:pt x="316" y="661"/>
                    </a:lnTo>
                    <a:lnTo>
                      <a:pt x="328" y="661"/>
                    </a:lnTo>
                    <a:lnTo>
                      <a:pt x="327" y="659"/>
                    </a:lnTo>
                    <a:lnTo>
                      <a:pt x="325" y="655"/>
                    </a:lnTo>
                    <a:lnTo>
                      <a:pt x="323" y="650"/>
                    </a:lnTo>
                    <a:lnTo>
                      <a:pt x="322" y="646"/>
                    </a:lnTo>
                    <a:lnTo>
                      <a:pt x="319" y="646"/>
                    </a:lnTo>
                    <a:lnTo>
                      <a:pt x="316" y="648"/>
                    </a:lnTo>
                    <a:lnTo>
                      <a:pt x="314" y="650"/>
                    </a:lnTo>
                    <a:lnTo>
                      <a:pt x="310" y="651"/>
                    </a:lnTo>
                    <a:lnTo>
                      <a:pt x="308" y="653"/>
                    </a:lnTo>
                    <a:lnTo>
                      <a:pt x="306" y="642"/>
                    </a:lnTo>
                    <a:lnTo>
                      <a:pt x="301" y="634"/>
                    </a:lnTo>
                    <a:lnTo>
                      <a:pt x="295" y="626"/>
                    </a:lnTo>
                    <a:lnTo>
                      <a:pt x="289" y="617"/>
                    </a:lnTo>
                    <a:lnTo>
                      <a:pt x="288" y="616"/>
                    </a:lnTo>
                    <a:lnTo>
                      <a:pt x="285" y="615"/>
                    </a:lnTo>
                    <a:lnTo>
                      <a:pt x="280" y="610"/>
                    </a:lnTo>
                    <a:lnTo>
                      <a:pt x="280" y="606"/>
                    </a:lnTo>
                    <a:lnTo>
                      <a:pt x="284" y="605"/>
                    </a:lnTo>
                    <a:lnTo>
                      <a:pt x="290" y="601"/>
                    </a:lnTo>
                    <a:lnTo>
                      <a:pt x="299" y="597"/>
                    </a:lnTo>
                    <a:lnTo>
                      <a:pt x="308" y="596"/>
                    </a:lnTo>
                    <a:lnTo>
                      <a:pt x="315" y="597"/>
                    </a:lnTo>
                    <a:lnTo>
                      <a:pt x="323" y="597"/>
                    </a:lnTo>
                    <a:lnTo>
                      <a:pt x="329" y="595"/>
                    </a:lnTo>
                    <a:lnTo>
                      <a:pt x="328" y="592"/>
                    </a:lnTo>
                    <a:lnTo>
                      <a:pt x="325" y="590"/>
                    </a:lnTo>
                    <a:lnTo>
                      <a:pt x="325" y="583"/>
                    </a:lnTo>
                    <a:lnTo>
                      <a:pt x="328" y="582"/>
                    </a:lnTo>
                    <a:lnTo>
                      <a:pt x="328" y="585"/>
                    </a:lnTo>
                    <a:lnTo>
                      <a:pt x="329" y="585"/>
                    </a:lnTo>
                    <a:lnTo>
                      <a:pt x="329" y="586"/>
                    </a:lnTo>
                    <a:lnTo>
                      <a:pt x="330" y="587"/>
                    </a:lnTo>
                    <a:lnTo>
                      <a:pt x="334" y="588"/>
                    </a:lnTo>
                    <a:lnTo>
                      <a:pt x="337" y="590"/>
                    </a:lnTo>
                    <a:lnTo>
                      <a:pt x="338" y="590"/>
                    </a:lnTo>
                    <a:lnTo>
                      <a:pt x="342" y="587"/>
                    </a:lnTo>
                    <a:lnTo>
                      <a:pt x="342" y="586"/>
                    </a:lnTo>
                    <a:lnTo>
                      <a:pt x="344" y="583"/>
                    </a:lnTo>
                    <a:lnTo>
                      <a:pt x="347" y="583"/>
                    </a:lnTo>
                    <a:lnTo>
                      <a:pt x="348" y="582"/>
                    </a:lnTo>
                    <a:lnTo>
                      <a:pt x="349" y="582"/>
                    </a:lnTo>
                    <a:lnTo>
                      <a:pt x="350" y="583"/>
                    </a:lnTo>
                    <a:lnTo>
                      <a:pt x="352" y="582"/>
                    </a:lnTo>
                    <a:lnTo>
                      <a:pt x="353" y="583"/>
                    </a:lnTo>
                    <a:lnTo>
                      <a:pt x="355" y="585"/>
                    </a:lnTo>
                    <a:lnTo>
                      <a:pt x="358" y="583"/>
                    </a:lnTo>
                    <a:lnTo>
                      <a:pt x="359" y="582"/>
                    </a:lnTo>
                    <a:lnTo>
                      <a:pt x="362" y="582"/>
                    </a:lnTo>
                    <a:lnTo>
                      <a:pt x="363" y="581"/>
                    </a:lnTo>
                    <a:lnTo>
                      <a:pt x="365" y="582"/>
                    </a:lnTo>
                    <a:lnTo>
                      <a:pt x="367" y="583"/>
                    </a:lnTo>
                    <a:lnTo>
                      <a:pt x="367" y="587"/>
                    </a:lnTo>
                    <a:lnTo>
                      <a:pt x="368" y="587"/>
                    </a:lnTo>
                    <a:lnTo>
                      <a:pt x="369" y="588"/>
                    </a:lnTo>
                    <a:lnTo>
                      <a:pt x="373" y="588"/>
                    </a:lnTo>
                    <a:lnTo>
                      <a:pt x="375" y="590"/>
                    </a:lnTo>
                    <a:lnTo>
                      <a:pt x="375" y="591"/>
                    </a:lnTo>
                    <a:lnTo>
                      <a:pt x="379" y="591"/>
                    </a:lnTo>
                    <a:lnTo>
                      <a:pt x="380" y="590"/>
                    </a:lnTo>
                    <a:lnTo>
                      <a:pt x="382" y="587"/>
                    </a:lnTo>
                    <a:lnTo>
                      <a:pt x="383" y="586"/>
                    </a:lnTo>
                    <a:lnTo>
                      <a:pt x="385" y="588"/>
                    </a:lnTo>
                    <a:lnTo>
                      <a:pt x="389" y="590"/>
                    </a:lnTo>
                    <a:lnTo>
                      <a:pt x="392" y="588"/>
                    </a:lnTo>
                    <a:lnTo>
                      <a:pt x="393" y="587"/>
                    </a:lnTo>
                    <a:lnTo>
                      <a:pt x="397" y="587"/>
                    </a:lnTo>
                    <a:lnTo>
                      <a:pt x="398" y="580"/>
                    </a:lnTo>
                    <a:lnTo>
                      <a:pt x="399" y="578"/>
                    </a:lnTo>
                    <a:lnTo>
                      <a:pt x="398" y="577"/>
                    </a:lnTo>
                    <a:lnTo>
                      <a:pt x="398" y="576"/>
                    </a:lnTo>
                    <a:lnTo>
                      <a:pt x="392" y="576"/>
                    </a:lnTo>
                    <a:lnTo>
                      <a:pt x="391" y="575"/>
                    </a:lnTo>
                    <a:lnTo>
                      <a:pt x="391" y="573"/>
                    </a:lnTo>
                    <a:lnTo>
                      <a:pt x="387" y="572"/>
                    </a:lnTo>
                    <a:lnTo>
                      <a:pt x="385" y="572"/>
                    </a:lnTo>
                    <a:lnTo>
                      <a:pt x="385" y="570"/>
                    </a:lnTo>
                    <a:lnTo>
                      <a:pt x="382" y="568"/>
                    </a:lnTo>
                    <a:lnTo>
                      <a:pt x="382" y="567"/>
                    </a:lnTo>
                    <a:lnTo>
                      <a:pt x="380" y="562"/>
                    </a:lnTo>
                    <a:lnTo>
                      <a:pt x="379" y="559"/>
                    </a:lnTo>
                    <a:lnTo>
                      <a:pt x="373" y="559"/>
                    </a:lnTo>
                    <a:lnTo>
                      <a:pt x="369" y="561"/>
                    </a:lnTo>
                    <a:lnTo>
                      <a:pt x="369" y="557"/>
                    </a:lnTo>
                    <a:lnTo>
                      <a:pt x="367" y="548"/>
                    </a:lnTo>
                    <a:lnTo>
                      <a:pt x="365" y="543"/>
                    </a:lnTo>
                    <a:lnTo>
                      <a:pt x="367" y="539"/>
                    </a:lnTo>
                    <a:lnTo>
                      <a:pt x="370" y="533"/>
                    </a:lnTo>
                    <a:lnTo>
                      <a:pt x="375" y="528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75" y="517"/>
                    </a:lnTo>
                    <a:lnTo>
                      <a:pt x="368" y="520"/>
                    </a:lnTo>
                    <a:lnTo>
                      <a:pt x="364" y="524"/>
                    </a:lnTo>
                    <a:lnTo>
                      <a:pt x="355" y="522"/>
                    </a:lnTo>
                    <a:lnTo>
                      <a:pt x="352" y="515"/>
                    </a:lnTo>
                    <a:lnTo>
                      <a:pt x="349" y="508"/>
                    </a:lnTo>
                    <a:lnTo>
                      <a:pt x="353" y="505"/>
                    </a:lnTo>
                    <a:lnTo>
                      <a:pt x="358" y="509"/>
                    </a:lnTo>
                    <a:lnTo>
                      <a:pt x="365" y="509"/>
                    </a:lnTo>
                    <a:lnTo>
                      <a:pt x="369" y="507"/>
                    </a:lnTo>
                    <a:lnTo>
                      <a:pt x="370" y="500"/>
                    </a:lnTo>
                    <a:lnTo>
                      <a:pt x="370" y="493"/>
                    </a:lnTo>
                    <a:lnTo>
                      <a:pt x="365" y="492"/>
                    </a:lnTo>
                    <a:lnTo>
                      <a:pt x="362" y="493"/>
                    </a:lnTo>
                    <a:lnTo>
                      <a:pt x="355" y="492"/>
                    </a:lnTo>
                    <a:lnTo>
                      <a:pt x="352" y="485"/>
                    </a:lnTo>
                    <a:lnTo>
                      <a:pt x="352" y="478"/>
                    </a:lnTo>
                    <a:lnTo>
                      <a:pt x="355" y="470"/>
                    </a:lnTo>
                    <a:lnTo>
                      <a:pt x="359" y="459"/>
                    </a:lnTo>
                    <a:lnTo>
                      <a:pt x="365" y="454"/>
                    </a:lnTo>
                    <a:lnTo>
                      <a:pt x="370" y="446"/>
                    </a:lnTo>
                    <a:lnTo>
                      <a:pt x="372" y="441"/>
                    </a:lnTo>
                    <a:lnTo>
                      <a:pt x="369" y="434"/>
                    </a:lnTo>
                    <a:lnTo>
                      <a:pt x="363" y="427"/>
                    </a:lnTo>
                    <a:lnTo>
                      <a:pt x="360" y="424"/>
                    </a:lnTo>
                    <a:lnTo>
                      <a:pt x="363" y="421"/>
                    </a:lnTo>
                    <a:lnTo>
                      <a:pt x="360" y="416"/>
                    </a:lnTo>
                    <a:lnTo>
                      <a:pt x="363" y="415"/>
                    </a:lnTo>
                    <a:lnTo>
                      <a:pt x="367" y="412"/>
                    </a:lnTo>
                    <a:lnTo>
                      <a:pt x="372" y="402"/>
                    </a:lnTo>
                    <a:lnTo>
                      <a:pt x="370" y="395"/>
                    </a:lnTo>
                    <a:lnTo>
                      <a:pt x="367" y="390"/>
                    </a:lnTo>
                    <a:lnTo>
                      <a:pt x="367" y="385"/>
                    </a:lnTo>
                    <a:lnTo>
                      <a:pt x="370" y="386"/>
                    </a:lnTo>
                    <a:lnTo>
                      <a:pt x="372" y="382"/>
                    </a:lnTo>
                    <a:lnTo>
                      <a:pt x="370" y="377"/>
                    </a:lnTo>
                    <a:lnTo>
                      <a:pt x="370" y="373"/>
                    </a:lnTo>
                    <a:lnTo>
                      <a:pt x="369" y="366"/>
                    </a:lnTo>
                    <a:lnTo>
                      <a:pt x="369" y="365"/>
                    </a:lnTo>
                    <a:lnTo>
                      <a:pt x="370" y="357"/>
                    </a:lnTo>
                    <a:lnTo>
                      <a:pt x="369" y="352"/>
                    </a:lnTo>
                    <a:lnTo>
                      <a:pt x="368" y="354"/>
                    </a:lnTo>
                    <a:lnTo>
                      <a:pt x="367" y="354"/>
                    </a:lnTo>
                    <a:lnTo>
                      <a:pt x="367" y="352"/>
                    </a:lnTo>
                    <a:lnTo>
                      <a:pt x="372" y="339"/>
                    </a:lnTo>
                    <a:lnTo>
                      <a:pt x="370" y="329"/>
                    </a:lnTo>
                    <a:lnTo>
                      <a:pt x="373" y="323"/>
                    </a:lnTo>
                    <a:lnTo>
                      <a:pt x="374" y="317"/>
                    </a:lnTo>
                    <a:lnTo>
                      <a:pt x="377" y="310"/>
                    </a:lnTo>
                    <a:lnTo>
                      <a:pt x="375" y="305"/>
                    </a:lnTo>
                    <a:lnTo>
                      <a:pt x="377" y="302"/>
                    </a:lnTo>
                    <a:lnTo>
                      <a:pt x="380" y="300"/>
                    </a:lnTo>
                    <a:lnTo>
                      <a:pt x="385" y="300"/>
                    </a:lnTo>
                    <a:lnTo>
                      <a:pt x="391" y="297"/>
                    </a:lnTo>
                    <a:lnTo>
                      <a:pt x="396" y="288"/>
                    </a:lnTo>
                    <a:lnTo>
                      <a:pt x="404" y="281"/>
                    </a:lnTo>
                    <a:lnTo>
                      <a:pt x="414" y="273"/>
                    </a:lnTo>
                    <a:lnTo>
                      <a:pt x="417" y="264"/>
                    </a:lnTo>
                    <a:lnTo>
                      <a:pt x="422" y="256"/>
                    </a:lnTo>
                    <a:lnTo>
                      <a:pt x="427" y="255"/>
                    </a:lnTo>
                    <a:lnTo>
                      <a:pt x="433" y="251"/>
                    </a:lnTo>
                    <a:lnTo>
                      <a:pt x="436" y="246"/>
                    </a:lnTo>
                    <a:lnTo>
                      <a:pt x="436" y="243"/>
                    </a:lnTo>
                    <a:lnTo>
                      <a:pt x="438" y="241"/>
                    </a:lnTo>
                    <a:lnTo>
                      <a:pt x="441" y="241"/>
                    </a:lnTo>
                    <a:lnTo>
                      <a:pt x="442" y="235"/>
                    </a:lnTo>
                    <a:lnTo>
                      <a:pt x="442" y="225"/>
                    </a:lnTo>
                    <a:lnTo>
                      <a:pt x="436" y="225"/>
                    </a:lnTo>
                    <a:lnTo>
                      <a:pt x="432" y="221"/>
                    </a:lnTo>
                    <a:lnTo>
                      <a:pt x="432" y="215"/>
                    </a:lnTo>
                    <a:lnTo>
                      <a:pt x="434" y="212"/>
                    </a:lnTo>
                    <a:lnTo>
                      <a:pt x="436" y="205"/>
                    </a:lnTo>
                    <a:lnTo>
                      <a:pt x="432" y="200"/>
                    </a:lnTo>
                    <a:lnTo>
                      <a:pt x="429" y="195"/>
                    </a:lnTo>
                    <a:lnTo>
                      <a:pt x="431" y="188"/>
                    </a:lnTo>
                    <a:lnTo>
                      <a:pt x="429" y="183"/>
                    </a:lnTo>
                    <a:lnTo>
                      <a:pt x="428" y="181"/>
                    </a:lnTo>
                    <a:lnTo>
                      <a:pt x="431" y="182"/>
                    </a:lnTo>
                    <a:lnTo>
                      <a:pt x="434" y="183"/>
                    </a:lnTo>
                    <a:lnTo>
                      <a:pt x="437" y="183"/>
                    </a:lnTo>
                    <a:lnTo>
                      <a:pt x="444" y="186"/>
                    </a:lnTo>
                    <a:lnTo>
                      <a:pt x="462" y="195"/>
                    </a:lnTo>
                    <a:lnTo>
                      <a:pt x="471" y="200"/>
                    </a:lnTo>
                    <a:lnTo>
                      <a:pt x="480" y="204"/>
                    </a:lnTo>
                    <a:lnTo>
                      <a:pt x="487" y="206"/>
                    </a:lnTo>
                    <a:lnTo>
                      <a:pt x="492" y="207"/>
                    </a:lnTo>
                    <a:lnTo>
                      <a:pt x="495" y="206"/>
                    </a:lnTo>
                    <a:lnTo>
                      <a:pt x="495" y="202"/>
                    </a:lnTo>
                    <a:lnTo>
                      <a:pt x="490" y="193"/>
                    </a:lnTo>
                    <a:lnTo>
                      <a:pt x="482" y="186"/>
                    </a:lnTo>
                    <a:lnTo>
                      <a:pt x="477" y="176"/>
                    </a:lnTo>
                    <a:lnTo>
                      <a:pt x="472" y="165"/>
                    </a:lnTo>
                    <a:lnTo>
                      <a:pt x="471" y="152"/>
                    </a:lnTo>
                    <a:lnTo>
                      <a:pt x="473" y="143"/>
                    </a:lnTo>
                    <a:lnTo>
                      <a:pt x="480" y="134"/>
                    </a:lnTo>
                    <a:lnTo>
                      <a:pt x="490" y="124"/>
                    </a:lnTo>
                    <a:lnTo>
                      <a:pt x="500" y="117"/>
                    </a:lnTo>
                    <a:lnTo>
                      <a:pt x="511" y="112"/>
                    </a:lnTo>
                    <a:lnTo>
                      <a:pt x="521" y="112"/>
                    </a:lnTo>
                    <a:lnTo>
                      <a:pt x="534" y="115"/>
                    </a:lnTo>
                    <a:lnTo>
                      <a:pt x="540" y="118"/>
                    </a:lnTo>
                    <a:lnTo>
                      <a:pt x="541" y="122"/>
                    </a:lnTo>
                    <a:lnTo>
                      <a:pt x="539" y="127"/>
                    </a:lnTo>
                    <a:lnTo>
                      <a:pt x="535" y="132"/>
                    </a:lnTo>
                    <a:lnTo>
                      <a:pt x="534" y="138"/>
                    </a:lnTo>
                    <a:lnTo>
                      <a:pt x="534" y="146"/>
                    </a:lnTo>
                    <a:lnTo>
                      <a:pt x="535" y="158"/>
                    </a:lnTo>
                    <a:lnTo>
                      <a:pt x="537" y="172"/>
                    </a:lnTo>
                    <a:lnTo>
                      <a:pt x="540" y="187"/>
                    </a:lnTo>
                    <a:lnTo>
                      <a:pt x="544" y="200"/>
                    </a:lnTo>
                    <a:lnTo>
                      <a:pt x="549" y="209"/>
                    </a:lnTo>
                    <a:lnTo>
                      <a:pt x="555" y="212"/>
                    </a:lnTo>
                    <a:lnTo>
                      <a:pt x="559" y="211"/>
                    </a:lnTo>
                    <a:lnTo>
                      <a:pt x="559" y="206"/>
                    </a:lnTo>
                    <a:lnTo>
                      <a:pt x="557" y="200"/>
                    </a:lnTo>
                    <a:lnTo>
                      <a:pt x="554" y="192"/>
                    </a:lnTo>
                    <a:lnTo>
                      <a:pt x="551" y="185"/>
                    </a:lnTo>
                    <a:lnTo>
                      <a:pt x="550" y="177"/>
                    </a:lnTo>
                    <a:lnTo>
                      <a:pt x="556" y="165"/>
                    </a:lnTo>
                    <a:lnTo>
                      <a:pt x="556" y="157"/>
                    </a:lnTo>
                    <a:lnTo>
                      <a:pt x="552" y="149"/>
                    </a:lnTo>
                    <a:lnTo>
                      <a:pt x="547" y="143"/>
                    </a:lnTo>
                    <a:lnTo>
                      <a:pt x="544" y="136"/>
                    </a:lnTo>
                    <a:lnTo>
                      <a:pt x="554" y="131"/>
                    </a:lnTo>
                    <a:lnTo>
                      <a:pt x="561" y="122"/>
                    </a:lnTo>
                    <a:lnTo>
                      <a:pt x="565" y="112"/>
                    </a:lnTo>
                    <a:lnTo>
                      <a:pt x="567" y="115"/>
                    </a:lnTo>
                    <a:lnTo>
                      <a:pt x="569" y="122"/>
                    </a:lnTo>
                    <a:lnTo>
                      <a:pt x="570" y="127"/>
                    </a:lnTo>
                    <a:lnTo>
                      <a:pt x="572" y="133"/>
                    </a:lnTo>
                    <a:lnTo>
                      <a:pt x="575" y="136"/>
                    </a:lnTo>
                    <a:lnTo>
                      <a:pt x="579" y="137"/>
                    </a:lnTo>
                    <a:lnTo>
                      <a:pt x="585" y="133"/>
                    </a:lnTo>
                    <a:lnTo>
                      <a:pt x="593" y="124"/>
                    </a:lnTo>
                    <a:lnTo>
                      <a:pt x="606" y="124"/>
                    </a:lnTo>
                    <a:lnTo>
                      <a:pt x="616" y="126"/>
                    </a:lnTo>
                    <a:lnTo>
                      <a:pt x="624" y="127"/>
                    </a:lnTo>
                    <a:lnTo>
                      <a:pt x="629" y="127"/>
                    </a:lnTo>
                    <a:lnTo>
                      <a:pt x="634" y="124"/>
                    </a:lnTo>
                    <a:lnTo>
                      <a:pt x="631" y="119"/>
                    </a:lnTo>
                    <a:lnTo>
                      <a:pt x="630" y="114"/>
                    </a:lnTo>
                    <a:lnTo>
                      <a:pt x="629" y="110"/>
                    </a:lnTo>
                    <a:lnTo>
                      <a:pt x="628" y="108"/>
                    </a:lnTo>
                    <a:lnTo>
                      <a:pt x="630" y="99"/>
                    </a:lnTo>
                    <a:lnTo>
                      <a:pt x="638" y="94"/>
                    </a:lnTo>
                    <a:lnTo>
                      <a:pt x="649" y="90"/>
                    </a:lnTo>
                    <a:lnTo>
                      <a:pt x="660" y="89"/>
                    </a:lnTo>
                    <a:lnTo>
                      <a:pt x="692" y="89"/>
                    </a:lnTo>
                    <a:lnTo>
                      <a:pt x="697" y="87"/>
                    </a:lnTo>
                    <a:lnTo>
                      <a:pt x="702" y="80"/>
                    </a:lnTo>
                    <a:lnTo>
                      <a:pt x="705" y="73"/>
                    </a:lnTo>
                    <a:lnTo>
                      <a:pt x="709" y="66"/>
                    </a:lnTo>
                    <a:lnTo>
                      <a:pt x="725" y="55"/>
                    </a:lnTo>
                    <a:lnTo>
                      <a:pt x="746" y="46"/>
                    </a:lnTo>
                    <a:lnTo>
                      <a:pt x="766" y="41"/>
                    </a:lnTo>
                    <a:lnTo>
                      <a:pt x="783" y="37"/>
                    </a:lnTo>
                    <a:lnTo>
                      <a:pt x="800" y="35"/>
                    </a:lnTo>
                    <a:lnTo>
                      <a:pt x="810" y="32"/>
                    </a:lnTo>
                    <a:lnTo>
                      <a:pt x="810" y="37"/>
                    </a:lnTo>
                    <a:lnTo>
                      <a:pt x="815" y="40"/>
                    </a:lnTo>
                    <a:lnTo>
                      <a:pt x="823" y="40"/>
                    </a:lnTo>
                    <a:lnTo>
                      <a:pt x="832" y="37"/>
                    </a:lnTo>
                    <a:lnTo>
                      <a:pt x="852" y="30"/>
                    </a:lnTo>
                    <a:lnTo>
                      <a:pt x="865" y="24"/>
                    </a:lnTo>
                    <a:lnTo>
                      <a:pt x="871" y="17"/>
                    </a:lnTo>
                    <a:lnTo>
                      <a:pt x="879" y="11"/>
                    </a:lnTo>
                    <a:lnTo>
                      <a:pt x="886" y="6"/>
                    </a:lnTo>
                    <a:lnTo>
                      <a:pt x="895" y="1"/>
                    </a:lnTo>
                    <a:lnTo>
                      <a:pt x="9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Freeform 1380">
              <a:extLst>
                <a:ext uri="{FF2B5EF4-FFF2-40B4-BE49-F238E27FC236}">
                  <a16:creationId xmlns:a16="http://schemas.microsoft.com/office/drawing/2014/main" id="{B9EFC887-4F30-D34B-80C0-A1A2874C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574" y="1840131"/>
              <a:ext cx="167876" cy="5181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0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55" y="5"/>
                </a:cxn>
                <a:cxn ang="0">
                  <a:pos x="58" y="5"/>
                </a:cxn>
                <a:cxn ang="0">
                  <a:pos x="61" y="4"/>
                </a:cxn>
                <a:cxn ang="0">
                  <a:pos x="64" y="1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76" y="3"/>
                </a:cxn>
                <a:cxn ang="0">
                  <a:pos x="81" y="5"/>
                </a:cxn>
                <a:cxn ang="0">
                  <a:pos x="81" y="8"/>
                </a:cxn>
                <a:cxn ang="0">
                  <a:pos x="80" y="9"/>
                </a:cxn>
                <a:cxn ang="0">
                  <a:pos x="76" y="9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70" y="13"/>
                </a:cxn>
                <a:cxn ang="0">
                  <a:pos x="68" y="13"/>
                </a:cxn>
                <a:cxn ang="0">
                  <a:pos x="66" y="12"/>
                </a:cxn>
                <a:cxn ang="0">
                  <a:pos x="66" y="14"/>
                </a:cxn>
                <a:cxn ang="0">
                  <a:pos x="64" y="15"/>
                </a:cxn>
                <a:cxn ang="0">
                  <a:pos x="55" y="15"/>
                </a:cxn>
                <a:cxn ang="0">
                  <a:pos x="50" y="18"/>
                </a:cxn>
                <a:cxn ang="0">
                  <a:pos x="48" y="23"/>
                </a:cxn>
                <a:cxn ang="0">
                  <a:pos x="46" y="24"/>
                </a:cxn>
                <a:cxn ang="0">
                  <a:pos x="44" y="25"/>
                </a:cxn>
                <a:cxn ang="0">
                  <a:pos x="42" y="23"/>
                </a:cxn>
                <a:cxn ang="0">
                  <a:pos x="40" y="20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29" y="17"/>
                </a:cxn>
                <a:cxn ang="0">
                  <a:pos x="34" y="14"/>
                </a:cxn>
                <a:cxn ang="0">
                  <a:pos x="35" y="14"/>
                </a:cxn>
                <a:cxn ang="0">
                  <a:pos x="37" y="13"/>
                </a:cxn>
                <a:cxn ang="0">
                  <a:pos x="31" y="13"/>
                </a:cxn>
                <a:cxn ang="0">
                  <a:pos x="30" y="12"/>
                </a:cxn>
                <a:cxn ang="0">
                  <a:pos x="31" y="10"/>
                </a:cxn>
                <a:cxn ang="0">
                  <a:pos x="34" y="10"/>
                </a:cxn>
                <a:cxn ang="0">
                  <a:pos x="36" y="8"/>
                </a:cxn>
                <a:cxn ang="0">
                  <a:pos x="31" y="7"/>
                </a:cxn>
                <a:cxn ang="0">
                  <a:pos x="27" y="5"/>
                </a:cxn>
                <a:cxn ang="0">
                  <a:pos x="24" y="5"/>
                </a:cxn>
                <a:cxn ang="0">
                  <a:pos x="20" y="7"/>
                </a:cxn>
                <a:cxn ang="0">
                  <a:pos x="16" y="9"/>
                </a:cxn>
                <a:cxn ang="0">
                  <a:pos x="12" y="10"/>
                </a:cxn>
                <a:cxn ang="0">
                  <a:pos x="5" y="10"/>
                </a:cxn>
                <a:cxn ang="0">
                  <a:pos x="0" y="8"/>
                </a:cxn>
                <a:cxn ang="0">
                  <a:pos x="5" y="4"/>
                </a:cxn>
                <a:cxn ang="0">
                  <a:pos x="14" y="1"/>
                </a:cxn>
                <a:cxn ang="0">
                  <a:pos x="24" y="0"/>
                </a:cxn>
              </a:cxnLst>
              <a:rect l="0" t="0" r="r" b="b"/>
              <a:pathLst>
                <a:path w="81" h="25">
                  <a:moveTo>
                    <a:pt x="24" y="0"/>
                  </a:moveTo>
                  <a:lnTo>
                    <a:pt x="31" y="0"/>
                  </a:lnTo>
                  <a:lnTo>
                    <a:pt x="40" y="1"/>
                  </a:lnTo>
                  <a:lnTo>
                    <a:pt x="48" y="4"/>
                  </a:lnTo>
                  <a:lnTo>
                    <a:pt x="55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1" y="8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55" y="15"/>
                  </a:lnTo>
                  <a:lnTo>
                    <a:pt x="50" y="18"/>
                  </a:lnTo>
                  <a:lnTo>
                    <a:pt x="48" y="23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2" y="23"/>
                  </a:lnTo>
                  <a:lnTo>
                    <a:pt x="40" y="20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5" y="4"/>
                  </a:lnTo>
                  <a:lnTo>
                    <a:pt x="14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roup 1112">
              <a:extLst>
                <a:ext uri="{FF2B5EF4-FFF2-40B4-BE49-F238E27FC236}">
                  <a16:creationId xmlns:a16="http://schemas.microsoft.com/office/drawing/2014/main" id="{F51B5121-4BEF-774D-AE93-75BCCD4777BD}"/>
                </a:ext>
              </a:extLst>
            </p:cNvPr>
            <p:cNvGrpSpPr/>
            <p:nvPr/>
          </p:nvGrpSpPr>
          <p:grpSpPr>
            <a:xfrm>
              <a:off x="5601779" y="1788317"/>
              <a:ext cx="1875644" cy="1772016"/>
              <a:chOff x="5601779" y="1788317"/>
              <a:chExt cx="1875644" cy="1772016"/>
            </a:xfrm>
            <a:grpFill/>
          </p:grpSpPr>
          <p:sp>
            <p:nvSpPr>
              <p:cNvPr id="121" name="Freeform 1232">
                <a:extLst>
                  <a:ext uri="{FF2B5EF4-FFF2-40B4-BE49-F238E27FC236}">
                    <a16:creationId xmlns:a16="http://schemas.microsoft.com/office/drawing/2014/main" id="{E2C1C06E-EA04-434D-9765-B1974EC5F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601" y="3545825"/>
                <a:ext cx="53886" cy="8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6" y="2"/>
                  </a:cxn>
                  <a:cxn ang="0">
                    <a:pos x="23" y="4"/>
                  </a:cxn>
                  <a:cxn ang="0">
                    <a:pos x="13" y="4"/>
                  </a:cxn>
                  <a:cxn ang="0">
                    <a:pos x="9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26" h="4">
                    <a:moveTo>
                      <a:pt x="0" y="0"/>
                    </a:moveTo>
                    <a:lnTo>
                      <a:pt x="14" y="0"/>
                    </a:lnTo>
                    <a:lnTo>
                      <a:pt x="26" y="2"/>
                    </a:lnTo>
                    <a:lnTo>
                      <a:pt x="23" y="4"/>
                    </a:lnTo>
                    <a:lnTo>
                      <a:pt x="13" y="4"/>
                    </a:lnTo>
                    <a:lnTo>
                      <a:pt x="9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346">
                <a:extLst>
                  <a:ext uri="{FF2B5EF4-FFF2-40B4-BE49-F238E27FC236}">
                    <a16:creationId xmlns:a16="http://schemas.microsoft.com/office/drawing/2014/main" id="{53F85DE5-90A7-1748-A935-9D8E86C8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024" y="1806970"/>
                <a:ext cx="60104" cy="3937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9" y="14"/>
                  </a:cxn>
                  <a:cxn ang="0">
                    <a:pos x="24" y="15"/>
                  </a:cxn>
                  <a:cxn ang="0">
                    <a:pos x="18" y="16"/>
                  </a:cxn>
                  <a:cxn ang="0">
                    <a:pos x="11" y="19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1"/>
                  </a:cxn>
                  <a:cxn ang="0">
                    <a:pos x="23" y="0"/>
                  </a:cxn>
                </a:cxnLst>
                <a:rect l="0" t="0" r="r" b="b"/>
                <a:pathLst>
                  <a:path w="29" h="19">
                    <a:moveTo>
                      <a:pt x="23" y="0"/>
                    </a:moveTo>
                    <a:lnTo>
                      <a:pt x="29" y="14"/>
                    </a:lnTo>
                    <a:lnTo>
                      <a:pt x="24" y="15"/>
                    </a:lnTo>
                    <a:lnTo>
                      <a:pt x="18" y="16"/>
                    </a:lnTo>
                    <a:lnTo>
                      <a:pt x="11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9" y="4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348">
                <a:extLst>
                  <a:ext uri="{FF2B5EF4-FFF2-40B4-BE49-F238E27FC236}">
                    <a16:creationId xmlns:a16="http://schemas.microsoft.com/office/drawing/2014/main" id="{FE13F5A1-137B-904E-ABD0-EB9818FC4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709" y="3535463"/>
                <a:ext cx="49741" cy="2487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3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9" y="12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12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3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12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350">
                <a:extLst>
                  <a:ext uri="{FF2B5EF4-FFF2-40B4-BE49-F238E27FC236}">
                    <a16:creationId xmlns:a16="http://schemas.microsoft.com/office/drawing/2014/main" id="{67FE36A0-9641-5740-BCC4-F701B35D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189" y="2219404"/>
                <a:ext cx="35234" cy="2487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3" y="3"/>
                  </a:cxn>
                  <a:cxn ang="0">
                    <a:pos x="14" y="6"/>
                  </a:cxn>
                  <a:cxn ang="0">
                    <a:pos x="17" y="8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7" y="0"/>
                  </a:cxn>
                </a:cxnLst>
                <a:rect l="0" t="0" r="r" b="b"/>
                <a:pathLst>
                  <a:path w="17" h="12">
                    <a:moveTo>
                      <a:pt x="7" y="0"/>
                    </a:moveTo>
                    <a:lnTo>
                      <a:pt x="9" y="0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354">
                <a:extLst>
                  <a:ext uri="{FF2B5EF4-FFF2-40B4-BE49-F238E27FC236}">
                    <a16:creationId xmlns:a16="http://schemas.microsoft.com/office/drawing/2014/main" id="{992CB4C7-CBCF-BC4B-B9D2-0E0E22F0D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869" y="3203858"/>
                <a:ext cx="14508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" h="1">
                    <a:moveTo>
                      <a:pt x="1" y="0"/>
                    </a:moveTo>
                    <a:lnTo>
                      <a:pt x="7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355">
                <a:extLst>
                  <a:ext uri="{FF2B5EF4-FFF2-40B4-BE49-F238E27FC236}">
                    <a16:creationId xmlns:a16="http://schemas.microsoft.com/office/drawing/2014/main" id="{8CA0BCE3-6AC8-274B-BD78-46BE45DCC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583" y="2437020"/>
                <a:ext cx="18653" cy="103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356">
                <a:extLst>
                  <a:ext uri="{FF2B5EF4-FFF2-40B4-BE49-F238E27FC236}">
                    <a16:creationId xmlns:a16="http://schemas.microsoft.com/office/drawing/2014/main" id="{A965D819-9E25-1447-B29B-27CFD84C3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324" y="2426657"/>
                <a:ext cx="26944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1" y="4"/>
                  </a:cxn>
                  <a:cxn ang="0">
                    <a:pos x="13" y="5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7" y="15"/>
                  </a:cxn>
                  <a:cxn ang="0">
                    <a:pos x="5" y="17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13" h="17">
                    <a:moveTo>
                      <a:pt x="1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1357">
                <a:extLst>
                  <a:ext uri="{FF2B5EF4-FFF2-40B4-BE49-F238E27FC236}">
                    <a16:creationId xmlns:a16="http://schemas.microsoft.com/office/drawing/2014/main" id="{7C933DCA-58D7-DD44-98BA-2CDD2FDCF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2812" y="3201784"/>
                <a:ext cx="10363" cy="20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359">
                <a:extLst>
                  <a:ext uri="{FF2B5EF4-FFF2-40B4-BE49-F238E27FC236}">
                    <a16:creationId xmlns:a16="http://schemas.microsoft.com/office/drawing/2014/main" id="{CA344746-F054-0246-929D-F6149527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755" y="3205930"/>
                <a:ext cx="12435" cy="829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60">
                <a:extLst>
                  <a:ext uri="{FF2B5EF4-FFF2-40B4-BE49-F238E27FC236}">
                    <a16:creationId xmlns:a16="http://schemas.microsoft.com/office/drawing/2014/main" id="{8C824073-A886-3A4D-907C-17C78B679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889872"/>
                <a:ext cx="335750" cy="184456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2" y="16"/>
                  </a:cxn>
                  <a:cxn ang="0">
                    <a:pos x="87" y="11"/>
                  </a:cxn>
                  <a:cxn ang="0">
                    <a:pos x="94" y="15"/>
                  </a:cxn>
                  <a:cxn ang="0">
                    <a:pos x="93" y="21"/>
                  </a:cxn>
                  <a:cxn ang="0">
                    <a:pos x="111" y="27"/>
                  </a:cxn>
                  <a:cxn ang="0">
                    <a:pos x="131" y="39"/>
                  </a:cxn>
                  <a:cxn ang="0">
                    <a:pos x="134" y="43"/>
                  </a:cxn>
                  <a:cxn ang="0">
                    <a:pos x="147" y="49"/>
                  </a:cxn>
                  <a:cxn ang="0">
                    <a:pos x="157" y="57"/>
                  </a:cxn>
                  <a:cxn ang="0">
                    <a:pos x="162" y="59"/>
                  </a:cxn>
                  <a:cxn ang="0">
                    <a:pos x="136" y="68"/>
                  </a:cxn>
                  <a:cxn ang="0">
                    <a:pos x="118" y="66"/>
                  </a:cxn>
                  <a:cxn ang="0">
                    <a:pos x="122" y="58"/>
                  </a:cxn>
                  <a:cxn ang="0">
                    <a:pos x="122" y="53"/>
                  </a:cxn>
                  <a:cxn ang="0">
                    <a:pos x="116" y="43"/>
                  </a:cxn>
                  <a:cxn ang="0">
                    <a:pos x="118" y="40"/>
                  </a:cxn>
                  <a:cxn ang="0">
                    <a:pos x="104" y="38"/>
                  </a:cxn>
                  <a:cxn ang="0">
                    <a:pos x="92" y="58"/>
                  </a:cxn>
                  <a:cxn ang="0">
                    <a:pos x="88" y="66"/>
                  </a:cxn>
                  <a:cxn ang="0">
                    <a:pos x="83" y="68"/>
                  </a:cxn>
                  <a:cxn ang="0">
                    <a:pos x="72" y="89"/>
                  </a:cxn>
                  <a:cxn ang="0">
                    <a:pos x="43" y="72"/>
                  </a:cxn>
                  <a:cxn ang="0">
                    <a:pos x="58" y="63"/>
                  </a:cxn>
                  <a:cxn ang="0">
                    <a:pos x="68" y="62"/>
                  </a:cxn>
                  <a:cxn ang="0">
                    <a:pos x="59" y="59"/>
                  </a:cxn>
                  <a:cxn ang="0">
                    <a:pos x="38" y="60"/>
                  </a:cxn>
                  <a:cxn ang="0">
                    <a:pos x="34" y="54"/>
                  </a:cxn>
                  <a:cxn ang="0">
                    <a:pos x="47" y="50"/>
                  </a:cxn>
                  <a:cxn ang="0">
                    <a:pos x="67" y="40"/>
                  </a:cxn>
                  <a:cxn ang="0">
                    <a:pos x="52" y="38"/>
                  </a:cxn>
                  <a:cxn ang="0">
                    <a:pos x="44" y="39"/>
                  </a:cxn>
                  <a:cxn ang="0">
                    <a:pos x="40" y="45"/>
                  </a:cxn>
                  <a:cxn ang="0">
                    <a:pos x="26" y="45"/>
                  </a:cxn>
                  <a:cxn ang="0">
                    <a:pos x="21" y="38"/>
                  </a:cxn>
                  <a:cxn ang="0">
                    <a:pos x="14" y="27"/>
                  </a:cxn>
                  <a:cxn ang="0">
                    <a:pos x="6" y="23"/>
                  </a:cxn>
                  <a:cxn ang="0">
                    <a:pos x="0" y="15"/>
                  </a:cxn>
                  <a:cxn ang="0">
                    <a:pos x="5" y="9"/>
                  </a:cxn>
                  <a:cxn ang="0">
                    <a:pos x="23" y="5"/>
                  </a:cxn>
                  <a:cxn ang="0">
                    <a:pos x="30" y="13"/>
                  </a:cxn>
                  <a:cxn ang="0">
                    <a:pos x="39" y="18"/>
                  </a:cxn>
                  <a:cxn ang="0">
                    <a:pos x="38" y="13"/>
                  </a:cxn>
                  <a:cxn ang="0">
                    <a:pos x="49" y="6"/>
                  </a:cxn>
                  <a:cxn ang="0">
                    <a:pos x="55" y="16"/>
                  </a:cxn>
                  <a:cxn ang="0">
                    <a:pos x="63" y="24"/>
                  </a:cxn>
                  <a:cxn ang="0">
                    <a:pos x="58" y="11"/>
                  </a:cxn>
                  <a:cxn ang="0">
                    <a:pos x="62" y="0"/>
                  </a:cxn>
                </a:cxnLst>
                <a:rect l="0" t="0" r="r" b="b"/>
                <a:pathLst>
                  <a:path w="162" h="89">
                    <a:moveTo>
                      <a:pt x="62" y="0"/>
                    </a:moveTo>
                    <a:lnTo>
                      <a:pt x="69" y="0"/>
                    </a:lnTo>
                    <a:lnTo>
                      <a:pt x="80" y="4"/>
                    </a:lnTo>
                    <a:lnTo>
                      <a:pt x="83" y="9"/>
                    </a:lnTo>
                    <a:lnTo>
                      <a:pt x="83" y="13"/>
                    </a:lnTo>
                    <a:lnTo>
                      <a:pt x="82" y="16"/>
                    </a:lnTo>
                    <a:lnTo>
                      <a:pt x="83" y="15"/>
                    </a:lnTo>
                    <a:lnTo>
                      <a:pt x="85" y="14"/>
                    </a:lnTo>
                    <a:lnTo>
                      <a:pt x="87" y="11"/>
                    </a:lnTo>
                    <a:lnTo>
                      <a:pt x="92" y="11"/>
                    </a:lnTo>
                    <a:lnTo>
                      <a:pt x="93" y="13"/>
                    </a:lnTo>
                    <a:lnTo>
                      <a:pt x="94" y="15"/>
                    </a:lnTo>
                    <a:lnTo>
                      <a:pt x="94" y="18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8" y="21"/>
                    </a:lnTo>
                    <a:lnTo>
                      <a:pt x="103" y="23"/>
                    </a:lnTo>
                    <a:lnTo>
                      <a:pt x="111" y="27"/>
                    </a:lnTo>
                    <a:lnTo>
                      <a:pt x="119" y="30"/>
                    </a:lnTo>
                    <a:lnTo>
                      <a:pt x="126" y="35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4" y="43"/>
                    </a:lnTo>
                    <a:lnTo>
                      <a:pt x="133" y="45"/>
                    </a:lnTo>
                    <a:lnTo>
                      <a:pt x="147" y="45"/>
                    </a:lnTo>
                    <a:lnTo>
                      <a:pt x="147" y="49"/>
                    </a:lnTo>
                    <a:lnTo>
                      <a:pt x="148" y="52"/>
                    </a:lnTo>
                    <a:lnTo>
                      <a:pt x="149" y="53"/>
                    </a:lnTo>
                    <a:lnTo>
                      <a:pt x="157" y="57"/>
                    </a:lnTo>
                    <a:lnTo>
                      <a:pt x="158" y="57"/>
                    </a:lnTo>
                    <a:lnTo>
                      <a:pt x="161" y="58"/>
                    </a:lnTo>
                    <a:lnTo>
                      <a:pt x="162" y="59"/>
                    </a:lnTo>
                    <a:lnTo>
                      <a:pt x="144" y="69"/>
                    </a:lnTo>
                    <a:lnTo>
                      <a:pt x="136" y="73"/>
                    </a:lnTo>
                    <a:lnTo>
                      <a:pt x="136" y="68"/>
                    </a:lnTo>
                    <a:lnTo>
                      <a:pt x="137" y="67"/>
                    </a:lnTo>
                    <a:lnTo>
                      <a:pt x="133" y="66"/>
                    </a:lnTo>
                    <a:lnTo>
                      <a:pt x="118" y="66"/>
                    </a:lnTo>
                    <a:lnTo>
                      <a:pt x="121" y="60"/>
                    </a:lnTo>
                    <a:lnTo>
                      <a:pt x="122" y="59"/>
                    </a:lnTo>
                    <a:lnTo>
                      <a:pt x="122" y="58"/>
                    </a:lnTo>
                    <a:lnTo>
                      <a:pt x="123" y="57"/>
                    </a:lnTo>
                    <a:lnTo>
                      <a:pt x="124" y="54"/>
                    </a:lnTo>
                    <a:lnTo>
                      <a:pt x="122" y="53"/>
                    </a:lnTo>
                    <a:lnTo>
                      <a:pt x="121" y="50"/>
                    </a:lnTo>
                    <a:lnTo>
                      <a:pt x="118" y="48"/>
                    </a:lnTo>
                    <a:lnTo>
                      <a:pt x="116" y="43"/>
                    </a:lnTo>
                    <a:lnTo>
                      <a:pt x="118" y="42"/>
                    </a:lnTo>
                    <a:lnTo>
                      <a:pt x="122" y="42"/>
                    </a:lnTo>
                    <a:lnTo>
                      <a:pt x="118" y="40"/>
                    </a:lnTo>
                    <a:lnTo>
                      <a:pt x="116" y="39"/>
                    </a:lnTo>
                    <a:lnTo>
                      <a:pt x="112" y="35"/>
                    </a:lnTo>
                    <a:lnTo>
                      <a:pt x="104" y="38"/>
                    </a:lnTo>
                    <a:lnTo>
                      <a:pt x="99" y="43"/>
                    </a:lnTo>
                    <a:lnTo>
                      <a:pt x="94" y="49"/>
                    </a:lnTo>
                    <a:lnTo>
                      <a:pt x="92" y="58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4" y="67"/>
                    </a:lnTo>
                    <a:lnTo>
                      <a:pt x="83" y="68"/>
                    </a:lnTo>
                    <a:lnTo>
                      <a:pt x="78" y="74"/>
                    </a:lnTo>
                    <a:lnTo>
                      <a:pt x="75" y="83"/>
                    </a:lnTo>
                    <a:lnTo>
                      <a:pt x="72" y="89"/>
                    </a:lnTo>
                    <a:lnTo>
                      <a:pt x="57" y="82"/>
                    </a:lnTo>
                    <a:lnTo>
                      <a:pt x="48" y="77"/>
                    </a:lnTo>
                    <a:lnTo>
                      <a:pt x="43" y="72"/>
                    </a:lnTo>
                    <a:lnTo>
                      <a:pt x="40" y="64"/>
                    </a:lnTo>
                    <a:lnTo>
                      <a:pt x="55" y="64"/>
                    </a:lnTo>
                    <a:lnTo>
                      <a:pt x="58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59" y="59"/>
                    </a:lnTo>
                    <a:lnTo>
                      <a:pt x="45" y="59"/>
                    </a:lnTo>
                    <a:lnTo>
                      <a:pt x="43" y="60"/>
                    </a:lnTo>
                    <a:lnTo>
                      <a:pt x="38" y="60"/>
                    </a:lnTo>
                    <a:lnTo>
                      <a:pt x="35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47" y="50"/>
                    </a:lnTo>
                    <a:lnTo>
                      <a:pt x="53" y="47"/>
                    </a:lnTo>
                    <a:lnTo>
                      <a:pt x="60" y="44"/>
                    </a:lnTo>
                    <a:lnTo>
                      <a:pt x="67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2" y="38"/>
                    </a:lnTo>
                    <a:lnTo>
                      <a:pt x="50" y="37"/>
                    </a:lnTo>
                    <a:lnTo>
                      <a:pt x="47" y="37"/>
                    </a:lnTo>
                    <a:lnTo>
                      <a:pt x="44" y="39"/>
                    </a:lnTo>
                    <a:lnTo>
                      <a:pt x="43" y="42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8" y="47"/>
                    </a:lnTo>
                    <a:lnTo>
                      <a:pt x="30" y="47"/>
                    </a:lnTo>
                    <a:lnTo>
                      <a:pt x="26" y="45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1" y="38"/>
                    </a:lnTo>
                    <a:lnTo>
                      <a:pt x="19" y="37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23" y="5"/>
                    </a:lnTo>
                    <a:lnTo>
                      <a:pt x="34" y="6"/>
                    </a:lnTo>
                    <a:lnTo>
                      <a:pt x="33" y="9"/>
                    </a:lnTo>
                    <a:lnTo>
                      <a:pt x="30" y="13"/>
                    </a:lnTo>
                    <a:lnTo>
                      <a:pt x="35" y="15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3" y="11"/>
                    </a:lnTo>
                    <a:lnTo>
                      <a:pt x="55" y="16"/>
                    </a:lnTo>
                    <a:lnTo>
                      <a:pt x="58" y="20"/>
                    </a:lnTo>
                    <a:lnTo>
                      <a:pt x="59" y="23"/>
                    </a:lnTo>
                    <a:lnTo>
                      <a:pt x="63" y="24"/>
                    </a:lnTo>
                    <a:lnTo>
                      <a:pt x="62" y="20"/>
                    </a:lnTo>
                    <a:lnTo>
                      <a:pt x="59" y="15"/>
                    </a:lnTo>
                    <a:lnTo>
                      <a:pt x="58" y="11"/>
                    </a:lnTo>
                    <a:lnTo>
                      <a:pt x="58" y="4"/>
                    </a:lnTo>
                    <a:lnTo>
                      <a:pt x="59" y="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361">
                <a:extLst>
                  <a:ext uri="{FF2B5EF4-FFF2-40B4-BE49-F238E27FC236}">
                    <a16:creationId xmlns:a16="http://schemas.microsoft.com/office/drawing/2014/main" id="{DD5907CE-3DB5-034C-95AC-B6F2F6B8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524" y="1860856"/>
                <a:ext cx="221762" cy="8082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3" y="0"/>
                  </a:cxn>
                  <a:cxn ang="0">
                    <a:pos x="63" y="10"/>
                  </a:cxn>
                  <a:cxn ang="0">
                    <a:pos x="65" y="10"/>
                  </a:cxn>
                  <a:cxn ang="0">
                    <a:pos x="67" y="9"/>
                  </a:cxn>
                  <a:cxn ang="0">
                    <a:pos x="69" y="8"/>
                  </a:cxn>
                  <a:cxn ang="0">
                    <a:pos x="70" y="7"/>
                  </a:cxn>
                  <a:cxn ang="0">
                    <a:pos x="88" y="7"/>
                  </a:cxn>
                  <a:cxn ang="0">
                    <a:pos x="93" y="8"/>
                  </a:cxn>
                  <a:cxn ang="0">
                    <a:pos x="97" y="9"/>
                  </a:cxn>
                  <a:cxn ang="0">
                    <a:pos x="102" y="12"/>
                  </a:cxn>
                  <a:cxn ang="0">
                    <a:pos x="104" y="15"/>
                  </a:cxn>
                  <a:cxn ang="0">
                    <a:pos x="107" y="18"/>
                  </a:cxn>
                  <a:cxn ang="0">
                    <a:pos x="98" y="24"/>
                  </a:cxn>
                  <a:cxn ang="0">
                    <a:pos x="87" y="30"/>
                  </a:cxn>
                  <a:cxn ang="0">
                    <a:pos x="74" y="37"/>
                  </a:cxn>
                  <a:cxn ang="0">
                    <a:pos x="64" y="39"/>
                  </a:cxn>
                  <a:cxn ang="0">
                    <a:pos x="59" y="39"/>
                  </a:cxn>
                  <a:cxn ang="0">
                    <a:pos x="55" y="37"/>
                  </a:cxn>
                  <a:cxn ang="0">
                    <a:pos x="53" y="35"/>
                  </a:cxn>
                  <a:cxn ang="0">
                    <a:pos x="50" y="32"/>
                  </a:cxn>
                  <a:cxn ang="0">
                    <a:pos x="27" y="32"/>
                  </a:cxn>
                  <a:cxn ang="0">
                    <a:pos x="24" y="30"/>
                  </a:cxn>
                  <a:cxn ang="0">
                    <a:pos x="23" y="29"/>
                  </a:cxn>
                  <a:cxn ang="0">
                    <a:pos x="22" y="27"/>
                  </a:cxn>
                  <a:cxn ang="0">
                    <a:pos x="22" y="24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32" y="23"/>
                  </a:cxn>
                  <a:cxn ang="0">
                    <a:pos x="28" y="22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2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3" y="12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0" y="2"/>
                  </a:cxn>
                  <a:cxn ang="0">
                    <a:pos x="32" y="2"/>
                  </a:cxn>
                  <a:cxn ang="0">
                    <a:pos x="33" y="3"/>
                  </a:cxn>
                  <a:cxn ang="0">
                    <a:pos x="35" y="4"/>
                  </a:cxn>
                  <a:cxn ang="0">
                    <a:pos x="38" y="7"/>
                  </a:cxn>
                  <a:cxn ang="0">
                    <a:pos x="42" y="8"/>
                  </a:cxn>
                  <a:cxn ang="0">
                    <a:pos x="47" y="10"/>
                  </a:cxn>
                  <a:cxn ang="0">
                    <a:pos x="48" y="10"/>
                  </a:cxn>
                  <a:cxn ang="0">
                    <a:pos x="53" y="8"/>
                  </a:cxn>
                  <a:cxn ang="0">
                    <a:pos x="54" y="5"/>
                  </a:cxn>
                  <a:cxn ang="0">
                    <a:pos x="57" y="3"/>
                  </a:cxn>
                  <a:cxn ang="0">
                    <a:pos x="58" y="0"/>
                  </a:cxn>
                </a:cxnLst>
                <a:rect l="0" t="0" r="r" b="b"/>
                <a:pathLst>
                  <a:path w="107" h="39">
                    <a:moveTo>
                      <a:pt x="58" y="0"/>
                    </a:moveTo>
                    <a:lnTo>
                      <a:pt x="63" y="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7" y="9"/>
                    </a:lnTo>
                    <a:lnTo>
                      <a:pt x="69" y="8"/>
                    </a:lnTo>
                    <a:lnTo>
                      <a:pt x="70" y="7"/>
                    </a:lnTo>
                    <a:lnTo>
                      <a:pt x="88" y="7"/>
                    </a:lnTo>
                    <a:lnTo>
                      <a:pt x="93" y="8"/>
                    </a:lnTo>
                    <a:lnTo>
                      <a:pt x="97" y="9"/>
                    </a:lnTo>
                    <a:lnTo>
                      <a:pt x="102" y="12"/>
                    </a:lnTo>
                    <a:lnTo>
                      <a:pt x="104" y="15"/>
                    </a:lnTo>
                    <a:lnTo>
                      <a:pt x="107" y="18"/>
                    </a:lnTo>
                    <a:lnTo>
                      <a:pt x="98" y="24"/>
                    </a:lnTo>
                    <a:lnTo>
                      <a:pt x="87" y="30"/>
                    </a:lnTo>
                    <a:lnTo>
                      <a:pt x="74" y="37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5" y="37"/>
                    </a:lnTo>
                    <a:lnTo>
                      <a:pt x="53" y="35"/>
                    </a:lnTo>
                    <a:lnTo>
                      <a:pt x="50" y="32"/>
                    </a:lnTo>
                    <a:lnTo>
                      <a:pt x="27" y="32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28" y="22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2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3" y="12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42" y="8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3" y="8"/>
                    </a:lnTo>
                    <a:lnTo>
                      <a:pt x="54" y="5"/>
                    </a:lnTo>
                    <a:lnTo>
                      <a:pt x="57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362">
                <a:extLst>
                  <a:ext uri="{FF2B5EF4-FFF2-40B4-BE49-F238E27FC236}">
                    <a16:creationId xmlns:a16="http://schemas.microsoft.com/office/drawing/2014/main" id="{ED78B728-AB3C-1D4C-9F22-F637C9852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359" y="1952048"/>
                <a:ext cx="31089" cy="352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9" y="14"/>
                  </a:cxn>
                  <a:cxn ang="0">
                    <a:pos x="6" y="12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15" h="17">
                    <a:moveTo>
                      <a:pt x="1" y="0"/>
                    </a:moveTo>
                    <a:lnTo>
                      <a:pt x="14" y="13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363">
                <a:extLst>
                  <a:ext uri="{FF2B5EF4-FFF2-40B4-BE49-F238E27FC236}">
                    <a16:creationId xmlns:a16="http://schemas.microsoft.com/office/drawing/2014/main" id="{5587BC8B-9449-CD47-BFBD-D109E20E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431" y="1949974"/>
                <a:ext cx="2073" cy="20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365">
                <a:extLst>
                  <a:ext uri="{FF2B5EF4-FFF2-40B4-BE49-F238E27FC236}">
                    <a16:creationId xmlns:a16="http://schemas.microsoft.com/office/drawing/2014/main" id="{82FA0936-92F6-A24E-BCEB-78FDDF29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779" y="2837019"/>
                <a:ext cx="20725" cy="186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lnTo>
                      <a:pt x="10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366">
                <a:extLst>
                  <a:ext uri="{FF2B5EF4-FFF2-40B4-BE49-F238E27FC236}">
                    <a16:creationId xmlns:a16="http://schemas.microsoft.com/office/drawing/2014/main" id="{812DCCED-F218-3A40-A94C-459636DCA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14" y="2826657"/>
                <a:ext cx="198963" cy="28808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9" y="17"/>
                  </a:cxn>
                  <a:cxn ang="0">
                    <a:pos x="49" y="31"/>
                  </a:cxn>
                  <a:cxn ang="0">
                    <a:pos x="41" y="42"/>
                  </a:cxn>
                  <a:cxn ang="0">
                    <a:pos x="44" y="45"/>
                  </a:cxn>
                  <a:cxn ang="0">
                    <a:pos x="54" y="49"/>
                  </a:cxn>
                  <a:cxn ang="0">
                    <a:pos x="61" y="63"/>
                  </a:cxn>
                  <a:cxn ang="0">
                    <a:pos x="77" y="78"/>
                  </a:cxn>
                  <a:cxn ang="0">
                    <a:pos x="81" y="88"/>
                  </a:cxn>
                  <a:cxn ang="0">
                    <a:pos x="79" y="97"/>
                  </a:cxn>
                  <a:cxn ang="0">
                    <a:pos x="88" y="93"/>
                  </a:cxn>
                  <a:cxn ang="0">
                    <a:pos x="96" y="102"/>
                  </a:cxn>
                  <a:cxn ang="0">
                    <a:pos x="88" y="113"/>
                  </a:cxn>
                  <a:cxn ang="0">
                    <a:pos x="92" y="119"/>
                  </a:cxn>
                  <a:cxn ang="0">
                    <a:pos x="86" y="127"/>
                  </a:cxn>
                  <a:cxn ang="0">
                    <a:pos x="58" y="129"/>
                  </a:cxn>
                  <a:cxn ang="0">
                    <a:pos x="39" y="130"/>
                  </a:cxn>
                  <a:cxn ang="0">
                    <a:pos x="31" y="132"/>
                  </a:cxn>
                  <a:cxn ang="0">
                    <a:pos x="20" y="137"/>
                  </a:cxn>
                  <a:cxn ang="0">
                    <a:pos x="14" y="137"/>
                  </a:cxn>
                  <a:cxn ang="0">
                    <a:pos x="32" y="122"/>
                  </a:cxn>
                  <a:cxn ang="0">
                    <a:pos x="42" y="119"/>
                  </a:cxn>
                  <a:cxn ang="0">
                    <a:pos x="42" y="114"/>
                  </a:cxn>
                  <a:cxn ang="0">
                    <a:pos x="37" y="118"/>
                  </a:cxn>
                  <a:cxn ang="0">
                    <a:pos x="28" y="114"/>
                  </a:cxn>
                  <a:cxn ang="0">
                    <a:pos x="20" y="114"/>
                  </a:cxn>
                  <a:cxn ang="0">
                    <a:pos x="17" y="113"/>
                  </a:cxn>
                  <a:cxn ang="0">
                    <a:pos x="23" y="105"/>
                  </a:cxn>
                  <a:cxn ang="0">
                    <a:pos x="26" y="91"/>
                  </a:cxn>
                  <a:cxn ang="0">
                    <a:pos x="34" y="88"/>
                  </a:cxn>
                  <a:cxn ang="0">
                    <a:pos x="43" y="75"/>
                  </a:cxn>
                  <a:cxn ang="0">
                    <a:pos x="37" y="74"/>
                  </a:cxn>
                  <a:cxn ang="0">
                    <a:pos x="36" y="66"/>
                  </a:cxn>
                  <a:cxn ang="0">
                    <a:pos x="31" y="64"/>
                  </a:cxn>
                  <a:cxn ang="0">
                    <a:pos x="17" y="64"/>
                  </a:cxn>
                  <a:cxn ang="0">
                    <a:pos x="20" y="46"/>
                  </a:cxn>
                  <a:cxn ang="0">
                    <a:pos x="14" y="45"/>
                  </a:cxn>
                  <a:cxn ang="0">
                    <a:pos x="14" y="50"/>
                  </a:cxn>
                  <a:cxn ang="0">
                    <a:pos x="12" y="42"/>
                  </a:cxn>
                  <a:cxn ang="0">
                    <a:pos x="10" y="37"/>
                  </a:cxn>
                  <a:cxn ang="0">
                    <a:pos x="7" y="32"/>
                  </a:cxn>
                  <a:cxn ang="0">
                    <a:pos x="5" y="25"/>
                  </a:cxn>
                  <a:cxn ang="0">
                    <a:pos x="0" y="19"/>
                  </a:cxn>
                  <a:cxn ang="0">
                    <a:pos x="10" y="21"/>
                  </a:cxn>
                  <a:cxn ang="0">
                    <a:pos x="9" y="15"/>
                  </a:cxn>
                  <a:cxn ang="0">
                    <a:pos x="14" y="12"/>
                  </a:cxn>
                  <a:cxn ang="0">
                    <a:pos x="17" y="6"/>
                  </a:cxn>
                  <a:cxn ang="0">
                    <a:pos x="20" y="0"/>
                  </a:cxn>
                </a:cxnLst>
                <a:rect l="0" t="0" r="r" b="b"/>
                <a:pathLst>
                  <a:path w="96" h="139">
                    <a:moveTo>
                      <a:pt x="20" y="0"/>
                    </a:move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7" y="6"/>
                    </a:lnTo>
                    <a:lnTo>
                      <a:pt x="36" y="7"/>
                    </a:lnTo>
                    <a:lnTo>
                      <a:pt x="33" y="8"/>
                    </a:lnTo>
                    <a:lnTo>
                      <a:pt x="32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9" y="17"/>
                    </a:lnTo>
                    <a:lnTo>
                      <a:pt x="53" y="17"/>
                    </a:lnTo>
                    <a:lnTo>
                      <a:pt x="53" y="25"/>
                    </a:lnTo>
                    <a:lnTo>
                      <a:pt x="49" y="31"/>
                    </a:lnTo>
                    <a:lnTo>
                      <a:pt x="46" y="36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39" y="45"/>
                    </a:lnTo>
                    <a:lnTo>
                      <a:pt x="44" y="45"/>
                    </a:lnTo>
                    <a:lnTo>
                      <a:pt x="47" y="46"/>
                    </a:lnTo>
                    <a:lnTo>
                      <a:pt x="49" y="46"/>
                    </a:lnTo>
                    <a:lnTo>
                      <a:pt x="54" y="49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77" y="78"/>
                    </a:lnTo>
                    <a:lnTo>
                      <a:pt x="77" y="81"/>
                    </a:lnTo>
                    <a:lnTo>
                      <a:pt x="79" y="86"/>
                    </a:lnTo>
                    <a:lnTo>
                      <a:pt x="81" y="88"/>
                    </a:lnTo>
                    <a:lnTo>
                      <a:pt x="82" y="90"/>
                    </a:lnTo>
                    <a:lnTo>
                      <a:pt x="79" y="93"/>
                    </a:lnTo>
                    <a:lnTo>
                      <a:pt x="79" y="97"/>
                    </a:lnTo>
                    <a:lnTo>
                      <a:pt x="82" y="94"/>
                    </a:lnTo>
                    <a:lnTo>
                      <a:pt x="84" y="93"/>
                    </a:lnTo>
                    <a:lnTo>
                      <a:pt x="88" y="93"/>
                    </a:lnTo>
                    <a:lnTo>
                      <a:pt x="92" y="94"/>
                    </a:lnTo>
                    <a:lnTo>
                      <a:pt x="96" y="98"/>
                    </a:lnTo>
                    <a:lnTo>
                      <a:pt x="96" y="102"/>
                    </a:lnTo>
                    <a:lnTo>
                      <a:pt x="93" y="107"/>
                    </a:lnTo>
                    <a:lnTo>
                      <a:pt x="91" y="109"/>
                    </a:lnTo>
                    <a:lnTo>
                      <a:pt x="88" y="113"/>
                    </a:lnTo>
                    <a:lnTo>
                      <a:pt x="83" y="118"/>
                    </a:lnTo>
                    <a:lnTo>
                      <a:pt x="87" y="119"/>
                    </a:lnTo>
                    <a:lnTo>
                      <a:pt x="92" y="119"/>
                    </a:lnTo>
                    <a:lnTo>
                      <a:pt x="92" y="122"/>
                    </a:lnTo>
                    <a:lnTo>
                      <a:pt x="90" y="124"/>
                    </a:lnTo>
                    <a:lnTo>
                      <a:pt x="86" y="127"/>
                    </a:lnTo>
                    <a:lnTo>
                      <a:pt x="83" y="128"/>
                    </a:lnTo>
                    <a:lnTo>
                      <a:pt x="64" y="128"/>
                    </a:lnTo>
                    <a:lnTo>
                      <a:pt x="58" y="129"/>
                    </a:lnTo>
                    <a:lnTo>
                      <a:pt x="43" y="132"/>
                    </a:lnTo>
                    <a:lnTo>
                      <a:pt x="41" y="132"/>
                    </a:lnTo>
                    <a:lnTo>
                      <a:pt x="39" y="130"/>
                    </a:lnTo>
                    <a:lnTo>
                      <a:pt x="37" y="129"/>
                    </a:lnTo>
                    <a:lnTo>
                      <a:pt x="36" y="129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9" y="137"/>
                    </a:lnTo>
                    <a:lnTo>
                      <a:pt x="20" y="137"/>
                    </a:lnTo>
                    <a:lnTo>
                      <a:pt x="18" y="139"/>
                    </a:lnTo>
                    <a:lnTo>
                      <a:pt x="14" y="139"/>
                    </a:lnTo>
                    <a:lnTo>
                      <a:pt x="14" y="137"/>
                    </a:lnTo>
                    <a:lnTo>
                      <a:pt x="27" y="124"/>
                    </a:lnTo>
                    <a:lnTo>
                      <a:pt x="28" y="122"/>
                    </a:lnTo>
                    <a:lnTo>
                      <a:pt x="32" y="122"/>
                    </a:lnTo>
                    <a:lnTo>
                      <a:pt x="34" y="120"/>
                    </a:lnTo>
                    <a:lnTo>
                      <a:pt x="39" y="120"/>
                    </a:lnTo>
                    <a:lnTo>
                      <a:pt x="42" y="119"/>
                    </a:lnTo>
                    <a:lnTo>
                      <a:pt x="43" y="118"/>
                    </a:lnTo>
                    <a:lnTo>
                      <a:pt x="43" y="115"/>
                    </a:lnTo>
                    <a:lnTo>
                      <a:pt x="42" y="114"/>
                    </a:lnTo>
                    <a:lnTo>
                      <a:pt x="41" y="115"/>
                    </a:lnTo>
                    <a:lnTo>
                      <a:pt x="38" y="117"/>
                    </a:lnTo>
                    <a:lnTo>
                      <a:pt x="37" y="118"/>
                    </a:lnTo>
                    <a:lnTo>
                      <a:pt x="32" y="118"/>
                    </a:lnTo>
                    <a:lnTo>
                      <a:pt x="29" y="117"/>
                    </a:lnTo>
                    <a:lnTo>
                      <a:pt x="28" y="114"/>
                    </a:lnTo>
                    <a:lnTo>
                      <a:pt x="26" y="113"/>
                    </a:lnTo>
                    <a:lnTo>
                      <a:pt x="22" y="113"/>
                    </a:lnTo>
                    <a:lnTo>
                      <a:pt x="20" y="114"/>
                    </a:lnTo>
                    <a:lnTo>
                      <a:pt x="20" y="115"/>
                    </a:lnTo>
                    <a:lnTo>
                      <a:pt x="19" y="115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22" y="108"/>
                    </a:lnTo>
                    <a:lnTo>
                      <a:pt x="23" y="105"/>
                    </a:lnTo>
                    <a:lnTo>
                      <a:pt x="28" y="103"/>
                    </a:lnTo>
                    <a:lnTo>
                      <a:pt x="28" y="97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34" y="88"/>
                    </a:lnTo>
                    <a:lnTo>
                      <a:pt x="42" y="83"/>
                    </a:lnTo>
                    <a:lnTo>
                      <a:pt x="43" y="80"/>
                    </a:lnTo>
                    <a:lnTo>
                      <a:pt x="43" y="75"/>
                    </a:lnTo>
                    <a:lnTo>
                      <a:pt x="41" y="75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4"/>
                    </a:lnTo>
                    <a:lnTo>
                      <a:pt x="31" y="64"/>
                    </a:lnTo>
                    <a:lnTo>
                      <a:pt x="26" y="66"/>
                    </a:lnTo>
                    <a:lnTo>
                      <a:pt x="19" y="66"/>
                    </a:lnTo>
                    <a:lnTo>
                      <a:pt x="17" y="64"/>
                    </a:lnTo>
                    <a:lnTo>
                      <a:pt x="17" y="60"/>
                    </a:lnTo>
                    <a:lnTo>
                      <a:pt x="20" y="5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9"/>
                    </a:lnTo>
                    <a:lnTo>
                      <a:pt x="14" y="50"/>
                    </a:lnTo>
                    <a:lnTo>
                      <a:pt x="10" y="5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6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367">
                <a:extLst>
                  <a:ext uri="{FF2B5EF4-FFF2-40B4-BE49-F238E27FC236}">
                    <a16:creationId xmlns:a16="http://schemas.microsoft.com/office/drawing/2014/main" id="{E9A74D47-2890-1447-A0E1-D850B95B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665" y="2973806"/>
                <a:ext cx="12435" cy="10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368">
                <a:extLst>
                  <a:ext uri="{FF2B5EF4-FFF2-40B4-BE49-F238E27FC236}">
                    <a16:creationId xmlns:a16="http://schemas.microsoft.com/office/drawing/2014/main" id="{6B184463-01B1-F541-B8C0-21A51A540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00" y="3469142"/>
                <a:ext cx="64249" cy="3937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5" y="0"/>
                  </a:cxn>
                  <a:cxn ang="0">
                    <a:pos x="31" y="0"/>
                  </a:cxn>
                  <a:cxn ang="0">
                    <a:pos x="30" y="4"/>
                  </a:cxn>
                  <a:cxn ang="0">
                    <a:pos x="29" y="7"/>
                  </a:cxn>
                  <a:cxn ang="0">
                    <a:pos x="27" y="8"/>
                  </a:cxn>
                  <a:cxn ang="0">
                    <a:pos x="27" y="10"/>
                  </a:cxn>
                  <a:cxn ang="0">
                    <a:pos x="29" y="12"/>
                  </a:cxn>
                  <a:cxn ang="0">
                    <a:pos x="30" y="14"/>
                  </a:cxn>
                  <a:cxn ang="0">
                    <a:pos x="30" y="17"/>
                  </a:cxn>
                  <a:cxn ang="0">
                    <a:pos x="27" y="19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19" y="14"/>
                  </a:cxn>
                  <a:cxn ang="0">
                    <a:pos x="15" y="12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19">
                    <a:moveTo>
                      <a:pt x="3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0" y="4"/>
                    </a:lnTo>
                    <a:lnTo>
                      <a:pt x="29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19" y="14"/>
                    </a:lnTo>
                    <a:lnTo>
                      <a:pt x="15" y="12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369">
                <a:extLst>
                  <a:ext uri="{FF2B5EF4-FFF2-40B4-BE49-F238E27FC236}">
                    <a16:creationId xmlns:a16="http://schemas.microsoft.com/office/drawing/2014/main" id="{D29FAE62-E15E-9B47-94C9-96175FD82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4835" y="3332355"/>
                <a:ext cx="22799" cy="435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7" y="21"/>
                  </a:cxn>
                  <a:cxn ang="0">
                    <a:pos x="6" y="20"/>
                  </a:cxn>
                  <a:cxn ang="0">
                    <a:pos x="5" y="17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8" y="0"/>
                  </a:cxn>
                </a:cxnLst>
                <a:rect l="0" t="0" r="r" b="b"/>
                <a:pathLst>
                  <a:path w="11" h="21">
                    <a:moveTo>
                      <a:pt x="8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7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370">
                <a:extLst>
                  <a:ext uri="{FF2B5EF4-FFF2-40B4-BE49-F238E27FC236}">
                    <a16:creationId xmlns:a16="http://schemas.microsoft.com/office/drawing/2014/main" id="{4D169ACD-FA89-BE45-862C-53CDB7452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618" y="3382096"/>
                <a:ext cx="33161" cy="6217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6"/>
                  </a:cxn>
                  <a:cxn ang="0">
                    <a:pos x="16" y="8"/>
                  </a:cxn>
                  <a:cxn ang="0">
                    <a:pos x="16" y="18"/>
                  </a:cxn>
                  <a:cxn ang="0">
                    <a:pos x="15" y="22"/>
                  </a:cxn>
                  <a:cxn ang="0">
                    <a:pos x="14" y="25"/>
                  </a:cxn>
                  <a:cxn ang="0">
                    <a:pos x="9" y="30"/>
                  </a:cxn>
                  <a:cxn ang="0">
                    <a:pos x="4" y="30"/>
                  </a:cxn>
                  <a:cxn ang="0">
                    <a:pos x="3" y="27"/>
                  </a:cxn>
                  <a:cxn ang="0">
                    <a:pos x="1" y="26"/>
                  </a:cxn>
                  <a:cxn ang="0">
                    <a:pos x="1" y="21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8" y="0"/>
                  </a:cxn>
                </a:cxnLst>
                <a:rect l="0" t="0" r="r" b="b"/>
                <a:pathLst>
                  <a:path w="16" h="30">
                    <a:moveTo>
                      <a:pt x="8" y="0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18"/>
                    </a:lnTo>
                    <a:lnTo>
                      <a:pt x="15" y="22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4" y="30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371">
                <a:extLst>
                  <a:ext uri="{FF2B5EF4-FFF2-40B4-BE49-F238E27FC236}">
                    <a16:creationId xmlns:a16="http://schemas.microsoft.com/office/drawing/2014/main" id="{8BCE3D20-4DB6-DC41-981A-82B9AA92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903" y="3417328"/>
                <a:ext cx="18653" cy="1658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9" h="8">
                    <a:moveTo>
                      <a:pt x="6" y="0"/>
                    </a:moveTo>
                    <a:lnTo>
                      <a:pt x="6" y="1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372">
                <a:extLst>
                  <a:ext uri="{FF2B5EF4-FFF2-40B4-BE49-F238E27FC236}">
                    <a16:creationId xmlns:a16="http://schemas.microsoft.com/office/drawing/2014/main" id="{230EFE41-BEA1-914F-B42F-3EC411F24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995" y="2932355"/>
                <a:ext cx="20725" cy="2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10" y="7"/>
                  </a:cxn>
                  <a:cxn ang="0">
                    <a:pos x="10" y="12"/>
                  </a:cxn>
                  <a:cxn ang="0">
                    <a:pos x="9" y="13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373">
                <a:extLst>
                  <a:ext uri="{FF2B5EF4-FFF2-40B4-BE49-F238E27FC236}">
                    <a16:creationId xmlns:a16="http://schemas.microsoft.com/office/drawing/2014/main" id="{64F11803-AC2C-3348-BC0B-9D9D1D35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866" y="2909558"/>
                <a:ext cx="39379" cy="5388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5" y="2"/>
                  </a:cxn>
                  <a:cxn ang="0">
                    <a:pos x="19" y="10"/>
                  </a:cxn>
                  <a:cxn ang="0">
                    <a:pos x="17" y="11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2" y="24"/>
                  </a:cxn>
                  <a:cxn ang="0">
                    <a:pos x="9" y="26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3" y="23"/>
                  </a:cxn>
                  <a:cxn ang="0">
                    <a:pos x="3" y="24"/>
                  </a:cxn>
                  <a:cxn ang="0">
                    <a:pos x="8" y="21"/>
                  </a:cxn>
                  <a:cxn ang="0">
                    <a:pos x="9" y="20"/>
                  </a:cxn>
                  <a:cxn ang="0">
                    <a:pos x="9" y="19"/>
                  </a:cxn>
                  <a:cxn ang="0">
                    <a:pos x="7" y="18"/>
                  </a:cxn>
                  <a:cxn ang="0">
                    <a:pos x="3" y="15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8" y="0"/>
                  </a:cxn>
                </a:cxnLst>
                <a:rect l="0" t="0" r="r" b="b"/>
                <a:pathLst>
                  <a:path w="19" h="26">
                    <a:moveTo>
                      <a:pt x="8" y="0"/>
                    </a:moveTo>
                    <a:lnTo>
                      <a:pt x="12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3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374">
                <a:extLst>
                  <a:ext uri="{FF2B5EF4-FFF2-40B4-BE49-F238E27FC236}">
                    <a16:creationId xmlns:a16="http://schemas.microsoft.com/office/drawing/2014/main" id="{5F8DFAB3-7B13-6540-BA80-F337029F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814" y="2847382"/>
                <a:ext cx="18653" cy="3108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5" y="4"/>
                  </a:cxn>
                  <a:cxn ang="0">
                    <a:pos x="5" y="9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375">
                <a:extLst>
                  <a:ext uri="{FF2B5EF4-FFF2-40B4-BE49-F238E27FC236}">
                    <a16:creationId xmlns:a16="http://schemas.microsoft.com/office/drawing/2014/main" id="{080C57DD-3781-F54B-B7B8-7ED0EDFA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788" y="2805931"/>
                <a:ext cx="29015" cy="3523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5" y="10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0" y="0"/>
                  </a:cxn>
                </a:cxnLst>
                <a:rect l="0" t="0" r="r" b="b"/>
                <a:pathLst>
                  <a:path w="14" h="17">
                    <a:moveTo>
                      <a:pt x="10" y="0"/>
                    </a:move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376">
                <a:extLst>
                  <a:ext uri="{FF2B5EF4-FFF2-40B4-BE49-F238E27FC236}">
                    <a16:creationId xmlns:a16="http://schemas.microsoft.com/office/drawing/2014/main" id="{B9467A10-1525-7E4C-8113-721CAB7018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5454" y="2345829"/>
                <a:ext cx="6218" cy="621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3" y="3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377">
                <a:extLst>
                  <a:ext uri="{FF2B5EF4-FFF2-40B4-BE49-F238E27FC236}">
                    <a16:creationId xmlns:a16="http://schemas.microsoft.com/office/drawing/2014/main" id="{204A6DDF-7E3D-9A48-8F79-16D233EE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1672" y="2352046"/>
                <a:ext cx="2073" cy="2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78">
                <a:extLst>
                  <a:ext uri="{FF2B5EF4-FFF2-40B4-BE49-F238E27FC236}">
                    <a16:creationId xmlns:a16="http://schemas.microsoft.com/office/drawing/2014/main" id="{0DA7162A-7192-4C46-A452-CE442BBEE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666" y="2047384"/>
                <a:ext cx="420725" cy="308808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201" y="6"/>
                  </a:cxn>
                  <a:cxn ang="0">
                    <a:pos x="203" y="10"/>
                  </a:cxn>
                  <a:cxn ang="0">
                    <a:pos x="194" y="20"/>
                  </a:cxn>
                  <a:cxn ang="0">
                    <a:pos x="177" y="26"/>
                  </a:cxn>
                  <a:cxn ang="0">
                    <a:pos x="149" y="36"/>
                  </a:cxn>
                  <a:cxn ang="0">
                    <a:pos x="124" y="41"/>
                  </a:cxn>
                  <a:cxn ang="0">
                    <a:pos x="122" y="45"/>
                  </a:cxn>
                  <a:cxn ang="0">
                    <a:pos x="119" y="49"/>
                  </a:cxn>
                  <a:cxn ang="0">
                    <a:pos x="115" y="51"/>
                  </a:cxn>
                  <a:cxn ang="0">
                    <a:pos x="104" y="56"/>
                  </a:cxn>
                  <a:cxn ang="0">
                    <a:pos x="83" y="68"/>
                  </a:cxn>
                  <a:cxn ang="0">
                    <a:pos x="58" y="90"/>
                  </a:cxn>
                  <a:cxn ang="0">
                    <a:pos x="46" y="120"/>
                  </a:cxn>
                  <a:cxn ang="0">
                    <a:pos x="54" y="137"/>
                  </a:cxn>
                  <a:cxn ang="0">
                    <a:pos x="69" y="148"/>
                  </a:cxn>
                  <a:cxn ang="0">
                    <a:pos x="70" y="149"/>
                  </a:cxn>
                  <a:cxn ang="0">
                    <a:pos x="38" y="148"/>
                  </a:cxn>
                  <a:cxn ang="0">
                    <a:pos x="35" y="147"/>
                  </a:cxn>
                  <a:cxn ang="0">
                    <a:pos x="24" y="144"/>
                  </a:cxn>
                  <a:cxn ang="0">
                    <a:pos x="22" y="134"/>
                  </a:cxn>
                  <a:cxn ang="0">
                    <a:pos x="19" y="132"/>
                  </a:cxn>
                  <a:cxn ang="0">
                    <a:pos x="5" y="130"/>
                  </a:cxn>
                  <a:cxn ang="0">
                    <a:pos x="0" y="124"/>
                  </a:cxn>
                  <a:cxn ang="0">
                    <a:pos x="4" y="117"/>
                  </a:cxn>
                  <a:cxn ang="0">
                    <a:pos x="10" y="112"/>
                  </a:cxn>
                  <a:cxn ang="0">
                    <a:pos x="12" y="101"/>
                  </a:cxn>
                  <a:cxn ang="0">
                    <a:pos x="17" y="95"/>
                  </a:cxn>
                  <a:cxn ang="0">
                    <a:pos x="25" y="91"/>
                  </a:cxn>
                  <a:cxn ang="0">
                    <a:pos x="31" y="90"/>
                  </a:cxn>
                  <a:cxn ang="0">
                    <a:pos x="25" y="81"/>
                  </a:cxn>
                  <a:cxn ang="0">
                    <a:pos x="36" y="70"/>
                  </a:cxn>
                  <a:cxn ang="0">
                    <a:pos x="46" y="56"/>
                  </a:cxn>
                  <a:cxn ang="0">
                    <a:pos x="45" y="52"/>
                  </a:cxn>
                  <a:cxn ang="0">
                    <a:pos x="44" y="49"/>
                  </a:cxn>
                  <a:cxn ang="0">
                    <a:pos x="46" y="45"/>
                  </a:cxn>
                  <a:cxn ang="0">
                    <a:pos x="56" y="44"/>
                  </a:cxn>
                  <a:cxn ang="0">
                    <a:pos x="64" y="42"/>
                  </a:cxn>
                  <a:cxn ang="0">
                    <a:pos x="80" y="32"/>
                  </a:cxn>
                  <a:cxn ang="0">
                    <a:pos x="100" y="23"/>
                  </a:cxn>
                  <a:cxn ang="0">
                    <a:pos x="105" y="21"/>
                  </a:cxn>
                  <a:cxn ang="0">
                    <a:pos x="117" y="18"/>
                  </a:cxn>
                  <a:cxn ang="0">
                    <a:pos x="123" y="23"/>
                  </a:cxn>
                  <a:cxn ang="0">
                    <a:pos x="138" y="21"/>
                  </a:cxn>
                  <a:cxn ang="0">
                    <a:pos x="174" y="2"/>
                  </a:cxn>
                </a:cxnLst>
                <a:rect l="0" t="0" r="r" b="b"/>
                <a:pathLst>
                  <a:path w="203" h="149">
                    <a:moveTo>
                      <a:pt x="187" y="0"/>
                    </a:moveTo>
                    <a:lnTo>
                      <a:pt x="189" y="0"/>
                    </a:lnTo>
                    <a:lnTo>
                      <a:pt x="193" y="1"/>
                    </a:lnTo>
                    <a:lnTo>
                      <a:pt x="201" y="6"/>
                    </a:lnTo>
                    <a:lnTo>
                      <a:pt x="202" y="7"/>
                    </a:lnTo>
                    <a:lnTo>
                      <a:pt x="203" y="10"/>
                    </a:lnTo>
                    <a:lnTo>
                      <a:pt x="201" y="16"/>
                    </a:lnTo>
                    <a:lnTo>
                      <a:pt x="194" y="20"/>
                    </a:lnTo>
                    <a:lnTo>
                      <a:pt x="187" y="23"/>
                    </a:lnTo>
                    <a:lnTo>
                      <a:pt x="177" y="26"/>
                    </a:lnTo>
                    <a:lnTo>
                      <a:pt x="168" y="29"/>
                    </a:lnTo>
                    <a:lnTo>
                      <a:pt x="149" y="36"/>
                    </a:lnTo>
                    <a:lnTo>
                      <a:pt x="137" y="37"/>
                    </a:lnTo>
                    <a:lnTo>
                      <a:pt x="124" y="41"/>
                    </a:lnTo>
                    <a:lnTo>
                      <a:pt x="123" y="42"/>
                    </a:lnTo>
                    <a:lnTo>
                      <a:pt x="122" y="45"/>
                    </a:lnTo>
                    <a:lnTo>
                      <a:pt x="120" y="46"/>
                    </a:lnTo>
                    <a:lnTo>
                      <a:pt x="119" y="49"/>
                    </a:lnTo>
                    <a:lnTo>
                      <a:pt x="118" y="50"/>
                    </a:lnTo>
                    <a:lnTo>
                      <a:pt x="115" y="51"/>
                    </a:lnTo>
                    <a:lnTo>
                      <a:pt x="109" y="52"/>
                    </a:lnTo>
                    <a:lnTo>
                      <a:pt x="104" y="56"/>
                    </a:lnTo>
                    <a:lnTo>
                      <a:pt x="100" y="59"/>
                    </a:lnTo>
                    <a:lnTo>
                      <a:pt x="83" y="68"/>
                    </a:lnTo>
                    <a:lnTo>
                      <a:pt x="69" y="78"/>
                    </a:lnTo>
                    <a:lnTo>
                      <a:pt x="58" y="90"/>
                    </a:lnTo>
                    <a:lnTo>
                      <a:pt x="50" y="105"/>
                    </a:lnTo>
                    <a:lnTo>
                      <a:pt x="46" y="120"/>
                    </a:lnTo>
                    <a:lnTo>
                      <a:pt x="49" y="130"/>
                    </a:lnTo>
                    <a:lnTo>
                      <a:pt x="54" y="137"/>
                    </a:lnTo>
                    <a:lnTo>
                      <a:pt x="61" y="142"/>
                    </a:lnTo>
                    <a:lnTo>
                      <a:pt x="69" y="148"/>
                    </a:lnTo>
                    <a:lnTo>
                      <a:pt x="70" y="148"/>
                    </a:lnTo>
                    <a:lnTo>
                      <a:pt x="70" y="149"/>
                    </a:lnTo>
                    <a:lnTo>
                      <a:pt x="39" y="149"/>
                    </a:lnTo>
                    <a:lnTo>
                      <a:pt x="38" y="148"/>
                    </a:lnTo>
                    <a:lnTo>
                      <a:pt x="36" y="148"/>
                    </a:lnTo>
                    <a:lnTo>
                      <a:pt x="35" y="147"/>
                    </a:lnTo>
                    <a:lnTo>
                      <a:pt x="25" y="147"/>
                    </a:lnTo>
                    <a:lnTo>
                      <a:pt x="24" y="144"/>
                    </a:lnTo>
                    <a:lnTo>
                      <a:pt x="24" y="137"/>
                    </a:lnTo>
                    <a:lnTo>
                      <a:pt x="22" y="134"/>
                    </a:lnTo>
                    <a:lnTo>
                      <a:pt x="21" y="133"/>
                    </a:lnTo>
                    <a:lnTo>
                      <a:pt x="19" y="132"/>
                    </a:lnTo>
                    <a:lnTo>
                      <a:pt x="6" y="132"/>
                    </a:lnTo>
                    <a:lnTo>
                      <a:pt x="5" y="130"/>
                    </a:lnTo>
                    <a:lnTo>
                      <a:pt x="2" y="129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17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2" y="110"/>
                    </a:lnTo>
                    <a:lnTo>
                      <a:pt x="12" y="101"/>
                    </a:lnTo>
                    <a:lnTo>
                      <a:pt x="15" y="96"/>
                    </a:lnTo>
                    <a:lnTo>
                      <a:pt x="17" y="95"/>
                    </a:lnTo>
                    <a:lnTo>
                      <a:pt x="21" y="93"/>
                    </a:lnTo>
                    <a:lnTo>
                      <a:pt x="25" y="91"/>
                    </a:lnTo>
                    <a:lnTo>
                      <a:pt x="29" y="91"/>
                    </a:lnTo>
                    <a:lnTo>
                      <a:pt x="31" y="90"/>
                    </a:lnTo>
                    <a:lnTo>
                      <a:pt x="29" y="85"/>
                    </a:lnTo>
                    <a:lnTo>
                      <a:pt x="25" y="81"/>
                    </a:lnTo>
                    <a:lnTo>
                      <a:pt x="29" y="76"/>
                    </a:lnTo>
                    <a:lnTo>
                      <a:pt x="36" y="70"/>
                    </a:lnTo>
                    <a:lnTo>
                      <a:pt x="43" y="64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4" y="49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51" y="45"/>
                    </a:lnTo>
                    <a:lnTo>
                      <a:pt x="56" y="44"/>
                    </a:lnTo>
                    <a:lnTo>
                      <a:pt x="60" y="42"/>
                    </a:lnTo>
                    <a:lnTo>
                      <a:pt x="64" y="42"/>
                    </a:lnTo>
                    <a:lnTo>
                      <a:pt x="71" y="40"/>
                    </a:lnTo>
                    <a:lnTo>
                      <a:pt x="80" y="32"/>
                    </a:lnTo>
                    <a:lnTo>
                      <a:pt x="90" y="26"/>
                    </a:lnTo>
                    <a:lnTo>
                      <a:pt x="100" y="23"/>
                    </a:lnTo>
                    <a:lnTo>
                      <a:pt x="103" y="23"/>
                    </a:lnTo>
                    <a:lnTo>
                      <a:pt x="105" y="21"/>
                    </a:lnTo>
                    <a:lnTo>
                      <a:pt x="110" y="18"/>
                    </a:lnTo>
                    <a:lnTo>
                      <a:pt x="117" y="18"/>
                    </a:lnTo>
                    <a:lnTo>
                      <a:pt x="119" y="20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38" y="21"/>
                    </a:lnTo>
                    <a:lnTo>
                      <a:pt x="163" y="8"/>
                    </a:lnTo>
                    <a:lnTo>
                      <a:pt x="174" y="2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79">
                <a:extLst>
                  <a:ext uri="{FF2B5EF4-FFF2-40B4-BE49-F238E27FC236}">
                    <a16:creationId xmlns:a16="http://schemas.microsoft.com/office/drawing/2014/main" id="{CF9D02BE-EEA9-294E-B49D-6F745D611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361" y="1869146"/>
                <a:ext cx="6218" cy="6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81">
                <a:extLst>
                  <a:ext uri="{FF2B5EF4-FFF2-40B4-BE49-F238E27FC236}">
                    <a16:creationId xmlns:a16="http://schemas.microsoft.com/office/drawing/2014/main" id="{BD85D854-9731-9A46-85E2-743E8289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268" y="1831841"/>
                <a:ext cx="64249" cy="3730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0"/>
                  </a:cxn>
                  <a:cxn ang="0">
                    <a:pos x="18" y="4"/>
                  </a:cxn>
                  <a:cxn ang="0">
                    <a:pos x="31" y="4"/>
                  </a:cxn>
                  <a:cxn ang="0">
                    <a:pos x="31" y="9"/>
                  </a:cxn>
                  <a:cxn ang="0">
                    <a:pos x="28" y="12"/>
                  </a:cxn>
                  <a:cxn ang="0">
                    <a:pos x="21" y="12"/>
                  </a:cxn>
                  <a:cxn ang="0">
                    <a:pos x="23" y="17"/>
                  </a:cxn>
                  <a:cxn ang="0">
                    <a:pos x="18" y="18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31" h="18">
                    <a:moveTo>
                      <a:pt x="8" y="0"/>
                    </a:moveTo>
                    <a:lnTo>
                      <a:pt x="22" y="0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31" y="9"/>
                    </a:lnTo>
                    <a:lnTo>
                      <a:pt x="28" y="12"/>
                    </a:lnTo>
                    <a:lnTo>
                      <a:pt x="21" y="12"/>
                    </a:lnTo>
                    <a:lnTo>
                      <a:pt x="23" y="17"/>
                    </a:lnTo>
                    <a:lnTo>
                      <a:pt x="18" y="18"/>
                    </a:lnTo>
                    <a:lnTo>
                      <a:pt x="4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82">
                <a:extLst>
                  <a:ext uri="{FF2B5EF4-FFF2-40B4-BE49-F238E27FC236}">
                    <a16:creationId xmlns:a16="http://schemas.microsoft.com/office/drawing/2014/main" id="{7148CF26-E3EC-D94E-8427-DC885741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293" y="1865001"/>
                <a:ext cx="68394" cy="2279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0"/>
                  </a:cxn>
                  <a:cxn ang="0">
                    <a:pos x="28" y="1"/>
                  </a:cxn>
                  <a:cxn ang="0">
                    <a:pos x="30" y="3"/>
                  </a:cxn>
                  <a:cxn ang="0">
                    <a:pos x="33" y="5"/>
                  </a:cxn>
                  <a:cxn ang="0">
                    <a:pos x="29" y="5"/>
                  </a:cxn>
                  <a:cxn ang="0">
                    <a:pos x="28" y="6"/>
                  </a:cxn>
                  <a:cxn ang="0">
                    <a:pos x="25" y="7"/>
                  </a:cxn>
                  <a:cxn ang="0">
                    <a:pos x="21" y="11"/>
                  </a:cxn>
                  <a:cxn ang="0">
                    <a:pos x="16" y="11"/>
                  </a:cxn>
                  <a:cxn ang="0">
                    <a:pos x="15" y="8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9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11">
                    <a:moveTo>
                      <a:pt x="16" y="0"/>
                    </a:moveTo>
                    <a:lnTo>
                      <a:pt x="25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29" y="5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83">
                <a:extLst>
                  <a:ext uri="{FF2B5EF4-FFF2-40B4-BE49-F238E27FC236}">
                    <a16:creationId xmlns:a16="http://schemas.microsoft.com/office/drawing/2014/main" id="{ACAEAB4E-4619-AA4E-9272-E0D71AC87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061" y="1788317"/>
                <a:ext cx="99482" cy="7046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7" y="0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3" y="10"/>
                  </a:cxn>
                  <a:cxn ang="0">
                    <a:pos x="40" y="13"/>
                  </a:cxn>
                  <a:cxn ang="0">
                    <a:pos x="35" y="15"/>
                  </a:cxn>
                  <a:cxn ang="0">
                    <a:pos x="31" y="16"/>
                  </a:cxn>
                  <a:cxn ang="0">
                    <a:pos x="27" y="19"/>
                  </a:cxn>
                  <a:cxn ang="0">
                    <a:pos x="25" y="21"/>
                  </a:cxn>
                  <a:cxn ang="0">
                    <a:pos x="33" y="23"/>
                  </a:cxn>
                  <a:cxn ang="0">
                    <a:pos x="48" y="28"/>
                  </a:cxn>
                  <a:cxn ang="0">
                    <a:pos x="46" y="29"/>
                  </a:cxn>
                  <a:cxn ang="0">
                    <a:pos x="36" y="29"/>
                  </a:cxn>
                  <a:cxn ang="0">
                    <a:pos x="28" y="32"/>
                  </a:cxn>
                  <a:cxn ang="0">
                    <a:pos x="23" y="33"/>
                  </a:cxn>
                  <a:cxn ang="0">
                    <a:pos x="20" y="34"/>
                  </a:cxn>
                  <a:cxn ang="0">
                    <a:pos x="8" y="30"/>
                  </a:cxn>
                  <a:cxn ang="0">
                    <a:pos x="2" y="28"/>
                  </a:cxn>
                  <a:cxn ang="0">
                    <a:pos x="0" y="26"/>
                  </a:cxn>
                  <a:cxn ang="0">
                    <a:pos x="5" y="21"/>
                  </a:cxn>
                  <a:cxn ang="0">
                    <a:pos x="22" y="21"/>
                  </a:cxn>
                  <a:cxn ang="0">
                    <a:pos x="20" y="20"/>
                  </a:cxn>
                  <a:cxn ang="0">
                    <a:pos x="18" y="20"/>
                  </a:cxn>
                  <a:cxn ang="0">
                    <a:pos x="17" y="19"/>
                  </a:cxn>
                  <a:cxn ang="0">
                    <a:pos x="16" y="19"/>
                  </a:cxn>
                  <a:cxn ang="0">
                    <a:pos x="15" y="20"/>
                  </a:cxn>
                  <a:cxn ang="0">
                    <a:pos x="15" y="15"/>
                  </a:cxn>
                  <a:cxn ang="0">
                    <a:pos x="22" y="14"/>
                  </a:cxn>
                  <a:cxn ang="0">
                    <a:pos x="32" y="9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41" y="3"/>
                  </a:cxn>
                  <a:cxn ang="0">
                    <a:pos x="46" y="0"/>
                  </a:cxn>
                </a:cxnLst>
                <a:rect l="0" t="0" r="r" b="b"/>
                <a:pathLst>
                  <a:path w="48" h="34">
                    <a:moveTo>
                      <a:pt x="46" y="0"/>
                    </a:moveTo>
                    <a:lnTo>
                      <a:pt x="47" y="0"/>
                    </a:lnTo>
                    <a:lnTo>
                      <a:pt x="47" y="5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6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33" y="23"/>
                    </a:lnTo>
                    <a:lnTo>
                      <a:pt x="48" y="28"/>
                    </a:lnTo>
                    <a:lnTo>
                      <a:pt x="46" y="29"/>
                    </a:lnTo>
                    <a:lnTo>
                      <a:pt x="36" y="29"/>
                    </a:lnTo>
                    <a:lnTo>
                      <a:pt x="28" y="32"/>
                    </a:lnTo>
                    <a:lnTo>
                      <a:pt x="23" y="33"/>
                    </a:lnTo>
                    <a:lnTo>
                      <a:pt x="20" y="34"/>
                    </a:lnTo>
                    <a:lnTo>
                      <a:pt x="8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2" y="9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1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84">
                <a:extLst>
                  <a:ext uri="{FF2B5EF4-FFF2-40B4-BE49-F238E27FC236}">
                    <a16:creationId xmlns:a16="http://schemas.microsoft.com/office/drawing/2014/main" id="{484CF71D-631B-E649-A118-0A52BC50C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5765" y="2397642"/>
                <a:ext cx="49741" cy="3937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7" y="4"/>
                  </a:cxn>
                  <a:cxn ang="0">
                    <a:pos x="20" y="5"/>
                  </a:cxn>
                  <a:cxn ang="0">
                    <a:pos x="24" y="7"/>
                  </a:cxn>
                  <a:cxn ang="0">
                    <a:pos x="24" y="12"/>
                  </a:cxn>
                  <a:cxn ang="0">
                    <a:pos x="16" y="17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24" h="19">
                    <a:moveTo>
                      <a:pt x="9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4" y="7"/>
                    </a:lnTo>
                    <a:lnTo>
                      <a:pt x="24" y="12"/>
                    </a:lnTo>
                    <a:lnTo>
                      <a:pt x="16" y="17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85">
                <a:extLst>
                  <a:ext uri="{FF2B5EF4-FFF2-40B4-BE49-F238E27FC236}">
                    <a16:creationId xmlns:a16="http://schemas.microsoft.com/office/drawing/2014/main" id="{575DAEAE-89FC-004D-891A-470BE6B8B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6542" y="2364481"/>
                <a:ext cx="39379" cy="290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3" y="3"/>
                  </a:cxn>
                  <a:cxn ang="0">
                    <a:pos x="19" y="9"/>
                  </a:cxn>
                  <a:cxn ang="0">
                    <a:pos x="19" y="13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7" y="11"/>
                  </a:cxn>
                  <a:cxn ang="0">
                    <a:pos x="4" y="1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19" h="14">
                    <a:moveTo>
                      <a:pt x="3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0" name="Freeform 1386">
              <a:extLst>
                <a:ext uri="{FF2B5EF4-FFF2-40B4-BE49-F238E27FC236}">
                  <a16:creationId xmlns:a16="http://schemas.microsoft.com/office/drawing/2014/main" id="{0DAF7A4C-1C51-9B45-B8E8-4ADA27416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893" y="2335466"/>
              <a:ext cx="1757508" cy="1189634"/>
            </a:xfrm>
            <a:custGeom>
              <a:avLst/>
              <a:gdLst/>
              <a:ahLst/>
              <a:cxnLst>
                <a:cxn ang="0">
                  <a:pos x="278" y="43"/>
                </a:cxn>
                <a:cxn ang="0">
                  <a:pos x="451" y="14"/>
                </a:cxn>
                <a:cxn ang="0">
                  <a:pos x="582" y="79"/>
                </a:cxn>
                <a:cxn ang="0">
                  <a:pos x="556" y="126"/>
                </a:cxn>
                <a:cxn ang="0">
                  <a:pos x="617" y="61"/>
                </a:cxn>
                <a:cxn ang="0">
                  <a:pos x="714" y="45"/>
                </a:cxn>
                <a:cxn ang="0">
                  <a:pos x="779" y="52"/>
                </a:cxn>
                <a:cxn ang="0">
                  <a:pos x="805" y="37"/>
                </a:cxn>
                <a:cxn ang="0">
                  <a:pos x="848" y="82"/>
                </a:cxn>
                <a:cxn ang="0">
                  <a:pos x="783" y="157"/>
                </a:cxn>
                <a:cxn ang="0">
                  <a:pos x="773" y="237"/>
                </a:cxn>
                <a:cxn ang="0">
                  <a:pos x="761" y="339"/>
                </a:cxn>
                <a:cxn ang="0">
                  <a:pos x="781" y="375"/>
                </a:cxn>
                <a:cxn ang="0">
                  <a:pos x="798" y="423"/>
                </a:cxn>
                <a:cxn ang="0">
                  <a:pos x="775" y="435"/>
                </a:cxn>
                <a:cxn ang="0">
                  <a:pos x="748" y="433"/>
                </a:cxn>
                <a:cxn ang="0">
                  <a:pos x="721" y="423"/>
                </a:cxn>
                <a:cxn ang="0">
                  <a:pos x="669" y="428"/>
                </a:cxn>
                <a:cxn ang="0">
                  <a:pos x="669" y="498"/>
                </a:cxn>
                <a:cxn ang="0">
                  <a:pos x="648" y="531"/>
                </a:cxn>
                <a:cxn ang="0">
                  <a:pos x="587" y="497"/>
                </a:cxn>
                <a:cxn ang="0">
                  <a:pos x="542" y="427"/>
                </a:cxn>
                <a:cxn ang="0">
                  <a:pos x="520" y="448"/>
                </a:cxn>
                <a:cxn ang="0">
                  <a:pos x="448" y="445"/>
                </a:cxn>
                <a:cxn ang="0">
                  <a:pos x="426" y="507"/>
                </a:cxn>
                <a:cxn ang="0">
                  <a:pos x="371" y="515"/>
                </a:cxn>
                <a:cxn ang="0">
                  <a:pos x="382" y="549"/>
                </a:cxn>
                <a:cxn ang="0">
                  <a:pos x="366" y="564"/>
                </a:cxn>
                <a:cxn ang="0">
                  <a:pos x="331" y="517"/>
                </a:cxn>
                <a:cxn ang="0">
                  <a:pos x="263" y="448"/>
                </a:cxn>
                <a:cxn ang="0">
                  <a:pos x="265" y="473"/>
                </a:cxn>
                <a:cxn ang="0">
                  <a:pos x="301" y="505"/>
                </a:cxn>
                <a:cxn ang="0">
                  <a:pos x="303" y="534"/>
                </a:cxn>
                <a:cxn ang="0">
                  <a:pos x="291" y="530"/>
                </a:cxn>
                <a:cxn ang="0">
                  <a:pos x="243" y="491"/>
                </a:cxn>
                <a:cxn ang="0">
                  <a:pos x="163" y="473"/>
                </a:cxn>
                <a:cxn ang="0">
                  <a:pos x="105" y="534"/>
                </a:cxn>
                <a:cxn ang="0">
                  <a:pos x="35" y="564"/>
                </a:cxn>
                <a:cxn ang="0">
                  <a:pos x="9" y="496"/>
                </a:cxn>
                <a:cxn ang="0">
                  <a:pos x="93" y="473"/>
                </a:cxn>
                <a:cxn ang="0">
                  <a:pos x="80" y="415"/>
                </a:cxn>
                <a:cxn ang="0">
                  <a:pos x="90" y="393"/>
                </a:cxn>
                <a:cxn ang="0">
                  <a:pos x="135" y="361"/>
                </a:cxn>
                <a:cxn ang="0">
                  <a:pos x="199" y="320"/>
                </a:cxn>
                <a:cxn ang="0">
                  <a:pos x="224" y="262"/>
                </a:cxn>
                <a:cxn ang="0">
                  <a:pos x="227" y="307"/>
                </a:cxn>
                <a:cxn ang="0">
                  <a:pos x="273" y="313"/>
                </a:cxn>
                <a:cxn ang="0">
                  <a:pos x="336" y="298"/>
                </a:cxn>
                <a:cxn ang="0">
                  <a:pos x="386" y="256"/>
                </a:cxn>
                <a:cxn ang="0">
                  <a:pos x="431" y="196"/>
                </a:cxn>
                <a:cxn ang="0">
                  <a:pos x="355" y="185"/>
                </a:cxn>
                <a:cxn ang="0">
                  <a:pos x="398" y="112"/>
                </a:cxn>
                <a:cxn ang="0">
                  <a:pos x="301" y="184"/>
                </a:cxn>
                <a:cxn ang="0">
                  <a:pos x="296" y="245"/>
                </a:cxn>
                <a:cxn ang="0">
                  <a:pos x="256" y="289"/>
                </a:cxn>
                <a:cxn ang="0">
                  <a:pos x="231" y="222"/>
                </a:cxn>
                <a:cxn ang="0">
                  <a:pos x="177" y="220"/>
                </a:cxn>
                <a:cxn ang="0">
                  <a:pos x="182" y="166"/>
                </a:cxn>
                <a:cxn ang="0">
                  <a:pos x="249" y="103"/>
                </a:cxn>
                <a:cxn ang="0">
                  <a:pos x="305" y="48"/>
                </a:cxn>
                <a:cxn ang="0">
                  <a:pos x="335" y="24"/>
                </a:cxn>
                <a:cxn ang="0">
                  <a:pos x="371" y="4"/>
                </a:cxn>
                <a:cxn ang="0">
                  <a:pos x="409" y="6"/>
                </a:cxn>
              </a:cxnLst>
              <a:rect l="0" t="0" r="r" b="b"/>
              <a:pathLst>
                <a:path w="848" h="574">
                  <a:moveTo>
                    <a:pt x="288" y="39"/>
                  </a:moveTo>
                  <a:lnTo>
                    <a:pt x="290" y="42"/>
                  </a:lnTo>
                  <a:lnTo>
                    <a:pt x="290" y="47"/>
                  </a:lnTo>
                  <a:lnTo>
                    <a:pt x="293" y="47"/>
                  </a:lnTo>
                  <a:lnTo>
                    <a:pt x="296" y="48"/>
                  </a:lnTo>
                  <a:lnTo>
                    <a:pt x="297" y="49"/>
                  </a:lnTo>
                  <a:lnTo>
                    <a:pt x="288" y="52"/>
                  </a:lnTo>
                  <a:lnTo>
                    <a:pt x="281" y="56"/>
                  </a:lnTo>
                  <a:lnTo>
                    <a:pt x="273" y="57"/>
                  </a:lnTo>
                  <a:lnTo>
                    <a:pt x="275" y="54"/>
                  </a:lnTo>
                  <a:lnTo>
                    <a:pt x="280" y="52"/>
                  </a:lnTo>
                  <a:lnTo>
                    <a:pt x="281" y="51"/>
                  </a:lnTo>
                  <a:lnTo>
                    <a:pt x="278" y="51"/>
                  </a:lnTo>
                  <a:lnTo>
                    <a:pt x="277" y="49"/>
                  </a:lnTo>
                  <a:lnTo>
                    <a:pt x="275" y="49"/>
                  </a:lnTo>
                  <a:lnTo>
                    <a:pt x="277" y="44"/>
                  </a:lnTo>
                  <a:lnTo>
                    <a:pt x="278" y="43"/>
                  </a:lnTo>
                  <a:lnTo>
                    <a:pt x="283" y="43"/>
                  </a:lnTo>
                  <a:lnTo>
                    <a:pt x="285" y="44"/>
                  </a:lnTo>
                  <a:lnTo>
                    <a:pt x="287" y="42"/>
                  </a:lnTo>
                  <a:lnTo>
                    <a:pt x="288" y="39"/>
                  </a:lnTo>
                  <a:close/>
                  <a:moveTo>
                    <a:pt x="429" y="0"/>
                  </a:moveTo>
                  <a:lnTo>
                    <a:pt x="429" y="8"/>
                  </a:lnTo>
                  <a:lnTo>
                    <a:pt x="430" y="9"/>
                  </a:lnTo>
                  <a:lnTo>
                    <a:pt x="433" y="9"/>
                  </a:lnTo>
                  <a:lnTo>
                    <a:pt x="434" y="6"/>
                  </a:lnTo>
                  <a:lnTo>
                    <a:pt x="435" y="5"/>
                  </a:lnTo>
                  <a:lnTo>
                    <a:pt x="436" y="3"/>
                  </a:lnTo>
                  <a:lnTo>
                    <a:pt x="440" y="3"/>
                  </a:lnTo>
                  <a:lnTo>
                    <a:pt x="445" y="5"/>
                  </a:lnTo>
                  <a:lnTo>
                    <a:pt x="448" y="8"/>
                  </a:lnTo>
                  <a:lnTo>
                    <a:pt x="451" y="9"/>
                  </a:lnTo>
                  <a:lnTo>
                    <a:pt x="453" y="10"/>
                  </a:lnTo>
                  <a:lnTo>
                    <a:pt x="451" y="14"/>
                  </a:lnTo>
                  <a:lnTo>
                    <a:pt x="444" y="18"/>
                  </a:lnTo>
                  <a:lnTo>
                    <a:pt x="441" y="18"/>
                  </a:lnTo>
                  <a:lnTo>
                    <a:pt x="436" y="19"/>
                  </a:lnTo>
                  <a:lnTo>
                    <a:pt x="439" y="22"/>
                  </a:lnTo>
                  <a:lnTo>
                    <a:pt x="441" y="23"/>
                  </a:lnTo>
                  <a:lnTo>
                    <a:pt x="444" y="25"/>
                  </a:lnTo>
                  <a:lnTo>
                    <a:pt x="446" y="27"/>
                  </a:lnTo>
                  <a:lnTo>
                    <a:pt x="450" y="27"/>
                  </a:lnTo>
                  <a:lnTo>
                    <a:pt x="453" y="28"/>
                  </a:lnTo>
                  <a:lnTo>
                    <a:pt x="468" y="28"/>
                  </a:lnTo>
                  <a:lnTo>
                    <a:pt x="477" y="29"/>
                  </a:lnTo>
                  <a:lnTo>
                    <a:pt x="489" y="34"/>
                  </a:lnTo>
                  <a:lnTo>
                    <a:pt x="534" y="53"/>
                  </a:lnTo>
                  <a:lnTo>
                    <a:pt x="546" y="57"/>
                  </a:lnTo>
                  <a:lnTo>
                    <a:pt x="564" y="64"/>
                  </a:lnTo>
                  <a:lnTo>
                    <a:pt x="576" y="72"/>
                  </a:lnTo>
                  <a:lnTo>
                    <a:pt x="582" y="79"/>
                  </a:lnTo>
                  <a:lnTo>
                    <a:pt x="582" y="86"/>
                  </a:lnTo>
                  <a:lnTo>
                    <a:pt x="578" y="92"/>
                  </a:lnTo>
                  <a:lnTo>
                    <a:pt x="572" y="97"/>
                  </a:lnTo>
                  <a:lnTo>
                    <a:pt x="563" y="101"/>
                  </a:lnTo>
                  <a:lnTo>
                    <a:pt x="556" y="102"/>
                  </a:lnTo>
                  <a:lnTo>
                    <a:pt x="547" y="101"/>
                  </a:lnTo>
                  <a:lnTo>
                    <a:pt x="532" y="98"/>
                  </a:lnTo>
                  <a:lnTo>
                    <a:pt x="518" y="97"/>
                  </a:lnTo>
                  <a:lnTo>
                    <a:pt x="503" y="97"/>
                  </a:lnTo>
                  <a:lnTo>
                    <a:pt x="505" y="103"/>
                  </a:lnTo>
                  <a:lnTo>
                    <a:pt x="508" y="112"/>
                  </a:lnTo>
                  <a:lnTo>
                    <a:pt x="515" y="127"/>
                  </a:lnTo>
                  <a:lnTo>
                    <a:pt x="522" y="134"/>
                  </a:lnTo>
                  <a:lnTo>
                    <a:pt x="531" y="136"/>
                  </a:lnTo>
                  <a:lnTo>
                    <a:pt x="531" y="120"/>
                  </a:lnTo>
                  <a:lnTo>
                    <a:pt x="544" y="125"/>
                  </a:lnTo>
                  <a:lnTo>
                    <a:pt x="556" y="126"/>
                  </a:lnTo>
                  <a:lnTo>
                    <a:pt x="563" y="123"/>
                  </a:lnTo>
                  <a:lnTo>
                    <a:pt x="568" y="120"/>
                  </a:lnTo>
                  <a:lnTo>
                    <a:pt x="576" y="110"/>
                  </a:lnTo>
                  <a:lnTo>
                    <a:pt x="578" y="103"/>
                  </a:lnTo>
                  <a:lnTo>
                    <a:pt x="581" y="100"/>
                  </a:lnTo>
                  <a:lnTo>
                    <a:pt x="584" y="97"/>
                  </a:lnTo>
                  <a:lnTo>
                    <a:pt x="591" y="96"/>
                  </a:lnTo>
                  <a:lnTo>
                    <a:pt x="597" y="97"/>
                  </a:lnTo>
                  <a:lnTo>
                    <a:pt x="611" y="97"/>
                  </a:lnTo>
                  <a:lnTo>
                    <a:pt x="615" y="95"/>
                  </a:lnTo>
                  <a:lnTo>
                    <a:pt x="616" y="90"/>
                  </a:lnTo>
                  <a:lnTo>
                    <a:pt x="616" y="86"/>
                  </a:lnTo>
                  <a:lnTo>
                    <a:pt x="615" y="83"/>
                  </a:lnTo>
                  <a:lnTo>
                    <a:pt x="612" y="81"/>
                  </a:lnTo>
                  <a:lnTo>
                    <a:pt x="611" y="78"/>
                  </a:lnTo>
                  <a:lnTo>
                    <a:pt x="611" y="77"/>
                  </a:lnTo>
                  <a:lnTo>
                    <a:pt x="617" y="61"/>
                  </a:lnTo>
                  <a:lnTo>
                    <a:pt x="622" y="52"/>
                  </a:lnTo>
                  <a:lnTo>
                    <a:pt x="627" y="48"/>
                  </a:lnTo>
                  <a:lnTo>
                    <a:pt x="630" y="49"/>
                  </a:lnTo>
                  <a:lnTo>
                    <a:pt x="632" y="54"/>
                  </a:lnTo>
                  <a:lnTo>
                    <a:pt x="633" y="61"/>
                  </a:lnTo>
                  <a:lnTo>
                    <a:pt x="632" y="68"/>
                  </a:lnTo>
                  <a:lnTo>
                    <a:pt x="631" y="74"/>
                  </a:lnTo>
                  <a:lnTo>
                    <a:pt x="631" y="79"/>
                  </a:lnTo>
                  <a:lnTo>
                    <a:pt x="638" y="83"/>
                  </a:lnTo>
                  <a:lnTo>
                    <a:pt x="641" y="83"/>
                  </a:lnTo>
                  <a:lnTo>
                    <a:pt x="647" y="82"/>
                  </a:lnTo>
                  <a:lnTo>
                    <a:pt x="657" y="77"/>
                  </a:lnTo>
                  <a:lnTo>
                    <a:pt x="667" y="69"/>
                  </a:lnTo>
                  <a:lnTo>
                    <a:pt x="680" y="62"/>
                  </a:lnTo>
                  <a:lnTo>
                    <a:pt x="692" y="56"/>
                  </a:lnTo>
                  <a:lnTo>
                    <a:pt x="704" y="49"/>
                  </a:lnTo>
                  <a:lnTo>
                    <a:pt x="714" y="45"/>
                  </a:lnTo>
                  <a:lnTo>
                    <a:pt x="721" y="47"/>
                  </a:lnTo>
                  <a:lnTo>
                    <a:pt x="726" y="52"/>
                  </a:lnTo>
                  <a:lnTo>
                    <a:pt x="731" y="54"/>
                  </a:lnTo>
                  <a:lnTo>
                    <a:pt x="736" y="54"/>
                  </a:lnTo>
                  <a:lnTo>
                    <a:pt x="740" y="56"/>
                  </a:lnTo>
                  <a:lnTo>
                    <a:pt x="745" y="54"/>
                  </a:lnTo>
                  <a:lnTo>
                    <a:pt x="749" y="54"/>
                  </a:lnTo>
                  <a:lnTo>
                    <a:pt x="750" y="53"/>
                  </a:lnTo>
                  <a:lnTo>
                    <a:pt x="756" y="53"/>
                  </a:lnTo>
                  <a:lnTo>
                    <a:pt x="758" y="54"/>
                  </a:lnTo>
                  <a:lnTo>
                    <a:pt x="760" y="54"/>
                  </a:lnTo>
                  <a:lnTo>
                    <a:pt x="763" y="49"/>
                  </a:lnTo>
                  <a:lnTo>
                    <a:pt x="769" y="48"/>
                  </a:lnTo>
                  <a:lnTo>
                    <a:pt x="774" y="45"/>
                  </a:lnTo>
                  <a:lnTo>
                    <a:pt x="779" y="44"/>
                  </a:lnTo>
                  <a:lnTo>
                    <a:pt x="781" y="49"/>
                  </a:lnTo>
                  <a:lnTo>
                    <a:pt x="779" y="52"/>
                  </a:lnTo>
                  <a:lnTo>
                    <a:pt x="778" y="54"/>
                  </a:lnTo>
                  <a:lnTo>
                    <a:pt x="778" y="57"/>
                  </a:lnTo>
                  <a:lnTo>
                    <a:pt x="780" y="59"/>
                  </a:lnTo>
                  <a:lnTo>
                    <a:pt x="783" y="61"/>
                  </a:lnTo>
                  <a:lnTo>
                    <a:pt x="785" y="59"/>
                  </a:lnTo>
                  <a:lnTo>
                    <a:pt x="788" y="57"/>
                  </a:lnTo>
                  <a:lnTo>
                    <a:pt x="788" y="54"/>
                  </a:lnTo>
                  <a:lnTo>
                    <a:pt x="786" y="53"/>
                  </a:lnTo>
                  <a:lnTo>
                    <a:pt x="786" y="51"/>
                  </a:lnTo>
                  <a:lnTo>
                    <a:pt x="791" y="49"/>
                  </a:lnTo>
                  <a:lnTo>
                    <a:pt x="794" y="51"/>
                  </a:lnTo>
                  <a:lnTo>
                    <a:pt x="795" y="52"/>
                  </a:lnTo>
                  <a:lnTo>
                    <a:pt x="798" y="53"/>
                  </a:lnTo>
                  <a:lnTo>
                    <a:pt x="802" y="53"/>
                  </a:lnTo>
                  <a:lnTo>
                    <a:pt x="803" y="52"/>
                  </a:lnTo>
                  <a:lnTo>
                    <a:pt x="805" y="44"/>
                  </a:lnTo>
                  <a:lnTo>
                    <a:pt x="805" y="37"/>
                  </a:lnTo>
                  <a:lnTo>
                    <a:pt x="803" y="32"/>
                  </a:lnTo>
                  <a:lnTo>
                    <a:pt x="803" y="29"/>
                  </a:lnTo>
                  <a:lnTo>
                    <a:pt x="805" y="27"/>
                  </a:lnTo>
                  <a:lnTo>
                    <a:pt x="812" y="25"/>
                  </a:lnTo>
                  <a:lnTo>
                    <a:pt x="820" y="25"/>
                  </a:lnTo>
                  <a:lnTo>
                    <a:pt x="834" y="28"/>
                  </a:lnTo>
                  <a:lnTo>
                    <a:pt x="835" y="30"/>
                  </a:lnTo>
                  <a:lnTo>
                    <a:pt x="837" y="35"/>
                  </a:lnTo>
                  <a:lnTo>
                    <a:pt x="835" y="42"/>
                  </a:lnTo>
                  <a:lnTo>
                    <a:pt x="838" y="47"/>
                  </a:lnTo>
                  <a:lnTo>
                    <a:pt x="842" y="52"/>
                  </a:lnTo>
                  <a:lnTo>
                    <a:pt x="840" y="59"/>
                  </a:lnTo>
                  <a:lnTo>
                    <a:pt x="838" y="62"/>
                  </a:lnTo>
                  <a:lnTo>
                    <a:pt x="838" y="68"/>
                  </a:lnTo>
                  <a:lnTo>
                    <a:pt x="842" y="72"/>
                  </a:lnTo>
                  <a:lnTo>
                    <a:pt x="848" y="72"/>
                  </a:lnTo>
                  <a:lnTo>
                    <a:pt x="848" y="82"/>
                  </a:lnTo>
                  <a:lnTo>
                    <a:pt x="847" y="88"/>
                  </a:lnTo>
                  <a:lnTo>
                    <a:pt x="844" y="88"/>
                  </a:lnTo>
                  <a:lnTo>
                    <a:pt x="842" y="90"/>
                  </a:lnTo>
                  <a:lnTo>
                    <a:pt x="842" y="93"/>
                  </a:lnTo>
                  <a:lnTo>
                    <a:pt x="839" y="98"/>
                  </a:lnTo>
                  <a:lnTo>
                    <a:pt x="833" y="102"/>
                  </a:lnTo>
                  <a:lnTo>
                    <a:pt x="828" y="103"/>
                  </a:lnTo>
                  <a:lnTo>
                    <a:pt x="823" y="111"/>
                  </a:lnTo>
                  <a:lnTo>
                    <a:pt x="820" y="120"/>
                  </a:lnTo>
                  <a:lnTo>
                    <a:pt x="810" y="128"/>
                  </a:lnTo>
                  <a:lnTo>
                    <a:pt x="802" y="135"/>
                  </a:lnTo>
                  <a:lnTo>
                    <a:pt x="797" y="144"/>
                  </a:lnTo>
                  <a:lnTo>
                    <a:pt x="791" y="147"/>
                  </a:lnTo>
                  <a:lnTo>
                    <a:pt x="786" y="147"/>
                  </a:lnTo>
                  <a:lnTo>
                    <a:pt x="783" y="149"/>
                  </a:lnTo>
                  <a:lnTo>
                    <a:pt x="781" y="152"/>
                  </a:lnTo>
                  <a:lnTo>
                    <a:pt x="783" y="157"/>
                  </a:lnTo>
                  <a:lnTo>
                    <a:pt x="780" y="164"/>
                  </a:lnTo>
                  <a:lnTo>
                    <a:pt x="779" y="170"/>
                  </a:lnTo>
                  <a:lnTo>
                    <a:pt x="776" y="176"/>
                  </a:lnTo>
                  <a:lnTo>
                    <a:pt x="778" y="186"/>
                  </a:lnTo>
                  <a:lnTo>
                    <a:pt x="773" y="199"/>
                  </a:lnTo>
                  <a:lnTo>
                    <a:pt x="773" y="201"/>
                  </a:lnTo>
                  <a:lnTo>
                    <a:pt x="774" y="201"/>
                  </a:lnTo>
                  <a:lnTo>
                    <a:pt x="775" y="199"/>
                  </a:lnTo>
                  <a:lnTo>
                    <a:pt x="776" y="204"/>
                  </a:lnTo>
                  <a:lnTo>
                    <a:pt x="775" y="212"/>
                  </a:lnTo>
                  <a:lnTo>
                    <a:pt x="775" y="213"/>
                  </a:lnTo>
                  <a:lnTo>
                    <a:pt x="776" y="220"/>
                  </a:lnTo>
                  <a:lnTo>
                    <a:pt x="776" y="224"/>
                  </a:lnTo>
                  <a:lnTo>
                    <a:pt x="778" y="229"/>
                  </a:lnTo>
                  <a:lnTo>
                    <a:pt x="776" y="233"/>
                  </a:lnTo>
                  <a:lnTo>
                    <a:pt x="773" y="232"/>
                  </a:lnTo>
                  <a:lnTo>
                    <a:pt x="773" y="237"/>
                  </a:lnTo>
                  <a:lnTo>
                    <a:pt x="776" y="242"/>
                  </a:lnTo>
                  <a:lnTo>
                    <a:pt x="778" y="249"/>
                  </a:lnTo>
                  <a:lnTo>
                    <a:pt x="773" y="259"/>
                  </a:lnTo>
                  <a:lnTo>
                    <a:pt x="769" y="262"/>
                  </a:lnTo>
                  <a:lnTo>
                    <a:pt x="766" y="263"/>
                  </a:lnTo>
                  <a:lnTo>
                    <a:pt x="769" y="268"/>
                  </a:lnTo>
                  <a:lnTo>
                    <a:pt x="766" y="271"/>
                  </a:lnTo>
                  <a:lnTo>
                    <a:pt x="769" y="274"/>
                  </a:lnTo>
                  <a:lnTo>
                    <a:pt x="775" y="281"/>
                  </a:lnTo>
                  <a:lnTo>
                    <a:pt x="778" y="288"/>
                  </a:lnTo>
                  <a:lnTo>
                    <a:pt x="776" y="293"/>
                  </a:lnTo>
                  <a:lnTo>
                    <a:pt x="771" y="301"/>
                  </a:lnTo>
                  <a:lnTo>
                    <a:pt x="765" y="306"/>
                  </a:lnTo>
                  <a:lnTo>
                    <a:pt x="761" y="317"/>
                  </a:lnTo>
                  <a:lnTo>
                    <a:pt x="758" y="325"/>
                  </a:lnTo>
                  <a:lnTo>
                    <a:pt x="758" y="332"/>
                  </a:lnTo>
                  <a:lnTo>
                    <a:pt x="761" y="339"/>
                  </a:lnTo>
                  <a:lnTo>
                    <a:pt x="768" y="340"/>
                  </a:lnTo>
                  <a:lnTo>
                    <a:pt x="771" y="339"/>
                  </a:lnTo>
                  <a:lnTo>
                    <a:pt x="776" y="340"/>
                  </a:lnTo>
                  <a:lnTo>
                    <a:pt x="776" y="347"/>
                  </a:lnTo>
                  <a:lnTo>
                    <a:pt x="775" y="354"/>
                  </a:lnTo>
                  <a:lnTo>
                    <a:pt x="771" y="356"/>
                  </a:lnTo>
                  <a:lnTo>
                    <a:pt x="764" y="356"/>
                  </a:lnTo>
                  <a:lnTo>
                    <a:pt x="759" y="352"/>
                  </a:lnTo>
                  <a:lnTo>
                    <a:pt x="755" y="355"/>
                  </a:lnTo>
                  <a:lnTo>
                    <a:pt x="758" y="362"/>
                  </a:lnTo>
                  <a:lnTo>
                    <a:pt x="761" y="369"/>
                  </a:lnTo>
                  <a:lnTo>
                    <a:pt x="770" y="371"/>
                  </a:lnTo>
                  <a:lnTo>
                    <a:pt x="774" y="367"/>
                  </a:lnTo>
                  <a:lnTo>
                    <a:pt x="781" y="364"/>
                  </a:lnTo>
                  <a:lnTo>
                    <a:pt x="784" y="365"/>
                  </a:lnTo>
                  <a:lnTo>
                    <a:pt x="783" y="367"/>
                  </a:lnTo>
                  <a:lnTo>
                    <a:pt x="781" y="375"/>
                  </a:lnTo>
                  <a:lnTo>
                    <a:pt x="776" y="380"/>
                  </a:lnTo>
                  <a:lnTo>
                    <a:pt x="773" y="386"/>
                  </a:lnTo>
                  <a:lnTo>
                    <a:pt x="771" y="390"/>
                  </a:lnTo>
                  <a:lnTo>
                    <a:pt x="773" y="395"/>
                  </a:lnTo>
                  <a:lnTo>
                    <a:pt x="775" y="404"/>
                  </a:lnTo>
                  <a:lnTo>
                    <a:pt x="775" y="408"/>
                  </a:lnTo>
                  <a:lnTo>
                    <a:pt x="779" y="406"/>
                  </a:lnTo>
                  <a:lnTo>
                    <a:pt x="785" y="406"/>
                  </a:lnTo>
                  <a:lnTo>
                    <a:pt x="786" y="409"/>
                  </a:lnTo>
                  <a:lnTo>
                    <a:pt x="788" y="414"/>
                  </a:lnTo>
                  <a:lnTo>
                    <a:pt x="788" y="415"/>
                  </a:lnTo>
                  <a:lnTo>
                    <a:pt x="791" y="417"/>
                  </a:lnTo>
                  <a:lnTo>
                    <a:pt x="791" y="419"/>
                  </a:lnTo>
                  <a:lnTo>
                    <a:pt x="793" y="419"/>
                  </a:lnTo>
                  <a:lnTo>
                    <a:pt x="797" y="420"/>
                  </a:lnTo>
                  <a:lnTo>
                    <a:pt x="797" y="422"/>
                  </a:lnTo>
                  <a:lnTo>
                    <a:pt x="798" y="423"/>
                  </a:lnTo>
                  <a:lnTo>
                    <a:pt x="804" y="423"/>
                  </a:lnTo>
                  <a:lnTo>
                    <a:pt x="804" y="424"/>
                  </a:lnTo>
                  <a:lnTo>
                    <a:pt x="805" y="425"/>
                  </a:lnTo>
                  <a:lnTo>
                    <a:pt x="804" y="427"/>
                  </a:lnTo>
                  <a:lnTo>
                    <a:pt x="803" y="434"/>
                  </a:lnTo>
                  <a:lnTo>
                    <a:pt x="799" y="434"/>
                  </a:lnTo>
                  <a:lnTo>
                    <a:pt x="798" y="435"/>
                  </a:lnTo>
                  <a:lnTo>
                    <a:pt x="795" y="437"/>
                  </a:lnTo>
                  <a:lnTo>
                    <a:pt x="791" y="435"/>
                  </a:lnTo>
                  <a:lnTo>
                    <a:pt x="789" y="433"/>
                  </a:lnTo>
                  <a:lnTo>
                    <a:pt x="788" y="434"/>
                  </a:lnTo>
                  <a:lnTo>
                    <a:pt x="786" y="437"/>
                  </a:lnTo>
                  <a:lnTo>
                    <a:pt x="785" y="438"/>
                  </a:lnTo>
                  <a:lnTo>
                    <a:pt x="781" y="438"/>
                  </a:lnTo>
                  <a:lnTo>
                    <a:pt x="781" y="437"/>
                  </a:lnTo>
                  <a:lnTo>
                    <a:pt x="779" y="435"/>
                  </a:lnTo>
                  <a:lnTo>
                    <a:pt x="775" y="435"/>
                  </a:lnTo>
                  <a:lnTo>
                    <a:pt x="774" y="434"/>
                  </a:lnTo>
                  <a:lnTo>
                    <a:pt x="773" y="434"/>
                  </a:lnTo>
                  <a:lnTo>
                    <a:pt x="773" y="430"/>
                  </a:lnTo>
                  <a:lnTo>
                    <a:pt x="771" y="429"/>
                  </a:lnTo>
                  <a:lnTo>
                    <a:pt x="769" y="428"/>
                  </a:lnTo>
                  <a:lnTo>
                    <a:pt x="768" y="429"/>
                  </a:lnTo>
                  <a:lnTo>
                    <a:pt x="765" y="429"/>
                  </a:lnTo>
                  <a:lnTo>
                    <a:pt x="764" y="430"/>
                  </a:lnTo>
                  <a:lnTo>
                    <a:pt x="761" y="432"/>
                  </a:lnTo>
                  <a:lnTo>
                    <a:pt x="759" y="430"/>
                  </a:lnTo>
                  <a:lnTo>
                    <a:pt x="758" y="429"/>
                  </a:lnTo>
                  <a:lnTo>
                    <a:pt x="756" y="430"/>
                  </a:lnTo>
                  <a:lnTo>
                    <a:pt x="755" y="429"/>
                  </a:lnTo>
                  <a:lnTo>
                    <a:pt x="754" y="429"/>
                  </a:lnTo>
                  <a:lnTo>
                    <a:pt x="753" y="430"/>
                  </a:lnTo>
                  <a:lnTo>
                    <a:pt x="750" y="430"/>
                  </a:lnTo>
                  <a:lnTo>
                    <a:pt x="748" y="433"/>
                  </a:lnTo>
                  <a:lnTo>
                    <a:pt x="748" y="434"/>
                  </a:lnTo>
                  <a:lnTo>
                    <a:pt x="744" y="437"/>
                  </a:lnTo>
                  <a:lnTo>
                    <a:pt x="743" y="437"/>
                  </a:lnTo>
                  <a:lnTo>
                    <a:pt x="740" y="435"/>
                  </a:lnTo>
                  <a:lnTo>
                    <a:pt x="736" y="434"/>
                  </a:lnTo>
                  <a:lnTo>
                    <a:pt x="735" y="433"/>
                  </a:lnTo>
                  <a:lnTo>
                    <a:pt x="735" y="432"/>
                  </a:lnTo>
                  <a:lnTo>
                    <a:pt x="734" y="432"/>
                  </a:lnTo>
                  <a:lnTo>
                    <a:pt x="734" y="429"/>
                  </a:lnTo>
                  <a:lnTo>
                    <a:pt x="731" y="430"/>
                  </a:lnTo>
                  <a:lnTo>
                    <a:pt x="731" y="437"/>
                  </a:lnTo>
                  <a:lnTo>
                    <a:pt x="730" y="433"/>
                  </a:lnTo>
                  <a:lnTo>
                    <a:pt x="728" y="430"/>
                  </a:lnTo>
                  <a:lnTo>
                    <a:pt x="726" y="428"/>
                  </a:lnTo>
                  <a:lnTo>
                    <a:pt x="724" y="425"/>
                  </a:lnTo>
                  <a:lnTo>
                    <a:pt x="721" y="424"/>
                  </a:lnTo>
                  <a:lnTo>
                    <a:pt x="721" y="423"/>
                  </a:lnTo>
                  <a:lnTo>
                    <a:pt x="719" y="420"/>
                  </a:lnTo>
                  <a:lnTo>
                    <a:pt x="716" y="420"/>
                  </a:lnTo>
                  <a:lnTo>
                    <a:pt x="715" y="422"/>
                  </a:lnTo>
                  <a:lnTo>
                    <a:pt x="714" y="420"/>
                  </a:lnTo>
                  <a:lnTo>
                    <a:pt x="710" y="420"/>
                  </a:lnTo>
                  <a:lnTo>
                    <a:pt x="707" y="419"/>
                  </a:lnTo>
                  <a:lnTo>
                    <a:pt x="707" y="418"/>
                  </a:lnTo>
                  <a:lnTo>
                    <a:pt x="702" y="418"/>
                  </a:lnTo>
                  <a:lnTo>
                    <a:pt x="702" y="419"/>
                  </a:lnTo>
                  <a:lnTo>
                    <a:pt x="690" y="419"/>
                  </a:lnTo>
                  <a:lnTo>
                    <a:pt x="689" y="420"/>
                  </a:lnTo>
                  <a:lnTo>
                    <a:pt x="687" y="420"/>
                  </a:lnTo>
                  <a:lnTo>
                    <a:pt x="685" y="422"/>
                  </a:lnTo>
                  <a:lnTo>
                    <a:pt x="679" y="424"/>
                  </a:lnTo>
                  <a:lnTo>
                    <a:pt x="671" y="427"/>
                  </a:lnTo>
                  <a:lnTo>
                    <a:pt x="670" y="427"/>
                  </a:lnTo>
                  <a:lnTo>
                    <a:pt x="669" y="428"/>
                  </a:lnTo>
                  <a:lnTo>
                    <a:pt x="665" y="429"/>
                  </a:lnTo>
                  <a:lnTo>
                    <a:pt x="657" y="433"/>
                  </a:lnTo>
                  <a:lnTo>
                    <a:pt x="656" y="433"/>
                  </a:lnTo>
                  <a:lnTo>
                    <a:pt x="655" y="434"/>
                  </a:lnTo>
                  <a:lnTo>
                    <a:pt x="653" y="437"/>
                  </a:lnTo>
                  <a:lnTo>
                    <a:pt x="651" y="440"/>
                  </a:lnTo>
                  <a:lnTo>
                    <a:pt x="650" y="444"/>
                  </a:lnTo>
                  <a:lnTo>
                    <a:pt x="647" y="447"/>
                  </a:lnTo>
                  <a:lnTo>
                    <a:pt x="646" y="450"/>
                  </a:lnTo>
                  <a:lnTo>
                    <a:pt x="646" y="452"/>
                  </a:lnTo>
                  <a:lnTo>
                    <a:pt x="647" y="454"/>
                  </a:lnTo>
                  <a:lnTo>
                    <a:pt x="648" y="458"/>
                  </a:lnTo>
                  <a:lnTo>
                    <a:pt x="651" y="461"/>
                  </a:lnTo>
                  <a:lnTo>
                    <a:pt x="655" y="468"/>
                  </a:lnTo>
                  <a:lnTo>
                    <a:pt x="657" y="477"/>
                  </a:lnTo>
                  <a:lnTo>
                    <a:pt x="661" y="488"/>
                  </a:lnTo>
                  <a:lnTo>
                    <a:pt x="669" y="498"/>
                  </a:lnTo>
                  <a:lnTo>
                    <a:pt x="676" y="507"/>
                  </a:lnTo>
                  <a:lnTo>
                    <a:pt x="682" y="512"/>
                  </a:lnTo>
                  <a:lnTo>
                    <a:pt x="677" y="517"/>
                  </a:lnTo>
                  <a:lnTo>
                    <a:pt x="675" y="525"/>
                  </a:lnTo>
                  <a:lnTo>
                    <a:pt x="671" y="532"/>
                  </a:lnTo>
                  <a:lnTo>
                    <a:pt x="666" y="531"/>
                  </a:lnTo>
                  <a:lnTo>
                    <a:pt x="666" y="528"/>
                  </a:lnTo>
                  <a:lnTo>
                    <a:pt x="665" y="527"/>
                  </a:lnTo>
                  <a:lnTo>
                    <a:pt x="664" y="525"/>
                  </a:lnTo>
                  <a:lnTo>
                    <a:pt x="664" y="523"/>
                  </a:lnTo>
                  <a:lnTo>
                    <a:pt x="662" y="521"/>
                  </a:lnTo>
                  <a:lnTo>
                    <a:pt x="660" y="521"/>
                  </a:lnTo>
                  <a:lnTo>
                    <a:pt x="658" y="522"/>
                  </a:lnTo>
                  <a:lnTo>
                    <a:pt x="657" y="522"/>
                  </a:lnTo>
                  <a:lnTo>
                    <a:pt x="655" y="523"/>
                  </a:lnTo>
                  <a:lnTo>
                    <a:pt x="650" y="528"/>
                  </a:lnTo>
                  <a:lnTo>
                    <a:pt x="648" y="531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36" y="530"/>
                  </a:lnTo>
                  <a:lnTo>
                    <a:pt x="631" y="526"/>
                  </a:lnTo>
                  <a:lnTo>
                    <a:pt x="627" y="521"/>
                  </a:lnTo>
                  <a:lnTo>
                    <a:pt x="622" y="517"/>
                  </a:lnTo>
                  <a:lnTo>
                    <a:pt x="621" y="517"/>
                  </a:lnTo>
                  <a:lnTo>
                    <a:pt x="620" y="516"/>
                  </a:lnTo>
                  <a:lnTo>
                    <a:pt x="615" y="513"/>
                  </a:lnTo>
                  <a:lnTo>
                    <a:pt x="612" y="511"/>
                  </a:lnTo>
                  <a:lnTo>
                    <a:pt x="611" y="507"/>
                  </a:lnTo>
                  <a:lnTo>
                    <a:pt x="608" y="502"/>
                  </a:lnTo>
                  <a:lnTo>
                    <a:pt x="608" y="500"/>
                  </a:lnTo>
                  <a:lnTo>
                    <a:pt x="606" y="497"/>
                  </a:lnTo>
                  <a:lnTo>
                    <a:pt x="601" y="495"/>
                  </a:lnTo>
                  <a:lnTo>
                    <a:pt x="592" y="495"/>
                  </a:lnTo>
                  <a:lnTo>
                    <a:pt x="587" y="497"/>
                  </a:lnTo>
                  <a:lnTo>
                    <a:pt x="586" y="497"/>
                  </a:lnTo>
                  <a:lnTo>
                    <a:pt x="583" y="487"/>
                  </a:lnTo>
                  <a:lnTo>
                    <a:pt x="578" y="478"/>
                  </a:lnTo>
                  <a:lnTo>
                    <a:pt x="571" y="472"/>
                  </a:lnTo>
                  <a:lnTo>
                    <a:pt x="562" y="467"/>
                  </a:lnTo>
                  <a:lnTo>
                    <a:pt x="552" y="463"/>
                  </a:lnTo>
                  <a:lnTo>
                    <a:pt x="542" y="458"/>
                  </a:lnTo>
                  <a:lnTo>
                    <a:pt x="534" y="452"/>
                  </a:lnTo>
                  <a:lnTo>
                    <a:pt x="529" y="444"/>
                  </a:lnTo>
                  <a:lnTo>
                    <a:pt x="536" y="442"/>
                  </a:lnTo>
                  <a:lnTo>
                    <a:pt x="539" y="440"/>
                  </a:lnTo>
                  <a:lnTo>
                    <a:pt x="543" y="438"/>
                  </a:lnTo>
                  <a:lnTo>
                    <a:pt x="544" y="435"/>
                  </a:lnTo>
                  <a:lnTo>
                    <a:pt x="544" y="432"/>
                  </a:lnTo>
                  <a:lnTo>
                    <a:pt x="543" y="429"/>
                  </a:lnTo>
                  <a:lnTo>
                    <a:pt x="542" y="428"/>
                  </a:lnTo>
                  <a:lnTo>
                    <a:pt x="542" y="427"/>
                  </a:lnTo>
                  <a:lnTo>
                    <a:pt x="541" y="425"/>
                  </a:lnTo>
                  <a:lnTo>
                    <a:pt x="543" y="423"/>
                  </a:lnTo>
                  <a:lnTo>
                    <a:pt x="546" y="422"/>
                  </a:lnTo>
                  <a:lnTo>
                    <a:pt x="547" y="419"/>
                  </a:lnTo>
                  <a:lnTo>
                    <a:pt x="548" y="418"/>
                  </a:lnTo>
                  <a:lnTo>
                    <a:pt x="541" y="420"/>
                  </a:lnTo>
                  <a:lnTo>
                    <a:pt x="529" y="425"/>
                  </a:lnTo>
                  <a:lnTo>
                    <a:pt x="519" y="429"/>
                  </a:lnTo>
                  <a:lnTo>
                    <a:pt x="508" y="437"/>
                  </a:lnTo>
                  <a:lnTo>
                    <a:pt x="508" y="439"/>
                  </a:lnTo>
                  <a:lnTo>
                    <a:pt x="509" y="440"/>
                  </a:lnTo>
                  <a:lnTo>
                    <a:pt x="512" y="442"/>
                  </a:lnTo>
                  <a:lnTo>
                    <a:pt x="513" y="443"/>
                  </a:lnTo>
                  <a:lnTo>
                    <a:pt x="520" y="443"/>
                  </a:lnTo>
                  <a:lnTo>
                    <a:pt x="523" y="444"/>
                  </a:lnTo>
                  <a:lnTo>
                    <a:pt x="526" y="444"/>
                  </a:lnTo>
                  <a:lnTo>
                    <a:pt x="520" y="448"/>
                  </a:lnTo>
                  <a:lnTo>
                    <a:pt x="513" y="452"/>
                  </a:lnTo>
                  <a:lnTo>
                    <a:pt x="504" y="456"/>
                  </a:lnTo>
                  <a:lnTo>
                    <a:pt x="498" y="457"/>
                  </a:lnTo>
                  <a:lnTo>
                    <a:pt x="494" y="454"/>
                  </a:lnTo>
                  <a:lnTo>
                    <a:pt x="488" y="449"/>
                  </a:lnTo>
                  <a:lnTo>
                    <a:pt x="483" y="442"/>
                  </a:lnTo>
                  <a:lnTo>
                    <a:pt x="477" y="434"/>
                  </a:lnTo>
                  <a:lnTo>
                    <a:pt x="470" y="429"/>
                  </a:lnTo>
                  <a:lnTo>
                    <a:pt x="467" y="427"/>
                  </a:lnTo>
                  <a:lnTo>
                    <a:pt x="463" y="427"/>
                  </a:lnTo>
                  <a:lnTo>
                    <a:pt x="460" y="429"/>
                  </a:lnTo>
                  <a:lnTo>
                    <a:pt x="458" y="430"/>
                  </a:lnTo>
                  <a:lnTo>
                    <a:pt x="455" y="433"/>
                  </a:lnTo>
                  <a:lnTo>
                    <a:pt x="454" y="435"/>
                  </a:lnTo>
                  <a:lnTo>
                    <a:pt x="451" y="438"/>
                  </a:lnTo>
                  <a:lnTo>
                    <a:pt x="448" y="439"/>
                  </a:lnTo>
                  <a:lnTo>
                    <a:pt x="448" y="445"/>
                  </a:lnTo>
                  <a:lnTo>
                    <a:pt x="445" y="447"/>
                  </a:lnTo>
                  <a:lnTo>
                    <a:pt x="443" y="447"/>
                  </a:lnTo>
                  <a:lnTo>
                    <a:pt x="441" y="448"/>
                  </a:lnTo>
                  <a:lnTo>
                    <a:pt x="439" y="449"/>
                  </a:lnTo>
                  <a:lnTo>
                    <a:pt x="439" y="454"/>
                  </a:lnTo>
                  <a:lnTo>
                    <a:pt x="438" y="457"/>
                  </a:lnTo>
                  <a:lnTo>
                    <a:pt x="436" y="457"/>
                  </a:lnTo>
                  <a:lnTo>
                    <a:pt x="436" y="468"/>
                  </a:lnTo>
                  <a:lnTo>
                    <a:pt x="431" y="476"/>
                  </a:lnTo>
                  <a:lnTo>
                    <a:pt x="428" y="479"/>
                  </a:lnTo>
                  <a:lnTo>
                    <a:pt x="425" y="487"/>
                  </a:lnTo>
                  <a:lnTo>
                    <a:pt x="428" y="495"/>
                  </a:lnTo>
                  <a:lnTo>
                    <a:pt x="431" y="497"/>
                  </a:lnTo>
                  <a:lnTo>
                    <a:pt x="439" y="505"/>
                  </a:lnTo>
                  <a:lnTo>
                    <a:pt x="438" y="506"/>
                  </a:lnTo>
                  <a:lnTo>
                    <a:pt x="430" y="506"/>
                  </a:lnTo>
                  <a:lnTo>
                    <a:pt x="426" y="507"/>
                  </a:lnTo>
                  <a:lnTo>
                    <a:pt x="423" y="507"/>
                  </a:lnTo>
                  <a:lnTo>
                    <a:pt x="420" y="508"/>
                  </a:lnTo>
                  <a:lnTo>
                    <a:pt x="414" y="515"/>
                  </a:lnTo>
                  <a:lnTo>
                    <a:pt x="409" y="515"/>
                  </a:lnTo>
                  <a:lnTo>
                    <a:pt x="405" y="512"/>
                  </a:lnTo>
                  <a:lnTo>
                    <a:pt x="400" y="510"/>
                  </a:lnTo>
                  <a:lnTo>
                    <a:pt x="398" y="507"/>
                  </a:lnTo>
                  <a:lnTo>
                    <a:pt x="390" y="507"/>
                  </a:lnTo>
                  <a:lnTo>
                    <a:pt x="387" y="508"/>
                  </a:lnTo>
                  <a:lnTo>
                    <a:pt x="386" y="510"/>
                  </a:lnTo>
                  <a:lnTo>
                    <a:pt x="381" y="512"/>
                  </a:lnTo>
                  <a:lnTo>
                    <a:pt x="381" y="521"/>
                  </a:lnTo>
                  <a:lnTo>
                    <a:pt x="379" y="521"/>
                  </a:lnTo>
                  <a:lnTo>
                    <a:pt x="376" y="520"/>
                  </a:lnTo>
                  <a:lnTo>
                    <a:pt x="375" y="517"/>
                  </a:lnTo>
                  <a:lnTo>
                    <a:pt x="374" y="516"/>
                  </a:lnTo>
                  <a:lnTo>
                    <a:pt x="371" y="515"/>
                  </a:lnTo>
                  <a:lnTo>
                    <a:pt x="369" y="515"/>
                  </a:lnTo>
                  <a:lnTo>
                    <a:pt x="367" y="516"/>
                  </a:lnTo>
                  <a:lnTo>
                    <a:pt x="366" y="518"/>
                  </a:lnTo>
                  <a:lnTo>
                    <a:pt x="366" y="520"/>
                  </a:lnTo>
                  <a:lnTo>
                    <a:pt x="374" y="528"/>
                  </a:lnTo>
                  <a:lnTo>
                    <a:pt x="374" y="531"/>
                  </a:lnTo>
                  <a:lnTo>
                    <a:pt x="372" y="532"/>
                  </a:lnTo>
                  <a:lnTo>
                    <a:pt x="372" y="535"/>
                  </a:lnTo>
                  <a:lnTo>
                    <a:pt x="375" y="536"/>
                  </a:lnTo>
                  <a:lnTo>
                    <a:pt x="376" y="539"/>
                  </a:lnTo>
                  <a:lnTo>
                    <a:pt x="379" y="541"/>
                  </a:lnTo>
                  <a:lnTo>
                    <a:pt x="382" y="542"/>
                  </a:lnTo>
                  <a:lnTo>
                    <a:pt x="384" y="545"/>
                  </a:lnTo>
                  <a:lnTo>
                    <a:pt x="386" y="545"/>
                  </a:lnTo>
                  <a:lnTo>
                    <a:pt x="387" y="546"/>
                  </a:lnTo>
                  <a:lnTo>
                    <a:pt x="387" y="549"/>
                  </a:lnTo>
                  <a:lnTo>
                    <a:pt x="382" y="549"/>
                  </a:lnTo>
                  <a:lnTo>
                    <a:pt x="381" y="550"/>
                  </a:lnTo>
                  <a:lnTo>
                    <a:pt x="381" y="551"/>
                  </a:lnTo>
                  <a:lnTo>
                    <a:pt x="380" y="551"/>
                  </a:lnTo>
                  <a:lnTo>
                    <a:pt x="377" y="550"/>
                  </a:lnTo>
                  <a:lnTo>
                    <a:pt x="374" y="547"/>
                  </a:lnTo>
                  <a:lnTo>
                    <a:pt x="371" y="546"/>
                  </a:lnTo>
                  <a:lnTo>
                    <a:pt x="370" y="545"/>
                  </a:lnTo>
                  <a:lnTo>
                    <a:pt x="370" y="547"/>
                  </a:lnTo>
                  <a:lnTo>
                    <a:pt x="371" y="549"/>
                  </a:lnTo>
                  <a:lnTo>
                    <a:pt x="371" y="551"/>
                  </a:lnTo>
                  <a:lnTo>
                    <a:pt x="372" y="552"/>
                  </a:lnTo>
                  <a:lnTo>
                    <a:pt x="372" y="556"/>
                  </a:lnTo>
                  <a:lnTo>
                    <a:pt x="371" y="557"/>
                  </a:lnTo>
                  <a:lnTo>
                    <a:pt x="371" y="560"/>
                  </a:lnTo>
                  <a:lnTo>
                    <a:pt x="370" y="561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1" y="562"/>
                  </a:lnTo>
                  <a:lnTo>
                    <a:pt x="357" y="560"/>
                  </a:lnTo>
                  <a:lnTo>
                    <a:pt x="355" y="556"/>
                  </a:lnTo>
                  <a:lnTo>
                    <a:pt x="354" y="551"/>
                  </a:lnTo>
                  <a:lnTo>
                    <a:pt x="354" y="549"/>
                  </a:lnTo>
                  <a:lnTo>
                    <a:pt x="355" y="547"/>
                  </a:lnTo>
                  <a:lnTo>
                    <a:pt x="357" y="546"/>
                  </a:lnTo>
                  <a:lnTo>
                    <a:pt x="359" y="546"/>
                  </a:lnTo>
                  <a:lnTo>
                    <a:pt x="360" y="545"/>
                  </a:lnTo>
                  <a:lnTo>
                    <a:pt x="351" y="545"/>
                  </a:lnTo>
                  <a:lnTo>
                    <a:pt x="351" y="542"/>
                  </a:lnTo>
                  <a:lnTo>
                    <a:pt x="350" y="541"/>
                  </a:lnTo>
                  <a:lnTo>
                    <a:pt x="350" y="540"/>
                  </a:lnTo>
                  <a:lnTo>
                    <a:pt x="349" y="536"/>
                  </a:lnTo>
                  <a:lnTo>
                    <a:pt x="346" y="534"/>
                  </a:lnTo>
                  <a:lnTo>
                    <a:pt x="344" y="530"/>
                  </a:lnTo>
                  <a:lnTo>
                    <a:pt x="331" y="517"/>
                  </a:lnTo>
                  <a:lnTo>
                    <a:pt x="330" y="513"/>
                  </a:lnTo>
                  <a:lnTo>
                    <a:pt x="330" y="500"/>
                  </a:lnTo>
                  <a:lnTo>
                    <a:pt x="329" y="496"/>
                  </a:lnTo>
                  <a:lnTo>
                    <a:pt x="327" y="493"/>
                  </a:lnTo>
                  <a:lnTo>
                    <a:pt x="322" y="486"/>
                  </a:lnTo>
                  <a:lnTo>
                    <a:pt x="318" y="483"/>
                  </a:lnTo>
                  <a:lnTo>
                    <a:pt x="316" y="482"/>
                  </a:lnTo>
                  <a:lnTo>
                    <a:pt x="308" y="479"/>
                  </a:lnTo>
                  <a:lnTo>
                    <a:pt x="306" y="478"/>
                  </a:lnTo>
                  <a:lnTo>
                    <a:pt x="303" y="473"/>
                  </a:lnTo>
                  <a:lnTo>
                    <a:pt x="297" y="473"/>
                  </a:lnTo>
                  <a:lnTo>
                    <a:pt x="291" y="471"/>
                  </a:lnTo>
                  <a:lnTo>
                    <a:pt x="285" y="464"/>
                  </a:lnTo>
                  <a:lnTo>
                    <a:pt x="280" y="457"/>
                  </a:lnTo>
                  <a:lnTo>
                    <a:pt x="278" y="449"/>
                  </a:lnTo>
                  <a:lnTo>
                    <a:pt x="265" y="449"/>
                  </a:lnTo>
                  <a:lnTo>
                    <a:pt x="263" y="448"/>
                  </a:lnTo>
                  <a:lnTo>
                    <a:pt x="262" y="445"/>
                  </a:lnTo>
                  <a:lnTo>
                    <a:pt x="262" y="440"/>
                  </a:lnTo>
                  <a:lnTo>
                    <a:pt x="261" y="439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3" y="442"/>
                  </a:lnTo>
                  <a:lnTo>
                    <a:pt x="251" y="443"/>
                  </a:lnTo>
                  <a:lnTo>
                    <a:pt x="249" y="443"/>
                  </a:lnTo>
                  <a:lnTo>
                    <a:pt x="247" y="445"/>
                  </a:lnTo>
                  <a:lnTo>
                    <a:pt x="247" y="447"/>
                  </a:lnTo>
                  <a:lnTo>
                    <a:pt x="248" y="448"/>
                  </a:lnTo>
                  <a:lnTo>
                    <a:pt x="249" y="448"/>
                  </a:lnTo>
                  <a:lnTo>
                    <a:pt x="248" y="452"/>
                  </a:lnTo>
                  <a:lnTo>
                    <a:pt x="248" y="459"/>
                  </a:lnTo>
                  <a:lnTo>
                    <a:pt x="249" y="462"/>
                  </a:lnTo>
                  <a:lnTo>
                    <a:pt x="257" y="466"/>
                  </a:lnTo>
                  <a:lnTo>
                    <a:pt x="265" y="473"/>
                  </a:lnTo>
                  <a:lnTo>
                    <a:pt x="267" y="478"/>
                  </a:lnTo>
                  <a:lnTo>
                    <a:pt x="268" y="483"/>
                  </a:lnTo>
                  <a:lnTo>
                    <a:pt x="271" y="487"/>
                  </a:lnTo>
                  <a:lnTo>
                    <a:pt x="272" y="491"/>
                  </a:lnTo>
                  <a:lnTo>
                    <a:pt x="275" y="492"/>
                  </a:lnTo>
                  <a:lnTo>
                    <a:pt x="278" y="493"/>
                  </a:lnTo>
                  <a:lnTo>
                    <a:pt x="281" y="495"/>
                  </a:lnTo>
                  <a:lnTo>
                    <a:pt x="285" y="495"/>
                  </a:lnTo>
                  <a:lnTo>
                    <a:pt x="287" y="493"/>
                  </a:lnTo>
                  <a:lnTo>
                    <a:pt x="291" y="493"/>
                  </a:lnTo>
                  <a:lnTo>
                    <a:pt x="291" y="495"/>
                  </a:lnTo>
                  <a:lnTo>
                    <a:pt x="290" y="497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5" y="502"/>
                  </a:lnTo>
                  <a:lnTo>
                    <a:pt x="300" y="505"/>
                  </a:lnTo>
                  <a:lnTo>
                    <a:pt x="301" y="505"/>
                  </a:lnTo>
                  <a:lnTo>
                    <a:pt x="305" y="506"/>
                  </a:lnTo>
                  <a:lnTo>
                    <a:pt x="307" y="508"/>
                  </a:lnTo>
                  <a:lnTo>
                    <a:pt x="311" y="510"/>
                  </a:lnTo>
                  <a:lnTo>
                    <a:pt x="316" y="515"/>
                  </a:lnTo>
                  <a:lnTo>
                    <a:pt x="317" y="517"/>
                  </a:lnTo>
                  <a:lnTo>
                    <a:pt x="317" y="521"/>
                  </a:lnTo>
                  <a:lnTo>
                    <a:pt x="315" y="520"/>
                  </a:lnTo>
                  <a:lnTo>
                    <a:pt x="311" y="516"/>
                  </a:lnTo>
                  <a:lnTo>
                    <a:pt x="308" y="515"/>
                  </a:lnTo>
                  <a:lnTo>
                    <a:pt x="301" y="515"/>
                  </a:lnTo>
                  <a:lnTo>
                    <a:pt x="298" y="516"/>
                  </a:lnTo>
                  <a:lnTo>
                    <a:pt x="296" y="521"/>
                  </a:lnTo>
                  <a:lnTo>
                    <a:pt x="296" y="523"/>
                  </a:lnTo>
                  <a:lnTo>
                    <a:pt x="298" y="525"/>
                  </a:lnTo>
                  <a:lnTo>
                    <a:pt x="300" y="527"/>
                  </a:lnTo>
                  <a:lnTo>
                    <a:pt x="303" y="531"/>
                  </a:lnTo>
                  <a:lnTo>
                    <a:pt x="303" y="534"/>
                  </a:lnTo>
                  <a:lnTo>
                    <a:pt x="302" y="534"/>
                  </a:lnTo>
                  <a:lnTo>
                    <a:pt x="301" y="535"/>
                  </a:lnTo>
                  <a:lnTo>
                    <a:pt x="297" y="535"/>
                  </a:lnTo>
                  <a:lnTo>
                    <a:pt x="296" y="536"/>
                  </a:lnTo>
                  <a:lnTo>
                    <a:pt x="295" y="539"/>
                  </a:lnTo>
                  <a:lnTo>
                    <a:pt x="295" y="541"/>
                  </a:lnTo>
                  <a:lnTo>
                    <a:pt x="292" y="546"/>
                  </a:lnTo>
                  <a:lnTo>
                    <a:pt x="291" y="547"/>
                  </a:lnTo>
                  <a:lnTo>
                    <a:pt x="287" y="547"/>
                  </a:lnTo>
                  <a:lnTo>
                    <a:pt x="286" y="546"/>
                  </a:lnTo>
                  <a:lnTo>
                    <a:pt x="285" y="546"/>
                  </a:lnTo>
                  <a:lnTo>
                    <a:pt x="285" y="545"/>
                  </a:lnTo>
                  <a:lnTo>
                    <a:pt x="287" y="544"/>
                  </a:lnTo>
                  <a:lnTo>
                    <a:pt x="288" y="542"/>
                  </a:lnTo>
                  <a:lnTo>
                    <a:pt x="290" y="540"/>
                  </a:lnTo>
                  <a:lnTo>
                    <a:pt x="291" y="536"/>
                  </a:lnTo>
                  <a:lnTo>
                    <a:pt x="291" y="530"/>
                  </a:lnTo>
                  <a:lnTo>
                    <a:pt x="290" y="528"/>
                  </a:lnTo>
                  <a:lnTo>
                    <a:pt x="288" y="526"/>
                  </a:lnTo>
                  <a:lnTo>
                    <a:pt x="288" y="525"/>
                  </a:lnTo>
                  <a:lnTo>
                    <a:pt x="287" y="522"/>
                  </a:lnTo>
                  <a:lnTo>
                    <a:pt x="286" y="522"/>
                  </a:lnTo>
                  <a:lnTo>
                    <a:pt x="285" y="520"/>
                  </a:lnTo>
                  <a:lnTo>
                    <a:pt x="282" y="518"/>
                  </a:lnTo>
                  <a:lnTo>
                    <a:pt x="280" y="516"/>
                  </a:lnTo>
                  <a:lnTo>
                    <a:pt x="278" y="513"/>
                  </a:lnTo>
                  <a:lnTo>
                    <a:pt x="276" y="511"/>
                  </a:lnTo>
                  <a:lnTo>
                    <a:pt x="276" y="510"/>
                  </a:lnTo>
                  <a:lnTo>
                    <a:pt x="272" y="510"/>
                  </a:lnTo>
                  <a:lnTo>
                    <a:pt x="268" y="506"/>
                  </a:lnTo>
                  <a:lnTo>
                    <a:pt x="258" y="503"/>
                  </a:lnTo>
                  <a:lnTo>
                    <a:pt x="252" y="498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242" y="489"/>
                  </a:lnTo>
                  <a:lnTo>
                    <a:pt x="237" y="487"/>
                  </a:lnTo>
                  <a:lnTo>
                    <a:pt x="236" y="484"/>
                  </a:lnTo>
                  <a:lnTo>
                    <a:pt x="232" y="478"/>
                  </a:lnTo>
                  <a:lnTo>
                    <a:pt x="229" y="472"/>
                  </a:lnTo>
                  <a:lnTo>
                    <a:pt x="224" y="466"/>
                  </a:lnTo>
                  <a:lnTo>
                    <a:pt x="219" y="461"/>
                  </a:lnTo>
                  <a:lnTo>
                    <a:pt x="211" y="459"/>
                  </a:lnTo>
                  <a:lnTo>
                    <a:pt x="207" y="459"/>
                  </a:lnTo>
                  <a:lnTo>
                    <a:pt x="206" y="461"/>
                  </a:lnTo>
                  <a:lnTo>
                    <a:pt x="203" y="462"/>
                  </a:lnTo>
                  <a:lnTo>
                    <a:pt x="199" y="466"/>
                  </a:lnTo>
                  <a:lnTo>
                    <a:pt x="192" y="471"/>
                  </a:lnTo>
                  <a:lnTo>
                    <a:pt x="185" y="474"/>
                  </a:lnTo>
                  <a:lnTo>
                    <a:pt x="178" y="477"/>
                  </a:lnTo>
                  <a:lnTo>
                    <a:pt x="170" y="476"/>
                  </a:lnTo>
                  <a:lnTo>
                    <a:pt x="163" y="473"/>
                  </a:lnTo>
                  <a:lnTo>
                    <a:pt x="155" y="472"/>
                  </a:lnTo>
                  <a:lnTo>
                    <a:pt x="152" y="472"/>
                  </a:lnTo>
                  <a:lnTo>
                    <a:pt x="148" y="474"/>
                  </a:lnTo>
                  <a:lnTo>
                    <a:pt x="144" y="476"/>
                  </a:lnTo>
                  <a:lnTo>
                    <a:pt x="143" y="479"/>
                  </a:lnTo>
                  <a:lnTo>
                    <a:pt x="142" y="482"/>
                  </a:lnTo>
                  <a:lnTo>
                    <a:pt x="144" y="492"/>
                  </a:lnTo>
                  <a:lnTo>
                    <a:pt x="143" y="496"/>
                  </a:lnTo>
                  <a:lnTo>
                    <a:pt x="140" y="498"/>
                  </a:lnTo>
                  <a:lnTo>
                    <a:pt x="137" y="500"/>
                  </a:lnTo>
                  <a:lnTo>
                    <a:pt x="133" y="502"/>
                  </a:lnTo>
                  <a:lnTo>
                    <a:pt x="125" y="505"/>
                  </a:lnTo>
                  <a:lnTo>
                    <a:pt x="119" y="508"/>
                  </a:lnTo>
                  <a:lnTo>
                    <a:pt x="113" y="515"/>
                  </a:lnTo>
                  <a:lnTo>
                    <a:pt x="108" y="523"/>
                  </a:lnTo>
                  <a:lnTo>
                    <a:pt x="105" y="532"/>
                  </a:lnTo>
                  <a:lnTo>
                    <a:pt x="105" y="534"/>
                  </a:lnTo>
                  <a:lnTo>
                    <a:pt x="106" y="535"/>
                  </a:lnTo>
                  <a:lnTo>
                    <a:pt x="109" y="536"/>
                  </a:lnTo>
                  <a:lnTo>
                    <a:pt x="110" y="537"/>
                  </a:lnTo>
                  <a:lnTo>
                    <a:pt x="103" y="547"/>
                  </a:lnTo>
                  <a:lnTo>
                    <a:pt x="99" y="551"/>
                  </a:lnTo>
                  <a:lnTo>
                    <a:pt x="91" y="555"/>
                  </a:lnTo>
                  <a:lnTo>
                    <a:pt x="88" y="562"/>
                  </a:lnTo>
                  <a:lnTo>
                    <a:pt x="83" y="565"/>
                  </a:lnTo>
                  <a:lnTo>
                    <a:pt x="71" y="565"/>
                  </a:lnTo>
                  <a:lnTo>
                    <a:pt x="69" y="566"/>
                  </a:lnTo>
                  <a:lnTo>
                    <a:pt x="68" y="566"/>
                  </a:lnTo>
                  <a:lnTo>
                    <a:pt x="59" y="569"/>
                  </a:lnTo>
                  <a:lnTo>
                    <a:pt x="51" y="571"/>
                  </a:lnTo>
                  <a:lnTo>
                    <a:pt x="42" y="574"/>
                  </a:lnTo>
                  <a:lnTo>
                    <a:pt x="41" y="573"/>
                  </a:lnTo>
                  <a:lnTo>
                    <a:pt x="39" y="571"/>
                  </a:lnTo>
                  <a:lnTo>
                    <a:pt x="35" y="564"/>
                  </a:lnTo>
                  <a:lnTo>
                    <a:pt x="32" y="561"/>
                  </a:lnTo>
                  <a:lnTo>
                    <a:pt x="27" y="559"/>
                  </a:lnTo>
                  <a:lnTo>
                    <a:pt x="22" y="559"/>
                  </a:lnTo>
                  <a:lnTo>
                    <a:pt x="19" y="560"/>
                  </a:lnTo>
                  <a:lnTo>
                    <a:pt x="14" y="561"/>
                  </a:lnTo>
                  <a:lnTo>
                    <a:pt x="7" y="561"/>
                  </a:lnTo>
                  <a:lnTo>
                    <a:pt x="6" y="560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0" y="539"/>
                  </a:lnTo>
                  <a:lnTo>
                    <a:pt x="0" y="534"/>
                  </a:lnTo>
                  <a:lnTo>
                    <a:pt x="1" y="531"/>
                  </a:lnTo>
                  <a:lnTo>
                    <a:pt x="4" y="530"/>
                  </a:lnTo>
                  <a:lnTo>
                    <a:pt x="5" y="528"/>
                  </a:lnTo>
                  <a:lnTo>
                    <a:pt x="5" y="527"/>
                  </a:lnTo>
                  <a:lnTo>
                    <a:pt x="6" y="511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7" y="488"/>
                  </a:lnTo>
                  <a:lnTo>
                    <a:pt x="5" y="484"/>
                  </a:lnTo>
                  <a:lnTo>
                    <a:pt x="4" y="482"/>
                  </a:lnTo>
                  <a:lnTo>
                    <a:pt x="4" y="478"/>
                  </a:lnTo>
                  <a:lnTo>
                    <a:pt x="11" y="474"/>
                  </a:lnTo>
                  <a:lnTo>
                    <a:pt x="14" y="472"/>
                  </a:lnTo>
                  <a:lnTo>
                    <a:pt x="19" y="469"/>
                  </a:lnTo>
                  <a:lnTo>
                    <a:pt x="21" y="469"/>
                  </a:lnTo>
                  <a:lnTo>
                    <a:pt x="22" y="471"/>
                  </a:lnTo>
                  <a:lnTo>
                    <a:pt x="44" y="471"/>
                  </a:lnTo>
                  <a:lnTo>
                    <a:pt x="51" y="473"/>
                  </a:lnTo>
                  <a:lnTo>
                    <a:pt x="76" y="473"/>
                  </a:lnTo>
                  <a:lnTo>
                    <a:pt x="79" y="474"/>
                  </a:lnTo>
                  <a:lnTo>
                    <a:pt x="85" y="474"/>
                  </a:lnTo>
                  <a:lnTo>
                    <a:pt x="88" y="473"/>
                  </a:lnTo>
                  <a:lnTo>
                    <a:pt x="93" y="473"/>
                  </a:lnTo>
                  <a:lnTo>
                    <a:pt x="93" y="469"/>
                  </a:lnTo>
                  <a:lnTo>
                    <a:pt x="94" y="466"/>
                  </a:lnTo>
                  <a:lnTo>
                    <a:pt x="98" y="458"/>
                  </a:lnTo>
                  <a:lnTo>
                    <a:pt x="98" y="450"/>
                  </a:lnTo>
                  <a:lnTo>
                    <a:pt x="96" y="448"/>
                  </a:lnTo>
                  <a:lnTo>
                    <a:pt x="96" y="444"/>
                  </a:lnTo>
                  <a:lnTo>
                    <a:pt x="98" y="440"/>
                  </a:lnTo>
                  <a:lnTo>
                    <a:pt x="98" y="435"/>
                  </a:lnTo>
                  <a:lnTo>
                    <a:pt x="95" y="433"/>
                  </a:lnTo>
                  <a:lnTo>
                    <a:pt x="95" y="432"/>
                  </a:lnTo>
                  <a:lnTo>
                    <a:pt x="91" y="432"/>
                  </a:lnTo>
                  <a:lnTo>
                    <a:pt x="89" y="429"/>
                  </a:lnTo>
                  <a:lnTo>
                    <a:pt x="85" y="422"/>
                  </a:lnTo>
                  <a:lnTo>
                    <a:pt x="85" y="418"/>
                  </a:lnTo>
                  <a:lnTo>
                    <a:pt x="84" y="418"/>
                  </a:lnTo>
                  <a:lnTo>
                    <a:pt x="81" y="415"/>
                  </a:lnTo>
                  <a:lnTo>
                    <a:pt x="80" y="415"/>
                  </a:lnTo>
                  <a:lnTo>
                    <a:pt x="74" y="413"/>
                  </a:lnTo>
                  <a:lnTo>
                    <a:pt x="65" y="410"/>
                  </a:lnTo>
                  <a:lnTo>
                    <a:pt x="58" y="406"/>
                  </a:lnTo>
                  <a:lnTo>
                    <a:pt x="55" y="403"/>
                  </a:lnTo>
                  <a:lnTo>
                    <a:pt x="55" y="401"/>
                  </a:lnTo>
                  <a:lnTo>
                    <a:pt x="56" y="400"/>
                  </a:lnTo>
                  <a:lnTo>
                    <a:pt x="58" y="398"/>
                  </a:lnTo>
                  <a:lnTo>
                    <a:pt x="65" y="395"/>
                  </a:lnTo>
                  <a:lnTo>
                    <a:pt x="68" y="395"/>
                  </a:lnTo>
                  <a:lnTo>
                    <a:pt x="70" y="394"/>
                  </a:lnTo>
                  <a:lnTo>
                    <a:pt x="71" y="395"/>
                  </a:lnTo>
                  <a:lnTo>
                    <a:pt x="79" y="399"/>
                  </a:lnTo>
                  <a:lnTo>
                    <a:pt x="84" y="399"/>
                  </a:lnTo>
                  <a:lnTo>
                    <a:pt x="89" y="396"/>
                  </a:lnTo>
                  <a:lnTo>
                    <a:pt x="91" y="396"/>
                  </a:lnTo>
                  <a:lnTo>
                    <a:pt x="91" y="394"/>
                  </a:lnTo>
                  <a:lnTo>
                    <a:pt x="90" y="393"/>
                  </a:lnTo>
                  <a:lnTo>
                    <a:pt x="89" y="390"/>
                  </a:lnTo>
                  <a:lnTo>
                    <a:pt x="89" y="383"/>
                  </a:lnTo>
                  <a:lnTo>
                    <a:pt x="93" y="383"/>
                  </a:lnTo>
                  <a:lnTo>
                    <a:pt x="95" y="384"/>
                  </a:lnTo>
                  <a:lnTo>
                    <a:pt x="99" y="386"/>
                  </a:lnTo>
                  <a:lnTo>
                    <a:pt x="101" y="388"/>
                  </a:lnTo>
                  <a:lnTo>
                    <a:pt x="108" y="388"/>
                  </a:lnTo>
                  <a:lnTo>
                    <a:pt x="110" y="386"/>
                  </a:lnTo>
                  <a:lnTo>
                    <a:pt x="111" y="384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0" y="379"/>
                  </a:lnTo>
                  <a:lnTo>
                    <a:pt x="123" y="378"/>
                  </a:lnTo>
                  <a:lnTo>
                    <a:pt x="128" y="370"/>
                  </a:lnTo>
                  <a:lnTo>
                    <a:pt x="130" y="362"/>
                  </a:lnTo>
                  <a:lnTo>
                    <a:pt x="133" y="362"/>
                  </a:lnTo>
                  <a:lnTo>
                    <a:pt x="135" y="361"/>
                  </a:lnTo>
                  <a:lnTo>
                    <a:pt x="139" y="360"/>
                  </a:lnTo>
                  <a:lnTo>
                    <a:pt x="152" y="355"/>
                  </a:lnTo>
                  <a:lnTo>
                    <a:pt x="155" y="352"/>
                  </a:lnTo>
                  <a:lnTo>
                    <a:pt x="157" y="351"/>
                  </a:lnTo>
                  <a:lnTo>
                    <a:pt x="158" y="349"/>
                  </a:lnTo>
                  <a:lnTo>
                    <a:pt x="158" y="339"/>
                  </a:lnTo>
                  <a:lnTo>
                    <a:pt x="159" y="337"/>
                  </a:lnTo>
                  <a:lnTo>
                    <a:pt x="162" y="336"/>
                  </a:lnTo>
                  <a:lnTo>
                    <a:pt x="162" y="335"/>
                  </a:lnTo>
                  <a:lnTo>
                    <a:pt x="174" y="325"/>
                  </a:lnTo>
                  <a:lnTo>
                    <a:pt x="183" y="323"/>
                  </a:lnTo>
                  <a:lnTo>
                    <a:pt x="189" y="323"/>
                  </a:lnTo>
                  <a:lnTo>
                    <a:pt x="189" y="322"/>
                  </a:lnTo>
                  <a:lnTo>
                    <a:pt x="192" y="320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203" y="320"/>
                  </a:lnTo>
                  <a:lnTo>
                    <a:pt x="208" y="317"/>
                  </a:lnTo>
                  <a:lnTo>
                    <a:pt x="209" y="315"/>
                  </a:lnTo>
                  <a:lnTo>
                    <a:pt x="211" y="313"/>
                  </a:lnTo>
                  <a:lnTo>
                    <a:pt x="211" y="311"/>
                  </a:lnTo>
                  <a:lnTo>
                    <a:pt x="209" y="308"/>
                  </a:lnTo>
                  <a:lnTo>
                    <a:pt x="209" y="306"/>
                  </a:lnTo>
                  <a:lnTo>
                    <a:pt x="208" y="303"/>
                  </a:lnTo>
                  <a:lnTo>
                    <a:pt x="208" y="302"/>
                  </a:lnTo>
                  <a:lnTo>
                    <a:pt x="206" y="293"/>
                  </a:lnTo>
                  <a:lnTo>
                    <a:pt x="202" y="287"/>
                  </a:lnTo>
                  <a:lnTo>
                    <a:pt x="201" y="278"/>
                  </a:lnTo>
                  <a:lnTo>
                    <a:pt x="202" y="271"/>
                  </a:lnTo>
                  <a:lnTo>
                    <a:pt x="207" y="264"/>
                  </a:lnTo>
                  <a:lnTo>
                    <a:pt x="226" y="253"/>
                  </a:lnTo>
                  <a:lnTo>
                    <a:pt x="226" y="258"/>
                  </a:lnTo>
                  <a:lnTo>
                    <a:pt x="224" y="262"/>
                  </a:lnTo>
                  <a:lnTo>
                    <a:pt x="223" y="264"/>
                  </a:lnTo>
                  <a:lnTo>
                    <a:pt x="223" y="271"/>
                  </a:lnTo>
                  <a:lnTo>
                    <a:pt x="226" y="272"/>
                  </a:lnTo>
                  <a:lnTo>
                    <a:pt x="227" y="272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7"/>
                  </a:lnTo>
                  <a:lnTo>
                    <a:pt x="224" y="283"/>
                  </a:lnTo>
                  <a:lnTo>
                    <a:pt x="221" y="286"/>
                  </a:lnTo>
                  <a:lnTo>
                    <a:pt x="219" y="288"/>
                  </a:lnTo>
                  <a:lnTo>
                    <a:pt x="217" y="292"/>
                  </a:lnTo>
                  <a:lnTo>
                    <a:pt x="217" y="298"/>
                  </a:lnTo>
                  <a:lnTo>
                    <a:pt x="218" y="301"/>
                  </a:lnTo>
                  <a:lnTo>
                    <a:pt x="221" y="302"/>
                  </a:lnTo>
                  <a:lnTo>
                    <a:pt x="222" y="302"/>
                  </a:lnTo>
                  <a:lnTo>
                    <a:pt x="222" y="307"/>
                  </a:lnTo>
                  <a:lnTo>
                    <a:pt x="227" y="307"/>
                  </a:lnTo>
                  <a:lnTo>
                    <a:pt x="229" y="308"/>
                  </a:lnTo>
                  <a:lnTo>
                    <a:pt x="232" y="308"/>
                  </a:lnTo>
                  <a:lnTo>
                    <a:pt x="232" y="311"/>
                  </a:lnTo>
                  <a:lnTo>
                    <a:pt x="234" y="313"/>
                  </a:lnTo>
                  <a:lnTo>
                    <a:pt x="244" y="311"/>
                  </a:lnTo>
                  <a:lnTo>
                    <a:pt x="253" y="307"/>
                  </a:lnTo>
                  <a:lnTo>
                    <a:pt x="262" y="306"/>
                  </a:lnTo>
                  <a:lnTo>
                    <a:pt x="261" y="307"/>
                  </a:lnTo>
                  <a:lnTo>
                    <a:pt x="261" y="308"/>
                  </a:lnTo>
                  <a:lnTo>
                    <a:pt x="260" y="310"/>
                  </a:lnTo>
                  <a:lnTo>
                    <a:pt x="260" y="311"/>
                  </a:lnTo>
                  <a:lnTo>
                    <a:pt x="262" y="312"/>
                  </a:lnTo>
                  <a:lnTo>
                    <a:pt x="265" y="315"/>
                  </a:lnTo>
                  <a:lnTo>
                    <a:pt x="267" y="316"/>
                  </a:lnTo>
                  <a:lnTo>
                    <a:pt x="270" y="316"/>
                  </a:lnTo>
                  <a:lnTo>
                    <a:pt x="272" y="313"/>
                  </a:lnTo>
                  <a:lnTo>
                    <a:pt x="273" y="313"/>
                  </a:lnTo>
                  <a:lnTo>
                    <a:pt x="275" y="312"/>
                  </a:lnTo>
                  <a:lnTo>
                    <a:pt x="280" y="310"/>
                  </a:lnTo>
                  <a:lnTo>
                    <a:pt x="283" y="310"/>
                  </a:lnTo>
                  <a:lnTo>
                    <a:pt x="287" y="308"/>
                  </a:lnTo>
                  <a:lnTo>
                    <a:pt x="292" y="307"/>
                  </a:lnTo>
                  <a:lnTo>
                    <a:pt x="295" y="306"/>
                  </a:lnTo>
                  <a:lnTo>
                    <a:pt x="297" y="303"/>
                  </a:lnTo>
                  <a:lnTo>
                    <a:pt x="305" y="301"/>
                  </a:lnTo>
                  <a:lnTo>
                    <a:pt x="307" y="300"/>
                  </a:lnTo>
                  <a:lnTo>
                    <a:pt x="318" y="300"/>
                  </a:lnTo>
                  <a:lnTo>
                    <a:pt x="321" y="301"/>
                  </a:lnTo>
                  <a:lnTo>
                    <a:pt x="320" y="302"/>
                  </a:lnTo>
                  <a:lnTo>
                    <a:pt x="320" y="306"/>
                  </a:lnTo>
                  <a:lnTo>
                    <a:pt x="325" y="306"/>
                  </a:lnTo>
                  <a:lnTo>
                    <a:pt x="330" y="305"/>
                  </a:lnTo>
                  <a:lnTo>
                    <a:pt x="334" y="305"/>
                  </a:lnTo>
                  <a:lnTo>
                    <a:pt x="336" y="298"/>
                  </a:lnTo>
                  <a:lnTo>
                    <a:pt x="340" y="293"/>
                  </a:lnTo>
                  <a:lnTo>
                    <a:pt x="344" y="289"/>
                  </a:lnTo>
                  <a:lnTo>
                    <a:pt x="347" y="284"/>
                  </a:lnTo>
                  <a:lnTo>
                    <a:pt x="349" y="277"/>
                  </a:lnTo>
                  <a:lnTo>
                    <a:pt x="350" y="268"/>
                  </a:lnTo>
                  <a:lnTo>
                    <a:pt x="354" y="258"/>
                  </a:lnTo>
                  <a:lnTo>
                    <a:pt x="359" y="251"/>
                  </a:lnTo>
                  <a:lnTo>
                    <a:pt x="364" y="248"/>
                  </a:lnTo>
                  <a:lnTo>
                    <a:pt x="366" y="248"/>
                  </a:lnTo>
                  <a:lnTo>
                    <a:pt x="369" y="251"/>
                  </a:lnTo>
                  <a:lnTo>
                    <a:pt x="371" y="252"/>
                  </a:lnTo>
                  <a:lnTo>
                    <a:pt x="372" y="254"/>
                  </a:lnTo>
                  <a:lnTo>
                    <a:pt x="375" y="256"/>
                  </a:lnTo>
                  <a:lnTo>
                    <a:pt x="377" y="258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86" y="256"/>
                  </a:lnTo>
                  <a:lnTo>
                    <a:pt x="387" y="252"/>
                  </a:lnTo>
                  <a:lnTo>
                    <a:pt x="387" y="247"/>
                  </a:lnTo>
                  <a:lnTo>
                    <a:pt x="384" y="240"/>
                  </a:lnTo>
                  <a:lnTo>
                    <a:pt x="376" y="232"/>
                  </a:lnTo>
                  <a:lnTo>
                    <a:pt x="375" y="228"/>
                  </a:lnTo>
                  <a:lnTo>
                    <a:pt x="379" y="224"/>
                  </a:lnTo>
                  <a:lnTo>
                    <a:pt x="385" y="220"/>
                  </a:lnTo>
                  <a:lnTo>
                    <a:pt x="393" y="219"/>
                  </a:lnTo>
                  <a:lnTo>
                    <a:pt x="399" y="218"/>
                  </a:lnTo>
                  <a:lnTo>
                    <a:pt x="410" y="219"/>
                  </a:lnTo>
                  <a:lnTo>
                    <a:pt x="419" y="220"/>
                  </a:lnTo>
                  <a:lnTo>
                    <a:pt x="426" y="219"/>
                  </a:lnTo>
                  <a:lnTo>
                    <a:pt x="441" y="212"/>
                  </a:lnTo>
                  <a:lnTo>
                    <a:pt x="439" y="206"/>
                  </a:lnTo>
                  <a:lnTo>
                    <a:pt x="436" y="203"/>
                  </a:lnTo>
                  <a:lnTo>
                    <a:pt x="434" y="200"/>
                  </a:lnTo>
                  <a:lnTo>
                    <a:pt x="431" y="196"/>
                  </a:lnTo>
                  <a:lnTo>
                    <a:pt x="426" y="201"/>
                  </a:lnTo>
                  <a:lnTo>
                    <a:pt x="418" y="204"/>
                  </a:lnTo>
                  <a:lnTo>
                    <a:pt x="409" y="205"/>
                  </a:lnTo>
                  <a:lnTo>
                    <a:pt x="401" y="205"/>
                  </a:lnTo>
                  <a:lnTo>
                    <a:pt x="389" y="209"/>
                  </a:lnTo>
                  <a:lnTo>
                    <a:pt x="376" y="212"/>
                  </a:lnTo>
                  <a:lnTo>
                    <a:pt x="372" y="212"/>
                  </a:lnTo>
                  <a:lnTo>
                    <a:pt x="370" y="210"/>
                  </a:lnTo>
                  <a:lnTo>
                    <a:pt x="369" y="209"/>
                  </a:lnTo>
                  <a:lnTo>
                    <a:pt x="367" y="206"/>
                  </a:lnTo>
                  <a:lnTo>
                    <a:pt x="364" y="206"/>
                  </a:lnTo>
                  <a:lnTo>
                    <a:pt x="359" y="204"/>
                  </a:lnTo>
                  <a:lnTo>
                    <a:pt x="355" y="203"/>
                  </a:lnTo>
                  <a:lnTo>
                    <a:pt x="352" y="199"/>
                  </a:lnTo>
                  <a:lnTo>
                    <a:pt x="350" y="191"/>
                  </a:lnTo>
                  <a:lnTo>
                    <a:pt x="352" y="186"/>
                  </a:lnTo>
                  <a:lnTo>
                    <a:pt x="355" y="185"/>
                  </a:lnTo>
                  <a:lnTo>
                    <a:pt x="356" y="183"/>
                  </a:lnTo>
                  <a:lnTo>
                    <a:pt x="354" y="181"/>
                  </a:lnTo>
                  <a:lnTo>
                    <a:pt x="351" y="176"/>
                  </a:lnTo>
                  <a:lnTo>
                    <a:pt x="350" y="173"/>
                  </a:lnTo>
                  <a:lnTo>
                    <a:pt x="349" y="170"/>
                  </a:lnTo>
                  <a:lnTo>
                    <a:pt x="349" y="159"/>
                  </a:lnTo>
                  <a:lnTo>
                    <a:pt x="357" y="156"/>
                  </a:lnTo>
                  <a:lnTo>
                    <a:pt x="365" y="151"/>
                  </a:lnTo>
                  <a:lnTo>
                    <a:pt x="372" y="144"/>
                  </a:lnTo>
                  <a:lnTo>
                    <a:pt x="379" y="136"/>
                  </a:lnTo>
                  <a:lnTo>
                    <a:pt x="385" y="131"/>
                  </a:lnTo>
                  <a:lnTo>
                    <a:pt x="387" y="130"/>
                  </a:lnTo>
                  <a:lnTo>
                    <a:pt x="391" y="127"/>
                  </a:lnTo>
                  <a:lnTo>
                    <a:pt x="395" y="126"/>
                  </a:lnTo>
                  <a:lnTo>
                    <a:pt x="398" y="123"/>
                  </a:lnTo>
                  <a:lnTo>
                    <a:pt x="400" y="118"/>
                  </a:lnTo>
                  <a:lnTo>
                    <a:pt x="398" y="112"/>
                  </a:lnTo>
                  <a:lnTo>
                    <a:pt x="393" y="108"/>
                  </a:lnTo>
                  <a:lnTo>
                    <a:pt x="384" y="106"/>
                  </a:lnTo>
                  <a:lnTo>
                    <a:pt x="376" y="106"/>
                  </a:lnTo>
                  <a:lnTo>
                    <a:pt x="366" y="107"/>
                  </a:lnTo>
                  <a:lnTo>
                    <a:pt x="359" y="110"/>
                  </a:lnTo>
                  <a:lnTo>
                    <a:pt x="354" y="115"/>
                  </a:lnTo>
                  <a:lnTo>
                    <a:pt x="352" y="122"/>
                  </a:lnTo>
                  <a:lnTo>
                    <a:pt x="352" y="132"/>
                  </a:lnTo>
                  <a:lnTo>
                    <a:pt x="350" y="139"/>
                  </a:lnTo>
                  <a:lnTo>
                    <a:pt x="342" y="145"/>
                  </a:lnTo>
                  <a:lnTo>
                    <a:pt x="325" y="154"/>
                  </a:lnTo>
                  <a:lnTo>
                    <a:pt x="310" y="164"/>
                  </a:lnTo>
                  <a:lnTo>
                    <a:pt x="306" y="167"/>
                  </a:lnTo>
                  <a:lnTo>
                    <a:pt x="305" y="170"/>
                  </a:lnTo>
                  <a:lnTo>
                    <a:pt x="305" y="180"/>
                  </a:lnTo>
                  <a:lnTo>
                    <a:pt x="303" y="183"/>
                  </a:lnTo>
                  <a:lnTo>
                    <a:pt x="301" y="184"/>
                  </a:lnTo>
                  <a:lnTo>
                    <a:pt x="301" y="191"/>
                  </a:lnTo>
                  <a:lnTo>
                    <a:pt x="303" y="195"/>
                  </a:lnTo>
                  <a:lnTo>
                    <a:pt x="305" y="199"/>
                  </a:lnTo>
                  <a:lnTo>
                    <a:pt x="310" y="200"/>
                  </a:lnTo>
                  <a:lnTo>
                    <a:pt x="315" y="203"/>
                  </a:lnTo>
                  <a:lnTo>
                    <a:pt x="318" y="206"/>
                  </a:lnTo>
                  <a:lnTo>
                    <a:pt x="321" y="210"/>
                  </a:lnTo>
                  <a:lnTo>
                    <a:pt x="322" y="215"/>
                  </a:lnTo>
                  <a:lnTo>
                    <a:pt x="321" y="218"/>
                  </a:lnTo>
                  <a:lnTo>
                    <a:pt x="320" y="222"/>
                  </a:lnTo>
                  <a:lnTo>
                    <a:pt x="315" y="227"/>
                  </a:lnTo>
                  <a:lnTo>
                    <a:pt x="311" y="229"/>
                  </a:lnTo>
                  <a:lnTo>
                    <a:pt x="308" y="232"/>
                  </a:lnTo>
                  <a:lnTo>
                    <a:pt x="306" y="232"/>
                  </a:lnTo>
                  <a:lnTo>
                    <a:pt x="301" y="234"/>
                  </a:lnTo>
                  <a:lnTo>
                    <a:pt x="297" y="238"/>
                  </a:lnTo>
                  <a:lnTo>
                    <a:pt x="296" y="245"/>
                  </a:lnTo>
                  <a:lnTo>
                    <a:pt x="295" y="252"/>
                  </a:lnTo>
                  <a:lnTo>
                    <a:pt x="295" y="254"/>
                  </a:lnTo>
                  <a:lnTo>
                    <a:pt x="296" y="257"/>
                  </a:lnTo>
                  <a:lnTo>
                    <a:pt x="297" y="258"/>
                  </a:lnTo>
                  <a:lnTo>
                    <a:pt x="300" y="258"/>
                  </a:lnTo>
                  <a:lnTo>
                    <a:pt x="301" y="25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3" y="271"/>
                  </a:lnTo>
                  <a:lnTo>
                    <a:pt x="292" y="273"/>
                  </a:lnTo>
                  <a:lnTo>
                    <a:pt x="290" y="276"/>
                  </a:lnTo>
                  <a:lnTo>
                    <a:pt x="290" y="278"/>
                  </a:lnTo>
                  <a:lnTo>
                    <a:pt x="278" y="278"/>
                  </a:lnTo>
                  <a:lnTo>
                    <a:pt x="273" y="281"/>
                  </a:lnTo>
                  <a:lnTo>
                    <a:pt x="265" y="289"/>
                  </a:lnTo>
                  <a:lnTo>
                    <a:pt x="258" y="292"/>
                  </a:lnTo>
                  <a:lnTo>
                    <a:pt x="256" y="289"/>
                  </a:lnTo>
                  <a:lnTo>
                    <a:pt x="253" y="283"/>
                  </a:lnTo>
                  <a:lnTo>
                    <a:pt x="249" y="272"/>
                  </a:lnTo>
                  <a:lnTo>
                    <a:pt x="251" y="269"/>
                  </a:lnTo>
                  <a:lnTo>
                    <a:pt x="251" y="268"/>
                  </a:lnTo>
                  <a:lnTo>
                    <a:pt x="246" y="262"/>
                  </a:lnTo>
                  <a:lnTo>
                    <a:pt x="243" y="254"/>
                  </a:lnTo>
                  <a:lnTo>
                    <a:pt x="242" y="247"/>
                  </a:lnTo>
                  <a:lnTo>
                    <a:pt x="241" y="244"/>
                  </a:lnTo>
                  <a:lnTo>
                    <a:pt x="237" y="242"/>
                  </a:lnTo>
                  <a:lnTo>
                    <a:pt x="237" y="239"/>
                  </a:lnTo>
                  <a:lnTo>
                    <a:pt x="234" y="238"/>
                  </a:lnTo>
                  <a:lnTo>
                    <a:pt x="233" y="235"/>
                  </a:lnTo>
                  <a:lnTo>
                    <a:pt x="233" y="229"/>
                  </a:lnTo>
                  <a:lnTo>
                    <a:pt x="234" y="228"/>
                  </a:lnTo>
                  <a:lnTo>
                    <a:pt x="236" y="225"/>
                  </a:lnTo>
                  <a:lnTo>
                    <a:pt x="232" y="224"/>
                  </a:lnTo>
                  <a:lnTo>
                    <a:pt x="231" y="222"/>
                  </a:lnTo>
                  <a:lnTo>
                    <a:pt x="228" y="219"/>
                  </a:lnTo>
                  <a:lnTo>
                    <a:pt x="227" y="217"/>
                  </a:lnTo>
                  <a:lnTo>
                    <a:pt x="219" y="225"/>
                  </a:lnTo>
                  <a:lnTo>
                    <a:pt x="211" y="234"/>
                  </a:lnTo>
                  <a:lnTo>
                    <a:pt x="201" y="242"/>
                  </a:lnTo>
                  <a:lnTo>
                    <a:pt x="188" y="244"/>
                  </a:lnTo>
                  <a:lnTo>
                    <a:pt x="187" y="244"/>
                  </a:lnTo>
                  <a:lnTo>
                    <a:pt x="184" y="243"/>
                  </a:lnTo>
                  <a:lnTo>
                    <a:pt x="182" y="240"/>
                  </a:lnTo>
                  <a:lnTo>
                    <a:pt x="178" y="239"/>
                  </a:lnTo>
                  <a:lnTo>
                    <a:pt x="175" y="237"/>
                  </a:lnTo>
                  <a:lnTo>
                    <a:pt x="173" y="235"/>
                  </a:lnTo>
                  <a:lnTo>
                    <a:pt x="170" y="233"/>
                  </a:lnTo>
                  <a:lnTo>
                    <a:pt x="173" y="228"/>
                  </a:lnTo>
                  <a:lnTo>
                    <a:pt x="175" y="227"/>
                  </a:lnTo>
                  <a:lnTo>
                    <a:pt x="177" y="227"/>
                  </a:lnTo>
                  <a:lnTo>
                    <a:pt x="177" y="220"/>
                  </a:lnTo>
                  <a:lnTo>
                    <a:pt x="170" y="220"/>
                  </a:lnTo>
                  <a:lnTo>
                    <a:pt x="169" y="222"/>
                  </a:lnTo>
                  <a:lnTo>
                    <a:pt x="167" y="223"/>
                  </a:lnTo>
                  <a:lnTo>
                    <a:pt x="167" y="220"/>
                  </a:lnTo>
                  <a:lnTo>
                    <a:pt x="169" y="217"/>
                  </a:lnTo>
                  <a:lnTo>
                    <a:pt x="170" y="214"/>
                  </a:lnTo>
                  <a:lnTo>
                    <a:pt x="173" y="212"/>
                  </a:lnTo>
                  <a:lnTo>
                    <a:pt x="168" y="203"/>
                  </a:lnTo>
                  <a:lnTo>
                    <a:pt x="167" y="19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70" y="178"/>
                  </a:lnTo>
                  <a:lnTo>
                    <a:pt x="172" y="176"/>
                  </a:lnTo>
                  <a:lnTo>
                    <a:pt x="174" y="175"/>
                  </a:lnTo>
                  <a:lnTo>
                    <a:pt x="175" y="174"/>
                  </a:lnTo>
                  <a:lnTo>
                    <a:pt x="178" y="170"/>
                  </a:lnTo>
                  <a:lnTo>
                    <a:pt x="182" y="166"/>
                  </a:lnTo>
                  <a:lnTo>
                    <a:pt x="184" y="162"/>
                  </a:lnTo>
                  <a:lnTo>
                    <a:pt x="188" y="160"/>
                  </a:lnTo>
                  <a:lnTo>
                    <a:pt x="193" y="159"/>
                  </a:lnTo>
                  <a:lnTo>
                    <a:pt x="198" y="156"/>
                  </a:lnTo>
                  <a:lnTo>
                    <a:pt x="202" y="152"/>
                  </a:lnTo>
                  <a:lnTo>
                    <a:pt x="208" y="150"/>
                  </a:lnTo>
                  <a:lnTo>
                    <a:pt x="217" y="149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07" y="146"/>
                  </a:lnTo>
                  <a:lnTo>
                    <a:pt x="219" y="141"/>
                  </a:lnTo>
                  <a:lnTo>
                    <a:pt x="228" y="134"/>
                  </a:lnTo>
                  <a:lnTo>
                    <a:pt x="236" y="125"/>
                  </a:lnTo>
                  <a:lnTo>
                    <a:pt x="244" y="117"/>
                  </a:lnTo>
                  <a:lnTo>
                    <a:pt x="248" y="110"/>
                  </a:lnTo>
                  <a:lnTo>
                    <a:pt x="249" y="106"/>
                  </a:lnTo>
                  <a:lnTo>
                    <a:pt x="249" y="103"/>
                  </a:lnTo>
                  <a:lnTo>
                    <a:pt x="252" y="101"/>
                  </a:lnTo>
                  <a:lnTo>
                    <a:pt x="252" y="100"/>
                  </a:lnTo>
                  <a:lnTo>
                    <a:pt x="253" y="98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60" y="86"/>
                  </a:lnTo>
                  <a:lnTo>
                    <a:pt x="263" y="81"/>
                  </a:lnTo>
                  <a:lnTo>
                    <a:pt x="268" y="77"/>
                  </a:lnTo>
                  <a:lnTo>
                    <a:pt x="275" y="74"/>
                  </a:lnTo>
                  <a:lnTo>
                    <a:pt x="283" y="68"/>
                  </a:lnTo>
                  <a:lnTo>
                    <a:pt x="292" y="59"/>
                  </a:lnTo>
                  <a:lnTo>
                    <a:pt x="297" y="49"/>
                  </a:lnTo>
                  <a:lnTo>
                    <a:pt x="300" y="51"/>
                  </a:lnTo>
                  <a:lnTo>
                    <a:pt x="302" y="51"/>
                  </a:lnTo>
                  <a:lnTo>
                    <a:pt x="305" y="48"/>
                  </a:lnTo>
                  <a:lnTo>
                    <a:pt x="307" y="43"/>
                  </a:lnTo>
                  <a:lnTo>
                    <a:pt x="310" y="40"/>
                  </a:lnTo>
                  <a:lnTo>
                    <a:pt x="308" y="39"/>
                  </a:lnTo>
                  <a:lnTo>
                    <a:pt x="303" y="39"/>
                  </a:lnTo>
                  <a:lnTo>
                    <a:pt x="305" y="37"/>
                  </a:lnTo>
                  <a:lnTo>
                    <a:pt x="307" y="34"/>
                  </a:lnTo>
                  <a:lnTo>
                    <a:pt x="310" y="33"/>
                  </a:lnTo>
                  <a:lnTo>
                    <a:pt x="317" y="33"/>
                  </a:lnTo>
                  <a:lnTo>
                    <a:pt x="321" y="32"/>
                  </a:lnTo>
                  <a:lnTo>
                    <a:pt x="320" y="30"/>
                  </a:lnTo>
                  <a:lnTo>
                    <a:pt x="318" y="30"/>
                  </a:lnTo>
                  <a:lnTo>
                    <a:pt x="317" y="29"/>
                  </a:lnTo>
                  <a:lnTo>
                    <a:pt x="320" y="27"/>
                  </a:lnTo>
                  <a:lnTo>
                    <a:pt x="324" y="25"/>
                  </a:lnTo>
                  <a:lnTo>
                    <a:pt x="327" y="25"/>
                  </a:lnTo>
                  <a:lnTo>
                    <a:pt x="331" y="24"/>
                  </a:lnTo>
                  <a:lnTo>
                    <a:pt x="335" y="24"/>
                  </a:lnTo>
                  <a:lnTo>
                    <a:pt x="335" y="29"/>
                  </a:lnTo>
                  <a:lnTo>
                    <a:pt x="337" y="28"/>
                  </a:lnTo>
                  <a:lnTo>
                    <a:pt x="339" y="27"/>
                  </a:lnTo>
                  <a:lnTo>
                    <a:pt x="340" y="24"/>
                  </a:lnTo>
                  <a:lnTo>
                    <a:pt x="346" y="18"/>
                  </a:lnTo>
                  <a:lnTo>
                    <a:pt x="350" y="18"/>
                  </a:lnTo>
                  <a:lnTo>
                    <a:pt x="350" y="24"/>
                  </a:lnTo>
                  <a:lnTo>
                    <a:pt x="356" y="18"/>
                  </a:lnTo>
                  <a:lnTo>
                    <a:pt x="362" y="17"/>
                  </a:lnTo>
                  <a:lnTo>
                    <a:pt x="370" y="13"/>
                  </a:lnTo>
                  <a:lnTo>
                    <a:pt x="367" y="12"/>
                  </a:lnTo>
                  <a:lnTo>
                    <a:pt x="365" y="12"/>
                  </a:lnTo>
                  <a:lnTo>
                    <a:pt x="364" y="10"/>
                  </a:lnTo>
                  <a:lnTo>
                    <a:pt x="364" y="8"/>
                  </a:lnTo>
                  <a:lnTo>
                    <a:pt x="366" y="5"/>
                  </a:lnTo>
                  <a:lnTo>
                    <a:pt x="369" y="5"/>
                  </a:lnTo>
                  <a:lnTo>
                    <a:pt x="371" y="4"/>
                  </a:lnTo>
                  <a:lnTo>
                    <a:pt x="372" y="3"/>
                  </a:lnTo>
                  <a:lnTo>
                    <a:pt x="375" y="5"/>
                  </a:lnTo>
                  <a:lnTo>
                    <a:pt x="380" y="8"/>
                  </a:lnTo>
                  <a:lnTo>
                    <a:pt x="385" y="6"/>
                  </a:lnTo>
                  <a:lnTo>
                    <a:pt x="390" y="4"/>
                  </a:lnTo>
                  <a:lnTo>
                    <a:pt x="396" y="3"/>
                  </a:lnTo>
                  <a:lnTo>
                    <a:pt x="401" y="1"/>
                  </a:lnTo>
                  <a:lnTo>
                    <a:pt x="403" y="3"/>
                  </a:lnTo>
                  <a:lnTo>
                    <a:pt x="403" y="5"/>
                  </a:lnTo>
                  <a:lnTo>
                    <a:pt x="396" y="12"/>
                  </a:lnTo>
                  <a:lnTo>
                    <a:pt x="394" y="17"/>
                  </a:lnTo>
                  <a:lnTo>
                    <a:pt x="396" y="17"/>
                  </a:lnTo>
                  <a:lnTo>
                    <a:pt x="399" y="15"/>
                  </a:lnTo>
                  <a:lnTo>
                    <a:pt x="401" y="13"/>
                  </a:lnTo>
                  <a:lnTo>
                    <a:pt x="404" y="12"/>
                  </a:lnTo>
                  <a:lnTo>
                    <a:pt x="406" y="8"/>
                  </a:lnTo>
                  <a:lnTo>
                    <a:pt x="409" y="6"/>
                  </a:lnTo>
                  <a:lnTo>
                    <a:pt x="411" y="4"/>
                  </a:lnTo>
                  <a:lnTo>
                    <a:pt x="413" y="8"/>
                  </a:lnTo>
                  <a:lnTo>
                    <a:pt x="413" y="12"/>
                  </a:lnTo>
                  <a:lnTo>
                    <a:pt x="416" y="8"/>
                  </a:lnTo>
                  <a:lnTo>
                    <a:pt x="419" y="6"/>
                  </a:lnTo>
                  <a:lnTo>
                    <a:pt x="423" y="4"/>
                  </a:lnTo>
                  <a:lnTo>
                    <a:pt x="425" y="3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654">
            <a:extLst>
              <a:ext uri="{FF2B5EF4-FFF2-40B4-BE49-F238E27FC236}">
                <a16:creationId xmlns:a16="http://schemas.microsoft.com/office/drawing/2014/main" id="{222E5BF0-8B65-9444-AEDC-6763331D0934}"/>
              </a:ext>
            </a:extLst>
          </p:cNvPr>
          <p:cNvGrpSpPr/>
          <p:nvPr userDrawn="1"/>
        </p:nvGrpSpPr>
        <p:grpSpPr>
          <a:xfrm>
            <a:off x="4180000" y="1652378"/>
            <a:ext cx="653853" cy="1236747"/>
            <a:chOff x="6270626" y="-1816100"/>
            <a:chExt cx="6553200" cy="12395201"/>
          </a:xfrm>
        </p:grpSpPr>
        <p:sp>
          <p:nvSpPr>
            <p:cNvPr id="293" name="Freeform 1354">
              <a:extLst>
                <a:ext uri="{FF2B5EF4-FFF2-40B4-BE49-F238E27FC236}">
                  <a16:creationId xmlns:a16="http://schemas.microsoft.com/office/drawing/2014/main" id="{DC158C1F-A252-484B-B18C-EB914613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Oval 1355">
              <a:extLst>
                <a:ext uri="{FF2B5EF4-FFF2-40B4-BE49-F238E27FC236}">
                  <a16:creationId xmlns:a16="http://schemas.microsoft.com/office/drawing/2014/main" id="{1B3547A7-D6F9-FC4F-A48A-53E7B95CF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D26EE916-F554-DF4F-A4BB-FA9418FD3017}"/>
              </a:ext>
            </a:extLst>
          </p:cNvPr>
          <p:cNvGrpSpPr/>
          <p:nvPr userDrawn="1"/>
        </p:nvGrpSpPr>
        <p:grpSpPr>
          <a:xfrm>
            <a:off x="4813377" y="1701404"/>
            <a:ext cx="1710797" cy="618723"/>
            <a:chOff x="6025098" y="2153527"/>
            <a:chExt cx="2034296" cy="735718"/>
          </a:xfrm>
        </p:grpSpPr>
        <p:sp>
          <p:nvSpPr>
            <p:cNvPr id="296" name="ZoneTexte 295">
              <a:extLst>
                <a:ext uri="{FF2B5EF4-FFF2-40B4-BE49-F238E27FC236}">
                  <a16:creationId xmlns:a16="http://schemas.microsoft.com/office/drawing/2014/main" id="{79D96473-4606-B14D-9D93-18554CA23507}"/>
                </a:ext>
              </a:extLst>
            </p:cNvPr>
            <p:cNvSpPr txBox="1"/>
            <p:nvPr/>
          </p:nvSpPr>
          <p:spPr>
            <a:xfrm>
              <a:off x="6025098" y="2340283"/>
              <a:ext cx="2013460" cy="54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>
                  <a:latin typeface="FranceTV Brown" panose="020B0504020101010102" pitchFamily="34" charset="77"/>
                </a:rPr>
                <a:t>Malakoff</a:t>
              </a:r>
            </a:p>
            <a:p>
              <a:r>
                <a:rPr lang="fr-FR" sz="800">
                  <a:latin typeface="FranceTV Brown Light" panose="020B0404020101010102" pitchFamily="34" charset="77"/>
                </a:rPr>
                <a:t>RADIO - TÉLÉ -  INTERNET</a:t>
              </a:r>
            </a:p>
          </p:txBody>
        </p:sp>
        <p:pic>
          <p:nvPicPr>
            <p:cNvPr id="297" name="Image 296">
              <a:extLst>
                <a:ext uri="{FF2B5EF4-FFF2-40B4-BE49-F238E27FC236}">
                  <a16:creationId xmlns:a16="http://schemas.microsoft.com/office/drawing/2014/main" id="{5F40C358-CE54-FA4A-8E38-874233602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930"/>
            <a:stretch/>
          </p:blipFill>
          <p:spPr>
            <a:xfrm>
              <a:off x="7476030" y="2153527"/>
              <a:ext cx="583364" cy="556153"/>
            </a:xfrm>
            <a:prstGeom prst="rect">
              <a:avLst/>
            </a:prstGeom>
          </p:spPr>
        </p:pic>
      </p:grpSp>
      <p:grpSp>
        <p:nvGrpSpPr>
          <p:cNvPr id="298" name="Group 2654">
            <a:extLst>
              <a:ext uri="{FF2B5EF4-FFF2-40B4-BE49-F238E27FC236}">
                <a16:creationId xmlns:a16="http://schemas.microsoft.com/office/drawing/2014/main" id="{1CEA9FA5-E1C3-0941-91E6-972D9323C331}"/>
              </a:ext>
            </a:extLst>
          </p:cNvPr>
          <p:cNvGrpSpPr/>
          <p:nvPr userDrawn="1"/>
        </p:nvGrpSpPr>
        <p:grpSpPr>
          <a:xfrm>
            <a:off x="5935879" y="3413008"/>
            <a:ext cx="261271" cy="494189"/>
            <a:chOff x="6270626" y="-1816100"/>
            <a:chExt cx="6553200" cy="12395201"/>
          </a:xfrm>
        </p:grpSpPr>
        <p:sp>
          <p:nvSpPr>
            <p:cNvPr id="299" name="Freeform 1354">
              <a:extLst>
                <a:ext uri="{FF2B5EF4-FFF2-40B4-BE49-F238E27FC236}">
                  <a16:creationId xmlns:a16="http://schemas.microsoft.com/office/drawing/2014/main" id="{2934A1CB-63A0-564E-8510-8DEB2541E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Oval 1355">
              <a:extLst>
                <a:ext uri="{FF2B5EF4-FFF2-40B4-BE49-F238E27FC236}">
                  <a16:creationId xmlns:a16="http://schemas.microsoft.com/office/drawing/2014/main" id="{88F9F92D-C8FE-9143-84E7-0655D6F30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1" name="Group 2654">
            <a:extLst>
              <a:ext uri="{FF2B5EF4-FFF2-40B4-BE49-F238E27FC236}">
                <a16:creationId xmlns:a16="http://schemas.microsoft.com/office/drawing/2014/main" id="{686DE06A-ADB5-B540-85D4-798BD5AB0659}"/>
              </a:ext>
            </a:extLst>
          </p:cNvPr>
          <p:cNvGrpSpPr/>
          <p:nvPr userDrawn="1"/>
        </p:nvGrpSpPr>
        <p:grpSpPr>
          <a:xfrm>
            <a:off x="5805243" y="3854939"/>
            <a:ext cx="261271" cy="494189"/>
            <a:chOff x="6270626" y="-1816100"/>
            <a:chExt cx="6553200" cy="12395201"/>
          </a:xfrm>
        </p:grpSpPr>
        <p:sp>
          <p:nvSpPr>
            <p:cNvPr id="302" name="Freeform 1354">
              <a:extLst>
                <a:ext uri="{FF2B5EF4-FFF2-40B4-BE49-F238E27FC236}">
                  <a16:creationId xmlns:a16="http://schemas.microsoft.com/office/drawing/2014/main" id="{ADC18DD2-3F3B-9743-A56F-1DCF4044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Oval 1355">
              <a:extLst>
                <a:ext uri="{FF2B5EF4-FFF2-40B4-BE49-F238E27FC236}">
                  <a16:creationId xmlns:a16="http://schemas.microsoft.com/office/drawing/2014/main" id="{CE48EC62-32ED-024F-967B-016B3143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4" name="Group 2654">
            <a:extLst>
              <a:ext uri="{FF2B5EF4-FFF2-40B4-BE49-F238E27FC236}">
                <a16:creationId xmlns:a16="http://schemas.microsoft.com/office/drawing/2014/main" id="{A9815BD6-C651-7B48-9804-21EC99AFFD5C}"/>
              </a:ext>
            </a:extLst>
          </p:cNvPr>
          <p:cNvGrpSpPr/>
          <p:nvPr userDrawn="1"/>
        </p:nvGrpSpPr>
        <p:grpSpPr>
          <a:xfrm>
            <a:off x="2582523" y="3143330"/>
            <a:ext cx="261271" cy="494189"/>
            <a:chOff x="6270626" y="-1816100"/>
            <a:chExt cx="6553200" cy="12395201"/>
          </a:xfrm>
        </p:grpSpPr>
        <p:sp>
          <p:nvSpPr>
            <p:cNvPr id="305" name="Freeform 1354">
              <a:extLst>
                <a:ext uri="{FF2B5EF4-FFF2-40B4-BE49-F238E27FC236}">
                  <a16:creationId xmlns:a16="http://schemas.microsoft.com/office/drawing/2014/main" id="{B7732C27-9726-4A48-8773-E247AE52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Oval 1355">
              <a:extLst>
                <a:ext uri="{FF2B5EF4-FFF2-40B4-BE49-F238E27FC236}">
                  <a16:creationId xmlns:a16="http://schemas.microsoft.com/office/drawing/2014/main" id="{2E6EF0A7-5ADB-E049-9218-61BE6D99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7" name="Group 2654">
            <a:extLst>
              <a:ext uri="{FF2B5EF4-FFF2-40B4-BE49-F238E27FC236}">
                <a16:creationId xmlns:a16="http://schemas.microsoft.com/office/drawing/2014/main" id="{5854866F-5D3B-6347-A566-EC736B19AC6E}"/>
              </a:ext>
            </a:extLst>
          </p:cNvPr>
          <p:cNvGrpSpPr/>
          <p:nvPr userDrawn="1"/>
        </p:nvGrpSpPr>
        <p:grpSpPr>
          <a:xfrm>
            <a:off x="2404644" y="2813665"/>
            <a:ext cx="261271" cy="494189"/>
            <a:chOff x="6270626" y="-1816100"/>
            <a:chExt cx="6553200" cy="12395201"/>
          </a:xfrm>
        </p:grpSpPr>
        <p:sp>
          <p:nvSpPr>
            <p:cNvPr id="308" name="Freeform 1354">
              <a:extLst>
                <a:ext uri="{FF2B5EF4-FFF2-40B4-BE49-F238E27FC236}">
                  <a16:creationId xmlns:a16="http://schemas.microsoft.com/office/drawing/2014/main" id="{37BF75F2-0C09-D04B-82C2-382242F2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Oval 1355">
              <a:extLst>
                <a:ext uri="{FF2B5EF4-FFF2-40B4-BE49-F238E27FC236}">
                  <a16:creationId xmlns:a16="http://schemas.microsoft.com/office/drawing/2014/main" id="{F2D63F55-7BBA-D744-AFA8-582FE598D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0" name="Group 2654">
            <a:extLst>
              <a:ext uri="{FF2B5EF4-FFF2-40B4-BE49-F238E27FC236}">
                <a16:creationId xmlns:a16="http://schemas.microsoft.com/office/drawing/2014/main" id="{8047C4FD-2570-094B-8DB0-4897B406E6E2}"/>
              </a:ext>
            </a:extLst>
          </p:cNvPr>
          <p:cNvGrpSpPr/>
          <p:nvPr userDrawn="1"/>
        </p:nvGrpSpPr>
        <p:grpSpPr>
          <a:xfrm>
            <a:off x="2184570" y="2768413"/>
            <a:ext cx="261271" cy="494189"/>
            <a:chOff x="6270626" y="-1816100"/>
            <a:chExt cx="6553200" cy="12395201"/>
          </a:xfrm>
        </p:grpSpPr>
        <p:sp>
          <p:nvSpPr>
            <p:cNvPr id="311" name="Freeform 1354">
              <a:extLst>
                <a:ext uri="{FF2B5EF4-FFF2-40B4-BE49-F238E27FC236}">
                  <a16:creationId xmlns:a16="http://schemas.microsoft.com/office/drawing/2014/main" id="{671B7503-BF74-1347-9724-769C26B1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Oval 1355">
              <a:extLst>
                <a:ext uri="{FF2B5EF4-FFF2-40B4-BE49-F238E27FC236}">
                  <a16:creationId xmlns:a16="http://schemas.microsoft.com/office/drawing/2014/main" id="{4EF93577-4E3F-FA4B-BC36-0A531E83A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3" name="Group 2654">
            <a:extLst>
              <a:ext uri="{FF2B5EF4-FFF2-40B4-BE49-F238E27FC236}">
                <a16:creationId xmlns:a16="http://schemas.microsoft.com/office/drawing/2014/main" id="{B2CBA829-210B-0745-AC9E-3CE3CE3B4D0B}"/>
              </a:ext>
            </a:extLst>
          </p:cNvPr>
          <p:cNvGrpSpPr/>
          <p:nvPr userDrawn="1"/>
        </p:nvGrpSpPr>
        <p:grpSpPr>
          <a:xfrm>
            <a:off x="2879847" y="2408691"/>
            <a:ext cx="261271" cy="494189"/>
            <a:chOff x="6270626" y="-1816100"/>
            <a:chExt cx="6553200" cy="12395201"/>
          </a:xfrm>
        </p:grpSpPr>
        <p:sp>
          <p:nvSpPr>
            <p:cNvPr id="314" name="Freeform 1354">
              <a:extLst>
                <a:ext uri="{FF2B5EF4-FFF2-40B4-BE49-F238E27FC236}">
                  <a16:creationId xmlns:a16="http://schemas.microsoft.com/office/drawing/2014/main" id="{DEE921F8-4E47-714D-A6B3-806CB000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Oval 1355">
              <a:extLst>
                <a:ext uri="{FF2B5EF4-FFF2-40B4-BE49-F238E27FC236}">
                  <a16:creationId xmlns:a16="http://schemas.microsoft.com/office/drawing/2014/main" id="{233AE236-45DD-0747-8DE8-6101837E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6" name="Group 2654">
            <a:extLst>
              <a:ext uri="{FF2B5EF4-FFF2-40B4-BE49-F238E27FC236}">
                <a16:creationId xmlns:a16="http://schemas.microsoft.com/office/drawing/2014/main" id="{B9FE0B39-83FA-A144-B1C2-019751BE2409}"/>
              </a:ext>
            </a:extLst>
          </p:cNvPr>
          <p:cNvGrpSpPr/>
          <p:nvPr userDrawn="1"/>
        </p:nvGrpSpPr>
        <p:grpSpPr>
          <a:xfrm>
            <a:off x="9242465" y="3234918"/>
            <a:ext cx="261271" cy="494189"/>
            <a:chOff x="6270626" y="-1816100"/>
            <a:chExt cx="6553200" cy="12395201"/>
          </a:xfrm>
        </p:grpSpPr>
        <p:sp>
          <p:nvSpPr>
            <p:cNvPr id="317" name="Freeform 1354">
              <a:extLst>
                <a:ext uri="{FF2B5EF4-FFF2-40B4-BE49-F238E27FC236}">
                  <a16:creationId xmlns:a16="http://schemas.microsoft.com/office/drawing/2014/main" id="{2BA3D393-E5FF-A24C-AAAE-0570AA967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Oval 1355">
              <a:extLst>
                <a:ext uri="{FF2B5EF4-FFF2-40B4-BE49-F238E27FC236}">
                  <a16:creationId xmlns:a16="http://schemas.microsoft.com/office/drawing/2014/main" id="{77B6E25B-3719-4C48-B985-C40E427C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9" name="Group 2654">
            <a:extLst>
              <a:ext uri="{FF2B5EF4-FFF2-40B4-BE49-F238E27FC236}">
                <a16:creationId xmlns:a16="http://schemas.microsoft.com/office/drawing/2014/main" id="{0CFB368C-FDB3-B546-9506-016CC58F44FF}"/>
              </a:ext>
            </a:extLst>
          </p:cNvPr>
          <p:cNvGrpSpPr/>
          <p:nvPr userDrawn="1"/>
        </p:nvGrpSpPr>
        <p:grpSpPr>
          <a:xfrm>
            <a:off x="9157085" y="2610549"/>
            <a:ext cx="261271" cy="494189"/>
            <a:chOff x="6270626" y="-1816100"/>
            <a:chExt cx="6553200" cy="12395201"/>
          </a:xfrm>
        </p:grpSpPr>
        <p:sp>
          <p:nvSpPr>
            <p:cNvPr id="320" name="Freeform 1354">
              <a:extLst>
                <a:ext uri="{FF2B5EF4-FFF2-40B4-BE49-F238E27FC236}">
                  <a16:creationId xmlns:a16="http://schemas.microsoft.com/office/drawing/2014/main" id="{A2C49197-BB26-B44E-A352-6B483475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-1816100"/>
              <a:ext cx="6553200" cy="12395201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Oval 1355">
              <a:extLst>
                <a:ext uri="{FF2B5EF4-FFF2-40B4-BE49-F238E27FC236}">
                  <a16:creationId xmlns:a16="http://schemas.microsoft.com/office/drawing/2014/main" id="{D5217AD3-8BF5-F44E-9DAD-5B4FC326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2" name="Group 2654">
            <a:extLst>
              <a:ext uri="{FF2B5EF4-FFF2-40B4-BE49-F238E27FC236}">
                <a16:creationId xmlns:a16="http://schemas.microsoft.com/office/drawing/2014/main" id="{64EAB543-53ED-A843-BA23-6F098F99A655}"/>
              </a:ext>
            </a:extLst>
          </p:cNvPr>
          <p:cNvGrpSpPr/>
          <p:nvPr userDrawn="1"/>
        </p:nvGrpSpPr>
        <p:grpSpPr>
          <a:xfrm>
            <a:off x="551469" y="3429051"/>
            <a:ext cx="261271" cy="494189"/>
            <a:chOff x="6270614" y="-1816111"/>
            <a:chExt cx="6553188" cy="12395190"/>
          </a:xfrm>
        </p:grpSpPr>
        <p:sp>
          <p:nvSpPr>
            <p:cNvPr id="323" name="Freeform 1354">
              <a:extLst>
                <a:ext uri="{FF2B5EF4-FFF2-40B4-BE49-F238E27FC236}">
                  <a16:creationId xmlns:a16="http://schemas.microsoft.com/office/drawing/2014/main" id="{87A66837-BC85-314C-9C5D-1B6151E6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14" y="-1816111"/>
              <a:ext cx="6553188" cy="12395190"/>
            </a:xfrm>
            <a:custGeom>
              <a:avLst/>
              <a:gdLst>
                <a:gd name="T0" fmla="*/ 132 w 132"/>
                <a:gd name="T1" fmla="*/ 66 h 253"/>
                <a:gd name="T2" fmla="*/ 66 w 132"/>
                <a:gd name="T3" fmla="*/ 0 h 253"/>
                <a:gd name="T4" fmla="*/ 0 w 132"/>
                <a:gd name="T5" fmla="*/ 66 h 253"/>
                <a:gd name="T6" fmla="*/ 4 w 132"/>
                <a:gd name="T7" fmla="*/ 89 h 253"/>
                <a:gd name="T8" fmla="*/ 4 w 132"/>
                <a:gd name="T9" fmla="*/ 89 h 253"/>
                <a:gd name="T10" fmla="*/ 64 w 132"/>
                <a:gd name="T11" fmla="*/ 253 h 253"/>
                <a:gd name="T12" fmla="*/ 128 w 132"/>
                <a:gd name="T13" fmla="*/ 89 h 253"/>
                <a:gd name="T14" fmla="*/ 128 w 132"/>
                <a:gd name="T15" fmla="*/ 89 h 253"/>
                <a:gd name="T16" fmla="*/ 132 w 132"/>
                <a:gd name="T17" fmla="*/ 6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53">
                  <a:moveTo>
                    <a:pt x="132" y="66"/>
                  </a:moveTo>
                  <a:cubicBezTo>
                    <a:pt x="132" y="30"/>
                    <a:pt x="102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74"/>
                    <a:pt x="2" y="82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0" y="82"/>
                    <a:pt x="132" y="74"/>
                    <a:pt x="132" y="6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Oval 1355">
              <a:extLst>
                <a:ext uri="{FF2B5EF4-FFF2-40B4-BE49-F238E27FC236}">
                  <a16:creationId xmlns:a16="http://schemas.microsoft.com/office/drawing/2014/main" id="{4871BCE7-88B9-2640-A431-6C2492E8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6" y="-247650"/>
              <a:ext cx="3376613" cy="3332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325" name="Image 324">
            <a:extLst>
              <a:ext uri="{FF2B5EF4-FFF2-40B4-BE49-F238E27FC236}">
                <a16:creationId xmlns:a16="http://schemas.microsoft.com/office/drawing/2014/main" id="{F2BA948B-92EA-3749-9A37-93A27BA1A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0117" y="2450517"/>
            <a:ext cx="1810968" cy="976138"/>
          </a:xfrm>
          <a:prstGeom prst="rect">
            <a:avLst/>
          </a:prstGeom>
        </p:spPr>
      </p:pic>
      <p:grpSp>
        <p:nvGrpSpPr>
          <p:cNvPr id="326" name="Groupe 325">
            <a:extLst>
              <a:ext uri="{FF2B5EF4-FFF2-40B4-BE49-F238E27FC236}">
                <a16:creationId xmlns:a16="http://schemas.microsoft.com/office/drawing/2014/main" id="{557531A6-4918-934F-91FA-2D715E954F85}"/>
              </a:ext>
            </a:extLst>
          </p:cNvPr>
          <p:cNvGrpSpPr/>
          <p:nvPr userDrawn="1"/>
        </p:nvGrpSpPr>
        <p:grpSpPr>
          <a:xfrm>
            <a:off x="467602" y="2594965"/>
            <a:ext cx="1932178" cy="967849"/>
            <a:chOff x="604525" y="1821096"/>
            <a:chExt cx="3320464" cy="1757302"/>
          </a:xfrm>
        </p:grpSpPr>
        <p:pic>
          <p:nvPicPr>
            <p:cNvPr id="327" name="Image 3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B58B0FE-52B4-9E42-9B47-8322F505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25" y="1821096"/>
              <a:ext cx="3320464" cy="1757302"/>
            </a:xfrm>
            <a:prstGeom prst="rect">
              <a:avLst/>
            </a:prstGeom>
          </p:spPr>
        </p:pic>
        <p:pic>
          <p:nvPicPr>
            <p:cNvPr id="328" name="Image 327">
              <a:extLst>
                <a:ext uri="{FF2B5EF4-FFF2-40B4-BE49-F238E27FC236}">
                  <a16:creationId xmlns:a16="http://schemas.microsoft.com/office/drawing/2014/main" id="{8D5D118F-AA38-6547-BB77-9D9AEC010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490" t="45944" r="30709" b="31646"/>
            <a:stretch/>
          </p:blipFill>
          <p:spPr>
            <a:xfrm>
              <a:off x="2471183" y="2611401"/>
              <a:ext cx="449521" cy="416471"/>
            </a:xfrm>
            <a:prstGeom prst="rect">
              <a:avLst/>
            </a:prstGeom>
          </p:spPr>
        </p:pic>
      </p:grpSp>
      <p:pic>
        <p:nvPicPr>
          <p:cNvPr id="329" name="Image 328">
            <a:extLst>
              <a:ext uri="{FF2B5EF4-FFF2-40B4-BE49-F238E27FC236}">
                <a16:creationId xmlns:a16="http://schemas.microsoft.com/office/drawing/2014/main" id="{ABF118D1-D0D8-6E4B-A827-1F5A1777B1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42465" y="3038071"/>
            <a:ext cx="1693274" cy="964175"/>
          </a:xfrm>
          <a:prstGeom prst="rect">
            <a:avLst/>
          </a:prstGeom>
        </p:spPr>
      </p:pic>
      <p:pic>
        <p:nvPicPr>
          <p:cNvPr id="330" name="Image 329">
            <a:extLst>
              <a:ext uri="{FF2B5EF4-FFF2-40B4-BE49-F238E27FC236}">
                <a16:creationId xmlns:a16="http://schemas.microsoft.com/office/drawing/2014/main" id="{7E345598-36DA-7647-9A0E-1E68D1C4F6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00784" y="2457280"/>
            <a:ext cx="1575216" cy="919898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64E9CE77-6EBE-234F-9CC2-72D7183E45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77617" y="3698304"/>
            <a:ext cx="1575216" cy="970644"/>
          </a:xfrm>
          <a:prstGeom prst="rect">
            <a:avLst/>
          </a:prstGeom>
        </p:spPr>
      </p:pic>
      <p:pic>
        <p:nvPicPr>
          <p:cNvPr id="332" name="Image 331">
            <a:extLst>
              <a:ext uri="{FF2B5EF4-FFF2-40B4-BE49-F238E27FC236}">
                <a16:creationId xmlns:a16="http://schemas.microsoft.com/office/drawing/2014/main" id="{FC773178-35BC-8A4F-92FC-8DB27866C0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28472" y="3178393"/>
            <a:ext cx="1666892" cy="977786"/>
          </a:xfrm>
          <a:prstGeom prst="rect">
            <a:avLst/>
          </a:prstGeom>
        </p:spPr>
      </p:pic>
      <p:pic>
        <p:nvPicPr>
          <p:cNvPr id="333" name="Image 332">
            <a:extLst>
              <a:ext uri="{FF2B5EF4-FFF2-40B4-BE49-F238E27FC236}">
                <a16:creationId xmlns:a16="http://schemas.microsoft.com/office/drawing/2014/main" id="{E86CFD50-4923-3849-BBDE-E6C27C6E963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02172" y="3491585"/>
            <a:ext cx="1726803" cy="997329"/>
          </a:xfrm>
          <a:prstGeom prst="rect">
            <a:avLst/>
          </a:prstGeom>
        </p:spPr>
      </p:pic>
      <p:pic>
        <p:nvPicPr>
          <p:cNvPr id="334" name="Image 333">
            <a:extLst>
              <a:ext uri="{FF2B5EF4-FFF2-40B4-BE49-F238E27FC236}">
                <a16:creationId xmlns:a16="http://schemas.microsoft.com/office/drawing/2014/main" id="{2E3E8DDC-3C88-E244-82A5-0C3CCC8D92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942562" y="3139217"/>
            <a:ext cx="1726161" cy="1066158"/>
          </a:xfrm>
          <a:prstGeom prst="rect">
            <a:avLst/>
          </a:prstGeom>
        </p:spPr>
      </p:pic>
      <p:pic>
        <p:nvPicPr>
          <p:cNvPr id="335" name="Image 334">
            <a:extLst>
              <a:ext uri="{FF2B5EF4-FFF2-40B4-BE49-F238E27FC236}">
                <a16:creationId xmlns:a16="http://schemas.microsoft.com/office/drawing/2014/main" id="{167A81DB-45EC-4946-B342-BA654E14DC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18598" y="1667510"/>
            <a:ext cx="1808726" cy="957239"/>
          </a:xfrm>
          <a:prstGeom prst="rect">
            <a:avLst/>
          </a:prstGeom>
        </p:spPr>
      </p:pic>
      <p:sp>
        <p:nvSpPr>
          <p:cNvPr id="336" name="Rectangle 335">
            <a:extLst>
              <a:ext uri="{FF2B5EF4-FFF2-40B4-BE49-F238E27FC236}">
                <a16:creationId xmlns:a16="http://schemas.microsoft.com/office/drawing/2014/main" id="{043DF359-5148-0645-ADE2-FF49A2679E90}"/>
              </a:ext>
            </a:extLst>
          </p:cNvPr>
          <p:cNvSpPr/>
          <p:nvPr userDrawn="1"/>
        </p:nvSpPr>
        <p:spPr>
          <a:xfrm>
            <a:off x="475953" y="5463593"/>
            <a:ext cx="2417289" cy="728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CHIFFRES</a:t>
            </a:r>
          </a:p>
          <a:p>
            <a:pPr>
              <a:lnSpc>
                <a:spcPts val="2100"/>
              </a:lnSpc>
              <a:spcBef>
                <a:spcPts val="700"/>
              </a:spcBef>
            </a:pPr>
            <a:r>
              <a:rPr lang="fr-FR" sz="2000" b="1">
                <a:solidFill>
                  <a:srgbClr val="FC5A51"/>
                </a:solidFill>
                <a:latin typeface="FranceTV Brown" panose="020B0504020101010102" pitchFamily="34" charset="77"/>
              </a:rPr>
              <a:t>CLÉS</a:t>
            </a:r>
            <a:endParaRPr lang="fr-FR" sz="1600">
              <a:latin typeface="FranceTV Brown Light" panose="020B0404020101010102" pitchFamily="34" charset="77"/>
            </a:endParaRPr>
          </a:p>
        </p:txBody>
      </p: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09D7B70B-40C5-2841-8076-CD6FC524AAD4}"/>
              </a:ext>
            </a:extLst>
          </p:cNvPr>
          <p:cNvCxnSpPr>
            <a:cxnSpLocks/>
          </p:cNvCxnSpPr>
          <p:nvPr userDrawn="1"/>
        </p:nvCxnSpPr>
        <p:spPr>
          <a:xfrm>
            <a:off x="2184570" y="5478419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D8EEFD64-2A3A-FF41-AFAA-56BC7CD633F8}"/>
              </a:ext>
            </a:extLst>
          </p:cNvPr>
          <p:cNvGrpSpPr/>
          <p:nvPr userDrawn="1"/>
        </p:nvGrpSpPr>
        <p:grpSpPr>
          <a:xfrm>
            <a:off x="2658936" y="5205622"/>
            <a:ext cx="778900" cy="701475"/>
            <a:chOff x="2658936" y="5205622"/>
            <a:chExt cx="778900" cy="701475"/>
          </a:xfrm>
        </p:grpSpPr>
        <p:sp>
          <p:nvSpPr>
            <p:cNvPr id="339" name="Graphique 5">
              <a:extLst>
                <a:ext uri="{FF2B5EF4-FFF2-40B4-BE49-F238E27FC236}">
                  <a16:creationId xmlns:a16="http://schemas.microsoft.com/office/drawing/2014/main" id="{CA863AAA-CE4C-1845-8FF8-28F0E16C789D}"/>
                </a:ext>
              </a:extLst>
            </p:cNvPr>
            <p:cNvSpPr/>
            <p:nvPr userDrawn="1"/>
          </p:nvSpPr>
          <p:spPr>
            <a:xfrm>
              <a:off x="2658936" y="5205622"/>
              <a:ext cx="778900" cy="701475"/>
            </a:xfrm>
            <a:custGeom>
              <a:avLst/>
              <a:gdLst>
                <a:gd name="connsiteX0" fmla="*/ 3333655 w 3353737"/>
                <a:gd name="connsiteY0" fmla="*/ 1227760 h 3020364"/>
                <a:gd name="connsiteX1" fmla="*/ 3235230 w 3353737"/>
                <a:gd name="connsiteY1" fmla="*/ 1227125 h 3020364"/>
                <a:gd name="connsiteX2" fmla="*/ 3019330 w 3353737"/>
                <a:gd name="connsiteY2" fmla="*/ 1439850 h 3020364"/>
                <a:gd name="connsiteX3" fmla="*/ 2404650 w 3353737"/>
                <a:gd name="connsiteY3" fmla="*/ 292405 h 3020364"/>
                <a:gd name="connsiteX4" fmla="*/ 293274 w 3353737"/>
                <a:gd name="connsiteY4" fmla="*/ 615620 h 3020364"/>
                <a:gd name="connsiteX5" fmla="*/ 17684 w 3353737"/>
                <a:gd name="connsiteY5" fmla="*/ 1738300 h 3020364"/>
                <a:gd name="connsiteX6" fmla="*/ 616489 w 3353737"/>
                <a:gd name="connsiteY6" fmla="*/ 2726995 h 3020364"/>
                <a:gd name="connsiteX7" fmla="*/ 1508664 w 3353737"/>
                <a:gd name="connsiteY7" fmla="*/ 3020365 h 3020364"/>
                <a:gd name="connsiteX8" fmla="*/ 1902364 w 3353737"/>
                <a:gd name="connsiteY8" fmla="*/ 2968295 h 3020364"/>
                <a:gd name="connsiteX9" fmla="*/ 1951895 w 3353737"/>
                <a:gd name="connsiteY9" fmla="*/ 2882570 h 3020364"/>
                <a:gd name="connsiteX10" fmla="*/ 1866170 w 3353737"/>
                <a:gd name="connsiteY10" fmla="*/ 2833040 h 3020364"/>
                <a:gd name="connsiteX11" fmla="*/ 699039 w 3353737"/>
                <a:gd name="connsiteY11" fmla="*/ 2613965 h 3020364"/>
                <a:gd name="connsiteX12" fmla="*/ 155479 w 3353737"/>
                <a:gd name="connsiteY12" fmla="*/ 1716710 h 3020364"/>
                <a:gd name="connsiteX13" fmla="*/ 405669 w 3353737"/>
                <a:gd name="connsiteY13" fmla="*/ 698170 h 3020364"/>
                <a:gd name="connsiteX14" fmla="*/ 2322100 w 3353737"/>
                <a:gd name="connsiteY14" fmla="*/ 404800 h 3020364"/>
                <a:gd name="connsiteX15" fmla="*/ 2880264 w 3353737"/>
                <a:gd name="connsiteY15" fmla="*/ 1451280 h 3020364"/>
                <a:gd name="connsiteX16" fmla="*/ 2654839 w 3353737"/>
                <a:gd name="connsiteY16" fmla="*/ 1222680 h 3020364"/>
                <a:gd name="connsiteX17" fmla="*/ 2556414 w 3353737"/>
                <a:gd name="connsiteY17" fmla="*/ 1222045 h 3020364"/>
                <a:gd name="connsiteX18" fmla="*/ 2555780 w 3353737"/>
                <a:gd name="connsiteY18" fmla="*/ 1320470 h 3020364"/>
                <a:gd name="connsiteX19" fmla="*/ 2892964 w 3353737"/>
                <a:gd name="connsiteY19" fmla="*/ 1662735 h 3020364"/>
                <a:gd name="connsiteX20" fmla="*/ 2942495 w 3353737"/>
                <a:gd name="connsiteY20" fmla="*/ 1683690 h 3020364"/>
                <a:gd name="connsiteX21" fmla="*/ 2943130 w 3353737"/>
                <a:gd name="connsiteY21" fmla="*/ 1683690 h 3020364"/>
                <a:gd name="connsiteX22" fmla="*/ 2992025 w 3353737"/>
                <a:gd name="connsiteY22" fmla="*/ 1663370 h 3020364"/>
                <a:gd name="connsiteX23" fmla="*/ 3334289 w 3353737"/>
                <a:gd name="connsiteY23" fmla="*/ 1326185 h 3020364"/>
                <a:gd name="connsiteX24" fmla="*/ 3333655 w 3353737"/>
                <a:gd name="connsiteY24" fmla="*/ 1227760 h 30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53737" h="3020364">
                  <a:moveTo>
                    <a:pt x="3333655" y="1227760"/>
                  </a:moveTo>
                  <a:cubicBezTo>
                    <a:pt x="3306350" y="1200455"/>
                    <a:pt x="3262534" y="1199820"/>
                    <a:pt x="3235230" y="1227125"/>
                  </a:cubicBezTo>
                  <a:lnTo>
                    <a:pt x="3019330" y="1439850"/>
                  </a:lnTo>
                  <a:cubicBezTo>
                    <a:pt x="2997739" y="982015"/>
                    <a:pt x="2774220" y="564185"/>
                    <a:pt x="2404650" y="292405"/>
                  </a:cubicBezTo>
                  <a:cubicBezTo>
                    <a:pt x="1733454" y="-200355"/>
                    <a:pt x="786669" y="-55575"/>
                    <a:pt x="293274" y="615620"/>
                  </a:cubicBezTo>
                  <a:cubicBezTo>
                    <a:pt x="54514" y="940740"/>
                    <a:pt x="-43276" y="1339520"/>
                    <a:pt x="17684" y="1738300"/>
                  </a:cubicBezTo>
                  <a:cubicBezTo>
                    <a:pt x="78644" y="2137080"/>
                    <a:pt x="291369" y="2488235"/>
                    <a:pt x="616489" y="2726995"/>
                  </a:cubicBezTo>
                  <a:cubicBezTo>
                    <a:pt x="879379" y="2920035"/>
                    <a:pt x="1190529" y="3020365"/>
                    <a:pt x="1508664" y="3020365"/>
                  </a:cubicBezTo>
                  <a:cubicBezTo>
                    <a:pt x="1640109" y="3020365"/>
                    <a:pt x="1772189" y="3003220"/>
                    <a:pt x="1902364" y="2968295"/>
                  </a:cubicBezTo>
                  <a:cubicBezTo>
                    <a:pt x="1939829" y="2958135"/>
                    <a:pt x="1961420" y="2920035"/>
                    <a:pt x="1951895" y="2882570"/>
                  </a:cubicBezTo>
                  <a:cubicBezTo>
                    <a:pt x="1941734" y="2845105"/>
                    <a:pt x="1903634" y="2822880"/>
                    <a:pt x="1866170" y="2833040"/>
                  </a:cubicBezTo>
                  <a:cubicBezTo>
                    <a:pt x="1461675" y="2941625"/>
                    <a:pt x="1036225" y="2861615"/>
                    <a:pt x="699039" y="2613965"/>
                  </a:cubicBezTo>
                  <a:cubicBezTo>
                    <a:pt x="403764" y="2397430"/>
                    <a:pt x="210724" y="2078660"/>
                    <a:pt x="155479" y="1716710"/>
                  </a:cubicBezTo>
                  <a:cubicBezTo>
                    <a:pt x="100234" y="1354760"/>
                    <a:pt x="189134" y="992810"/>
                    <a:pt x="405669" y="698170"/>
                  </a:cubicBezTo>
                  <a:cubicBezTo>
                    <a:pt x="853344" y="89205"/>
                    <a:pt x="1712500" y="-42240"/>
                    <a:pt x="2322100" y="404800"/>
                  </a:cubicBezTo>
                  <a:cubicBezTo>
                    <a:pt x="2658650" y="652450"/>
                    <a:pt x="2861850" y="1033450"/>
                    <a:pt x="2880264" y="1451280"/>
                  </a:cubicBezTo>
                  <a:lnTo>
                    <a:pt x="2654839" y="1222680"/>
                  </a:lnTo>
                  <a:cubicBezTo>
                    <a:pt x="2627534" y="1195375"/>
                    <a:pt x="2583720" y="1194740"/>
                    <a:pt x="2556414" y="1222045"/>
                  </a:cubicBezTo>
                  <a:cubicBezTo>
                    <a:pt x="2529109" y="1249350"/>
                    <a:pt x="2528475" y="1293165"/>
                    <a:pt x="2555780" y="1320470"/>
                  </a:cubicBezTo>
                  <a:lnTo>
                    <a:pt x="2892964" y="1662735"/>
                  </a:lnTo>
                  <a:cubicBezTo>
                    <a:pt x="2905664" y="1676070"/>
                    <a:pt x="2923445" y="1683690"/>
                    <a:pt x="2942495" y="1683690"/>
                  </a:cubicBezTo>
                  <a:cubicBezTo>
                    <a:pt x="2942495" y="1683690"/>
                    <a:pt x="2943130" y="1683690"/>
                    <a:pt x="2943130" y="1683690"/>
                  </a:cubicBezTo>
                  <a:cubicBezTo>
                    <a:pt x="2961545" y="1683690"/>
                    <a:pt x="2979325" y="1676705"/>
                    <a:pt x="2992025" y="1663370"/>
                  </a:cubicBezTo>
                  <a:lnTo>
                    <a:pt x="3334289" y="1326185"/>
                  </a:lnTo>
                  <a:cubicBezTo>
                    <a:pt x="3360325" y="1298880"/>
                    <a:pt x="3360325" y="1255065"/>
                    <a:pt x="3333655" y="1227760"/>
                  </a:cubicBezTo>
                  <a:close/>
                </a:path>
              </a:pathLst>
            </a:custGeom>
            <a:solidFill>
              <a:srgbClr val="FA7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Graphique 5">
              <a:extLst>
                <a:ext uri="{FF2B5EF4-FFF2-40B4-BE49-F238E27FC236}">
                  <a16:creationId xmlns:a16="http://schemas.microsoft.com/office/drawing/2014/main" id="{6E020987-FFC1-6249-8F47-A741DB76EFAA}"/>
                </a:ext>
              </a:extLst>
            </p:cNvPr>
            <p:cNvSpPr/>
            <p:nvPr userDrawn="1"/>
          </p:nvSpPr>
          <p:spPr>
            <a:xfrm>
              <a:off x="2891929" y="5386619"/>
              <a:ext cx="156473" cy="215760"/>
            </a:xfrm>
            <a:custGeom>
              <a:avLst/>
              <a:gdLst>
                <a:gd name="connsiteX0" fmla="*/ 534035 w 673734"/>
                <a:gd name="connsiteY0" fmla="*/ 69850 h 929004"/>
                <a:gd name="connsiteX1" fmla="*/ 534035 w 673734"/>
                <a:gd name="connsiteY1" fmla="*/ 789305 h 929004"/>
                <a:gd name="connsiteX2" fmla="*/ 69850 w 673734"/>
                <a:gd name="connsiteY2" fmla="*/ 789305 h 929004"/>
                <a:gd name="connsiteX3" fmla="*/ 0 w 673734"/>
                <a:gd name="connsiteY3" fmla="*/ 859155 h 929004"/>
                <a:gd name="connsiteX4" fmla="*/ 69850 w 673734"/>
                <a:gd name="connsiteY4" fmla="*/ 929005 h 929004"/>
                <a:gd name="connsiteX5" fmla="*/ 603885 w 673734"/>
                <a:gd name="connsiteY5" fmla="*/ 929005 h 929004"/>
                <a:gd name="connsiteX6" fmla="*/ 673735 w 673734"/>
                <a:gd name="connsiteY6" fmla="*/ 859155 h 929004"/>
                <a:gd name="connsiteX7" fmla="*/ 673735 w 673734"/>
                <a:gd name="connsiteY7" fmla="*/ 69850 h 929004"/>
                <a:gd name="connsiteX8" fmla="*/ 603885 w 673734"/>
                <a:gd name="connsiteY8" fmla="*/ 0 h 929004"/>
                <a:gd name="connsiteX9" fmla="*/ 534035 w 673734"/>
                <a:gd name="connsiteY9" fmla="*/ 69850 h 9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734" h="929004">
                  <a:moveTo>
                    <a:pt x="534035" y="69850"/>
                  </a:moveTo>
                  <a:lnTo>
                    <a:pt x="534035" y="789305"/>
                  </a:lnTo>
                  <a:lnTo>
                    <a:pt x="69850" y="789305"/>
                  </a:lnTo>
                  <a:cubicBezTo>
                    <a:pt x="31115" y="789305"/>
                    <a:pt x="0" y="820420"/>
                    <a:pt x="0" y="859155"/>
                  </a:cubicBezTo>
                  <a:cubicBezTo>
                    <a:pt x="0" y="897890"/>
                    <a:pt x="31115" y="929005"/>
                    <a:pt x="69850" y="929005"/>
                  </a:cubicBezTo>
                  <a:lnTo>
                    <a:pt x="603885" y="929005"/>
                  </a:lnTo>
                  <a:cubicBezTo>
                    <a:pt x="642620" y="929005"/>
                    <a:pt x="673735" y="897890"/>
                    <a:pt x="673735" y="859155"/>
                  </a:cubicBezTo>
                  <a:lnTo>
                    <a:pt x="673735" y="69850"/>
                  </a:lnTo>
                  <a:cubicBezTo>
                    <a:pt x="673735" y="31115"/>
                    <a:pt x="642620" y="0"/>
                    <a:pt x="603885" y="0"/>
                  </a:cubicBezTo>
                  <a:cubicBezTo>
                    <a:pt x="565150" y="0"/>
                    <a:pt x="534035" y="31750"/>
                    <a:pt x="534035" y="69850"/>
                  </a:cubicBezTo>
                  <a:close/>
                </a:path>
              </a:pathLst>
            </a:custGeom>
            <a:solidFill>
              <a:srgbClr val="F2494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52FFBC-7D17-824B-83CA-D3370A660680}"/>
              </a:ext>
            </a:extLst>
          </p:cNvPr>
          <p:cNvGrpSpPr/>
          <p:nvPr userDrawn="1"/>
        </p:nvGrpSpPr>
        <p:grpSpPr>
          <a:xfrm>
            <a:off x="7187180" y="5305237"/>
            <a:ext cx="708612" cy="665443"/>
            <a:chOff x="7187180" y="5305237"/>
            <a:chExt cx="708612" cy="665443"/>
          </a:xfrm>
        </p:grpSpPr>
        <p:sp>
          <p:nvSpPr>
            <p:cNvPr id="341" name="Graphique 10">
              <a:extLst>
                <a:ext uri="{FF2B5EF4-FFF2-40B4-BE49-F238E27FC236}">
                  <a16:creationId xmlns:a16="http://schemas.microsoft.com/office/drawing/2014/main" id="{BAD1CCF9-9CD3-6541-B2F4-97D524DCFD69}"/>
                </a:ext>
              </a:extLst>
            </p:cNvPr>
            <p:cNvSpPr/>
            <p:nvPr userDrawn="1"/>
          </p:nvSpPr>
          <p:spPr>
            <a:xfrm>
              <a:off x="7187180" y="5500237"/>
              <a:ext cx="672926" cy="470443"/>
            </a:xfrm>
            <a:custGeom>
              <a:avLst/>
              <a:gdLst>
                <a:gd name="connsiteX0" fmla="*/ 766114 w 766983"/>
                <a:gd name="connsiteY0" fmla="*/ 294282 h 536198"/>
                <a:gd name="connsiteX1" fmla="*/ 704612 w 766983"/>
                <a:gd name="connsiteY1" fmla="*/ 246962 h 536198"/>
                <a:gd name="connsiteX2" fmla="*/ 591563 w 766983"/>
                <a:gd name="connsiteY2" fmla="*/ 231143 h 536198"/>
                <a:gd name="connsiteX3" fmla="*/ 591563 w 766983"/>
                <a:gd name="connsiteY3" fmla="*/ 68048 h 536198"/>
                <a:gd name="connsiteX4" fmla="*/ 588291 w 766983"/>
                <a:gd name="connsiteY4" fmla="*/ 58911 h 536198"/>
                <a:gd name="connsiteX5" fmla="*/ 527334 w 766983"/>
                <a:gd name="connsiteY5" fmla="*/ 16091 h 536198"/>
                <a:gd name="connsiteX6" fmla="*/ 400921 w 766983"/>
                <a:gd name="connsiteY6" fmla="*/ 0 h 536198"/>
                <a:gd name="connsiteX7" fmla="*/ 275872 w 766983"/>
                <a:gd name="connsiteY7" fmla="*/ 16091 h 536198"/>
                <a:gd name="connsiteX8" fmla="*/ 215052 w 766983"/>
                <a:gd name="connsiteY8" fmla="*/ 67911 h 536198"/>
                <a:gd name="connsiteX9" fmla="*/ 215461 w 766983"/>
                <a:gd name="connsiteY9" fmla="*/ 72957 h 536198"/>
                <a:gd name="connsiteX10" fmla="*/ 217098 w 766983"/>
                <a:gd name="connsiteY10" fmla="*/ 142641 h 536198"/>
                <a:gd name="connsiteX11" fmla="*/ 3273 w 766983"/>
                <a:gd name="connsiteY11" fmla="*/ 288009 h 536198"/>
                <a:gd name="connsiteX12" fmla="*/ 0 w 766983"/>
                <a:gd name="connsiteY12" fmla="*/ 322101 h 536198"/>
                <a:gd name="connsiteX13" fmla="*/ 182733 w 766983"/>
                <a:gd name="connsiteY13" fmla="*/ 504834 h 536198"/>
                <a:gd name="connsiteX14" fmla="*/ 297964 w 766983"/>
                <a:gd name="connsiteY14" fmla="*/ 463923 h 536198"/>
                <a:gd name="connsiteX15" fmla="*/ 395876 w 766983"/>
                <a:gd name="connsiteY15" fmla="*/ 474560 h 536198"/>
                <a:gd name="connsiteX16" fmla="*/ 580790 w 766983"/>
                <a:gd name="connsiteY16" fmla="*/ 536198 h 536198"/>
                <a:gd name="connsiteX17" fmla="*/ 705976 w 766983"/>
                <a:gd name="connsiteY17" fmla="*/ 519834 h 536198"/>
                <a:gd name="connsiteX18" fmla="*/ 766796 w 766983"/>
                <a:gd name="connsiteY18" fmla="*/ 467878 h 536198"/>
                <a:gd name="connsiteX19" fmla="*/ 766796 w 766983"/>
                <a:gd name="connsiteY19" fmla="*/ 300146 h 536198"/>
                <a:gd name="connsiteX20" fmla="*/ 766114 w 766983"/>
                <a:gd name="connsiteY20" fmla="*/ 294282 h 536198"/>
                <a:gd name="connsiteX21" fmla="*/ 559108 w 766983"/>
                <a:gd name="connsiteY21" fmla="*/ 152596 h 536198"/>
                <a:gd name="connsiteX22" fmla="*/ 518607 w 766983"/>
                <a:gd name="connsiteY22" fmla="*/ 175233 h 536198"/>
                <a:gd name="connsiteX23" fmla="*/ 401058 w 766983"/>
                <a:gd name="connsiteY23" fmla="*/ 190097 h 536198"/>
                <a:gd name="connsiteX24" fmla="*/ 297009 w 766983"/>
                <a:gd name="connsiteY24" fmla="*/ 178642 h 536198"/>
                <a:gd name="connsiteX25" fmla="*/ 295782 w 766983"/>
                <a:gd name="connsiteY25" fmla="*/ 178369 h 536198"/>
                <a:gd name="connsiteX26" fmla="*/ 247917 w 766983"/>
                <a:gd name="connsiteY26" fmla="*/ 151368 h 536198"/>
                <a:gd name="connsiteX27" fmla="*/ 246826 w 766983"/>
                <a:gd name="connsiteY27" fmla="*/ 108276 h 536198"/>
                <a:gd name="connsiteX28" fmla="*/ 279827 w 766983"/>
                <a:gd name="connsiteY28" fmla="*/ 120958 h 536198"/>
                <a:gd name="connsiteX29" fmla="*/ 400921 w 766983"/>
                <a:gd name="connsiteY29" fmla="*/ 135822 h 536198"/>
                <a:gd name="connsiteX30" fmla="*/ 527198 w 766983"/>
                <a:gd name="connsiteY30" fmla="*/ 119731 h 536198"/>
                <a:gd name="connsiteX31" fmla="*/ 560881 w 766983"/>
                <a:gd name="connsiteY31" fmla="*/ 106231 h 536198"/>
                <a:gd name="connsiteX32" fmla="*/ 560881 w 766983"/>
                <a:gd name="connsiteY32" fmla="*/ 145368 h 536198"/>
                <a:gd name="connsiteX33" fmla="*/ 559108 w 766983"/>
                <a:gd name="connsiteY33" fmla="*/ 152596 h 536198"/>
                <a:gd name="connsiteX34" fmla="*/ 285145 w 766983"/>
                <a:gd name="connsiteY34" fmla="*/ 45274 h 536198"/>
                <a:gd name="connsiteX35" fmla="*/ 401194 w 766983"/>
                <a:gd name="connsiteY35" fmla="*/ 30410 h 536198"/>
                <a:gd name="connsiteX36" fmla="*/ 518743 w 766983"/>
                <a:gd name="connsiteY36" fmla="*/ 45274 h 536198"/>
                <a:gd name="connsiteX37" fmla="*/ 559108 w 766983"/>
                <a:gd name="connsiteY37" fmla="*/ 67911 h 536198"/>
                <a:gd name="connsiteX38" fmla="*/ 518607 w 766983"/>
                <a:gd name="connsiteY38" fmla="*/ 90548 h 536198"/>
                <a:gd name="connsiteX39" fmla="*/ 401194 w 766983"/>
                <a:gd name="connsiteY39" fmla="*/ 105412 h 536198"/>
                <a:gd name="connsiteX40" fmla="*/ 288691 w 766983"/>
                <a:gd name="connsiteY40" fmla="*/ 91639 h 536198"/>
                <a:gd name="connsiteX41" fmla="*/ 245871 w 766983"/>
                <a:gd name="connsiteY41" fmla="*/ 68320 h 536198"/>
                <a:gd name="connsiteX42" fmla="*/ 245735 w 766983"/>
                <a:gd name="connsiteY42" fmla="*/ 67911 h 536198"/>
                <a:gd name="connsiteX43" fmla="*/ 285145 w 766983"/>
                <a:gd name="connsiteY43" fmla="*/ 45274 h 536198"/>
                <a:gd name="connsiteX44" fmla="*/ 285554 w 766983"/>
                <a:gd name="connsiteY44" fmla="*/ 434604 h 536198"/>
                <a:gd name="connsiteX45" fmla="*/ 70502 w 766983"/>
                <a:gd name="connsiteY45" fmla="*/ 424513 h 536198"/>
                <a:gd name="connsiteX46" fmla="*/ 80593 w 766983"/>
                <a:gd name="connsiteY46" fmla="*/ 209461 h 536198"/>
                <a:gd name="connsiteX47" fmla="*/ 183006 w 766983"/>
                <a:gd name="connsiteY47" fmla="*/ 169778 h 536198"/>
                <a:gd name="connsiteX48" fmla="*/ 228143 w 766983"/>
                <a:gd name="connsiteY48" fmla="*/ 176460 h 536198"/>
                <a:gd name="connsiteX49" fmla="*/ 332328 w 766983"/>
                <a:gd name="connsiteY49" fmla="*/ 291145 h 536198"/>
                <a:gd name="connsiteX50" fmla="*/ 335328 w 766983"/>
                <a:gd name="connsiteY50" fmla="*/ 321828 h 536198"/>
                <a:gd name="connsiteX51" fmla="*/ 285554 w 766983"/>
                <a:gd name="connsiteY51" fmla="*/ 434604 h 536198"/>
                <a:gd name="connsiteX52" fmla="*/ 324419 w 766983"/>
                <a:gd name="connsiteY52" fmla="*/ 437877 h 536198"/>
                <a:gd name="connsiteX53" fmla="*/ 353738 w 766983"/>
                <a:gd name="connsiteY53" fmla="*/ 387694 h 536198"/>
                <a:gd name="connsiteX54" fmla="*/ 394512 w 766983"/>
                <a:gd name="connsiteY54" fmla="*/ 389739 h 536198"/>
                <a:gd name="connsiteX55" fmla="*/ 394512 w 766983"/>
                <a:gd name="connsiteY55" fmla="*/ 392466 h 536198"/>
                <a:gd name="connsiteX56" fmla="*/ 395330 w 766983"/>
                <a:gd name="connsiteY56" fmla="*/ 444286 h 536198"/>
                <a:gd name="connsiteX57" fmla="*/ 324419 w 766983"/>
                <a:gd name="connsiteY57" fmla="*/ 437877 h 536198"/>
                <a:gd name="connsiteX58" fmla="*/ 365057 w 766983"/>
                <a:gd name="connsiteY58" fmla="*/ 303827 h 536198"/>
                <a:gd name="connsiteX59" fmla="*/ 392876 w 766983"/>
                <a:gd name="connsiteY59" fmla="*/ 304918 h 536198"/>
                <a:gd name="connsiteX60" fmla="*/ 393012 w 766983"/>
                <a:gd name="connsiteY60" fmla="*/ 306009 h 536198"/>
                <a:gd name="connsiteX61" fmla="*/ 393967 w 766983"/>
                <a:gd name="connsiteY61" fmla="*/ 359056 h 536198"/>
                <a:gd name="connsiteX62" fmla="*/ 362329 w 766983"/>
                <a:gd name="connsiteY62" fmla="*/ 357693 h 536198"/>
                <a:gd name="connsiteX63" fmla="*/ 365875 w 766983"/>
                <a:gd name="connsiteY63" fmla="*/ 321964 h 536198"/>
                <a:gd name="connsiteX64" fmla="*/ 365057 w 766983"/>
                <a:gd name="connsiteY64" fmla="*/ 303827 h 536198"/>
                <a:gd name="connsiteX65" fmla="*/ 402558 w 766983"/>
                <a:gd name="connsiteY65" fmla="*/ 274508 h 536198"/>
                <a:gd name="connsiteX66" fmla="*/ 401194 w 766983"/>
                <a:gd name="connsiteY66" fmla="*/ 274508 h 536198"/>
                <a:gd name="connsiteX67" fmla="*/ 359193 w 766983"/>
                <a:gd name="connsiteY67" fmla="*/ 273008 h 536198"/>
                <a:gd name="connsiteX68" fmla="*/ 331919 w 766983"/>
                <a:gd name="connsiteY68" fmla="*/ 216143 h 536198"/>
                <a:gd name="connsiteX69" fmla="*/ 401058 w 766983"/>
                <a:gd name="connsiteY69" fmla="*/ 220507 h 536198"/>
                <a:gd name="connsiteX70" fmla="*/ 527471 w 766983"/>
                <a:gd name="connsiteY70" fmla="*/ 204415 h 536198"/>
                <a:gd name="connsiteX71" fmla="*/ 561017 w 766983"/>
                <a:gd name="connsiteY71" fmla="*/ 190642 h 536198"/>
                <a:gd name="connsiteX72" fmla="*/ 561017 w 766983"/>
                <a:gd name="connsiteY72" fmla="*/ 231143 h 536198"/>
                <a:gd name="connsiteX73" fmla="*/ 402558 w 766983"/>
                <a:gd name="connsiteY73" fmla="*/ 274508 h 536198"/>
                <a:gd name="connsiteX74" fmla="*/ 423013 w 766983"/>
                <a:gd name="connsiteY74" fmla="*/ 298100 h 536198"/>
                <a:gd name="connsiteX75" fmla="*/ 467060 w 766983"/>
                <a:gd name="connsiteY75" fmla="*/ 275054 h 536198"/>
                <a:gd name="connsiteX76" fmla="*/ 576427 w 766983"/>
                <a:gd name="connsiteY76" fmla="*/ 262099 h 536198"/>
                <a:gd name="connsiteX77" fmla="*/ 578472 w 766983"/>
                <a:gd name="connsiteY77" fmla="*/ 262099 h 536198"/>
                <a:gd name="connsiteX78" fmla="*/ 696021 w 766983"/>
                <a:gd name="connsiteY78" fmla="*/ 276554 h 536198"/>
                <a:gd name="connsiteX79" fmla="*/ 736386 w 766983"/>
                <a:gd name="connsiteY79" fmla="*/ 298645 h 536198"/>
                <a:gd name="connsiteX80" fmla="*/ 736386 w 766983"/>
                <a:gd name="connsiteY80" fmla="*/ 298782 h 536198"/>
                <a:gd name="connsiteX81" fmla="*/ 694658 w 766983"/>
                <a:gd name="connsiteY81" fmla="*/ 321692 h 536198"/>
                <a:gd name="connsiteX82" fmla="*/ 578472 w 766983"/>
                <a:gd name="connsiteY82" fmla="*/ 336010 h 536198"/>
                <a:gd name="connsiteX83" fmla="*/ 467605 w 766983"/>
                <a:gd name="connsiteY83" fmla="*/ 322919 h 536198"/>
                <a:gd name="connsiteX84" fmla="*/ 423831 w 766983"/>
                <a:gd name="connsiteY84" fmla="*/ 300691 h 536198"/>
                <a:gd name="connsiteX85" fmla="*/ 423013 w 766983"/>
                <a:gd name="connsiteY85" fmla="*/ 298100 h 536198"/>
                <a:gd name="connsiteX86" fmla="*/ 736659 w 766983"/>
                <a:gd name="connsiteY86" fmla="*/ 468014 h 536198"/>
                <a:gd name="connsiteX87" fmla="*/ 697385 w 766983"/>
                <a:gd name="connsiteY87" fmla="*/ 490788 h 536198"/>
                <a:gd name="connsiteX88" fmla="*/ 581200 w 766983"/>
                <a:gd name="connsiteY88" fmla="*/ 505788 h 536198"/>
                <a:gd name="connsiteX89" fmla="*/ 465287 w 766983"/>
                <a:gd name="connsiteY89" fmla="*/ 491333 h 536198"/>
                <a:gd name="connsiteX90" fmla="*/ 426286 w 766983"/>
                <a:gd name="connsiteY90" fmla="*/ 468832 h 536198"/>
                <a:gd name="connsiteX91" fmla="*/ 426286 w 766983"/>
                <a:gd name="connsiteY91" fmla="*/ 468560 h 536198"/>
                <a:gd name="connsiteX92" fmla="*/ 425467 w 766983"/>
                <a:gd name="connsiteY92" fmla="*/ 424377 h 536198"/>
                <a:gd name="connsiteX93" fmla="*/ 578063 w 766983"/>
                <a:gd name="connsiteY93" fmla="*/ 451241 h 536198"/>
                <a:gd name="connsiteX94" fmla="*/ 704067 w 766983"/>
                <a:gd name="connsiteY94" fmla="*/ 435150 h 536198"/>
                <a:gd name="connsiteX95" fmla="*/ 736659 w 766983"/>
                <a:gd name="connsiteY95" fmla="*/ 421649 h 536198"/>
                <a:gd name="connsiteX96" fmla="*/ 736659 w 766983"/>
                <a:gd name="connsiteY96" fmla="*/ 468014 h 536198"/>
                <a:gd name="connsiteX97" fmla="*/ 735295 w 766983"/>
                <a:gd name="connsiteY97" fmla="*/ 383466 h 536198"/>
                <a:gd name="connsiteX98" fmla="*/ 695339 w 766983"/>
                <a:gd name="connsiteY98" fmla="*/ 406103 h 536198"/>
                <a:gd name="connsiteX99" fmla="*/ 578199 w 766983"/>
                <a:gd name="connsiteY99" fmla="*/ 420831 h 536198"/>
                <a:gd name="connsiteX100" fmla="*/ 425058 w 766983"/>
                <a:gd name="connsiteY100" fmla="*/ 387285 h 536198"/>
                <a:gd name="connsiteX101" fmla="*/ 424786 w 766983"/>
                <a:gd name="connsiteY101" fmla="*/ 373920 h 536198"/>
                <a:gd name="connsiteX102" fmla="*/ 424240 w 766983"/>
                <a:gd name="connsiteY102" fmla="*/ 339010 h 536198"/>
                <a:gd name="connsiteX103" fmla="*/ 459014 w 766983"/>
                <a:gd name="connsiteY103" fmla="*/ 352238 h 536198"/>
                <a:gd name="connsiteX104" fmla="*/ 578063 w 766983"/>
                <a:gd name="connsiteY104" fmla="*/ 366557 h 536198"/>
                <a:gd name="connsiteX105" fmla="*/ 702840 w 766983"/>
                <a:gd name="connsiteY105" fmla="*/ 351011 h 536198"/>
                <a:gd name="connsiteX106" fmla="*/ 736522 w 766983"/>
                <a:gd name="connsiteY106" fmla="*/ 337510 h 536198"/>
                <a:gd name="connsiteX107" fmla="*/ 736522 w 766983"/>
                <a:gd name="connsiteY107" fmla="*/ 376784 h 536198"/>
                <a:gd name="connsiteX108" fmla="*/ 736659 w 766983"/>
                <a:gd name="connsiteY108" fmla="*/ 376784 h 536198"/>
                <a:gd name="connsiteX109" fmla="*/ 735295 w 766983"/>
                <a:gd name="connsiteY109" fmla="*/ 383466 h 53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66983" h="536198">
                  <a:moveTo>
                    <a:pt x="766114" y="294282"/>
                  </a:moveTo>
                  <a:cubicBezTo>
                    <a:pt x="763387" y="274372"/>
                    <a:pt x="742932" y="258553"/>
                    <a:pt x="704612" y="246962"/>
                  </a:cubicBezTo>
                  <a:cubicBezTo>
                    <a:pt x="673657" y="237689"/>
                    <a:pt x="634383" y="231962"/>
                    <a:pt x="591563" y="231143"/>
                  </a:cubicBezTo>
                  <a:lnTo>
                    <a:pt x="591563" y="68048"/>
                  </a:lnTo>
                  <a:cubicBezTo>
                    <a:pt x="591563" y="64638"/>
                    <a:pt x="590473" y="61502"/>
                    <a:pt x="588291" y="58911"/>
                  </a:cubicBezTo>
                  <a:cubicBezTo>
                    <a:pt x="583245" y="41183"/>
                    <a:pt x="562790" y="26864"/>
                    <a:pt x="527334" y="16091"/>
                  </a:cubicBezTo>
                  <a:cubicBezTo>
                    <a:pt x="492970" y="5727"/>
                    <a:pt x="448105" y="0"/>
                    <a:pt x="400921" y="0"/>
                  </a:cubicBezTo>
                  <a:cubicBezTo>
                    <a:pt x="353874" y="0"/>
                    <a:pt x="309418" y="5591"/>
                    <a:pt x="275872" y="16091"/>
                  </a:cubicBezTo>
                  <a:cubicBezTo>
                    <a:pt x="248189" y="24683"/>
                    <a:pt x="215052" y="40501"/>
                    <a:pt x="215052" y="67911"/>
                  </a:cubicBezTo>
                  <a:cubicBezTo>
                    <a:pt x="215052" y="69548"/>
                    <a:pt x="215188" y="71320"/>
                    <a:pt x="215461" y="72957"/>
                  </a:cubicBezTo>
                  <a:lnTo>
                    <a:pt x="217098" y="142641"/>
                  </a:lnTo>
                  <a:cubicBezTo>
                    <a:pt x="117958" y="123549"/>
                    <a:pt x="22228" y="188733"/>
                    <a:pt x="3273" y="288009"/>
                  </a:cubicBezTo>
                  <a:cubicBezTo>
                    <a:pt x="1091" y="299191"/>
                    <a:pt x="0" y="310646"/>
                    <a:pt x="0" y="322101"/>
                  </a:cubicBezTo>
                  <a:cubicBezTo>
                    <a:pt x="0" y="422877"/>
                    <a:pt x="81957" y="504834"/>
                    <a:pt x="182733" y="504834"/>
                  </a:cubicBezTo>
                  <a:cubicBezTo>
                    <a:pt x="224734" y="504834"/>
                    <a:pt x="265372" y="490379"/>
                    <a:pt x="297964" y="463923"/>
                  </a:cubicBezTo>
                  <a:cubicBezTo>
                    <a:pt x="326737" y="470605"/>
                    <a:pt x="360284" y="474287"/>
                    <a:pt x="395876" y="474560"/>
                  </a:cubicBezTo>
                  <a:cubicBezTo>
                    <a:pt x="403649" y="516834"/>
                    <a:pt x="495288" y="536198"/>
                    <a:pt x="580790" y="536198"/>
                  </a:cubicBezTo>
                  <a:cubicBezTo>
                    <a:pt x="627837" y="536198"/>
                    <a:pt x="672157" y="530334"/>
                    <a:pt x="705976" y="519834"/>
                  </a:cubicBezTo>
                  <a:cubicBezTo>
                    <a:pt x="733795" y="511243"/>
                    <a:pt x="766796" y="495288"/>
                    <a:pt x="766796" y="467878"/>
                  </a:cubicBezTo>
                  <a:lnTo>
                    <a:pt x="766796" y="300146"/>
                  </a:lnTo>
                  <a:cubicBezTo>
                    <a:pt x="767205" y="298236"/>
                    <a:pt x="766932" y="296055"/>
                    <a:pt x="766114" y="294282"/>
                  </a:cubicBezTo>
                  <a:close/>
                  <a:moveTo>
                    <a:pt x="559108" y="152596"/>
                  </a:moveTo>
                  <a:cubicBezTo>
                    <a:pt x="559108" y="154641"/>
                    <a:pt x="551880" y="165141"/>
                    <a:pt x="518607" y="175233"/>
                  </a:cubicBezTo>
                  <a:cubicBezTo>
                    <a:pt x="487651" y="184506"/>
                    <a:pt x="444695" y="190097"/>
                    <a:pt x="401058" y="190097"/>
                  </a:cubicBezTo>
                  <a:cubicBezTo>
                    <a:pt x="363284" y="190097"/>
                    <a:pt x="326328" y="186142"/>
                    <a:pt x="297009" y="178642"/>
                  </a:cubicBezTo>
                  <a:cubicBezTo>
                    <a:pt x="296600" y="178505"/>
                    <a:pt x="296191" y="178505"/>
                    <a:pt x="295782" y="178369"/>
                  </a:cubicBezTo>
                  <a:cubicBezTo>
                    <a:pt x="281327" y="166914"/>
                    <a:pt x="265235" y="157914"/>
                    <a:pt x="247917" y="151368"/>
                  </a:cubicBezTo>
                  <a:lnTo>
                    <a:pt x="246826" y="108276"/>
                  </a:lnTo>
                  <a:cubicBezTo>
                    <a:pt x="257326" y="113594"/>
                    <a:pt x="268372" y="117958"/>
                    <a:pt x="279827" y="120958"/>
                  </a:cubicBezTo>
                  <a:cubicBezTo>
                    <a:pt x="312964" y="130640"/>
                    <a:pt x="355920" y="135822"/>
                    <a:pt x="400921" y="135822"/>
                  </a:cubicBezTo>
                  <a:cubicBezTo>
                    <a:pt x="448105" y="135822"/>
                    <a:pt x="492970" y="130231"/>
                    <a:pt x="527198" y="119731"/>
                  </a:cubicBezTo>
                  <a:cubicBezTo>
                    <a:pt x="538926" y="116458"/>
                    <a:pt x="550244" y="111958"/>
                    <a:pt x="560881" y="106231"/>
                  </a:cubicBezTo>
                  <a:lnTo>
                    <a:pt x="560881" y="145368"/>
                  </a:lnTo>
                  <a:cubicBezTo>
                    <a:pt x="559653" y="147277"/>
                    <a:pt x="558972" y="149868"/>
                    <a:pt x="559108" y="152596"/>
                  </a:cubicBezTo>
                  <a:close/>
                  <a:moveTo>
                    <a:pt x="285145" y="45274"/>
                  </a:moveTo>
                  <a:cubicBezTo>
                    <a:pt x="315964" y="35865"/>
                    <a:pt x="357284" y="30410"/>
                    <a:pt x="401194" y="30410"/>
                  </a:cubicBezTo>
                  <a:cubicBezTo>
                    <a:pt x="444832" y="30410"/>
                    <a:pt x="487651" y="35728"/>
                    <a:pt x="518743" y="45274"/>
                  </a:cubicBezTo>
                  <a:cubicBezTo>
                    <a:pt x="551880" y="55365"/>
                    <a:pt x="559108" y="65729"/>
                    <a:pt x="559108" y="67911"/>
                  </a:cubicBezTo>
                  <a:cubicBezTo>
                    <a:pt x="559108" y="70093"/>
                    <a:pt x="551880" y="80593"/>
                    <a:pt x="518607" y="90548"/>
                  </a:cubicBezTo>
                  <a:cubicBezTo>
                    <a:pt x="487651" y="99821"/>
                    <a:pt x="444832" y="105412"/>
                    <a:pt x="401194" y="105412"/>
                  </a:cubicBezTo>
                  <a:cubicBezTo>
                    <a:pt x="359056" y="105412"/>
                    <a:pt x="319101" y="100503"/>
                    <a:pt x="288691" y="91639"/>
                  </a:cubicBezTo>
                  <a:cubicBezTo>
                    <a:pt x="255826" y="82230"/>
                    <a:pt x="246689" y="71593"/>
                    <a:pt x="245871" y="68320"/>
                  </a:cubicBezTo>
                  <a:cubicBezTo>
                    <a:pt x="245871" y="68048"/>
                    <a:pt x="245871" y="67911"/>
                    <a:pt x="245735" y="67911"/>
                  </a:cubicBezTo>
                  <a:cubicBezTo>
                    <a:pt x="245871" y="65593"/>
                    <a:pt x="252962" y="55229"/>
                    <a:pt x="285145" y="45274"/>
                  </a:cubicBezTo>
                  <a:close/>
                  <a:moveTo>
                    <a:pt x="285554" y="434604"/>
                  </a:moveTo>
                  <a:cubicBezTo>
                    <a:pt x="223370" y="491197"/>
                    <a:pt x="127095" y="486697"/>
                    <a:pt x="70502" y="424513"/>
                  </a:cubicBezTo>
                  <a:cubicBezTo>
                    <a:pt x="14046" y="362329"/>
                    <a:pt x="18410" y="266054"/>
                    <a:pt x="80593" y="209461"/>
                  </a:cubicBezTo>
                  <a:cubicBezTo>
                    <a:pt x="108685" y="183960"/>
                    <a:pt x="145232" y="169778"/>
                    <a:pt x="183006" y="169778"/>
                  </a:cubicBezTo>
                  <a:cubicBezTo>
                    <a:pt x="198279" y="169778"/>
                    <a:pt x="213552" y="172096"/>
                    <a:pt x="228143" y="176460"/>
                  </a:cubicBezTo>
                  <a:cubicBezTo>
                    <a:pt x="280918" y="193097"/>
                    <a:pt x="320873" y="236871"/>
                    <a:pt x="332328" y="291145"/>
                  </a:cubicBezTo>
                  <a:cubicBezTo>
                    <a:pt x="334374" y="301236"/>
                    <a:pt x="335328" y="311600"/>
                    <a:pt x="335328" y="321828"/>
                  </a:cubicBezTo>
                  <a:cubicBezTo>
                    <a:pt x="335601" y="364920"/>
                    <a:pt x="317328" y="405831"/>
                    <a:pt x="285554" y="434604"/>
                  </a:cubicBezTo>
                  <a:close/>
                  <a:moveTo>
                    <a:pt x="324419" y="437877"/>
                  </a:moveTo>
                  <a:cubicBezTo>
                    <a:pt x="336828" y="422740"/>
                    <a:pt x="346647" y="405831"/>
                    <a:pt x="353738" y="387694"/>
                  </a:cubicBezTo>
                  <a:cubicBezTo>
                    <a:pt x="366693" y="388785"/>
                    <a:pt x="380466" y="389466"/>
                    <a:pt x="394512" y="389739"/>
                  </a:cubicBezTo>
                  <a:lnTo>
                    <a:pt x="394512" y="392466"/>
                  </a:lnTo>
                  <a:lnTo>
                    <a:pt x="395330" y="444286"/>
                  </a:lnTo>
                  <a:cubicBezTo>
                    <a:pt x="371602" y="443877"/>
                    <a:pt x="347874" y="441695"/>
                    <a:pt x="324419" y="437877"/>
                  </a:cubicBezTo>
                  <a:close/>
                  <a:moveTo>
                    <a:pt x="365057" y="303827"/>
                  </a:moveTo>
                  <a:cubicBezTo>
                    <a:pt x="374057" y="304373"/>
                    <a:pt x="383330" y="304782"/>
                    <a:pt x="392876" y="304918"/>
                  </a:cubicBezTo>
                  <a:cubicBezTo>
                    <a:pt x="392876" y="305191"/>
                    <a:pt x="393012" y="305737"/>
                    <a:pt x="393012" y="306009"/>
                  </a:cubicBezTo>
                  <a:lnTo>
                    <a:pt x="393967" y="359056"/>
                  </a:lnTo>
                  <a:cubicBezTo>
                    <a:pt x="383057" y="358920"/>
                    <a:pt x="372557" y="358511"/>
                    <a:pt x="362329" y="357693"/>
                  </a:cubicBezTo>
                  <a:cubicBezTo>
                    <a:pt x="364647" y="345965"/>
                    <a:pt x="365875" y="333828"/>
                    <a:pt x="365875" y="321964"/>
                  </a:cubicBezTo>
                  <a:cubicBezTo>
                    <a:pt x="365875" y="315964"/>
                    <a:pt x="365602" y="309964"/>
                    <a:pt x="365057" y="303827"/>
                  </a:cubicBezTo>
                  <a:close/>
                  <a:moveTo>
                    <a:pt x="402558" y="274508"/>
                  </a:moveTo>
                  <a:cubicBezTo>
                    <a:pt x="402149" y="274508"/>
                    <a:pt x="401603" y="274508"/>
                    <a:pt x="401194" y="274508"/>
                  </a:cubicBezTo>
                  <a:cubicBezTo>
                    <a:pt x="386466" y="274508"/>
                    <a:pt x="372284" y="273963"/>
                    <a:pt x="359193" y="273008"/>
                  </a:cubicBezTo>
                  <a:cubicBezTo>
                    <a:pt x="353329" y="252553"/>
                    <a:pt x="344192" y="233325"/>
                    <a:pt x="331919" y="216143"/>
                  </a:cubicBezTo>
                  <a:cubicBezTo>
                    <a:pt x="354829" y="219007"/>
                    <a:pt x="377875" y="220507"/>
                    <a:pt x="401058" y="220507"/>
                  </a:cubicBezTo>
                  <a:cubicBezTo>
                    <a:pt x="448241" y="220507"/>
                    <a:pt x="493106" y="214916"/>
                    <a:pt x="527471" y="204415"/>
                  </a:cubicBezTo>
                  <a:cubicBezTo>
                    <a:pt x="539198" y="200733"/>
                    <a:pt x="550380" y="196370"/>
                    <a:pt x="561017" y="190642"/>
                  </a:cubicBezTo>
                  <a:lnTo>
                    <a:pt x="561017" y="231143"/>
                  </a:lnTo>
                  <a:cubicBezTo>
                    <a:pt x="495424" y="233189"/>
                    <a:pt x="427649" y="246962"/>
                    <a:pt x="402558" y="274508"/>
                  </a:cubicBezTo>
                  <a:close/>
                  <a:moveTo>
                    <a:pt x="423013" y="298100"/>
                  </a:moveTo>
                  <a:cubicBezTo>
                    <a:pt x="424513" y="293873"/>
                    <a:pt x="435695" y="283918"/>
                    <a:pt x="467060" y="275054"/>
                  </a:cubicBezTo>
                  <a:cubicBezTo>
                    <a:pt x="496788" y="266599"/>
                    <a:pt x="535653" y="262099"/>
                    <a:pt x="576427" y="262099"/>
                  </a:cubicBezTo>
                  <a:lnTo>
                    <a:pt x="578472" y="262099"/>
                  </a:lnTo>
                  <a:cubicBezTo>
                    <a:pt x="622110" y="262099"/>
                    <a:pt x="664929" y="267145"/>
                    <a:pt x="696021" y="276554"/>
                  </a:cubicBezTo>
                  <a:cubicBezTo>
                    <a:pt x="728204" y="286372"/>
                    <a:pt x="735841" y="296055"/>
                    <a:pt x="736386" y="298645"/>
                  </a:cubicBezTo>
                  <a:lnTo>
                    <a:pt x="736386" y="298782"/>
                  </a:lnTo>
                  <a:cubicBezTo>
                    <a:pt x="736250" y="301100"/>
                    <a:pt x="728613" y="311600"/>
                    <a:pt x="694658" y="321692"/>
                  </a:cubicBezTo>
                  <a:cubicBezTo>
                    <a:pt x="663293" y="330965"/>
                    <a:pt x="622110" y="336010"/>
                    <a:pt x="578472" y="336010"/>
                  </a:cubicBezTo>
                  <a:cubicBezTo>
                    <a:pt x="537289" y="336010"/>
                    <a:pt x="497879" y="331237"/>
                    <a:pt x="467605" y="322919"/>
                  </a:cubicBezTo>
                  <a:cubicBezTo>
                    <a:pt x="438422" y="314737"/>
                    <a:pt x="426695" y="305328"/>
                    <a:pt x="423831" y="300691"/>
                  </a:cubicBezTo>
                  <a:cubicBezTo>
                    <a:pt x="423558" y="299736"/>
                    <a:pt x="423286" y="298782"/>
                    <a:pt x="423013" y="298100"/>
                  </a:cubicBezTo>
                  <a:close/>
                  <a:moveTo>
                    <a:pt x="736659" y="468014"/>
                  </a:moveTo>
                  <a:cubicBezTo>
                    <a:pt x="736659" y="470196"/>
                    <a:pt x="729840" y="480696"/>
                    <a:pt x="697385" y="490788"/>
                  </a:cubicBezTo>
                  <a:cubicBezTo>
                    <a:pt x="666429" y="500470"/>
                    <a:pt x="625110" y="505788"/>
                    <a:pt x="581200" y="505788"/>
                  </a:cubicBezTo>
                  <a:cubicBezTo>
                    <a:pt x="537016" y="505788"/>
                    <a:pt x="495833" y="500606"/>
                    <a:pt x="465287" y="491333"/>
                  </a:cubicBezTo>
                  <a:cubicBezTo>
                    <a:pt x="432968" y="481378"/>
                    <a:pt x="426286" y="471151"/>
                    <a:pt x="426286" y="468832"/>
                  </a:cubicBezTo>
                  <a:cubicBezTo>
                    <a:pt x="426286" y="468696"/>
                    <a:pt x="426286" y="468696"/>
                    <a:pt x="426286" y="468560"/>
                  </a:cubicBezTo>
                  <a:lnTo>
                    <a:pt x="425467" y="424377"/>
                  </a:lnTo>
                  <a:cubicBezTo>
                    <a:pt x="461878" y="442786"/>
                    <a:pt x="522425" y="451241"/>
                    <a:pt x="578063" y="451241"/>
                  </a:cubicBezTo>
                  <a:cubicBezTo>
                    <a:pt x="625246" y="451241"/>
                    <a:pt x="669839" y="445650"/>
                    <a:pt x="704067" y="435150"/>
                  </a:cubicBezTo>
                  <a:cubicBezTo>
                    <a:pt x="715385" y="431740"/>
                    <a:pt x="726158" y="427240"/>
                    <a:pt x="736659" y="421649"/>
                  </a:cubicBezTo>
                  <a:lnTo>
                    <a:pt x="736659" y="468014"/>
                  </a:lnTo>
                  <a:close/>
                  <a:moveTo>
                    <a:pt x="735295" y="383466"/>
                  </a:moveTo>
                  <a:cubicBezTo>
                    <a:pt x="735295" y="385648"/>
                    <a:pt x="728204" y="396012"/>
                    <a:pt x="695339" y="406103"/>
                  </a:cubicBezTo>
                  <a:cubicBezTo>
                    <a:pt x="663975" y="415513"/>
                    <a:pt x="622519" y="420831"/>
                    <a:pt x="578199" y="420831"/>
                  </a:cubicBezTo>
                  <a:cubicBezTo>
                    <a:pt x="494333" y="420831"/>
                    <a:pt x="437604" y="402012"/>
                    <a:pt x="425058" y="387285"/>
                  </a:cubicBezTo>
                  <a:lnTo>
                    <a:pt x="424786" y="373920"/>
                  </a:lnTo>
                  <a:lnTo>
                    <a:pt x="424240" y="339010"/>
                  </a:lnTo>
                  <a:cubicBezTo>
                    <a:pt x="435422" y="344601"/>
                    <a:pt x="447014" y="349102"/>
                    <a:pt x="459014" y="352238"/>
                  </a:cubicBezTo>
                  <a:cubicBezTo>
                    <a:pt x="491879" y="361375"/>
                    <a:pt x="534153" y="366557"/>
                    <a:pt x="578063" y="366557"/>
                  </a:cubicBezTo>
                  <a:cubicBezTo>
                    <a:pt x="624428" y="366557"/>
                    <a:pt x="668748" y="361102"/>
                    <a:pt x="702840" y="351011"/>
                  </a:cubicBezTo>
                  <a:cubicBezTo>
                    <a:pt x="714567" y="347602"/>
                    <a:pt x="725886" y="343238"/>
                    <a:pt x="736522" y="337510"/>
                  </a:cubicBezTo>
                  <a:lnTo>
                    <a:pt x="736522" y="376784"/>
                  </a:lnTo>
                  <a:lnTo>
                    <a:pt x="736659" y="376784"/>
                  </a:lnTo>
                  <a:cubicBezTo>
                    <a:pt x="736659" y="378830"/>
                    <a:pt x="735295" y="381148"/>
                    <a:pt x="735295" y="383466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Graphique 10">
              <a:extLst>
                <a:ext uri="{FF2B5EF4-FFF2-40B4-BE49-F238E27FC236}">
                  <a16:creationId xmlns:a16="http://schemas.microsoft.com/office/drawing/2014/main" id="{3B2ED88C-3E2C-284F-8314-72B5517FEFFD}"/>
                </a:ext>
              </a:extLst>
            </p:cNvPr>
            <p:cNvSpPr/>
            <p:nvPr userDrawn="1"/>
          </p:nvSpPr>
          <p:spPr>
            <a:xfrm>
              <a:off x="7280975" y="5305237"/>
              <a:ext cx="614817" cy="468121"/>
            </a:xfrm>
            <a:custGeom>
              <a:avLst/>
              <a:gdLst>
                <a:gd name="connsiteX0" fmla="*/ 693852 w 700752"/>
                <a:gd name="connsiteY0" fmla="*/ 312124 h 533552"/>
                <a:gd name="connsiteX1" fmla="*/ 698216 w 700752"/>
                <a:gd name="connsiteY1" fmla="*/ 301487 h 533552"/>
                <a:gd name="connsiteX2" fmla="*/ 639714 w 700752"/>
                <a:gd name="connsiteY2" fmla="*/ 237940 h 533552"/>
                <a:gd name="connsiteX3" fmla="*/ 639714 w 700752"/>
                <a:gd name="connsiteY3" fmla="*/ 210530 h 533552"/>
                <a:gd name="connsiteX4" fmla="*/ 630850 w 700752"/>
                <a:gd name="connsiteY4" fmla="*/ 202075 h 533552"/>
                <a:gd name="connsiteX5" fmla="*/ 623077 w 700752"/>
                <a:gd name="connsiteY5" fmla="*/ 202075 h 533552"/>
                <a:gd name="connsiteX6" fmla="*/ 622941 w 700752"/>
                <a:gd name="connsiteY6" fmla="*/ 369944 h 533552"/>
                <a:gd name="connsiteX7" fmla="*/ 618304 w 700752"/>
                <a:gd name="connsiteY7" fmla="*/ 375671 h 533552"/>
                <a:gd name="connsiteX8" fmla="*/ 617350 w 700752"/>
                <a:gd name="connsiteY8" fmla="*/ 387399 h 533552"/>
                <a:gd name="connsiteX9" fmla="*/ 619668 w 700752"/>
                <a:gd name="connsiteY9" fmla="*/ 400490 h 533552"/>
                <a:gd name="connsiteX10" fmla="*/ 618986 w 700752"/>
                <a:gd name="connsiteY10" fmla="*/ 414400 h 533552"/>
                <a:gd name="connsiteX11" fmla="*/ 615713 w 700752"/>
                <a:gd name="connsiteY11" fmla="*/ 425582 h 533552"/>
                <a:gd name="connsiteX12" fmla="*/ 603849 w 700752"/>
                <a:gd name="connsiteY12" fmla="*/ 524585 h 533552"/>
                <a:gd name="connsiteX13" fmla="*/ 658805 w 700752"/>
                <a:gd name="connsiteY13" fmla="*/ 524721 h 533552"/>
                <a:gd name="connsiteX14" fmla="*/ 647214 w 700752"/>
                <a:gd name="connsiteY14" fmla="*/ 425718 h 533552"/>
                <a:gd name="connsiteX15" fmla="*/ 643669 w 700752"/>
                <a:gd name="connsiteY15" fmla="*/ 414536 h 533552"/>
                <a:gd name="connsiteX16" fmla="*/ 642987 w 700752"/>
                <a:gd name="connsiteY16" fmla="*/ 400490 h 533552"/>
                <a:gd name="connsiteX17" fmla="*/ 645578 w 700752"/>
                <a:gd name="connsiteY17" fmla="*/ 387808 h 533552"/>
                <a:gd name="connsiteX18" fmla="*/ 644623 w 700752"/>
                <a:gd name="connsiteY18" fmla="*/ 375944 h 533552"/>
                <a:gd name="connsiteX19" fmla="*/ 639578 w 700752"/>
                <a:gd name="connsiteY19" fmla="*/ 370217 h 533552"/>
                <a:gd name="connsiteX20" fmla="*/ 639714 w 700752"/>
                <a:gd name="connsiteY20" fmla="*/ 305033 h 533552"/>
                <a:gd name="connsiteX21" fmla="*/ 693852 w 700752"/>
                <a:gd name="connsiteY21" fmla="*/ 312124 h 533552"/>
                <a:gd name="connsiteX22" fmla="*/ 693852 w 700752"/>
                <a:gd name="connsiteY22" fmla="*/ 312124 h 533552"/>
                <a:gd name="connsiteX23" fmla="*/ 609849 w 700752"/>
                <a:gd name="connsiteY23" fmla="*/ 205348 h 533552"/>
                <a:gd name="connsiteX24" fmla="*/ 483846 w 700752"/>
                <a:gd name="connsiteY24" fmla="*/ 65707 h 533552"/>
                <a:gd name="connsiteX25" fmla="*/ 444844 w 700752"/>
                <a:gd name="connsiteY25" fmla="*/ 48389 h 533552"/>
                <a:gd name="connsiteX26" fmla="*/ 9286 w 700752"/>
                <a:gd name="connsiteY26" fmla="*/ 251 h 533552"/>
                <a:gd name="connsiteX27" fmla="*/ 3013 w 700752"/>
                <a:gd name="connsiteY27" fmla="*/ 10615 h 533552"/>
                <a:gd name="connsiteX28" fmla="*/ 158063 w 700752"/>
                <a:gd name="connsiteY28" fmla="*/ 178074 h 533552"/>
                <a:gd name="connsiteX29" fmla="*/ 279567 w 700752"/>
                <a:gd name="connsiteY29" fmla="*/ 111936 h 533552"/>
                <a:gd name="connsiteX30" fmla="*/ 423025 w 700752"/>
                <a:gd name="connsiteY30" fmla="*/ 149164 h 533552"/>
                <a:gd name="connsiteX31" fmla="*/ 486164 w 700752"/>
                <a:gd name="connsiteY31" fmla="*/ 196075 h 533552"/>
                <a:gd name="connsiteX32" fmla="*/ 430389 w 700752"/>
                <a:gd name="connsiteY32" fmla="*/ 160619 h 533552"/>
                <a:gd name="connsiteX33" fmla="*/ 283794 w 700752"/>
                <a:gd name="connsiteY33" fmla="*/ 123664 h 533552"/>
                <a:gd name="connsiteX34" fmla="*/ 205110 w 700752"/>
                <a:gd name="connsiteY34" fmla="*/ 135800 h 533552"/>
                <a:gd name="connsiteX35" fmla="*/ 148926 w 700752"/>
                <a:gd name="connsiteY35" fmla="*/ 233440 h 533552"/>
                <a:gd name="connsiteX36" fmla="*/ 163109 w 700752"/>
                <a:gd name="connsiteY36" fmla="*/ 254713 h 533552"/>
                <a:gd name="connsiteX37" fmla="*/ 496528 w 700752"/>
                <a:gd name="connsiteY37" fmla="*/ 344443 h 533552"/>
                <a:gd name="connsiteX38" fmla="*/ 497755 w 700752"/>
                <a:gd name="connsiteY38" fmla="*/ 284850 h 533552"/>
                <a:gd name="connsiteX39" fmla="*/ 609986 w 700752"/>
                <a:gd name="connsiteY39" fmla="*/ 300669 h 533552"/>
                <a:gd name="connsiteX40" fmla="*/ 609986 w 700752"/>
                <a:gd name="connsiteY40" fmla="*/ 205348 h 533552"/>
                <a:gd name="connsiteX41" fmla="*/ 609849 w 700752"/>
                <a:gd name="connsiteY41" fmla="*/ 205348 h 5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00752" h="533552">
                  <a:moveTo>
                    <a:pt x="693852" y="312124"/>
                  </a:moveTo>
                  <a:cubicBezTo>
                    <a:pt x="699989" y="313215"/>
                    <a:pt x="703398" y="306806"/>
                    <a:pt x="698216" y="301487"/>
                  </a:cubicBezTo>
                  <a:cubicBezTo>
                    <a:pt x="678579" y="280350"/>
                    <a:pt x="659078" y="259077"/>
                    <a:pt x="639714" y="237940"/>
                  </a:cubicBezTo>
                  <a:lnTo>
                    <a:pt x="639714" y="210530"/>
                  </a:lnTo>
                  <a:cubicBezTo>
                    <a:pt x="639714" y="205484"/>
                    <a:pt x="635759" y="202075"/>
                    <a:pt x="630850" y="202075"/>
                  </a:cubicBezTo>
                  <a:lnTo>
                    <a:pt x="623077" y="202075"/>
                  </a:lnTo>
                  <a:lnTo>
                    <a:pt x="622941" y="369944"/>
                  </a:lnTo>
                  <a:cubicBezTo>
                    <a:pt x="619941" y="370489"/>
                    <a:pt x="618441" y="372535"/>
                    <a:pt x="618304" y="375671"/>
                  </a:cubicBezTo>
                  <a:lnTo>
                    <a:pt x="617350" y="387399"/>
                  </a:lnTo>
                  <a:cubicBezTo>
                    <a:pt x="617077" y="393945"/>
                    <a:pt x="619941" y="395172"/>
                    <a:pt x="619668" y="400490"/>
                  </a:cubicBezTo>
                  <a:lnTo>
                    <a:pt x="618986" y="414400"/>
                  </a:lnTo>
                  <a:cubicBezTo>
                    <a:pt x="618713" y="418491"/>
                    <a:pt x="615986" y="420400"/>
                    <a:pt x="615713" y="425582"/>
                  </a:cubicBezTo>
                  <a:lnTo>
                    <a:pt x="603849" y="524585"/>
                  </a:lnTo>
                  <a:cubicBezTo>
                    <a:pt x="609713" y="536312"/>
                    <a:pt x="652260" y="536722"/>
                    <a:pt x="658805" y="524721"/>
                  </a:cubicBezTo>
                  <a:lnTo>
                    <a:pt x="647214" y="425718"/>
                  </a:lnTo>
                  <a:cubicBezTo>
                    <a:pt x="646941" y="420400"/>
                    <a:pt x="643941" y="418900"/>
                    <a:pt x="643669" y="414536"/>
                  </a:cubicBezTo>
                  <a:lnTo>
                    <a:pt x="642987" y="400490"/>
                  </a:lnTo>
                  <a:cubicBezTo>
                    <a:pt x="642714" y="394899"/>
                    <a:pt x="645987" y="395308"/>
                    <a:pt x="645578" y="387808"/>
                  </a:cubicBezTo>
                  <a:lnTo>
                    <a:pt x="644623" y="375944"/>
                  </a:lnTo>
                  <a:cubicBezTo>
                    <a:pt x="644350" y="372808"/>
                    <a:pt x="642850" y="370762"/>
                    <a:pt x="639578" y="370217"/>
                  </a:cubicBezTo>
                  <a:lnTo>
                    <a:pt x="639714" y="305033"/>
                  </a:lnTo>
                  <a:cubicBezTo>
                    <a:pt x="657715" y="307351"/>
                    <a:pt x="675851" y="309806"/>
                    <a:pt x="693852" y="312124"/>
                  </a:cubicBezTo>
                  <a:lnTo>
                    <a:pt x="693852" y="312124"/>
                  </a:lnTo>
                  <a:close/>
                  <a:moveTo>
                    <a:pt x="609849" y="205348"/>
                  </a:moveTo>
                  <a:cubicBezTo>
                    <a:pt x="567712" y="158983"/>
                    <a:pt x="525847" y="112481"/>
                    <a:pt x="483846" y="65707"/>
                  </a:cubicBezTo>
                  <a:cubicBezTo>
                    <a:pt x="470072" y="50298"/>
                    <a:pt x="463390" y="50707"/>
                    <a:pt x="444844" y="48389"/>
                  </a:cubicBezTo>
                  <a:lnTo>
                    <a:pt x="9286" y="251"/>
                  </a:lnTo>
                  <a:cubicBezTo>
                    <a:pt x="422" y="-1249"/>
                    <a:pt x="-2987" y="4205"/>
                    <a:pt x="3013" y="10615"/>
                  </a:cubicBezTo>
                  <a:lnTo>
                    <a:pt x="158063" y="178074"/>
                  </a:lnTo>
                  <a:cubicBezTo>
                    <a:pt x="183427" y="128709"/>
                    <a:pt x="200473" y="102390"/>
                    <a:pt x="279567" y="111936"/>
                  </a:cubicBezTo>
                  <a:cubicBezTo>
                    <a:pt x="333023" y="118345"/>
                    <a:pt x="372842" y="129391"/>
                    <a:pt x="423025" y="149164"/>
                  </a:cubicBezTo>
                  <a:cubicBezTo>
                    <a:pt x="454663" y="161574"/>
                    <a:pt x="471982" y="171801"/>
                    <a:pt x="486164" y="196075"/>
                  </a:cubicBezTo>
                  <a:cubicBezTo>
                    <a:pt x="473618" y="180393"/>
                    <a:pt x="453026" y="169483"/>
                    <a:pt x="430389" y="160619"/>
                  </a:cubicBezTo>
                  <a:cubicBezTo>
                    <a:pt x="383752" y="142210"/>
                    <a:pt x="333705" y="129527"/>
                    <a:pt x="283794" y="123664"/>
                  </a:cubicBezTo>
                  <a:cubicBezTo>
                    <a:pt x="253793" y="120118"/>
                    <a:pt x="225019" y="120527"/>
                    <a:pt x="205110" y="135800"/>
                  </a:cubicBezTo>
                  <a:cubicBezTo>
                    <a:pt x="186837" y="149710"/>
                    <a:pt x="160518" y="210803"/>
                    <a:pt x="148926" y="233440"/>
                  </a:cubicBezTo>
                  <a:cubicBezTo>
                    <a:pt x="142108" y="248577"/>
                    <a:pt x="150426" y="254440"/>
                    <a:pt x="163109" y="254713"/>
                  </a:cubicBezTo>
                  <a:cubicBezTo>
                    <a:pt x="279567" y="259622"/>
                    <a:pt x="392888" y="290032"/>
                    <a:pt x="496528" y="344443"/>
                  </a:cubicBezTo>
                  <a:lnTo>
                    <a:pt x="497755" y="284850"/>
                  </a:lnTo>
                  <a:cubicBezTo>
                    <a:pt x="535256" y="289896"/>
                    <a:pt x="572621" y="295351"/>
                    <a:pt x="609986" y="300669"/>
                  </a:cubicBezTo>
                  <a:lnTo>
                    <a:pt x="609986" y="205348"/>
                  </a:lnTo>
                  <a:lnTo>
                    <a:pt x="609849" y="205348"/>
                  </a:lnTo>
                  <a:close/>
                </a:path>
              </a:pathLst>
            </a:custGeom>
            <a:solidFill>
              <a:srgbClr val="A6DCFF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Graphique 10">
              <a:extLst>
                <a:ext uri="{FF2B5EF4-FFF2-40B4-BE49-F238E27FC236}">
                  <a16:creationId xmlns:a16="http://schemas.microsoft.com/office/drawing/2014/main" id="{26485A4E-29E1-C346-B24C-603BAACD78D5}"/>
                </a:ext>
              </a:extLst>
            </p:cNvPr>
            <p:cNvSpPr/>
            <p:nvPr userDrawn="1"/>
          </p:nvSpPr>
          <p:spPr>
            <a:xfrm>
              <a:off x="7281481" y="5719439"/>
              <a:ext cx="113543" cy="135916"/>
            </a:xfrm>
            <a:custGeom>
              <a:avLst/>
              <a:gdLst>
                <a:gd name="connsiteX0" fmla="*/ 36547 w 129413"/>
                <a:gd name="connsiteY0" fmla="*/ 77184 h 154913"/>
                <a:gd name="connsiteX1" fmla="*/ 36819 w 129413"/>
                <a:gd name="connsiteY1" fmla="*/ 84684 h 154913"/>
                <a:gd name="connsiteX2" fmla="*/ 94367 w 129413"/>
                <a:gd name="connsiteY2" fmla="*/ 84684 h 154913"/>
                <a:gd name="connsiteX3" fmla="*/ 94367 w 129413"/>
                <a:gd name="connsiteY3" fmla="*/ 102958 h 154913"/>
                <a:gd name="connsiteX4" fmla="*/ 40501 w 129413"/>
                <a:gd name="connsiteY4" fmla="*/ 102958 h 154913"/>
                <a:gd name="connsiteX5" fmla="*/ 55638 w 129413"/>
                <a:gd name="connsiteY5" fmla="*/ 125867 h 154913"/>
                <a:gd name="connsiteX6" fmla="*/ 80593 w 129413"/>
                <a:gd name="connsiteY6" fmla="*/ 134322 h 154913"/>
                <a:gd name="connsiteX7" fmla="*/ 112640 w 129413"/>
                <a:gd name="connsiteY7" fmla="*/ 118640 h 154913"/>
                <a:gd name="connsiteX8" fmla="*/ 129413 w 129413"/>
                <a:gd name="connsiteY8" fmla="*/ 129686 h 154913"/>
                <a:gd name="connsiteX9" fmla="*/ 80457 w 129413"/>
                <a:gd name="connsiteY9" fmla="*/ 154914 h 154913"/>
                <a:gd name="connsiteX10" fmla="*/ 40092 w 129413"/>
                <a:gd name="connsiteY10" fmla="*/ 140732 h 154913"/>
                <a:gd name="connsiteX11" fmla="*/ 17728 w 129413"/>
                <a:gd name="connsiteY11" fmla="*/ 103230 h 154913"/>
                <a:gd name="connsiteX12" fmla="*/ 0 w 129413"/>
                <a:gd name="connsiteY12" fmla="*/ 103230 h 154913"/>
                <a:gd name="connsiteX13" fmla="*/ 0 w 129413"/>
                <a:gd name="connsiteY13" fmla="*/ 84957 h 154913"/>
                <a:gd name="connsiteX14" fmla="*/ 14591 w 129413"/>
                <a:gd name="connsiteY14" fmla="*/ 84957 h 154913"/>
                <a:gd name="connsiteX15" fmla="*/ 14319 w 129413"/>
                <a:gd name="connsiteY15" fmla="*/ 77457 h 154913"/>
                <a:gd name="connsiteX16" fmla="*/ 14591 w 129413"/>
                <a:gd name="connsiteY16" fmla="*/ 69957 h 154913"/>
                <a:gd name="connsiteX17" fmla="*/ 0 w 129413"/>
                <a:gd name="connsiteY17" fmla="*/ 69957 h 154913"/>
                <a:gd name="connsiteX18" fmla="*/ 0 w 129413"/>
                <a:gd name="connsiteY18" fmla="*/ 51683 h 154913"/>
                <a:gd name="connsiteX19" fmla="*/ 17728 w 129413"/>
                <a:gd name="connsiteY19" fmla="*/ 51683 h 154913"/>
                <a:gd name="connsiteX20" fmla="*/ 39547 w 129413"/>
                <a:gd name="connsiteY20" fmla="*/ 14182 h 154913"/>
                <a:gd name="connsiteX21" fmla="*/ 79366 w 129413"/>
                <a:gd name="connsiteY21" fmla="*/ 0 h 154913"/>
                <a:gd name="connsiteX22" fmla="*/ 127231 w 129413"/>
                <a:gd name="connsiteY22" fmla="*/ 25228 h 154913"/>
                <a:gd name="connsiteX23" fmla="*/ 110458 w 129413"/>
                <a:gd name="connsiteY23" fmla="*/ 36274 h 154913"/>
                <a:gd name="connsiteX24" fmla="*/ 79366 w 129413"/>
                <a:gd name="connsiteY24" fmla="*/ 20592 h 154913"/>
                <a:gd name="connsiteX25" fmla="*/ 54956 w 129413"/>
                <a:gd name="connsiteY25" fmla="*/ 29046 h 154913"/>
                <a:gd name="connsiteX26" fmla="*/ 40365 w 129413"/>
                <a:gd name="connsiteY26" fmla="*/ 51956 h 154913"/>
                <a:gd name="connsiteX27" fmla="*/ 94230 w 129413"/>
                <a:gd name="connsiteY27" fmla="*/ 51956 h 154913"/>
                <a:gd name="connsiteX28" fmla="*/ 94230 w 129413"/>
                <a:gd name="connsiteY28" fmla="*/ 70229 h 154913"/>
                <a:gd name="connsiteX29" fmla="*/ 36683 w 129413"/>
                <a:gd name="connsiteY29" fmla="*/ 70229 h 154913"/>
                <a:gd name="connsiteX30" fmla="*/ 36547 w 129413"/>
                <a:gd name="connsiteY30" fmla="*/ 77184 h 1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13" h="154913">
                  <a:moveTo>
                    <a:pt x="36547" y="77184"/>
                  </a:moveTo>
                  <a:cubicBezTo>
                    <a:pt x="36547" y="80593"/>
                    <a:pt x="36683" y="83184"/>
                    <a:pt x="36819" y="84684"/>
                  </a:cubicBezTo>
                  <a:lnTo>
                    <a:pt x="94367" y="84684"/>
                  </a:lnTo>
                  <a:lnTo>
                    <a:pt x="94367" y="102958"/>
                  </a:lnTo>
                  <a:lnTo>
                    <a:pt x="40501" y="102958"/>
                  </a:lnTo>
                  <a:cubicBezTo>
                    <a:pt x="43774" y="112640"/>
                    <a:pt x="48820" y="120140"/>
                    <a:pt x="55638" y="125867"/>
                  </a:cubicBezTo>
                  <a:cubicBezTo>
                    <a:pt x="62456" y="131459"/>
                    <a:pt x="70775" y="134322"/>
                    <a:pt x="80593" y="134322"/>
                  </a:cubicBezTo>
                  <a:cubicBezTo>
                    <a:pt x="94094" y="134322"/>
                    <a:pt x="104867" y="129140"/>
                    <a:pt x="112640" y="118640"/>
                  </a:cubicBezTo>
                  <a:lnTo>
                    <a:pt x="129413" y="129686"/>
                  </a:lnTo>
                  <a:cubicBezTo>
                    <a:pt x="117413" y="146459"/>
                    <a:pt x="101049" y="154914"/>
                    <a:pt x="80457" y="154914"/>
                  </a:cubicBezTo>
                  <a:cubicBezTo>
                    <a:pt x="64366" y="154914"/>
                    <a:pt x="50865" y="150141"/>
                    <a:pt x="40092" y="140732"/>
                  </a:cubicBezTo>
                  <a:cubicBezTo>
                    <a:pt x="29183" y="131186"/>
                    <a:pt x="21819" y="118776"/>
                    <a:pt x="17728" y="103230"/>
                  </a:cubicBezTo>
                  <a:lnTo>
                    <a:pt x="0" y="103230"/>
                  </a:lnTo>
                  <a:lnTo>
                    <a:pt x="0" y="84957"/>
                  </a:lnTo>
                  <a:lnTo>
                    <a:pt x="14591" y="84957"/>
                  </a:lnTo>
                  <a:cubicBezTo>
                    <a:pt x="14455" y="83321"/>
                    <a:pt x="14319" y="80866"/>
                    <a:pt x="14319" y="77457"/>
                  </a:cubicBezTo>
                  <a:cubicBezTo>
                    <a:pt x="14319" y="74184"/>
                    <a:pt x="14455" y="71593"/>
                    <a:pt x="14591" y="69957"/>
                  </a:cubicBezTo>
                  <a:lnTo>
                    <a:pt x="0" y="69957"/>
                  </a:lnTo>
                  <a:lnTo>
                    <a:pt x="0" y="51683"/>
                  </a:lnTo>
                  <a:lnTo>
                    <a:pt x="17728" y="51683"/>
                  </a:lnTo>
                  <a:cubicBezTo>
                    <a:pt x="21546" y="36137"/>
                    <a:pt x="28910" y="23728"/>
                    <a:pt x="39547" y="14182"/>
                  </a:cubicBezTo>
                  <a:cubicBezTo>
                    <a:pt x="50183" y="4637"/>
                    <a:pt x="63547" y="0"/>
                    <a:pt x="79366" y="0"/>
                  </a:cubicBezTo>
                  <a:cubicBezTo>
                    <a:pt x="99139" y="0"/>
                    <a:pt x="115094" y="8455"/>
                    <a:pt x="127231" y="25228"/>
                  </a:cubicBezTo>
                  <a:lnTo>
                    <a:pt x="110458" y="36274"/>
                  </a:lnTo>
                  <a:cubicBezTo>
                    <a:pt x="102549" y="25774"/>
                    <a:pt x="92185" y="20592"/>
                    <a:pt x="79366" y="20592"/>
                  </a:cubicBezTo>
                  <a:cubicBezTo>
                    <a:pt x="69684" y="20592"/>
                    <a:pt x="61638" y="23455"/>
                    <a:pt x="54956" y="29046"/>
                  </a:cubicBezTo>
                  <a:cubicBezTo>
                    <a:pt x="48411" y="34637"/>
                    <a:pt x="43501" y="42274"/>
                    <a:pt x="40365" y="51956"/>
                  </a:cubicBezTo>
                  <a:lnTo>
                    <a:pt x="94230" y="51956"/>
                  </a:lnTo>
                  <a:lnTo>
                    <a:pt x="94230" y="70229"/>
                  </a:lnTo>
                  <a:lnTo>
                    <a:pt x="36683" y="70229"/>
                  </a:lnTo>
                  <a:cubicBezTo>
                    <a:pt x="36683" y="71320"/>
                    <a:pt x="36547" y="73911"/>
                    <a:pt x="36547" y="77184"/>
                  </a:cubicBezTo>
                  <a:close/>
                </a:path>
              </a:pathLst>
            </a:custGeom>
            <a:solidFill>
              <a:srgbClr val="FA7A77"/>
            </a:solidFill>
            <a:ln w="1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913DA5-3C2B-054C-9C99-27ACB5316429}"/>
              </a:ext>
            </a:extLst>
          </p:cNvPr>
          <p:cNvGrpSpPr/>
          <p:nvPr userDrawn="1"/>
        </p:nvGrpSpPr>
        <p:grpSpPr>
          <a:xfrm>
            <a:off x="8717901" y="5342580"/>
            <a:ext cx="1032446" cy="663016"/>
            <a:chOff x="8717901" y="5342580"/>
            <a:chExt cx="1032446" cy="663016"/>
          </a:xfrm>
        </p:grpSpPr>
        <p:grpSp>
          <p:nvGrpSpPr>
            <p:cNvPr id="353" name="Graphique 5">
              <a:extLst>
                <a:ext uri="{FF2B5EF4-FFF2-40B4-BE49-F238E27FC236}">
                  <a16:creationId xmlns:a16="http://schemas.microsoft.com/office/drawing/2014/main" id="{6276A5EC-E5E2-7F47-BDC2-8B889CCDB4CC}"/>
                </a:ext>
              </a:extLst>
            </p:cNvPr>
            <p:cNvGrpSpPr/>
            <p:nvPr userDrawn="1"/>
          </p:nvGrpSpPr>
          <p:grpSpPr>
            <a:xfrm>
              <a:off x="8717901" y="5342580"/>
              <a:ext cx="1032446" cy="540504"/>
              <a:chOff x="4157980" y="1844675"/>
              <a:chExt cx="4157984" cy="2176779"/>
            </a:xfrm>
            <a:solidFill>
              <a:srgbClr val="FA7A77"/>
            </a:solidFill>
          </p:grpSpPr>
          <p:sp>
            <p:nvSpPr>
              <p:cNvPr id="354" name="Graphique 5">
                <a:extLst>
                  <a:ext uri="{FF2B5EF4-FFF2-40B4-BE49-F238E27FC236}">
                    <a16:creationId xmlns:a16="http://schemas.microsoft.com/office/drawing/2014/main" id="{98503A09-1FB9-4341-955B-DD81F74E9B57}"/>
                  </a:ext>
                </a:extLst>
              </p:cNvPr>
              <p:cNvSpPr/>
              <p:nvPr/>
            </p:nvSpPr>
            <p:spPr>
              <a:xfrm>
                <a:off x="67373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5" name="Graphique 5">
                <a:extLst>
                  <a:ext uri="{FF2B5EF4-FFF2-40B4-BE49-F238E27FC236}">
                    <a16:creationId xmlns:a16="http://schemas.microsoft.com/office/drawing/2014/main" id="{32ED391C-DF22-A243-808A-D5E03B5CC2C9}"/>
                  </a:ext>
                </a:extLst>
              </p:cNvPr>
              <p:cNvSpPr/>
              <p:nvPr/>
            </p:nvSpPr>
            <p:spPr>
              <a:xfrm>
                <a:off x="6534784" y="2390775"/>
                <a:ext cx="852822" cy="1630679"/>
              </a:xfrm>
              <a:custGeom>
                <a:avLst/>
                <a:gdLst>
                  <a:gd name="connsiteX0" fmla="*/ 703580 w 852822"/>
                  <a:gd name="connsiteY0" fmla="*/ 0 h 1630679"/>
                  <a:gd name="connsiteX1" fmla="*/ 150495 w 852822"/>
                  <a:gd name="connsiteY1" fmla="*/ 0 h 1630679"/>
                  <a:gd name="connsiteX2" fmla="*/ 0 w 852822"/>
                  <a:gd name="connsiteY2" fmla="*/ 150495 h 1630679"/>
                  <a:gd name="connsiteX3" fmla="*/ 0 w 852822"/>
                  <a:gd name="connsiteY3" fmla="*/ 157480 h 1630679"/>
                  <a:gd name="connsiteX4" fmla="*/ 635 w 852822"/>
                  <a:gd name="connsiteY4" fmla="*/ 172085 h 1630679"/>
                  <a:gd name="connsiteX5" fmla="*/ 0 w 852822"/>
                  <a:gd name="connsiteY5" fmla="*/ 194945 h 1630679"/>
                  <a:gd name="connsiteX6" fmla="*/ 0 w 852822"/>
                  <a:gd name="connsiteY6" fmla="*/ 363855 h 1630679"/>
                  <a:gd name="connsiteX7" fmla="*/ 202565 w 852822"/>
                  <a:gd name="connsiteY7" fmla="*/ 644525 h 1630679"/>
                  <a:gd name="connsiteX8" fmla="*/ 202565 w 852822"/>
                  <a:gd name="connsiteY8" fmla="*/ 1104265 h 1630679"/>
                  <a:gd name="connsiteX9" fmla="*/ 252095 w 852822"/>
                  <a:gd name="connsiteY9" fmla="*/ 1630680 h 1630679"/>
                  <a:gd name="connsiteX10" fmla="*/ 600710 w 852822"/>
                  <a:gd name="connsiteY10" fmla="*/ 1630680 h 1630679"/>
                  <a:gd name="connsiteX11" fmla="*/ 685165 w 852822"/>
                  <a:gd name="connsiteY11" fmla="*/ 735965 h 1630679"/>
                  <a:gd name="connsiteX12" fmla="*/ 775335 w 852822"/>
                  <a:gd name="connsiteY12" fmla="*/ 735965 h 1630679"/>
                  <a:gd name="connsiteX13" fmla="*/ 852805 w 852822"/>
                  <a:gd name="connsiteY13" fmla="*/ 658495 h 1630679"/>
                  <a:gd name="connsiteX14" fmla="*/ 852805 w 852822"/>
                  <a:gd name="connsiteY14" fmla="*/ 151765 h 1630679"/>
                  <a:gd name="connsiteX15" fmla="*/ 703580 w 852822"/>
                  <a:gd name="connsiteY15" fmla="*/ 0 h 16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2822" h="163067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157480"/>
                    </a:lnTo>
                    <a:cubicBezTo>
                      <a:pt x="0" y="162560"/>
                      <a:pt x="635" y="167640"/>
                      <a:pt x="635" y="172085"/>
                    </a:cubicBezTo>
                    <a:cubicBezTo>
                      <a:pt x="635" y="179705"/>
                      <a:pt x="635" y="187325"/>
                      <a:pt x="0" y="194945"/>
                    </a:cubicBezTo>
                    <a:lnTo>
                      <a:pt x="0" y="363855"/>
                    </a:lnTo>
                    <a:cubicBezTo>
                      <a:pt x="117475" y="403225"/>
                      <a:pt x="202565" y="513715"/>
                      <a:pt x="202565" y="644525"/>
                    </a:cubicBezTo>
                    <a:lnTo>
                      <a:pt x="202565" y="1104265"/>
                    </a:lnTo>
                    <a:lnTo>
                      <a:pt x="252095" y="1630680"/>
                    </a:lnTo>
                    <a:lnTo>
                      <a:pt x="600710" y="1630680"/>
                    </a:lnTo>
                    <a:lnTo>
                      <a:pt x="685165" y="735965"/>
                    </a:lnTo>
                    <a:lnTo>
                      <a:pt x="775335" y="735965"/>
                    </a:lnTo>
                    <a:cubicBezTo>
                      <a:pt x="818515" y="735965"/>
                      <a:pt x="852805" y="701040"/>
                      <a:pt x="852805" y="658495"/>
                    </a:cubicBezTo>
                    <a:lnTo>
                      <a:pt x="852805" y="15176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6" name="Graphique 5">
                <a:extLst>
                  <a:ext uri="{FF2B5EF4-FFF2-40B4-BE49-F238E27FC236}">
                    <a16:creationId xmlns:a16="http://schemas.microsoft.com/office/drawing/2014/main" id="{810A9E3C-1EB9-4D45-ABDD-5DFA83F33961}"/>
                  </a:ext>
                </a:extLst>
              </p:cNvPr>
              <p:cNvSpPr/>
              <p:nvPr/>
            </p:nvSpPr>
            <p:spPr>
              <a:xfrm>
                <a:off x="7664450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7" name="Graphique 5">
                <a:extLst>
                  <a:ext uri="{FF2B5EF4-FFF2-40B4-BE49-F238E27FC236}">
                    <a16:creationId xmlns:a16="http://schemas.microsoft.com/office/drawing/2014/main" id="{667D95B1-8BBA-7C4A-BA4D-2CED81CB11B8}"/>
                  </a:ext>
                </a:extLst>
              </p:cNvPr>
              <p:cNvSpPr/>
              <p:nvPr/>
            </p:nvSpPr>
            <p:spPr>
              <a:xfrm>
                <a:off x="7462520" y="2390775"/>
                <a:ext cx="853444" cy="1630045"/>
              </a:xfrm>
              <a:custGeom>
                <a:avLst/>
                <a:gdLst>
                  <a:gd name="connsiteX0" fmla="*/ 703580 w 853444"/>
                  <a:gd name="connsiteY0" fmla="*/ 0 h 1630045"/>
                  <a:gd name="connsiteX1" fmla="*/ 150495 w 853444"/>
                  <a:gd name="connsiteY1" fmla="*/ 0 h 1630045"/>
                  <a:gd name="connsiteX2" fmla="*/ 0 w 853444"/>
                  <a:gd name="connsiteY2" fmla="*/ 150495 h 1630045"/>
                  <a:gd name="connsiteX3" fmla="*/ 0 w 853444"/>
                  <a:gd name="connsiteY3" fmla="*/ 657225 h 1630045"/>
                  <a:gd name="connsiteX4" fmla="*/ 77470 w 853444"/>
                  <a:gd name="connsiteY4" fmla="*/ 734695 h 1630045"/>
                  <a:gd name="connsiteX5" fmla="*/ 167640 w 853444"/>
                  <a:gd name="connsiteY5" fmla="*/ 734695 h 1630045"/>
                  <a:gd name="connsiteX6" fmla="*/ 252730 w 853444"/>
                  <a:gd name="connsiteY6" fmla="*/ 1630045 h 1630045"/>
                  <a:gd name="connsiteX7" fmla="*/ 601345 w 853444"/>
                  <a:gd name="connsiteY7" fmla="*/ 1630045 h 1630045"/>
                  <a:gd name="connsiteX8" fmla="*/ 685800 w 853444"/>
                  <a:gd name="connsiteY8" fmla="*/ 735330 h 1630045"/>
                  <a:gd name="connsiteX9" fmla="*/ 775970 w 853444"/>
                  <a:gd name="connsiteY9" fmla="*/ 735330 h 1630045"/>
                  <a:gd name="connsiteX10" fmla="*/ 853440 w 853444"/>
                  <a:gd name="connsiteY10" fmla="*/ 657860 h 1630045"/>
                  <a:gd name="connsiteX11" fmla="*/ 853440 w 853444"/>
                  <a:gd name="connsiteY11" fmla="*/ 151130 h 1630045"/>
                  <a:gd name="connsiteX12" fmla="*/ 703580 w 853444"/>
                  <a:gd name="connsiteY12" fmla="*/ 0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4" h="1630045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151130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8" name="Graphique 5">
                <a:extLst>
                  <a:ext uri="{FF2B5EF4-FFF2-40B4-BE49-F238E27FC236}">
                    <a16:creationId xmlns:a16="http://schemas.microsoft.com/office/drawing/2014/main" id="{964061CE-FC72-114B-A324-7FEC1A1DA6AE}"/>
                  </a:ext>
                </a:extLst>
              </p:cNvPr>
              <p:cNvSpPr/>
              <p:nvPr/>
            </p:nvSpPr>
            <p:spPr>
              <a:xfrm>
                <a:off x="5287645" y="1844675"/>
                <a:ext cx="449579" cy="449579"/>
              </a:xfrm>
              <a:custGeom>
                <a:avLst/>
                <a:gdLst>
                  <a:gd name="connsiteX0" fmla="*/ 224790 w 449579"/>
                  <a:gd name="connsiteY0" fmla="*/ 0 h 449579"/>
                  <a:gd name="connsiteX1" fmla="*/ 0 w 449579"/>
                  <a:gd name="connsiteY1" fmla="*/ 224790 h 449579"/>
                  <a:gd name="connsiteX2" fmla="*/ 224790 w 449579"/>
                  <a:gd name="connsiteY2" fmla="*/ 449580 h 449579"/>
                  <a:gd name="connsiteX3" fmla="*/ 449580 w 449579"/>
                  <a:gd name="connsiteY3" fmla="*/ 224790 h 449579"/>
                  <a:gd name="connsiteX4" fmla="*/ 224790 w 449579"/>
                  <a:gd name="connsiteY4" fmla="*/ 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224790" y="0"/>
                    </a:move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9250" y="449580"/>
                      <a:pt x="449580" y="349250"/>
                      <a:pt x="449580" y="224790"/>
                    </a:cubicBezTo>
                    <a:cubicBezTo>
                      <a:pt x="449580" y="100330"/>
                      <a:pt x="349250" y="0"/>
                      <a:pt x="22479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9" name="Graphique 5">
                <a:extLst>
                  <a:ext uri="{FF2B5EF4-FFF2-40B4-BE49-F238E27FC236}">
                    <a16:creationId xmlns:a16="http://schemas.microsoft.com/office/drawing/2014/main" id="{2F49C0F6-4C8C-A14C-ABAC-07160E25D594}"/>
                  </a:ext>
                </a:extLst>
              </p:cNvPr>
              <p:cNvSpPr/>
              <p:nvPr/>
            </p:nvSpPr>
            <p:spPr>
              <a:xfrm>
                <a:off x="5085714" y="2391410"/>
                <a:ext cx="854075" cy="1629410"/>
              </a:xfrm>
              <a:custGeom>
                <a:avLst/>
                <a:gdLst>
                  <a:gd name="connsiteX0" fmla="*/ 854075 w 854075"/>
                  <a:gd name="connsiteY0" fmla="*/ 194945 h 1629410"/>
                  <a:gd name="connsiteX1" fmla="*/ 853440 w 854075"/>
                  <a:gd name="connsiteY1" fmla="*/ 172085 h 1629410"/>
                  <a:gd name="connsiteX2" fmla="*/ 854075 w 854075"/>
                  <a:gd name="connsiteY2" fmla="*/ 157480 h 1629410"/>
                  <a:gd name="connsiteX3" fmla="*/ 854075 w 854075"/>
                  <a:gd name="connsiteY3" fmla="*/ 150495 h 1629410"/>
                  <a:gd name="connsiteX4" fmla="*/ 703580 w 854075"/>
                  <a:gd name="connsiteY4" fmla="*/ 0 h 1629410"/>
                  <a:gd name="connsiteX5" fmla="*/ 150495 w 854075"/>
                  <a:gd name="connsiteY5" fmla="*/ 0 h 1629410"/>
                  <a:gd name="connsiteX6" fmla="*/ 0 w 854075"/>
                  <a:gd name="connsiteY6" fmla="*/ 150495 h 1629410"/>
                  <a:gd name="connsiteX7" fmla="*/ 0 w 854075"/>
                  <a:gd name="connsiteY7" fmla="*/ 657225 h 1629410"/>
                  <a:gd name="connsiteX8" fmla="*/ 77470 w 854075"/>
                  <a:gd name="connsiteY8" fmla="*/ 734695 h 1629410"/>
                  <a:gd name="connsiteX9" fmla="*/ 167640 w 854075"/>
                  <a:gd name="connsiteY9" fmla="*/ 734695 h 1629410"/>
                  <a:gd name="connsiteX10" fmla="*/ 252095 w 854075"/>
                  <a:gd name="connsiteY10" fmla="*/ 1629410 h 1629410"/>
                  <a:gd name="connsiteX11" fmla="*/ 600710 w 854075"/>
                  <a:gd name="connsiteY11" fmla="*/ 1629410 h 1629410"/>
                  <a:gd name="connsiteX12" fmla="*/ 650240 w 854075"/>
                  <a:gd name="connsiteY12" fmla="*/ 1103630 h 1629410"/>
                  <a:gd name="connsiteX13" fmla="*/ 650240 w 854075"/>
                  <a:gd name="connsiteY13" fmla="*/ 643890 h 1629410"/>
                  <a:gd name="connsiteX14" fmla="*/ 852805 w 854075"/>
                  <a:gd name="connsiteY14" fmla="*/ 363220 h 1629410"/>
                  <a:gd name="connsiteX15" fmla="*/ 852805 w 854075"/>
                  <a:gd name="connsiteY15" fmla="*/ 194945 h 162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4075" h="1629410">
                    <a:moveTo>
                      <a:pt x="854075" y="194945"/>
                    </a:moveTo>
                    <a:cubicBezTo>
                      <a:pt x="853440" y="187325"/>
                      <a:pt x="853440" y="179705"/>
                      <a:pt x="853440" y="172085"/>
                    </a:cubicBezTo>
                    <a:cubicBezTo>
                      <a:pt x="853440" y="167005"/>
                      <a:pt x="854075" y="161925"/>
                      <a:pt x="854075" y="157480"/>
                    </a:cubicBezTo>
                    <a:lnTo>
                      <a:pt x="854075" y="150495"/>
                    </a:lnTo>
                    <a:cubicBezTo>
                      <a:pt x="854075" y="67310"/>
                      <a:pt x="786765" y="0"/>
                      <a:pt x="703580" y="0"/>
                    </a:cubicBez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50240" y="1103630"/>
                    </a:lnTo>
                    <a:lnTo>
                      <a:pt x="650240" y="643890"/>
                    </a:lnTo>
                    <a:cubicBezTo>
                      <a:pt x="650240" y="513080"/>
                      <a:pt x="735330" y="402590"/>
                      <a:pt x="852805" y="363220"/>
                    </a:cubicBezTo>
                    <a:lnTo>
                      <a:pt x="852805" y="194945"/>
                    </a:ln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0" name="Graphique 5">
                <a:extLst>
                  <a:ext uri="{FF2B5EF4-FFF2-40B4-BE49-F238E27FC236}">
                    <a16:creationId xmlns:a16="http://schemas.microsoft.com/office/drawing/2014/main" id="{84898958-878E-9A43-AA26-B81B730087BE}"/>
                  </a:ext>
                </a:extLst>
              </p:cNvPr>
              <p:cNvSpPr/>
              <p:nvPr/>
            </p:nvSpPr>
            <p:spPr>
              <a:xfrm>
                <a:off x="4360545" y="1844675"/>
                <a:ext cx="449579" cy="449579"/>
              </a:xfrm>
              <a:custGeom>
                <a:avLst/>
                <a:gdLst>
                  <a:gd name="connsiteX0" fmla="*/ 449580 w 449579"/>
                  <a:gd name="connsiteY0" fmla="*/ 224790 h 449579"/>
                  <a:gd name="connsiteX1" fmla="*/ 224790 w 449579"/>
                  <a:gd name="connsiteY1" fmla="*/ 0 h 449579"/>
                  <a:gd name="connsiteX2" fmla="*/ 0 w 449579"/>
                  <a:gd name="connsiteY2" fmla="*/ 224790 h 449579"/>
                  <a:gd name="connsiteX3" fmla="*/ 224790 w 449579"/>
                  <a:gd name="connsiteY3" fmla="*/ 449580 h 449579"/>
                  <a:gd name="connsiteX4" fmla="*/ 449580 w 449579"/>
                  <a:gd name="connsiteY4" fmla="*/ 224790 h 44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79" h="449579">
                    <a:moveTo>
                      <a:pt x="449580" y="224790"/>
                    </a:moveTo>
                    <a:cubicBezTo>
                      <a:pt x="449580" y="100330"/>
                      <a:pt x="349250" y="0"/>
                      <a:pt x="224790" y="0"/>
                    </a:cubicBezTo>
                    <a:cubicBezTo>
                      <a:pt x="100330" y="0"/>
                      <a:pt x="0" y="100330"/>
                      <a:pt x="0" y="224790"/>
                    </a:cubicBezTo>
                    <a:cubicBezTo>
                      <a:pt x="0" y="349250"/>
                      <a:pt x="100330" y="449580"/>
                      <a:pt x="224790" y="449580"/>
                    </a:cubicBezTo>
                    <a:cubicBezTo>
                      <a:pt x="348615" y="449580"/>
                      <a:pt x="449580" y="348615"/>
                      <a:pt x="449580" y="22479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1" name="Graphique 5">
                <a:extLst>
                  <a:ext uri="{FF2B5EF4-FFF2-40B4-BE49-F238E27FC236}">
                    <a16:creationId xmlns:a16="http://schemas.microsoft.com/office/drawing/2014/main" id="{028ADE34-C439-2340-A257-95CD6812CFCE}"/>
                  </a:ext>
                </a:extLst>
              </p:cNvPr>
              <p:cNvSpPr/>
              <p:nvPr/>
            </p:nvSpPr>
            <p:spPr>
              <a:xfrm>
                <a:off x="4157980" y="2390775"/>
                <a:ext cx="852822" cy="1629409"/>
              </a:xfrm>
              <a:custGeom>
                <a:avLst/>
                <a:gdLst>
                  <a:gd name="connsiteX0" fmla="*/ 703580 w 852822"/>
                  <a:gd name="connsiteY0" fmla="*/ 0 h 1629409"/>
                  <a:gd name="connsiteX1" fmla="*/ 150495 w 852822"/>
                  <a:gd name="connsiteY1" fmla="*/ 0 h 1629409"/>
                  <a:gd name="connsiteX2" fmla="*/ 0 w 852822"/>
                  <a:gd name="connsiteY2" fmla="*/ 150495 h 1629409"/>
                  <a:gd name="connsiteX3" fmla="*/ 0 w 852822"/>
                  <a:gd name="connsiteY3" fmla="*/ 657225 h 1629409"/>
                  <a:gd name="connsiteX4" fmla="*/ 77470 w 852822"/>
                  <a:gd name="connsiteY4" fmla="*/ 734695 h 1629409"/>
                  <a:gd name="connsiteX5" fmla="*/ 167640 w 852822"/>
                  <a:gd name="connsiteY5" fmla="*/ 734695 h 1629409"/>
                  <a:gd name="connsiteX6" fmla="*/ 252095 w 852822"/>
                  <a:gd name="connsiteY6" fmla="*/ 1629410 h 1629409"/>
                  <a:gd name="connsiteX7" fmla="*/ 600710 w 852822"/>
                  <a:gd name="connsiteY7" fmla="*/ 1629410 h 1629409"/>
                  <a:gd name="connsiteX8" fmla="*/ 685165 w 852822"/>
                  <a:gd name="connsiteY8" fmla="*/ 734695 h 1629409"/>
                  <a:gd name="connsiteX9" fmla="*/ 775335 w 852822"/>
                  <a:gd name="connsiteY9" fmla="*/ 734695 h 1629409"/>
                  <a:gd name="connsiteX10" fmla="*/ 852805 w 852822"/>
                  <a:gd name="connsiteY10" fmla="*/ 657225 h 1629409"/>
                  <a:gd name="connsiteX11" fmla="*/ 852805 w 852822"/>
                  <a:gd name="connsiteY11" fmla="*/ 150495 h 1629409"/>
                  <a:gd name="connsiteX12" fmla="*/ 703580 w 852822"/>
                  <a:gd name="connsiteY12" fmla="*/ 0 h 16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822" h="1629409">
                    <a:moveTo>
                      <a:pt x="703580" y="0"/>
                    </a:moveTo>
                    <a:lnTo>
                      <a:pt x="150495" y="0"/>
                    </a:lnTo>
                    <a:cubicBezTo>
                      <a:pt x="67310" y="0"/>
                      <a:pt x="0" y="67310"/>
                      <a:pt x="0" y="150495"/>
                    </a:cubicBez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095" y="1629410"/>
                    </a:lnTo>
                    <a:lnTo>
                      <a:pt x="600710" y="1629410"/>
                    </a:lnTo>
                    <a:lnTo>
                      <a:pt x="685165" y="734695"/>
                    </a:lnTo>
                    <a:lnTo>
                      <a:pt x="775335" y="734695"/>
                    </a:lnTo>
                    <a:cubicBezTo>
                      <a:pt x="818515" y="734695"/>
                      <a:pt x="852805" y="699770"/>
                      <a:pt x="852805" y="657225"/>
                    </a:cubicBezTo>
                    <a:lnTo>
                      <a:pt x="852805" y="150495"/>
                    </a:lnTo>
                    <a:cubicBezTo>
                      <a:pt x="854075" y="67945"/>
                      <a:pt x="786765" y="0"/>
                      <a:pt x="703580" y="0"/>
                    </a:cubicBezTo>
                    <a:close/>
                  </a:path>
                </a:pathLst>
              </a:custGeom>
              <a:solidFill>
                <a:srgbClr val="F3948C">
                  <a:alpha val="5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2" name="Graphique 5">
              <a:extLst>
                <a:ext uri="{FF2B5EF4-FFF2-40B4-BE49-F238E27FC236}">
                  <a16:creationId xmlns:a16="http://schemas.microsoft.com/office/drawing/2014/main" id="{4363841A-81F0-5446-A19E-6B2FA7D6D506}"/>
                </a:ext>
              </a:extLst>
            </p:cNvPr>
            <p:cNvGrpSpPr/>
            <p:nvPr userDrawn="1"/>
          </p:nvGrpSpPr>
          <p:grpSpPr>
            <a:xfrm>
              <a:off x="9128167" y="5420543"/>
              <a:ext cx="220177" cy="585053"/>
              <a:chOff x="5810250" y="2158658"/>
              <a:chExt cx="886720" cy="2356191"/>
            </a:xfrm>
            <a:solidFill>
              <a:srgbClr val="A6DCFF"/>
            </a:solidFill>
          </p:grpSpPr>
          <p:sp>
            <p:nvSpPr>
              <p:cNvPr id="363" name="Graphique 5">
                <a:extLst>
                  <a:ext uri="{FF2B5EF4-FFF2-40B4-BE49-F238E27FC236}">
                    <a16:creationId xmlns:a16="http://schemas.microsoft.com/office/drawing/2014/main" id="{98CC7813-C731-A34D-8749-0931B0EB5313}"/>
                  </a:ext>
                </a:extLst>
              </p:cNvPr>
              <p:cNvSpPr/>
              <p:nvPr/>
            </p:nvSpPr>
            <p:spPr>
              <a:xfrm>
                <a:off x="5810250" y="2884804"/>
                <a:ext cx="853453" cy="1630045"/>
              </a:xfrm>
              <a:custGeom>
                <a:avLst/>
                <a:gdLst>
                  <a:gd name="connsiteX0" fmla="*/ 796290 w 853453"/>
                  <a:gd name="connsiteY0" fmla="*/ 32385 h 1630045"/>
                  <a:gd name="connsiteX1" fmla="*/ 702945 w 853453"/>
                  <a:gd name="connsiteY1" fmla="*/ 0 h 1630045"/>
                  <a:gd name="connsiteX2" fmla="*/ 650240 w 853453"/>
                  <a:gd name="connsiteY2" fmla="*/ 0 h 1630045"/>
                  <a:gd name="connsiteX3" fmla="*/ 203200 w 853453"/>
                  <a:gd name="connsiteY3" fmla="*/ 0 h 1630045"/>
                  <a:gd name="connsiteX4" fmla="*/ 150495 w 853453"/>
                  <a:gd name="connsiteY4" fmla="*/ 0 h 1630045"/>
                  <a:gd name="connsiteX5" fmla="*/ 57150 w 853453"/>
                  <a:gd name="connsiteY5" fmla="*/ 32385 h 1630045"/>
                  <a:gd name="connsiteX6" fmla="*/ 0 w 853453"/>
                  <a:gd name="connsiteY6" fmla="*/ 150495 h 1630045"/>
                  <a:gd name="connsiteX7" fmla="*/ 0 w 853453"/>
                  <a:gd name="connsiteY7" fmla="*/ 238125 h 1630045"/>
                  <a:gd name="connsiteX8" fmla="*/ 0 w 853453"/>
                  <a:gd name="connsiteY8" fmla="*/ 616585 h 1630045"/>
                  <a:gd name="connsiteX9" fmla="*/ 0 w 853453"/>
                  <a:gd name="connsiteY9" fmla="*/ 657225 h 1630045"/>
                  <a:gd name="connsiteX10" fmla="*/ 77470 w 853453"/>
                  <a:gd name="connsiteY10" fmla="*/ 734695 h 1630045"/>
                  <a:gd name="connsiteX11" fmla="*/ 167640 w 853453"/>
                  <a:gd name="connsiteY11" fmla="*/ 734695 h 1630045"/>
                  <a:gd name="connsiteX12" fmla="*/ 252730 w 853453"/>
                  <a:gd name="connsiteY12" fmla="*/ 1630045 h 1630045"/>
                  <a:gd name="connsiteX13" fmla="*/ 601345 w 853453"/>
                  <a:gd name="connsiteY13" fmla="*/ 1630045 h 1630045"/>
                  <a:gd name="connsiteX14" fmla="*/ 685800 w 853453"/>
                  <a:gd name="connsiteY14" fmla="*/ 735330 h 1630045"/>
                  <a:gd name="connsiteX15" fmla="*/ 775970 w 853453"/>
                  <a:gd name="connsiteY15" fmla="*/ 735330 h 1630045"/>
                  <a:gd name="connsiteX16" fmla="*/ 853440 w 853453"/>
                  <a:gd name="connsiteY16" fmla="*/ 657860 h 1630045"/>
                  <a:gd name="connsiteX17" fmla="*/ 853440 w 853453"/>
                  <a:gd name="connsiteY17" fmla="*/ 617220 h 1630045"/>
                  <a:gd name="connsiteX18" fmla="*/ 853440 w 853453"/>
                  <a:gd name="connsiteY18" fmla="*/ 238760 h 1630045"/>
                  <a:gd name="connsiteX19" fmla="*/ 853440 w 853453"/>
                  <a:gd name="connsiteY19" fmla="*/ 150495 h 1630045"/>
                  <a:gd name="connsiteX20" fmla="*/ 796290 w 853453"/>
                  <a:gd name="connsiteY20" fmla="*/ 32385 h 16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3453" h="1630045">
                    <a:moveTo>
                      <a:pt x="796290" y="32385"/>
                    </a:moveTo>
                    <a:cubicBezTo>
                      <a:pt x="770890" y="12065"/>
                      <a:pt x="738505" y="0"/>
                      <a:pt x="702945" y="0"/>
                    </a:cubicBezTo>
                    <a:lnTo>
                      <a:pt x="650240" y="0"/>
                    </a:lnTo>
                    <a:lnTo>
                      <a:pt x="203200" y="0"/>
                    </a:lnTo>
                    <a:lnTo>
                      <a:pt x="150495" y="0"/>
                    </a:lnTo>
                    <a:cubicBezTo>
                      <a:pt x="115570" y="0"/>
                      <a:pt x="83185" y="12065"/>
                      <a:pt x="57150" y="32385"/>
                    </a:cubicBezTo>
                    <a:cubicBezTo>
                      <a:pt x="22225" y="59690"/>
                      <a:pt x="0" y="102235"/>
                      <a:pt x="0" y="150495"/>
                    </a:cubicBezTo>
                    <a:lnTo>
                      <a:pt x="0" y="238125"/>
                    </a:lnTo>
                    <a:lnTo>
                      <a:pt x="0" y="616585"/>
                    </a:lnTo>
                    <a:lnTo>
                      <a:pt x="0" y="657225"/>
                    </a:lnTo>
                    <a:cubicBezTo>
                      <a:pt x="0" y="700405"/>
                      <a:pt x="34925" y="734695"/>
                      <a:pt x="77470" y="734695"/>
                    </a:cubicBezTo>
                    <a:lnTo>
                      <a:pt x="167640" y="734695"/>
                    </a:lnTo>
                    <a:lnTo>
                      <a:pt x="252730" y="1630045"/>
                    </a:lnTo>
                    <a:lnTo>
                      <a:pt x="601345" y="1630045"/>
                    </a:lnTo>
                    <a:lnTo>
                      <a:pt x="685800" y="735330"/>
                    </a:lnTo>
                    <a:lnTo>
                      <a:pt x="775970" y="735330"/>
                    </a:lnTo>
                    <a:cubicBezTo>
                      <a:pt x="819150" y="735330"/>
                      <a:pt x="853440" y="700405"/>
                      <a:pt x="853440" y="657860"/>
                    </a:cubicBezTo>
                    <a:lnTo>
                      <a:pt x="853440" y="617220"/>
                    </a:lnTo>
                    <a:lnTo>
                      <a:pt x="853440" y="238760"/>
                    </a:lnTo>
                    <a:lnTo>
                      <a:pt x="853440" y="150495"/>
                    </a:lnTo>
                    <a:cubicBezTo>
                      <a:pt x="854075" y="102870"/>
                      <a:pt x="831215" y="60325"/>
                      <a:pt x="796290" y="3238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4" name="Graphique 5">
                <a:extLst>
                  <a:ext uri="{FF2B5EF4-FFF2-40B4-BE49-F238E27FC236}">
                    <a16:creationId xmlns:a16="http://schemas.microsoft.com/office/drawing/2014/main" id="{15F619DF-5559-7144-8E46-E2A41E1AE7CE}"/>
                  </a:ext>
                </a:extLst>
              </p:cNvPr>
              <p:cNvSpPr/>
              <p:nvPr/>
            </p:nvSpPr>
            <p:spPr>
              <a:xfrm>
                <a:off x="5876078" y="2158658"/>
                <a:ext cx="715221" cy="630261"/>
              </a:xfrm>
              <a:custGeom>
                <a:avLst/>
                <a:gdLst>
                  <a:gd name="connsiteX0" fmla="*/ 184997 w 715221"/>
                  <a:gd name="connsiteY0" fmla="*/ 207986 h 630261"/>
                  <a:gd name="connsiteX1" fmla="*/ 327237 w 715221"/>
                  <a:gd name="connsiteY1" fmla="*/ 130516 h 630261"/>
                  <a:gd name="connsiteX2" fmla="*/ 495512 w 715221"/>
                  <a:gd name="connsiteY2" fmla="*/ 174331 h 630261"/>
                  <a:gd name="connsiteX3" fmla="*/ 569807 w 715221"/>
                  <a:gd name="connsiteY3" fmla="*/ 229576 h 630261"/>
                  <a:gd name="connsiteX4" fmla="*/ 504402 w 715221"/>
                  <a:gd name="connsiteY4" fmla="*/ 188301 h 630261"/>
                  <a:gd name="connsiteX5" fmla="*/ 332952 w 715221"/>
                  <a:gd name="connsiteY5" fmla="*/ 145121 h 630261"/>
                  <a:gd name="connsiteX6" fmla="*/ 240877 w 715221"/>
                  <a:gd name="connsiteY6" fmla="*/ 159091 h 630261"/>
                  <a:gd name="connsiteX7" fmla="*/ 174837 w 715221"/>
                  <a:gd name="connsiteY7" fmla="*/ 273391 h 630261"/>
                  <a:gd name="connsiteX8" fmla="*/ 172297 w 715221"/>
                  <a:gd name="connsiteY8" fmla="*/ 285456 h 630261"/>
                  <a:gd name="connsiteX9" fmla="*/ 138007 w 715221"/>
                  <a:gd name="connsiteY9" fmla="*/ 390231 h 630261"/>
                  <a:gd name="connsiteX10" fmla="*/ 137372 w 715221"/>
                  <a:gd name="connsiteY10" fmla="*/ 405471 h 630261"/>
                  <a:gd name="connsiteX11" fmla="*/ 138007 w 715221"/>
                  <a:gd name="connsiteY11" fmla="*/ 420711 h 630261"/>
                  <a:gd name="connsiteX12" fmla="*/ 362162 w 715221"/>
                  <a:gd name="connsiteY12" fmla="*/ 630261 h 630261"/>
                  <a:gd name="connsiteX13" fmla="*/ 586317 w 715221"/>
                  <a:gd name="connsiteY13" fmla="*/ 420711 h 630261"/>
                  <a:gd name="connsiteX14" fmla="*/ 586952 w 715221"/>
                  <a:gd name="connsiteY14" fmla="*/ 405471 h 630261"/>
                  <a:gd name="connsiteX15" fmla="*/ 586317 w 715221"/>
                  <a:gd name="connsiteY15" fmla="*/ 390231 h 630261"/>
                  <a:gd name="connsiteX16" fmla="*/ 583142 w 715221"/>
                  <a:gd name="connsiteY16" fmla="*/ 366101 h 630261"/>
                  <a:gd name="connsiteX17" fmla="*/ 583777 w 715221"/>
                  <a:gd name="connsiteY17" fmla="*/ 334351 h 630261"/>
                  <a:gd name="connsiteX18" fmla="*/ 715222 w 715221"/>
                  <a:gd name="connsiteY18" fmla="*/ 352766 h 630261"/>
                  <a:gd name="connsiteX19" fmla="*/ 715222 w 715221"/>
                  <a:gd name="connsiteY19" fmla="*/ 241006 h 630261"/>
                  <a:gd name="connsiteX20" fmla="*/ 567267 w 715221"/>
                  <a:gd name="connsiteY20" fmla="*/ 77176 h 630261"/>
                  <a:gd name="connsiteX21" fmla="*/ 521547 w 715221"/>
                  <a:gd name="connsiteY21" fmla="*/ 56856 h 630261"/>
                  <a:gd name="connsiteX22" fmla="*/ 11007 w 715221"/>
                  <a:gd name="connsiteY22" fmla="*/ 341 h 630261"/>
                  <a:gd name="connsiteX23" fmla="*/ 3387 w 715221"/>
                  <a:gd name="connsiteY23" fmla="*/ 12406 h 630261"/>
                  <a:gd name="connsiteX24" fmla="*/ 184997 w 715221"/>
                  <a:gd name="connsiteY24" fmla="*/ 207986 h 63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221" h="630261">
                    <a:moveTo>
                      <a:pt x="184997" y="207986"/>
                    </a:moveTo>
                    <a:cubicBezTo>
                      <a:pt x="214842" y="150201"/>
                      <a:pt x="234527" y="119086"/>
                      <a:pt x="327237" y="130516"/>
                    </a:cubicBezTo>
                    <a:cubicBezTo>
                      <a:pt x="390102" y="138136"/>
                      <a:pt x="436457" y="150836"/>
                      <a:pt x="495512" y="174331"/>
                    </a:cubicBezTo>
                    <a:cubicBezTo>
                      <a:pt x="532342" y="188936"/>
                      <a:pt x="552662" y="201001"/>
                      <a:pt x="569807" y="229576"/>
                    </a:cubicBezTo>
                    <a:cubicBezTo>
                      <a:pt x="555202" y="211161"/>
                      <a:pt x="531072" y="198461"/>
                      <a:pt x="504402" y="188301"/>
                    </a:cubicBezTo>
                    <a:cubicBezTo>
                      <a:pt x="449792" y="166711"/>
                      <a:pt x="391372" y="152106"/>
                      <a:pt x="332952" y="145121"/>
                    </a:cubicBezTo>
                    <a:cubicBezTo>
                      <a:pt x="298027" y="140676"/>
                      <a:pt x="264372" y="141311"/>
                      <a:pt x="240877" y="159091"/>
                    </a:cubicBezTo>
                    <a:cubicBezTo>
                      <a:pt x="219287" y="175601"/>
                      <a:pt x="188807" y="246721"/>
                      <a:pt x="174837" y="273391"/>
                    </a:cubicBezTo>
                    <a:cubicBezTo>
                      <a:pt x="172932" y="277836"/>
                      <a:pt x="171662" y="281646"/>
                      <a:pt x="172297" y="285456"/>
                    </a:cubicBezTo>
                    <a:cubicBezTo>
                      <a:pt x="153247" y="315936"/>
                      <a:pt x="140547" y="351496"/>
                      <a:pt x="138007" y="390231"/>
                    </a:cubicBezTo>
                    <a:cubicBezTo>
                      <a:pt x="137372" y="395311"/>
                      <a:pt x="137372" y="400391"/>
                      <a:pt x="137372" y="405471"/>
                    </a:cubicBezTo>
                    <a:cubicBezTo>
                      <a:pt x="137372" y="410551"/>
                      <a:pt x="138007" y="415631"/>
                      <a:pt x="138007" y="420711"/>
                    </a:cubicBezTo>
                    <a:cubicBezTo>
                      <a:pt x="145627" y="537551"/>
                      <a:pt x="242782" y="630261"/>
                      <a:pt x="362162" y="630261"/>
                    </a:cubicBezTo>
                    <a:cubicBezTo>
                      <a:pt x="480907" y="630261"/>
                      <a:pt x="578062" y="537551"/>
                      <a:pt x="586317" y="420711"/>
                    </a:cubicBezTo>
                    <a:cubicBezTo>
                      <a:pt x="586952" y="415631"/>
                      <a:pt x="586952" y="410551"/>
                      <a:pt x="586952" y="405471"/>
                    </a:cubicBezTo>
                    <a:cubicBezTo>
                      <a:pt x="586952" y="400391"/>
                      <a:pt x="586317" y="395311"/>
                      <a:pt x="586317" y="390231"/>
                    </a:cubicBezTo>
                    <a:cubicBezTo>
                      <a:pt x="585682" y="381976"/>
                      <a:pt x="584412" y="374356"/>
                      <a:pt x="583142" y="366101"/>
                    </a:cubicBezTo>
                    <a:lnTo>
                      <a:pt x="583777" y="334351"/>
                    </a:lnTo>
                    <a:cubicBezTo>
                      <a:pt x="627592" y="340066"/>
                      <a:pt x="671407" y="346416"/>
                      <a:pt x="715222" y="352766"/>
                    </a:cubicBezTo>
                    <a:lnTo>
                      <a:pt x="715222" y="241006"/>
                    </a:lnTo>
                    <a:cubicBezTo>
                      <a:pt x="665692" y="187031"/>
                      <a:pt x="616797" y="132421"/>
                      <a:pt x="567267" y="77176"/>
                    </a:cubicBezTo>
                    <a:cubicBezTo>
                      <a:pt x="551392" y="59396"/>
                      <a:pt x="543137" y="59396"/>
                      <a:pt x="521547" y="56856"/>
                    </a:cubicBezTo>
                    <a:lnTo>
                      <a:pt x="11007" y="341"/>
                    </a:lnTo>
                    <a:cubicBezTo>
                      <a:pt x="847" y="-1564"/>
                      <a:pt x="-3598" y="4786"/>
                      <a:pt x="3387" y="12406"/>
                    </a:cubicBezTo>
                    <a:lnTo>
                      <a:pt x="184997" y="207986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5" name="Graphique 5">
                <a:extLst>
                  <a:ext uri="{FF2B5EF4-FFF2-40B4-BE49-F238E27FC236}">
                    <a16:creationId xmlns:a16="http://schemas.microsoft.com/office/drawing/2014/main" id="{5D35697D-62FD-9345-BC83-3A25BC072AC2}"/>
                  </a:ext>
                </a:extLst>
              </p:cNvPr>
              <p:cNvSpPr/>
              <p:nvPr/>
            </p:nvSpPr>
            <p:spPr>
              <a:xfrm>
                <a:off x="6583679" y="2395220"/>
                <a:ext cx="113290" cy="388937"/>
              </a:xfrm>
              <a:custGeom>
                <a:avLst/>
                <a:gdLst>
                  <a:gd name="connsiteX0" fmla="*/ 110490 w 113290"/>
                  <a:gd name="connsiteY0" fmla="*/ 116205 h 388937"/>
                  <a:gd name="connsiteX1" fmla="*/ 41910 w 113290"/>
                  <a:gd name="connsiteY1" fmla="*/ 41910 h 388937"/>
                  <a:gd name="connsiteX2" fmla="*/ 41910 w 113290"/>
                  <a:gd name="connsiteY2" fmla="*/ 10160 h 388937"/>
                  <a:gd name="connsiteX3" fmla="*/ 31750 w 113290"/>
                  <a:gd name="connsiteY3" fmla="*/ 0 h 388937"/>
                  <a:gd name="connsiteX4" fmla="*/ 22860 w 113290"/>
                  <a:gd name="connsiteY4" fmla="*/ 0 h 388937"/>
                  <a:gd name="connsiteX5" fmla="*/ 22860 w 113290"/>
                  <a:gd name="connsiteY5" fmla="*/ 196850 h 388937"/>
                  <a:gd name="connsiteX6" fmla="*/ 17145 w 113290"/>
                  <a:gd name="connsiteY6" fmla="*/ 203200 h 388937"/>
                  <a:gd name="connsiteX7" fmla="*/ 15875 w 113290"/>
                  <a:gd name="connsiteY7" fmla="*/ 217170 h 388937"/>
                  <a:gd name="connsiteX8" fmla="*/ 18415 w 113290"/>
                  <a:gd name="connsiteY8" fmla="*/ 232410 h 388937"/>
                  <a:gd name="connsiteX9" fmla="*/ 17780 w 113290"/>
                  <a:gd name="connsiteY9" fmla="*/ 248920 h 388937"/>
                  <a:gd name="connsiteX10" fmla="*/ 13970 w 113290"/>
                  <a:gd name="connsiteY10" fmla="*/ 262255 h 388937"/>
                  <a:gd name="connsiteX11" fmla="*/ 0 w 113290"/>
                  <a:gd name="connsiteY11" fmla="*/ 378460 h 388937"/>
                  <a:gd name="connsiteX12" fmla="*/ 64135 w 113290"/>
                  <a:gd name="connsiteY12" fmla="*/ 378460 h 388937"/>
                  <a:gd name="connsiteX13" fmla="*/ 50800 w 113290"/>
                  <a:gd name="connsiteY13" fmla="*/ 262255 h 388937"/>
                  <a:gd name="connsiteX14" fmla="*/ 46990 w 113290"/>
                  <a:gd name="connsiteY14" fmla="*/ 248920 h 388937"/>
                  <a:gd name="connsiteX15" fmla="*/ 46355 w 113290"/>
                  <a:gd name="connsiteY15" fmla="*/ 232410 h 388937"/>
                  <a:gd name="connsiteX16" fmla="*/ 49530 w 113290"/>
                  <a:gd name="connsiteY16" fmla="*/ 217805 h 388937"/>
                  <a:gd name="connsiteX17" fmla="*/ 48260 w 113290"/>
                  <a:gd name="connsiteY17" fmla="*/ 203835 h 388937"/>
                  <a:gd name="connsiteX18" fmla="*/ 42545 w 113290"/>
                  <a:gd name="connsiteY18" fmla="*/ 196850 h 388937"/>
                  <a:gd name="connsiteX19" fmla="*/ 42545 w 113290"/>
                  <a:gd name="connsiteY19" fmla="*/ 120650 h 388937"/>
                  <a:gd name="connsiteX20" fmla="*/ 106045 w 113290"/>
                  <a:gd name="connsiteY20" fmla="*/ 128905 h 388937"/>
                  <a:gd name="connsiteX21" fmla="*/ 110490 w 113290"/>
                  <a:gd name="connsiteY21" fmla="*/ 116205 h 3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290" h="388937">
                    <a:moveTo>
                      <a:pt x="110490" y="116205"/>
                    </a:moveTo>
                    <a:cubicBezTo>
                      <a:pt x="87630" y="91440"/>
                      <a:pt x="64770" y="66675"/>
                      <a:pt x="41910" y="41910"/>
                    </a:cubicBezTo>
                    <a:lnTo>
                      <a:pt x="41910" y="10160"/>
                    </a:lnTo>
                    <a:cubicBezTo>
                      <a:pt x="41910" y="4445"/>
                      <a:pt x="37465" y="635"/>
                      <a:pt x="31750" y="0"/>
                    </a:cubicBezTo>
                    <a:lnTo>
                      <a:pt x="22860" y="0"/>
                    </a:lnTo>
                    <a:lnTo>
                      <a:pt x="22860" y="196850"/>
                    </a:lnTo>
                    <a:cubicBezTo>
                      <a:pt x="19050" y="197485"/>
                      <a:pt x="17780" y="200025"/>
                      <a:pt x="17145" y="203200"/>
                    </a:cubicBezTo>
                    <a:lnTo>
                      <a:pt x="15875" y="217170"/>
                    </a:lnTo>
                    <a:cubicBezTo>
                      <a:pt x="15240" y="224790"/>
                      <a:pt x="19050" y="226060"/>
                      <a:pt x="18415" y="232410"/>
                    </a:cubicBezTo>
                    <a:lnTo>
                      <a:pt x="17780" y="248920"/>
                    </a:lnTo>
                    <a:cubicBezTo>
                      <a:pt x="17780" y="253365"/>
                      <a:pt x="13970" y="255905"/>
                      <a:pt x="13970" y="262255"/>
                    </a:cubicBezTo>
                    <a:lnTo>
                      <a:pt x="0" y="378460"/>
                    </a:lnTo>
                    <a:cubicBezTo>
                      <a:pt x="6985" y="392430"/>
                      <a:pt x="56515" y="392430"/>
                      <a:pt x="64135" y="378460"/>
                    </a:cubicBezTo>
                    <a:lnTo>
                      <a:pt x="50800" y="262255"/>
                    </a:lnTo>
                    <a:cubicBezTo>
                      <a:pt x="50800" y="255905"/>
                      <a:pt x="46990" y="254000"/>
                      <a:pt x="46990" y="248920"/>
                    </a:cubicBezTo>
                    <a:lnTo>
                      <a:pt x="46355" y="232410"/>
                    </a:lnTo>
                    <a:cubicBezTo>
                      <a:pt x="45720" y="226060"/>
                      <a:pt x="50165" y="226060"/>
                      <a:pt x="49530" y="217805"/>
                    </a:cubicBezTo>
                    <a:lnTo>
                      <a:pt x="48260" y="203835"/>
                    </a:lnTo>
                    <a:cubicBezTo>
                      <a:pt x="48260" y="200025"/>
                      <a:pt x="46355" y="197485"/>
                      <a:pt x="42545" y="196850"/>
                    </a:cubicBezTo>
                    <a:lnTo>
                      <a:pt x="42545" y="120650"/>
                    </a:lnTo>
                    <a:cubicBezTo>
                      <a:pt x="63500" y="123825"/>
                      <a:pt x="85090" y="126365"/>
                      <a:pt x="106045" y="128905"/>
                    </a:cubicBezTo>
                    <a:cubicBezTo>
                      <a:pt x="112395" y="130175"/>
                      <a:pt x="116205" y="122555"/>
                      <a:pt x="110490" y="11620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366" name="Espace réservé du texte 4">
            <a:extLst>
              <a:ext uri="{FF2B5EF4-FFF2-40B4-BE49-F238E27FC236}">
                <a16:creationId xmlns:a16="http://schemas.microsoft.com/office/drawing/2014/main" id="{5A223BEB-839D-EA44-BE49-2B3B8F901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726" y="5642609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67" name="Espace réservé du texte 4">
            <a:extLst>
              <a:ext uri="{FF2B5EF4-FFF2-40B4-BE49-F238E27FC236}">
                <a16:creationId xmlns:a16="http://schemas.microsoft.com/office/drawing/2014/main" id="{B123B651-79E4-864E-AAF9-17E5839B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72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cxnSp>
        <p:nvCxnSpPr>
          <p:cNvPr id="368" name="Connecteur droit 367">
            <a:extLst>
              <a:ext uri="{FF2B5EF4-FFF2-40B4-BE49-F238E27FC236}">
                <a16:creationId xmlns:a16="http://schemas.microsoft.com/office/drawing/2014/main" id="{8B97309F-18D6-5D43-92BB-759DA301E2A0}"/>
              </a:ext>
            </a:extLst>
          </p:cNvPr>
          <p:cNvCxnSpPr>
            <a:cxnSpLocks/>
          </p:cNvCxnSpPr>
          <p:nvPr userDrawn="1"/>
        </p:nvCxnSpPr>
        <p:spPr>
          <a:xfrm>
            <a:off x="5450131" y="5515640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cteur droit 368">
            <a:extLst>
              <a:ext uri="{FF2B5EF4-FFF2-40B4-BE49-F238E27FC236}">
                <a16:creationId xmlns:a16="http://schemas.microsoft.com/office/drawing/2014/main" id="{60C34E18-B052-F342-BED2-40C76B510C55}"/>
              </a:ext>
            </a:extLst>
          </p:cNvPr>
          <p:cNvCxnSpPr>
            <a:cxnSpLocks/>
          </p:cNvCxnSpPr>
          <p:nvPr userDrawn="1"/>
        </p:nvCxnSpPr>
        <p:spPr>
          <a:xfrm>
            <a:off x="8344663" y="5421825"/>
            <a:ext cx="0" cy="716372"/>
          </a:xfrm>
          <a:prstGeom prst="line">
            <a:avLst/>
          </a:prstGeom>
          <a:ln w="9525">
            <a:solidFill>
              <a:srgbClr val="FC5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Espace réservé du texte 4">
            <a:extLst>
              <a:ext uri="{FF2B5EF4-FFF2-40B4-BE49-F238E27FC236}">
                <a16:creationId xmlns:a16="http://schemas.microsoft.com/office/drawing/2014/main" id="{F1AF5445-5A66-B84A-A4CD-FD9ADFABB3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9642" y="5660265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1" name="Espace réservé du texte 4">
            <a:extLst>
              <a:ext uri="{FF2B5EF4-FFF2-40B4-BE49-F238E27FC236}">
                <a16:creationId xmlns:a16="http://schemas.microsoft.com/office/drawing/2014/main" id="{3282B747-4B7C-2F4B-83D1-E8986B3090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508" y="6079503"/>
            <a:ext cx="1102156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72" name="Espace réservé du texte 4">
            <a:extLst>
              <a:ext uri="{FF2B5EF4-FFF2-40B4-BE49-F238E27FC236}">
                <a16:creationId xmlns:a16="http://schemas.microsoft.com/office/drawing/2014/main" id="{BC913753-FD95-A041-AE85-316C5808AA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35466" y="5675763"/>
            <a:ext cx="1829769" cy="46243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600" b="1" i="0">
                <a:solidFill>
                  <a:srgbClr val="FF4C41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</a:lstStyle>
          <a:p>
            <a:pPr lvl="0"/>
            <a:r>
              <a:rPr lang="fr-FR"/>
              <a:t>Chiffres</a:t>
            </a:r>
          </a:p>
        </p:txBody>
      </p:sp>
      <p:sp>
        <p:nvSpPr>
          <p:cNvPr id="373" name="Espace réservé du texte 4">
            <a:extLst>
              <a:ext uri="{FF2B5EF4-FFF2-40B4-BE49-F238E27FC236}">
                <a16:creationId xmlns:a16="http://schemas.microsoft.com/office/drawing/2014/main" id="{37966C68-814B-A742-94D7-160E97D60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5466" y="6079503"/>
            <a:ext cx="1829769" cy="4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détails</a:t>
            </a:r>
          </a:p>
        </p:txBody>
      </p:sp>
      <p:sp>
        <p:nvSpPr>
          <p:cNvPr id="338" name="Espace réservé du texte 4">
            <a:extLst>
              <a:ext uri="{FF2B5EF4-FFF2-40B4-BE49-F238E27FC236}">
                <a16:creationId xmlns:a16="http://schemas.microsoft.com/office/drawing/2014/main" id="{381632AF-3BCA-244E-BB3C-007789BD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657967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se en avant ce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7DD300B-856A-7A45-BF6E-C977C3A4BB4B}"/>
              </a:ext>
            </a:extLst>
          </p:cNvPr>
          <p:cNvSpPr/>
          <p:nvPr userDrawn="1"/>
        </p:nvSpPr>
        <p:spPr>
          <a:xfrm>
            <a:off x="803275" y="1315478"/>
            <a:ext cx="4685324" cy="468532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raphique 20">
            <a:extLst>
              <a:ext uri="{FF2B5EF4-FFF2-40B4-BE49-F238E27FC236}">
                <a16:creationId xmlns:a16="http://schemas.microsoft.com/office/drawing/2014/main" id="{70B2E9C1-360D-0446-B2BD-A2CEF1B36C06}"/>
              </a:ext>
            </a:extLst>
          </p:cNvPr>
          <p:cNvSpPr/>
          <p:nvPr userDrawn="1"/>
        </p:nvSpPr>
        <p:spPr>
          <a:xfrm>
            <a:off x="5956660" y="4800776"/>
            <a:ext cx="278680" cy="451390"/>
          </a:xfrm>
          <a:custGeom>
            <a:avLst/>
            <a:gdLst>
              <a:gd name="connsiteX0" fmla="*/ 549212 w 549212"/>
              <a:gd name="connsiteY0" fmla="*/ 445383 h 889581"/>
              <a:gd name="connsiteX1" fmla="*/ 518924 w 549212"/>
              <a:gd name="connsiteY1" fmla="*/ 371507 h 889581"/>
              <a:gd name="connsiteX2" fmla="*/ 178180 w 549212"/>
              <a:gd name="connsiteY2" fmla="*/ 30545 h 889581"/>
              <a:gd name="connsiteX3" fmla="*/ 30525 w 549212"/>
              <a:gd name="connsiteY3" fmla="*/ 30545 h 889581"/>
              <a:gd name="connsiteX4" fmla="*/ 30525 w 549212"/>
              <a:gd name="connsiteY4" fmla="*/ 178295 h 889581"/>
              <a:gd name="connsiteX5" fmla="*/ 297441 w 549212"/>
              <a:gd name="connsiteY5" fmla="*/ 445383 h 889581"/>
              <a:gd name="connsiteX6" fmla="*/ 30525 w 549212"/>
              <a:gd name="connsiteY6" fmla="*/ 711523 h 889581"/>
              <a:gd name="connsiteX7" fmla="*/ 30525 w 549212"/>
              <a:gd name="connsiteY7" fmla="*/ 859273 h 889581"/>
              <a:gd name="connsiteX8" fmla="*/ 104353 w 549212"/>
              <a:gd name="connsiteY8" fmla="*/ 889581 h 889581"/>
              <a:gd name="connsiteX9" fmla="*/ 178180 w 549212"/>
              <a:gd name="connsiteY9" fmla="*/ 859273 h 889581"/>
              <a:gd name="connsiteX10" fmla="*/ 518924 w 549212"/>
              <a:gd name="connsiteY10" fmla="*/ 518311 h 889581"/>
              <a:gd name="connsiteX11" fmla="*/ 549212 w 549212"/>
              <a:gd name="connsiteY11" fmla="*/ 445383 h 8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212" h="889581">
                <a:moveTo>
                  <a:pt x="549212" y="445383"/>
                </a:moveTo>
                <a:cubicBezTo>
                  <a:pt x="549212" y="417916"/>
                  <a:pt x="537854" y="391397"/>
                  <a:pt x="518924" y="371507"/>
                </a:cubicBezTo>
                <a:lnTo>
                  <a:pt x="178180" y="30545"/>
                </a:lnTo>
                <a:cubicBezTo>
                  <a:pt x="137480" y="-10182"/>
                  <a:pt x="71225" y="-10182"/>
                  <a:pt x="30525" y="30545"/>
                </a:cubicBezTo>
                <a:cubicBezTo>
                  <a:pt x="-10175" y="71271"/>
                  <a:pt x="-10175" y="137569"/>
                  <a:pt x="30525" y="178295"/>
                </a:cubicBezTo>
                <a:lnTo>
                  <a:pt x="297441" y="445383"/>
                </a:lnTo>
                <a:lnTo>
                  <a:pt x="30525" y="711523"/>
                </a:lnTo>
                <a:cubicBezTo>
                  <a:pt x="-10175" y="752249"/>
                  <a:pt x="-10175" y="818547"/>
                  <a:pt x="30525" y="859273"/>
                </a:cubicBezTo>
                <a:cubicBezTo>
                  <a:pt x="51348" y="880110"/>
                  <a:pt x="77850" y="889581"/>
                  <a:pt x="104353" y="889581"/>
                </a:cubicBezTo>
                <a:cubicBezTo>
                  <a:pt x="130855" y="889581"/>
                  <a:pt x="157357" y="879163"/>
                  <a:pt x="178180" y="859273"/>
                </a:cubicBezTo>
                <a:lnTo>
                  <a:pt x="518924" y="518311"/>
                </a:lnTo>
                <a:cubicBezTo>
                  <a:pt x="537854" y="499368"/>
                  <a:pt x="549212" y="472849"/>
                  <a:pt x="549212" y="445383"/>
                </a:cubicBezTo>
                <a:close/>
              </a:path>
            </a:pathLst>
          </a:custGeom>
          <a:solidFill>
            <a:srgbClr val="FC5A51"/>
          </a:solidFill>
          <a:ln w="943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5624AFA-2D5A-DF40-B8C6-9CEF3D9846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6659" y="1376364"/>
            <a:ext cx="5295840" cy="28513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271463" indent="-263525">
              <a:spcBef>
                <a:spcPts val="1500"/>
              </a:spcBef>
              <a:buFontTx/>
              <a:buBlip>
                <a:blip r:embed="rId2"/>
              </a:buBlip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938" indent="0" algn="just">
              <a:spcBef>
                <a:spcPts val="1500"/>
              </a:spcBef>
              <a:buFontTx/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1"/>
            <a:r>
              <a:rPr lang="fr-FR"/>
              <a:t>Deuxième paragraphe puce - Premier paragraphe puce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  <a:p>
            <a:pPr lvl="2"/>
            <a:r>
              <a:rPr lang="fr-FR"/>
              <a:t>Texte courant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C587732-0C07-B244-966D-B75B9659C6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713" y="4729879"/>
            <a:ext cx="4916487" cy="6381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5D39B21-F26F-374F-A644-70BB17770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7500" y="2301781"/>
            <a:ext cx="3056874" cy="2614464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.</a:t>
            </a:r>
          </a:p>
          <a:p>
            <a:pPr lvl="1"/>
            <a:r>
              <a:rPr lang="fr-FR"/>
              <a:t>Votre texte</a:t>
            </a:r>
          </a:p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941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8076C4A-31EF-CF49-9583-51A72DE70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26139690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vocab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que 10">
            <a:extLst>
              <a:ext uri="{FF2B5EF4-FFF2-40B4-BE49-F238E27FC236}">
                <a16:creationId xmlns:a16="http://schemas.microsoft.com/office/drawing/2014/main" id="{FA29D455-7E15-984D-A7A9-044ECE90F103}"/>
              </a:ext>
            </a:extLst>
          </p:cNvPr>
          <p:cNvGrpSpPr/>
          <p:nvPr userDrawn="1"/>
        </p:nvGrpSpPr>
        <p:grpSpPr>
          <a:xfrm>
            <a:off x="9093207" y="268044"/>
            <a:ext cx="1852620" cy="1878543"/>
            <a:chOff x="-1329708" y="1111115"/>
            <a:chExt cx="4842570" cy="4812968"/>
          </a:xfrm>
        </p:grpSpPr>
        <p:sp>
          <p:nvSpPr>
            <p:cNvPr id="9" name="Graphique 10">
              <a:extLst>
                <a:ext uri="{FF2B5EF4-FFF2-40B4-BE49-F238E27FC236}">
                  <a16:creationId xmlns:a16="http://schemas.microsoft.com/office/drawing/2014/main" id="{2F2A1482-1D12-664A-A880-B5F8EAFAF8DF}"/>
                </a:ext>
              </a:extLst>
            </p:cNvPr>
            <p:cNvSpPr/>
            <p:nvPr/>
          </p:nvSpPr>
          <p:spPr>
            <a:xfrm flipH="1">
              <a:off x="-1329708" y="1111115"/>
              <a:ext cx="4842570" cy="4812968"/>
            </a:xfrm>
            <a:custGeom>
              <a:avLst/>
              <a:gdLst>
                <a:gd name="connsiteX0" fmla="*/ 703194 w 4810256"/>
                <a:gd name="connsiteY0" fmla="*/ 703588 h 4812968"/>
                <a:gd name="connsiteX1" fmla="*/ 703194 w 4810256"/>
                <a:gd name="connsiteY1" fmla="*/ 4106299 h 4812968"/>
                <a:gd name="connsiteX2" fmla="*/ 3584035 w 4810256"/>
                <a:gd name="connsiteY2" fmla="*/ 4501872 h 4812968"/>
                <a:gd name="connsiteX3" fmla="*/ 4680795 w 4810256"/>
                <a:gd name="connsiteY3" fmla="*/ 4683419 h 4812968"/>
                <a:gd name="connsiteX4" fmla="*/ 4499160 w 4810256"/>
                <a:gd name="connsiteY4" fmla="*/ 3586424 h 4812968"/>
                <a:gd name="connsiteX5" fmla="*/ 4103999 w 4810256"/>
                <a:gd name="connsiteY5" fmla="*/ 703588 h 4812968"/>
                <a:gd name="connsiteX6" fmla="*/ 703194 w 4810256"/>
                <a:gd name="connsiteY6" fmla="*/ 703588 h 48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0256" h="4812968">
                  <a:moveTo>
                    <a:pt x="703194" y="703588"/>
                  </a:moveTo>
                  <a:cubicBezTo>
                    <a:pt x="-234398" y="1641705"/>
                    <a:pt x="-234398" y="3168182"/>
                    <a:pt x="703194" y="4106299"/>
                  </a:cubicBezTo>
                  <a:cubicBezTo>
                    <a:pt x="1470574" y="4874205"/>
                    <a:pt x="2645491" y="5032224"/>
                    <a:pt x="3584035" y="4501872"/>
                  </a:cubicBezTo>
                  <a:cubicBezTo>
                    <a:pt x="3647531" y="4518636"/>
                    <a:pt x="4604828" y="4759524"/>
                    <a:pt x="4680795" y="4683419"/>
                  </a:cubicBezTo>
                  <a:cubicBezTo>
                    <a:pt x="4755525" y="4608648"/>
                    <a:pt x="4515915" y="3649575"/>
                    <a:pt x="4499160" y="3586424"/>
                  </a:cubicBezTo>
                  <a:cubicBezTo>
                    <a:pt x="5029405" y="2647259"/>
                    <a:pt x="4871569" y="1471589"/>
                    <a:pt x="4103999" y="703588"/>
                  </a:cubicBezTo>
                  <a:cubicBezTo>
                    <a:pt x="3166407" y="-234529"/>
                    <a:pt x="1640785" y="-234529"/>
                    <a:pt x="703194" y="703588"/>
                  </a:cubicBezTo>
                  <a:close/>
                </a:path>
              </a:pathLst>
            </a:custGeom>
            <a:solidFill>
              <a:srgbClr val="8ED2EC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Graphique 10">
              <a:extLst>
                <a:ext uri="{FF2B5EF4-FFF2-40B4-BE49-F238E27FC236}">
                  <a16:creationId xmlns:a16="http://schemas.microsoft.com/office/drawing/2014/main" id="{2B4C9A4A-62A4-C349-A61A-18D94B4D3A0B}"/>
                </a:ext>
              </a:extLst>
            </p:cNvPr>
            <p:cNvSpPr/>
            <p:nvPr/>
          </p:nvSpPr>
          <p:spPr>
            <a:xfrm>
              <a:off x="-585170" y="2246852"/>
              <a:ext cx="3353491" cy="2306384"/>
            </a:xfrm>
            <a:custGeom>
              <a:avLst/>
              <a:gdLst>
                <a:gd name="connsiteX0" fmla="*/ 3279620 w 3353491"/>
                <a:gd name="connsiteY0" fmla="*/ 378714 h 2306383"/>
                <a:gd name="connsiteX1" fmla="*/ 3081325 w 3353491"/>
                <a:gd name="connsiteY1" fmla="*/ 378714 h 2306383"/>
                <a:gd name="connsiteX2" fmla="*/ 3081325 w 3353491"/>
                <a:gd name="connsiteY2" fmla="*/ 180499 h 2306383"/>
                <a:gd name="connsiteX3" fmla="*/ 3032203 w 3353491"/>
                <a:gd name="connsiteY3" fmla="*/ 111252 h 2306383"/>
                <a:gd name="connsiteX4" fmla="*/ 2463403 w 3353491"/>
                <a:gd name="connsiteY4" fmla="*/ 0 h 2306383"/>
                <a:gd name="connsiteX5" fmla="*/ 1676794 w 3353491"/>
                <a:gd name="connsiteY5" fmla="*/ 367475 h 2306383"/>
                <a:gd name="connsiteX6" fmla="*/ 890184 w 3353491"/>
                <a:gd name="connsiteY6" fmla="*/ 0 h 2306383"/>
                <a:gd name="connsiteX7" fmla="*/ 321384 w 3353491"/>
                <a:gd name="connsiteY7" fmla="*/ 111252 h 2306383"/>
                <a:gd name="connsiteX8" fmla="*/ 272262 w 3353491"/>
                <a:gd name="connsiteY8" fmla="*/ 180499 h 2306383"/>
                <a:gd name="connsiteX9" fmla="*/ 272262 w 3353491"/>
                <a:gd name="connsiteY9" fmla="*/ 378714 h 2306383"/>
                <a:gd name="connsiteX10" fmla="*/ 73968 w 3353491"/>
                <a:gd name="connsiteY10" fmla="*/ 378714 h 2306383"/>
                <a:gd name="connsiteX11" fmla="*/ 0 w 3353491"/>
                <a:gd name="connsiteY11" fmla="*/ 452723 h 2306383"/>
                <a:gd name="connsiteX12" fmla="*/ 0 w 3353491"/>
                <a:gd name="connsiteY12" fmla="*/ 2232374 h 2306383"/>
                <a:gd name="connsiteX13" fmla="*/ 73968 w 3353491"/>
                <a:gd name="connsiteY13" fmla="*/ 2306384 h 2306383"/>
                <a:gd name="connsiteX14" fmla="*/ 3279524 w 3353491"/>
                <a:gd name="connsiteY14" fmla="*/ 2306384 h 2306383"/>
                <a:gd name="connsiteX15" fmla="*/ 3353492 w 3353491"/>
                <a:gd name="connsiteY15" fmla="*/ 2232374 h 2306383"/>
                <a:gd name="connsiteX16" fmla="*/ 3353492 w 3353491"/>
                <a:gd name="connsiteY16" fmla="*/ 452628 h 2306383"/>
                <a:gd name="connsiteX17" fmla="*/ 3279620 w 3353491"/>
                <a:gd name="connsiteY17" fmla="*/ 378714 h 2306383"/>
                <a:gd name="connsiteX18" fmla="*/ 3205747 w 3353491"/>
                <a:gd name="connsiteY18" fmla="*/ 2158365 h 2306383"/>
                <a:gd name="connsiteX19" fmla="*/ 1809117 w 3353491"/>
                <a:gd name="connsiteY19" fmla="*/ 2158365 h 2306383"/>
                <a:gd name="connsiteX20" fmla="*/ 2419708 w 3353491"/>
                <a:gd name="connsiteY20" fmla="*/ 1879473 h 2306383"/>
                <a:gd name="connsiteX21" fmla="*/ 2982320 w 3353491"/>
                <a:gd name="connsiteY21" fmla="*/ 2003203 h 2306383"/>
                <a:gd name="connsiteX22" fmla="*/ 3049815 w 3353491"/>
                <a:gd name="connsiteY22" fmla="*/ 1994726 h 2306383"/>
                <a:gd name="connsiteX23" fmla="*/ 3081325 w 3353491"/>
                <a:gd name="connsiteY23" fmla="*/ 1934432 h 2306383"/>
                <a:gd name="connsiteX24" fmla="*/ 3081325 w 3353491"/>
                <a:gd name="connsiteY24" fmla="*/ 526637 h 2306383"/>
                <a:gd name="connsiteX25" fmla="*/ 3205747 w 3353491"/>
                <a:gd name="connsiteY25" fmla="*/ 526637 h 2306383"/>
                <a:gd name="connsiteX26" fmla="*/ 3205747 w 3353491"/>
                <a:gd name="connsiteY26" fmla="*/ 2158365 h 2306383"/>
                <a:gd name="connsiteX27" fmla="*/ 147936 w 3353491"/>
                <a:gd name="connsiteY27" fmla="*/ 2158365 h 2306383"/>
                <a:gd name="connsiteX28" fmla="*/ 147936 w 3353491"/>
                <a:gd name="connsiteY28" fmla="*/ 526637 h 2306383"/>
                <a:gd name="connsiteX29" fmla="*/ 272262 w 3353491"/>
                <a:gd name="connsiteY29" fmla="*/ 526637 h 2306383"/>
                <a:gd name="connsiteX30" fmla="*/ 272262 w 3353491"/>
                <a:gd name="connsiteY30" fmla="*/ 1934527 h 2306383"/>
                <a:gd name="connsiteX31" fmla="*/ 303773 w 3353491"/>
                <a:gd name="connsiteY31" fmla="*/ 1994821 h 2306383"/>
                <a:gd name="connsiteX32" fmla="*/ 371267 w 3353491"/>
                <a:gd name="connsiteY32" fmla="*/ 2003298 h 2306383"/>
                <a:gd name="connsiteX33" fmla="*/ 933784 w 3353491"/>
                <a:gd name="connsiteY33" fmla="*/ 1879568 h 2306383"/>
                <a:gd name="connsiteX34" fmla="*/ 1544470 w 3353491"/>
                <a:gd name="connsiteY34" fmla="*/ 2158460 h 2306383"/>
                <a:gd name="connsiteX35" fmla="*/ 147936 w 3353491"/>
                <a:gd name="connsiteY35" fmla="*/ 2158460 h 2306383"/>
                <a:gd name="connsiteX36" fmla="*/ 418960 w 3353491"/>
                <a:gd name="connsiteY36" fmla="*/ 378714 h 2306383"/>
                <a:gd name="connsiteX37" fmla="*/ 418960 w 3353491"/>
                <a:gd name="connsiteY37" fmla="*/ 233077 h 2306383"/>
                <a:gd name="connsiteX38" fmla="*/ 890184 w 3353491"/>
                <a:gd name="connsiteY38" fmla="*/ 146780 h 2306383"/>
                <a:gd name="connsiteX39" fmla="*/ 1484496 w 3353491"/>
                <a:gd name="connsiteY39" fmla="*/ 378714 h 2306383"/>
                <a:gd name="connsiteX40" fmla="*/ 1556560 w 3353491"/>
                <a:gd name="connsiteY40" fmla="*/ 452723 h 2306383"/>
                <a:gd name="connsiteX41" fmla="*/ 1603397 w 3353491"/>
                <a:gd name="connsiteY41" fmla="*/ 508254 h 2306383"/>
                <a:gd name="connsiteX42" fmla="*/ 1603397 w 3353491"/>
                <a:gd name="connsiteY42" fmla="*/ 526637 h 2306383"/>
                <a:gd name="connsiteX43" fmla="*/ 1603397 w 3353491"/>
                <a:gd name="connsiteY43" fmla="*/ 2008156 h 2306383"/>
                <a:gd name="connsiteX44" fmla="*/ 933784 w 3353491"/>
                <a:gd name="connsiteY44" fmla="*/ 1732693 h 2306383"/>
                <a:gd name="connsiteX45" fmla="*/ 418960 w 3353491"/>
                <a:gd name="connsiteY45" fmla="*/ 1830324 h 2306383"/>
                <a:gd name="connsiteX46" fmla="*/ 418960 w 3353491"/>
                <a:gd name="connsiteY46" fmla="*/ 526637 h 2306383"/>
                <a:gd name="connsiteX47" fmla="*/ 418960 w 3353491"/>
                <a:gd name="connsiteY47" fmla="*/ 452628 h 2306383"/>
                <a:gd name="connsiteX48" fmla="*/ 418960 w 3353491"/>
                <a:gd name="connsiteY48" fmla="*/ 378714 h 2306383"/>
                <a:gd name="connsiteX49" fmla="*/ 1869091 w 3353491"/>
                <a:gd name="connsiteY49" fmla="*/ 378714 h 2306383"/>
                <a:gd name="connsiteX50" fmla="*/ 2463499 w 3353491"/>
                <a:gd name="connsiteY50" fmla="*/ 146780 h 2306383"/>
                <a:gd name="connsiteX51" fmla="*/ 2934627 w 3353491"/>
                <a:gd name="connsiteY51" fmla="*/ 233077 h 2306383"/>
                <a:gd name="connsiteX52" fmla="*/ 2934627 w 3353491"/>
                <a:gd name="connsiteY52" fmla="*/ 378714 h 2306383"/>
                <a:gd name="connsiteX53" fmla="*/ 2934627 w 3353491"/>
                <a:gd name="connsiteY53" fmla="*/ 452723 h 2306383"/>
                <a:gd name="connsiteX54" fmla="*/ 2934627 w 3353491"/>
                <a:gd name="connsiteY54" fmla="*/ 526733 h 2306383"/>
                <a:gd name="connsiteX55" fmla="*/ 2934627 w 3353491"/>
                <a:gd name="connsiteY55" fmla="*/ 1830419 h 2306383"/>
                <a:gd name="connsiteX56" fmla="*/ 2419804 w 3353491"/>
                <a:gd name="connsiteY56" fmla="*/ 1732788 h 2306383"/>
                <a:gd name="connsiteX57" fmla="*/ 1750190 w 3353491"/>
                <a:gd name="connsiteY57" fmla="*/ 2008251 h 2306383"/>
                <a:gd name="connsiteX58" fmla="*/ 1750190 w 3353491"/>
                <a:gd name="connsiteY58" fmla="*/ 526637 h 2306383"/>
                <a:gd name="connsiteX59" fmla="*/ 1750190 w 3353491"/>
                <a:gd name="connsiteY59" fmla="*/ 508254 h 2306383"/>
                <a:gd name="connsiteX60" fmla="*/ 1797027 w 3353491"/>
                <a:gd name="connsiteY60" fmla="*/ 452723 h 2306383"/>
                <a:gd name="connsiteX61" fmla="*/ 1869091 w 3353491"/>
                <a:gd name="connsiteY61" fmla="*/ 378714 h 2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53491" h="2306383">
                  <a:moveTo>
                    <a:pt x="3279620" y="378714"/>
                  </a:moveTo>
                  <a:lnTo>
                    <a:pt x="3081325" y="378714"/>
                  </a:lnTo>
                  <a:lnTo>
                    <a:pt x="3081325" y="180499"/>
                  </a:lnTo>
                  <a:cubicBezTo>
                    <a:pt x="3081325" y="149352"/>
                    <a:pt x="3061619" y="121539"/>
                    <a:pt x="3032203" y="111252"/>
                  </a:cubicBezTo>
                  <a:cubicBezTo>
                    <a:pt x="2815345" y="35433"/>
                    <a:pt x="2634567" y="0"/>
                    <a:pt x="2463403" y="0"/>
                  </a:cubicBezTo>
                  <a:cubicBezTo>
                    <a:pt x="2152872" y="0"/>
                    <a:pt x="1888701" y="123825"/>
                    <a:pt x="1676794" y="367475"/>
                  </a:cubicBezTo>
                  <a:cubicBezTo>
                    <a:pt x="1464791" y="123825"/>
                    <a:pt x="1200715" y="0"/>
                    <a:pt x="890184" y="0"/>
                  </a:cubicBezTo>
                  <a:cubicBezTo>
                    <a:pt x="719020" y="0"/>
                    <a:pt x="538242" y="35338"/>
                    <a:pt x="321384" y="111252"/>
                  </a:cubicBezTo>
                  <a:cubicBezTo>
                    <a:pt x="291968" y="121634"/>
                    <a:pt x="272262" y="149352"/>
                    <a:pt x="272262" y="180499"/>
                  </a:cubicBezTo>
                  <a:lnTo>
                    <a:pt x="272262" y="378714"/>
                  </a:lnTo>
                  <a:lnTo>
                    <a:pt x="73968" y="378714"/>
                  </a:lnTo>
                  <a:cubicBezTo>
                    <a:pt x="33128" y="378714"/>
                    <a:pt x="0" y="411861"/>
                    <a:pt x="0" y="452723"/>
                  </a:cubicBezTo>
                  <a:lnTo>
                    <a:pt x="0" y="2232374"/>
                  </a:lnTo>
                  <a:cubicBezTo>
                    <a:pt x="0" y="2273237"/>
                    <a:pt x="33128" y="2306384"/>
                    <a:pt x="73968" y="2306384"/>
                  </a:cubicBezTo>
                  <a:lnTo>
                    <a:pt x="3279524" y="2306384"/>
                  </a:lnTo>
                  <a:cubicBezTo>
                    <a:pt x="3320364" y="2306384"/>
                    <a:pt x="3353492" y="2273237"/>
                    <a:pt x="3353492" y="2232374"/>
                  </a:cubicBezTo>
                  <a:lnTo>
                    <a:pt x="3353492" y="452628"/>
                  </a:lnTo>
                  <a:cubicBezTo>
                    <a:pt x="3353492" y="411766"/>
                    <a:pt x="3320459" y="378714"/>
                    <a:pt x="3279620" y="378714"/>
                  </a:cubicBezTo>
                  <a:close/>
                  <a:moveTo>
                    <a:pt x="3205747" y="2158365"/>
                  </a:moveTo>
                  <a:lnTo>
                    <a:pt x="1809117" y="2158365"/>
                  </a:lnTo>
                  <a:cubicBezTo>
                    <a:pt x="1978091" y="1971008"/>
                    <a:pt x="2178861" y="1879473"/>
                    <a:pt x="2419708" y="1879473"/>
                  </a:cubicBezTo>
                  <a:cubicBezTo>
                    <a:pt x="2624191" y="1879473"/>
                    <a:pt x="2827816" y="1945577"/>
                    <a:pt x="2982320" y="2003203"/>
                  </a:cubicBezTo>
                  <a:cubicBezTo>
                    <a:pt x="3004787" y="2011585"/>
                    <a:pt x="3030014" y="2008442"/>
                    <a:pt x="3049815" y="1994726"/>
                  </a:cubicBezTo>
                  <a:cubicBezTo>
                    <a:pt x="3069521" y="1981010"/>
                    <a:pt x="3081325" y="1958435"/>
                    <a:pt x="3081325" y="1934432"/>
                  </a:cubicBezTo>
                  <a:lnTo>
                    <a:pt x="3081325" y="526637"/>
                  </a:lnTo>
                  <a:lnTo>
                    <a:pt x="3205747" y="526637"/>
                  </a:lnTo>
                  <a:lnTo>
                    <a:pt x="3205747" y="2158365"/>
                  </a:lnTo>
                  <a:close/>
                  <a:moveTo>
                    <a:pt x="147936" y="2158365"/>
                  </a:moveTo>
                  <a:lnTo>
                    <a:pt x="147936" y="526637"/>
                  </a:lnTo>
                  <a:lnTo>
                    <a:pt x="272262" y="526637"/>
                  </a:lnTo>
                  <a:lnTo>
                    <a:pt x="272262" y="1934527"/>
                  </a:lnTo>
                  <a:cubicBezTo>
                    <a:pt x="272262" y="1958531"/>
                    <a:pt x="284067" y="1981105"/>
                    <a:pt x="303773" y="1994821"/>
                  </a:cubicBezTo>
                  <a:cubicBezTo>
                    <a:pt x="323573" y="2008537"/>
                    <a:pt x="348705" y="2011680"/>
                    <a:pt x="371267" y="2003298"/>
                  </a:cubicBezTo>
                  <a:cubicBezTo>
                    <a:pt x="525771" y="1945672"/>
                    <a:pt x="729397" y="1879568"/>
                    <a:pt x="933784" y="1879568"/>
                  </a:cubicBezTo>
                  <a:cubicBezTo>
                    <a:pt x="1174727" y="1879568"/>
                    <a:pt x="1375401" y="1971103"/>
                    <a:pt x="1544470" y="2158460"/>
                  </a:cubicBezTo>
                  <a:lnTo>
                    <a:pt x="147936" y="2158460"/>
                  </a:lnTo>
                  <a:close/>
                  <a:moveTo>
                    <a:pt x="418960" y="378714"/>
                  </a:moveTo>
                  <a:lnTo>
                    <a:pt x="418960" y="233077"/>
                  </a:lnTo>
                  <a:cubicBezTo>
                    <a:pt x="597930" y="174308"/>
                    <a:pt x="748722" y="146780"/>
                    <a:pt x="890184" y="146780"/>
                  </a:cubicBezTo>
                  <a:cubicBezTo>
                    <a:pt x="1121131" y="146780"/>
                    <a:pt x="1317045" y="223075"/>
                    <a:pt x="1484496" y="378714"/>
                  </a:cubicBezTo>
                  <a:cubicBezTo>
                    <a:pt x="1509152" y="401669"/>
                    <a:pt x="1533142" y="426339"/>
                    <a:pt x="1556560" y="452723"/>
                  </a:cubicBezTo>
                  <a:cubicBezTo>
                    <a:pt x="1572363" y="470535"/>
                    <a:pt x="1588070" y="488918"/>
                    <a:pt x="1603397" y="508254"/>
                  </a:cubicBezTo>
                  <a:lnTo>
                    <a:pt x="1603397" y="526637"/>
                  </a:lnTo>
                  <a:lnTo>
                    <a:pt x="1603397" y="2008156"/>
                  </a:lnTo>
                  <a:cubicBezTo>
                    <a:pt x="1416240" y="1825181"/>
                    <a:pt x="1191767" y="1732693"/>
                    <a:pt x="933784" y="1732693"/>
                  </a:cubicBezTo>
                  <a:cubicBezTo>
                    <a:pt x="748722" y="1732693"/>
                    <a:pt x="568990" y="1779556"/>
                    <a:pt x="418960" y="1830324"/>
                  </a:cubicBezTo>
                  <a:lnTo>
                    <a:pt x="418960" y="526637"/>
                  </a:lnTo>
                  <a:lnTo>
                    <a:pt x="418960" y="452628"/>
                  </a:lnTo>
                  <a:lnTo>
                    <a:pt x="418960" y="378714"/>
                  </a:lnTo>
                  <a:close/>
                  <a:moveTo>
                    <a:pt x="1869091" y="378714"/>
                  </a:moveTo>
                  <a:cubicBezTo>
                    <a:pt x="2036542" y="223075"/>
                    <a:pt x="2232457" y="146780"/>
                    <a:pt x="2463499" y="146780"/>
                  </a:cubicBezTo>
                  <a:cubicBezTo>
                    <a:pt x="2604866" y="146780"/>
                    <a:pt x="2755657" y="174308"/>
                    <a:pt x="2934627" y="233077"/>
                  </a:cubicBezTo>
                  <a:lnTo>
                    <a:pt x="2934627" y="378714"/>
                  </a:lnTo>
                  <a:lnTo>
                    <a:pt x="2934627" y="452723"/>
                  </a:lnTo>
                  <a:lnTo>
                    <a:pt x="2934627" y="526733"/>
                  </a:lnTo>
                  <a:lnTo>
                    <a:pt x="2934627" y="1830419"/>
                  </a:lnTo>
                  <a:cubicBezTo>
                    <a:pt x="2784692" y="1779651"/>
                    <a:pt x="2604866" y="1732788"/>
                    <a:pt x="2419804" y="1732788"/>
                  </a:cubicBezTo>
                  <a:cubicBezTo>
                    <a:pt x="2161821" y="1732788"/>
                    <a:pt x="1937347" y="1825276"/>
                    <a:pt x="1750190" y="2008251"/>
                  </a:cubicBezTo>
                  <a:lnTo>
                    <a:pt x="1750190" y="526637"/>
                  </a:lnTo>
                  <a:lnTo>
                    <a:pt x="1750190" y="508254"/>
                  </a:lnTo>
                  <a:cubicBezTo>
                    <a:pt x="1765517" y="488823"/>
                    <a:pt x="1781129" y="470535"/>
                    <a:pt x="1797027" y="452723"/>
                  </a:cubicBezTo>
                  <a:cubicBezTo>
                    <a:pt x="1820445" y="426244"/>
                    <a:pt x="1844435" y="401574"/>
                    <a:pt x="1869091" y="378714"/>
                  </a:cubicBezTo>
                  <a:close/>
                </a:path>
              </a:pathLst>
            </a:custGeom>
            <a:solidFill>
              <a:schemeClr val="bg1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ableau 11">
            <a:extLst>
              <a:ext uri="{FF2B5EF4-FFF2-40B4-BE49-F238E27FC236}">
                <a16:creationId xmlns:a16="http://schemas.microsoft.com/office/drawing/2014/main" id="{7D4C2BE8-940A-CF4A-8884-FC67F1E0F5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14388" y="2509838"/>
            <a:ext cx="9847262" cy="354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38DDA0AC-DD6A-3942-A0A5-3C5F2ED69A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9667321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 1 visuel + 1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E7C503B5-DFFA-DC44-A20C-75BC8786E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33463"/>
            <a:ext cx="5916613" cy="5026025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Glisser/déposer votre 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F58C2B-3722-114B-9150-68DADA5D94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613" y="1033463"/>
            <a:ext cx="5239067" cy="5026024"/>
          </a:xfrm>
          <a:prstGeom prst="rect">
            <a:avLst/>
          </a:prstGeom>
        </p:spPr>
        <p:txBody>
          <a:bodyPr lIns="360000" rIns="90000"/>
          <a:lstStyle>
            <a:lvl1pPr marL="0" indent="0">
              <a:buNone/>
              <a:defRPr lang="fr-FR" sz="1600" b="1" i="0" kern="1200" smtClean="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6350" indent="0">
              <a:buNone/>
              <a:tabLst/>
              <a:defRPr lang="fr-FR" sz="1400" b="0" i="0" u="none" strike="noStrike" kern="1200" baseline="0" dirty="0" smtClean="0">
                <a:solidFill>
                  <a:srgbClr val="000000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  <a:lvl3pPr marL="88900" indent="-88900">
              <a:buFontTx/>
              <a:buBlip>
                <a:blip r:embed="rId2"/>
              </a:buBlip>
              <a:tabLst/>
              <a:defRPr lang="fr-FR" sz="1000" b="0" i="0" kern="1200" dirty="0" smtClean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1"/>
            <a:endParaRPr lang="fr-FR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8A09478-4889-6C46-8F51-FDD2BDAB49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033462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72985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2 colonnes de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24EA10-C8DD-7C4B-9ADB-57FB4BABB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908" y="1812263"/>
            <a:ext cx="5285337" cy="4098086"/>
          </a:xfrm>
          <a:prstGeom prst="rect">
            <a:avLst/>
          </a:prstGeom>
        </p:spPr>
        <p:txBody>
          <a:bodyPr lIns="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000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7CB62ECB-F754-A04E-ABD3-5251DD142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3389" y="1812263"/>
            <a:ext cx="5537200" cy="4098086"/>
          </a:xfrm>
          <a:prstGeom prst="rect">
            <a:avLst/>
          </a:prstGeom>
        </p:spPr>
        <p:txBody>
          <a:bodyPr lIns="360000" rIns="360000" numCol="1"/>
          <a:lstStyle>
            <a:lvl1pPr marL="0" indent="0">
              <a:spcBef>
                <a:spcPts val="1400"/>
              </a:spcBef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1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90488" indent="-82550"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/>
              <a:t>Sous-titre/</a:t>
            </a:r>
            <a:r>
              <a:rPr lang="fr-FR" err="1"/>
              <a:t>chapô</a:t>
            </a:r>
            <a:endParaRPr lang="fr-FR"/>
          </a:p>
          <a:p>
            <a:pPr lvl="1"/>
            <a:r>
              <a:rPr lang="fr-FR"/>
              <a:t>Texte courant avec mise en avant d’une information importante dans un texte long par exemple.</a:t>
            </a:r>
          </a:p>
          <a:p>
            <a:pPr lvl="2"/>
            <a:r>
              <a:rPr lang="fr-FR"/>
              <a:t>Puce</a:t>
            </a:r>
          </a:p>
          <a:p>
            <a:pPr lvl="2"/>
            <a:r>
              <a:rPr lang="fr-FR"/>
              <a:t>Puce </a:t>
            </a:r>
          </a:p>
          <a:p>
            <a:pPr lvl="2"/>
            <a:r>
              <a:rPr lang="fr-FR"/>
              <a:t>Puce </a:t>
            </a:r>
          </a:p>
          <a:p>
            <a:pPr lvl="2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A01E97-648A-8349-9D12-878807EA65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27083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chapô +  3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416B8EC-3178-4B43-9FC0-8FF9EB4B03A1}"/>
              </a:ext>
            </a:extLst>
          </p:cNvPr>
          <p:cNvGrpSpPr/>
          <p:nvPr userDrawn="1"/>
        </p:nvGrpSpPr>
        <p:grpSpPr>
          <a:xfrm>
            <a:off x="8885101" y="2417181"/>
            <a:ext cx="2331995" cy="2331995"/>
            <a:chOff x="356631" y="2141986"/>
            <a:chExt cx="3787638" cy="3787638"/>
          </a:xfrm>
        </p:grpSpPr>
        <p:sp>
          <p:nvSpPr>
            <p:cNvPr id="8" name="Larme 7">
              <a:extLst>
                <a:ext uri="{FF2B5EF4-FFF2-40B4-BE49-F238E27FC236}">
                  <a16:creationId xmlns:a16="http://schemas.microsoft.com/office/drawing/2014/main" id="{B0301EBC-1BAE-FA47-B937-874525AF4E42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8ED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6B80294-0900-F64E-B30B-ED8E0BEE764B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C0052C-0E4B-E148-93E9-2B294CF4E252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7D642D8-4785-E948-AF6B-2F72EA2A4329}"/>
              </a:ext>
            </a:extLst>
          </p:cNvPr>
          <p:cNvGrpSpPr/>
          <p:nvPr userDrawn="1"/>
        </p:nvGrpSpPr>
        <p:grpSpPr>
          <a:xfrm>
            <a:off x="6551173" y="2476316"/>
            <a:ext cx="2331995" cy="2331995"/>
            <a:chOff x="356631" y="2141986"/>
            <a:chExt cx="3787638" cy="3787638"/>
          </a:xfrm>
        </p:grpSpPr>
        <p:sp>
          <p:nvSpPr>
            <p:cNvPr id="12" name="Larme 11">
              <a:extLst>
                <a:ext uri="{FF2B5EF4-FFF2-40B4-BE49-F238E27FC236}">
                  <a16:creationId xmlns:a16="http://schemas.microsoft.com/office/drawing/2014/main" id="{CBBA9049-669F-2949-8EF5-211B40524DA4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B8BAE25-4722-F94E-95AC-71E9E3C60FCF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74A27-8728-E54F-A134-6860117D2A4E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70F0568-88BB-2E4A-B48F-CDAC3768F6BD}"/>
              </a:ext>
            </a:extLst>
          </p:cNvPr>
          <p:cNvGrpSpPr/>
          <p:nvPr userDrawn="1"/>
        </p:nvGrpSpPr>
        <p:grpSpPr>
          <a:xfrm>
            <a:off x="4240278" y="2551105"/>
            <a:ext cx="2331995" cy="2331995"/>
            <a:chOff x="356631" y="2141986"/>
            <a:chExt cx="3787638" cy="3787638"/>
          </a:xfrm>
        </p:grpSpPr>
        <p:sp>
          <p:nvSpPr>
            <p:cNvPr id="16" name="Larme 15">
              <a:extLst>
                <a:ext uri="{FF2B5EF4-FFF2-40B4-BE49-F238E27FC236}">
                  <a16:creationId xmlns:a16="http://schemas.microsoft.com/office/drawing/2014/main" id="{20FA106A-63AE-2749-8C0F-625C29748AB1}"/>
                </a:ext>
              </a:extLst>
            </p:cNvPr>
            <p:cNvSpPr/>
            <p:nvPr/>
          </p:nvSpPr>
          <p:spPr>
            <a:xfrm rot="2700000">
              <a:off x="356631" y="2141986"/>
              <a:ext cx="3787638" cy="3787638"/>
            </a:xfrm>
            <a:prstGeom prst="teardrop">
              <a:avLst/>
            </a:prstGeom>
            <a:solidFill>
              <a:srgbClr val="F39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206E693-F35E-484B-8D21-7059D24FF8FC}"/>
                </a:ext>
              </a:extLst>
            </p:cNvPr>
            <p:cNvSpPr/>
            <p:nvPr/>
          </p:nvSpPr>
          <p:spPr>
            <a:xfrm>
              <a:off x="684699" y="2491325"/>
              <a:ext cx="3151251" cy="3151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85418A-98E8-1845-883F-672C6121BB04}"/>
                </a:ext>
              </a:extLst>
            </p:cNvPr>
            <p:cNvSpPr/>
            <p:nvPr/>
          </p:nvSpPr>
          <p:spPr>
            <a:xfrm>
              <a:off x="1771372" y="2560677"/>
              <a:ext cx="946005" cy="114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>
                  <a:solidFill>
                    <a:srgbClr val="8ED2EC"/>
                  </a:solidFill>
                  <a:latin typeface="FranceTV Brown" panose="020B0504020101010102" pitchFamily="34" charset="77"/>
                </a:rPr>
                <a:t>1</a:t>
              </a:r>
            </a:p>
          </p:txBody>
        </p:sp>
      </p:grp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2320" y="1933575"/>
            <a:ext cx="671353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A85CA2D-C16A-BC4E-8159-834E018CC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82" y="1921136"/>
            <a:ext cx="3056874" cy="4098086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1400"/>
              </a:spcBef>
              <a:buNone/>
              <a:defRPr sz="18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>
              <a:spcBef>
                <a:spcPts val="1000"/>
              </a:spcBef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  <a:lvl3pPr marL="7450" indent="0">
              <a:spcBef>
                <a:spcPts val="1000"/>
              </a:spcBef>
              <a:buFontTx/>
              <a:buNone/>
              <a:tabLst/>
              <a:defRPr sz="10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3pPr>
          </a:lstStyle>
          <a:p>
            <a:pPr lvl="0"/>
            <a:r>
              <a:rPr lang="fr-FR" err="1"/>
              <a:t>chapô</a:t>
            </a:r>
            <a:r>
              <a:rPr lang="fr-FR"/>
              <a:t> -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</a:p>
          <a:p>
            <a:pPr lvl="1"/>
            <a:r>
              <a:rPr lang="fr-FR"/>
              <a:t>Texte courant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, </a:t>
            </a:r>
            <a:r>
              <a:rPr lang="fr-FR" err="1"/>
              <a:t>varius</a:t>
            </a:r>
            <a:r>
              <a:rPr lang="fr-FR"/>
              <a:t> a </a:t>
            </a:r>
            <a:r>
              <a:rPr lang="fr-FR" err="1"/>
              <a:t>faucibus</a:t>
            </a:r>
            <a:r>
              <a:rPr lang="fr-FR"/>
              <a:t> eu, </a:t>
            </a:r>
            <a:r>
              <a:rPr lang="fr-FR" err="1"/>
              <a:t>malesuada</a:t>
            </a:r>
            <a:r>
              <a:rPr lang="fr-FR"/>
              <a:t> at </a:t>
            </a:r>
            <a:r>
              <a:rPr lang="fr-FR" err="1"/>
              <a:t>risus</a:t>
            </a:r>
            <a:r>
              <a:rPr lang="fr-FR"/>
              <a:t>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diam </a:t>
            </a:r>
            <a:r>
              <a:rPr lang="fr-FR" err="1"/>
              <a:t>laoreet</a:t>
            </a:r>
            <a:r>
              <a:rPr lang="fr-FR"/>
              <a:t>, </a:t>
            </a:r>
            <a:r>
              <a:rPr lang="fr-FR" err="1"/>
              <a:t>tincidunt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ex </a:t>
            </a:r>
            <a:r>
              <a:rPr lang="fr-FR" err="1"/>
              <a:t>faucibus</a:t>
            </a:r>
            <a:r>
              <a:rPr lang="fr-FR"/>
              <a:t>. Sed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commodo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A10F05E0-E873-4B4A-B7DD-99C5C6910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263" y="3516314"/>
            <a:ext cx="1804987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9525" indent="0" algn="ctr">
              <a:buNone/>
              <a:tabLst/>
              <a:defRPr sz="140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1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A44C527F-2F34-EE4B-96DE-483D09C69E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5311" y="3516314"/>
            <a:ext cx="1551584" cy="432232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2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24C4D928-221F-2148-9A4D-479E67219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42751" y="3516314"/>
            <a:ext cx="1551584" cy="81901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4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 lang="fr-FR" sz="1400" b="0" i="0" kern="1200" dirty="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Saisir </a:t>
            </a:r>
            <a:br>
              <a:rPr lang="fr-FR"/>
            </a:br>
            <a:r>
              <a:rPr lang="fr-FR"/>
              <a:t>l’information 3</a:t>
            </a:r>
          </a:p>
          <a:p>
            <a:pPr lvl="1"/>
            <a:r>
              <a:rPr lang="fr-FR"/>
              <a:t>Détails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693C9FA-582E-B344-939E-827C9285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1842901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4 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rme libre 50">
            <a:extLst>
              <a:ext uri="{FF2B5EF4-FFF2-40B4-BE49-F238E27FC236}">
                <a16:creationId xmlns:a16="http://schemas.microsoft.com/office/drawing/2014/main" id="{18AC54BD-4A66-F545-BCDE-EB6D2C1651F1}"/>
              </a:ext>
            </a:extLst>
          </p:cNvPr>
          <p:cNvSpPr/>
          <p:nvPr userDrawn="1"/>
        </p:nvSpPr>
        <p:spPr>
          <a:xfrm rot="2700000">
            <a:off x="8218442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D3EE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1904EA-7D62-8849-84F7-B63BA1B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933575"/>
            <a:ext cx="10352088" cy="24769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 b="1" i="0">
                <a:solidFill>
                  <a:srgbClr val="F3948C"/>
                </a:solidFill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Insérez le titre de votre schéma ou la phrase qui l’introduit</a:t>
            </a:r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C8D5102B-3563-4748-9076-30BFE2370390}"/>
              </a:ext>
            </a:extLst>
          </p:cNvPr>
          <p:cNvSpPr/>
          <p:nvPr userDrawn="1"/>
        </p:nvSpPr>
        <p:spPr>
          <a:xfrm rot="2700000">
            <a:off x="5417053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A6DD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8ED2EC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88D07600-0510-484E-B38C-EF0D5F86334D}"/>
              </a:ext>
            </a:extLst>
          </p:cNvPr>
          <p:cNvSpPr/>
          <p:nvPr/>
        </p:nvSpPr>
        <p:spPr>
          <a:xfrm rot="2700000">
            <a:off x="2756980" y="2657131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8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3948C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948700DC-C044-1D4F-8372-2B0FA6CFE53B}"/>
              </a:ext>
            </a:extLst>
          </p:cNvPr>
          <p:cNvSpPr/>
          <p:nvPr userDrawn="1"/>
        </p:nvSpPr>
        <p:spPr>
          <a:xfrm rot="2700000">
            <a:off x="124996" y="2742312"/>
            <a:ext cx="2656016" cy="2656016"/>
          </a:xfrm>
          <a:custGeom>
            <a:avLst/>
            <a:gdLst>
              <a:gd name="connsiteX0" fmla="*/ 567080 w 2656016"/>
              <a:gd name="connsiteY0" fmla="*/ 557286 h 2656016"/>
              <a:gd name="connsiteX1" fmla="*/ 567080 w 2656016"/>
              <a:gd name="connsiteY1" fmla="*/ 2119824 h 2656016"/>
              <a:gd name="connsiteX2" fmla="*/ 2129617 w 2656016"/>
              <a:gd name="connsiteY2" fmla="*/ 2119824 h 2656016"/>
              <a:gd name="connsiteX3" fmla="*/ 2129617 w 2656016"/>
              <a:gd name="connsiteY3" fmla="*/ 557286 h 2656016"/>
              <a:gd name="connsiteX4" fmla="*/ 567080 w 2656016"/>
              <a:gd name="connsiteY4" fmla="*/ 557286 h 2656016"/>
              <a:gd name="connsiteX5" fmla="*/ 388964 w 2656016"/>
              <a:gd name="connsiteY5" fmla="*/ 388964 h 2656016"/>
              <a:gd name="connsiteX6" fmla="*/ 1328008 w 2656016"/>
              <a:gd name="connsiteY6" fmla="*/ 0 h 2656016"/>
              <a:gd name="connsiteX7" fmla="*/ 2656016 w 2656016"/>
              <a:gd name="connsiteY7" fmla="*/ 0 h 2656016"/>
              <a:gd name="connsiteX8" fmla="*/ 2656016 w 2656016"/>
              <a:gd name="connsiteY8" fmla="*/ 1328008 h 2656016"/>
              <a:gd name="connsiteX9" fmla="*/ 1328008 w 2656016"/>
              <a:gd name="connsiteY9" fmla="*/ 2656016 h 2656016"/>
              <a:gd name="connsiteX10" fmla="*/ 0 w 2656016"/>
              <a:gd name="connsiteY10" fmla="*/ 1328008 h 2656016"/>
              <a:gd name="connsiteX11" fmla="*/ 388964 w 2656016"/>
              <a:gd name="connsiteY11" fmla="*/ 388964 h 26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6016" h="2656016">
                <a:moveTo>
                  <a:pt x="567080" y="557286"/>
                </a:moveTo>
                <a:cubicBezTo>
                  <a:pt x="135597" y="988769"/>
                  <a:pt x="135597" y="1688341"/>
                  <a:pt x="567080" y="2119824"/>
                </a:cubicBezTo>
                <a:cubicBezTo>
                  <a:pt x="998563" y="2551307"/>
                  <a:pt x="1698135" y="2551307"/>
                  <a:pt x="2129617" y="2119824"/>
                </a:cubicBezTo>
                <a:cubicBezTo>
                  <a:pt x="2561100" y="1688341"/>
                  <a:pt x="2561100" y="988769"/>
                  <a:pt x="2129617" y="557286"/>
                </a:cubicBezTo>
                <a:cubicBezTo>
                  <a:pt x="1698135" y="125803"/>
                  <a:pt x="998563" y="125803"/>
                  <a:pt x="567080" y="557286"/>
                </a:cubicBezTo>
                <a:close/>
                <a:moveTo>
                  <a:pt x="388964" y="388964"/>
                </a:moveTo>
                <a:cubicBezTo>
                  <a:pt x="629287" y="148642"/>
                  <a:pt x="961288" y="0"/>
                  <a:pt x="1328008" y="0"/>
                </a:cubicBezTo>
                <a:lnTo>
                  <a:pt x="2656016" y="0"/>
                </a:lnTo>
                <a:lnTo>
                  <a:pt x="2656016" y="1328008"/>
                </a:lnTo>
                <a:cubicBezTo>
                  <a:pt x="2656016" y="2061447"/>
                  <a:pt x="2061447" y="2656016"/>
                  <a:pt x="1328008" y="2656016"/>
                </a:cubicBezTo>
                <a:cubicBezTo>
                  <a:pt x="594569" y="2656016"/>
                  <a:pt x="0" y="2061447"/>
                  <a:pt x="0" y="1328008"/>
                </a:cubicBezTo>
                <a:cubicBezTo>
                  <a:pt x="0" y="961289"/>
                  <a:pt x="148642" y="629286"/>
                  <a:pt x="388964" y="388964"/>
                </a:cubicBezTo>
                <a:close/>
              </a:path>
            </a:pathLst>
          </a:cu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44CE80-9AD1-E549-B0D3-0B7D7564F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910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E1F67C0B-858F-9A4A-9AAD-DA9EAFEEB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027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8DFE978E-924F-C541-ADEC-EFEB6DEA7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8474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54" name="Espace réservé du texte 3">
            <a:extLst>
              <a:ext uri="{FF2B5EF4-FFF2-40B4-BE49-F238E27FC236}">
                <a16:creationId xmlns:a16="http://schemas.microsoft.com/office/drawing/2014/main" id="{82B5DB42-A77F-6742-A3B0-0D1A34904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3238" y="3636487"/>
            <a:ext cx="1754187" cy="910576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15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1pPr>
            <a:lvl2pPr marL="7938" indent="0" algn="ctr">
              <a:spcBef>
                <a:spcPts val="0"/>
              </a:spcBef>
              <a:buNone/>
              <a:tabLst/>
              <a:defRPr sz="1150" b="0" i="0">
                <a:latin typeface="FranceTV Brown Light" panose="020B0404020101010102" pitchFamily="34" charset="77"/>
                <a:cs typeface="FranceTV Brown Light" panose="020B0404020101010102" pitchFamily="34" charset="77"/>
              </a:defRPr>
            </a:lvl2pPr>
          </a:lstStyle>
          <a:p>
            <a:pPr lvl="0"/>
            <a:r>
              <a:rPr lang="fr-FR"/>
              <a:t>Introduction du paragraphe</a:t>
            </a:r>
          </a:p>
          <a:p>
            <a:pPr lvl="1"/>
            <a:r>
              <a:rPr lang="fr-FR"/>
              <a:t>suite du paragraphe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46E21B0-45EC-E94D-B2C2-862392DC5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9810974" cy="1151068"/>
          </a:xfrm>
          <a:prstGeom prst="rect">
            <a:avLst/>
          </a:prstGeom>
        </p:spPr>
        <p:txBody>
          <a:bodyPr lIns="503998" tIns="288000"/>
          <a:lstStyle>
            <a:lvl1pPr marL="0" indent="0">
              <a:buNone/>
              <a:defRPr lang="fr-FR" sz="2800" b="1" i="0" kern="1200" dirty="0" smtClean="0">
                <a:solidFill>
                  <a:schemeClr val="tx1"/>
                </a:solidFill>
                <a:latin typeface="FranceTV Brown" panose="020B0504020101010102" pitchFamily="34" charset="77"/>
                <a:ea typeface="+mj-ea"/>
                <a:cs typeface="FranceTV Brown" panose="020B0504020101010102" pitchFamily="34" charset="77"/>
              </a:defRPr>
            </a:lvl1pPr>
            <a:lvl2pPr marL="9525" indent="0">
              <a:buNone/>
              <a:tabLst/>
              <a:defRPr sz="1800" b="1" i="0">
                <a:latin typeface="FranceTV Brown" panose="020B0504020101010102" pitchFamily="34" charset="77"/>
                <a:cs typeface="FranceTV Brown" panose="020B0504020101010102" pitchFamily="34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/>
              <a:t>Saisir votre titre de diapo</a:t>
            </a:r>
          </a:p>
          <a:p>
            <a:pPr lvl="1"/>
            <a:r>
              <a:rPr lang="fr-FR"/>
              <a:t>Sous-titre de votre diapo</a:t>
            </a:r>
          </a:p>
        </p:txBody>
      </p:sp>
    </p:spTree>
    <p:extLst>
      <p:ext uri="{BB962C8B-B14F-4D97-AF65-F5344CB8AC3E}">
        <p14:creationId xmlns:p14="http://schemas.microsoft.com/office/powerpoint/2010/main" val="3792264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20.svg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d de page">
            <a:extLst>
              <a:ext uri="{FF2B5EF4-FFF2-40B4-BE49-F238E27FC236}">
                <a16:creationId xmlns:a16="http://schemas.microsoft.com/office/drawing/2014/main" id="{FA0DD273-4BA7-2145-8BF8-EA191D11FD79}"/>
              </a:ext>
            </a:extLst>
          </p:cNvPr>
          <p:cNvSpPr/>
          <p:nvPr userDrawn="1"/>
        </p:nvSpPr>
        <p:spPr>
          <a:xfrm>
            <a:off x="1290829" y="6503651"/>
            <a:ext cx="6096000" cy="123111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/>
          <a:p>
            <a:pPr algn="l"/>
            <a:r>
              <a:rPr lang="fr-FR" sz="8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FranceTV Brown Light" panose="020B0404020101010102" pitchFamily="34" charset="77"/>
                <a:ea typeface="+mn-ea"/>
                <a:cs typeface="+mn-cs"/>
              </a:rPr>
              <a:t>Pied de page – mois 202X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75C1603-545E-4E4F-921F-C6C3BDD47427}"/>
              </a:ext>
            </a:extLst>
          </p:cNvPr>
          <p:cNvGrpSpPr/>
          <p:nvPr userDrawn="1"/>
        </p:nvGrpSpPr>
        <p:grpSpPr>
          <a:xfrm>
            <a:off x="11641783" y="6283539"/>
            <a:ext cx="421268" cy="421268"/>
            <a:chOff x="11066929" y="5732664"/>
            <a:chExt cx="718365" cy="718365"/>
          </a:xfrm>
        </p:grpSpPr>
        <p:sp>
          <p:nvSpPr>
            <p:cNvPr id="5" name="cercle contour folio">
              <a:extLst>
                <a:ext uri="{FF2B5EF4-FFF2-40B4-BE49-F238E27FC236}">
                  <a16:creationId xmlns:a16="http://schemas.microsoft.com/office/drawing/2014/main" id="{5C09C1FF-8E27-4046-9EB9-9EE40B1DDFD0}"/>
                </a:ext>
              </a:extLst>
            </p:cNvPr>
            <p:cNvSpPr/>
            <p:nvPr/>
          </p:nvSpPr>
          <p:spPr>
            <a:xfrm>
              <a:off x="11066929" y="5732664"/>
              <a:ext cx="718365" cy="718365"/>
            </a:xfrm>
            <a:prstGeom prst="ellipse">
              <a:avLst/>
            </a:prstGeom>
            <a:noFill/>
            <a:ln>
              <a:solidFill>
                <a:srgbClr val="F394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cercle folio">
              <a:extLst>
                <a:ext uri="{FF2B5EF4-FFF2-40B4-BE49-F238E27FC236}">
                  <a16:creationId xmlns:a16="http://schemas.microsoft.com/office/drawing/2014/main" id="{F27BF66E-6BA6-FD40-B82D-EECBBE88C40F}"/>
                </a:ext>
              </a:extLst>
            </p:cNvPr>
            <p:cNvSpPr/>
            <p:nvPr/>
          </p:nvSpPr>
          <p:spPr>
            <a:xfrm>
              <a:off x="11183602" y="5849338"/>
              <a:ext cx="485017" cy="485017"/>
            </a:xfrm>
            <a:prstGeom prst="ellipse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Folio">
            <a:extLst>
              <a:ext uri="{FF2B5EF4-FFF2-40B4-BE49-F238E27FC236}">
                <a16:creationId xmlns:a16="http://schemas.microsoft.com/office/drawing/2014/main" id="{4B713D7B-831C-F34B-ADE8-7FF2B7CE4A01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1B1915D3-E538-F84B-AA29-924DA032A8C2}" type="slidenum">
              <a:rPr lang="fr-FR" sz="1100" b="1" i="0" smtClean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‹N°›</a:t>
            </a:fld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14" name="Aide-fichier">
            <a:extLst>
              <a:ext uri="{FF2B5EF4-FFF2-40B4-BE49-F238E27FC236}">
                <a16:creationId xmlns:a16="http://schemas.microsoft.com/office/drawing/2014/main" id="{6776090C-20DE-AE49-B63E-5FD1B115E36B}"/>
              </a:ext>
            </a:extLst>
          </p:cNvPr>
          <p:cNvSpPr txBox="1"/>
          <p:nvPr userDrawn="1"/>
        </p:nvSpPr>
        <p:spPr>
          <a:xfrm>
            <a:off x="-1894810" y="4553687"/>
            <a:ext cx="1632720" cy="2504346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30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/!\</a:t>
            </a:r>
            <a:r>
              <a:rPr lang="fr-FR" sz="14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 Avant de commencer, personnalisez votre pied de page :</a:t>
            </a:r>
          </a:p>
          <a:p>
            <a:r>
              <a:rPr lang="fr-FR" sz="14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Le pied de page est à actualiser dans les masques 2, 3, 4 et 5.</a:t>
            </a:r>
            <a:endParaRPr lang="fr-FR" sz="1200" b="0" i="0" dirty="0">
              <a:solidFill>
                <a:srgbClr val="92D05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C1D89597-05CA-E541-BD71-8A64ACE0228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104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605" userDrawn="1">
          <p15:clr>
            <a:srgbClr val="F26B43"/>
          </p15:clr>
        </p15:guide>
        <p15:guide id="5" pos="225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7">
            <a:extLst>
              <a:ext uri="{FF2B5EF4-FFF2-40B4-BE49-F238E27FC236}">
                <a16:creationId xmlns:a16="http://schemas.microsoft.com/office/drawing/2014/main" id="{A184A961-3DAD-7F4F-A859-61C4178D8D37}"/>
              </a:ext>
            </a:extLst>
          </p:cNvPr>
          <p:cNvSpPr/>
          <p:nvPr userDrawn="1"/>
        </p:nvSpPr>
        <p:spPr>
          <a:xfrm>
            <a:off x="0" y="301246"/>
            <a:ext cx="137786" cy="274796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65 Medium"/>
                <a:ea typeface="Helvetica 65 Medium"/>
                <a:cs typeface="Helvetica 65 Medium"/>
                <a:sym typeface="Helvetica Neue Medium"/>
              </a:defRPr>
            </a:pPr>
            <a:endParaRPr lang="fr-FR" sz="1200" dirty="0">
              <a:solidFill>
                <a:srgbClr val="F3948C"/>
              </a:solidFill>
              <a:latin typeface="Helvetica 65 Medium"/>
              <a:ea typeface="Helvetica 65 Medium"/>
              <a:cs typeface="Helvetica 65 Medium"/>
              <a:sym typeface="Helvetica Neue Medium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32F4A07-A106-DF44-949E-5011CFA59E6D}"/>
              </a:ext>
            </a:extLst>
          </p:cNvPr>
          <p:cNvGrpSpPr/>
          <p:nvPr userDrawn="1"/>
        </p:nvGrpSpPr>
        <p:grpSpPr>
          <a:xfrm>
            <a:off x="10183508" y="6427425"/>
            <a:ext cx="1198927" cy="198391"/>
            <a:chOff x="10183508" y="6427425"/>
            <a:chExt cx="1198927" cy="198391"/>
          </a:xfrm>
        </p:grpSpPr>
        <p:sp>
          <p:nvSpPr>
            <p:cNvPr id="28" name="Espace réservé du numéro de diapositive 5">
              <a:extLst>
                <a:ext uri="{FF2B5EF4-FFF2-40B4-BE49-F238E27FC236}">
                  <a16:creationId xmlns:a16="http://schemas.microsoft.com/office/drawing/2014/main" id="{C15CFFD7-1AE9-7548-9A4F-11E53517E9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83508" y="6427425"/>
              <a:ext cx="1198927" cy="19839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3000"/>
              </a:schemeClr>
            </a:solidFill>
          </p:spPr>
          <p:txBody>
            <a:bodyPr vert="horz" lIns="180000" tIns="0" r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9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>
                  <a:solidFill>
                    <a:srgbClr val="FF4C41"/>
                  </a:solidFill>
                  <a:latin typeface="FranceTV Brown" panose="020B0504020101010102" pitchFamily="34" charset="77"/>
                  <a:cs typeface="FranceTV Brown" panose="020B0504020101010102" pitchFamily="34" charset="77"/>
                </a:rPr>
                <a:t>Retour sommaire</a:t>
              </a:r>
            </a:p>
          </p:txBody>
        </p:sp>
        <p:pic>
          <p:nvPicPr>
            <p:cNvPr id="29" name="Graphique 28" descr="Retour">
              <a:extLst>
                <a:ext uri="{FF2B5EF4-FFF2-40B4-BE49-F238E27FC236}">
                  <a16:creationId xmlns:a16="http://schemas.microsoft.com/office/drawing/2014/main" id="{3C2F30D8-55CC-A943-B412-580D3EDD3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228333" y="6430347"/>
              <a:ext cx="195469" cy="195469"/>
            </a:xfrm>
            <a:prstGeom prst="rect">
              <a:avLst/>
            </a:prstGeom>
          </p:spPr>
        </p:pic>
      </p:grpSp>
      <p:sp>
        <p:nvSpPr>
          <p:cNvPr id="30" name="Rectangle 29">
            <a:hlinkClick r:id="" action="ppaction://noaction"/>
            <a:extLst>
              <a:ext uri="{FF2B5EF4-FFF2-40B4-BE49-F238E27FC236}">
                <a16:creationId xmlns:a16="http://schemas.microsoft.com/office/drawing/2014/main" id="{81A7B7D4-D185-AD4C-B6C6-C7F1FE644256}"/>
              </a:ext>
            </a:extLst>
          </p:cNvPr>
          <p:cNvSpPr/>
          <p:nvPr userDrawn="1"/>
        </p:nvSpPr>
        <p:spPr>
          <a:xfrm>
            <a:off x="10094259" y="6391229"/>
            <a:ext cx="1354029" cy="270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Aide-fichier">
            <a:extLst>
              <a:ext uri="{FF2B5EF4-FFF2-40B4-BE49-F238E27FC236}">
                <a16:creationId xmlns:a16="http://schemas.microsoft.com/office/drawing/2014/main" id="{123E270E-CBA7-5B41-A8EA-62CD4C68C37B}"/>
              </a:ext>
            </a:extLst>
          </p:cNvPr>
          <p:cNvSpPr txBox="1"/>
          <p:nvPr userDrawn="1"/>
        </p:nvSpPr>
        <p:spPr>
          <a:xfrm>
            <a:off x="12477652" y="5805860"/>
            <a:ext cx="2021354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1400" b="0" i="0" dirty="0">
                <a:solidFill>
                  <a:srgbClr val="7030A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actualiser le lien vers le retour sommaire dans le masque dominant n°4</a:t>
            </a:r>
            <a:endParaRPr lang="fr-FR" sz="1200" b="0" i="0" dirty="0">
              <a:solidFill>
                <a:srgbClr val="7030A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1" name="cercle folio">
            <a:extLst>
              <a:ext uri="{FF2B5EF4-FFF2-40B4-BE49-F238E27FC236}">
                <a16:creationId xmlns:a16="http://schemas.microsoft.com/office/drawing/2014/main" id="{0A362C04-1D96-F147-B6C8-87D786C681AF}"/>
              </a:ext>
            </a:extLst>
          </p:cNvPr>
          <p:cNvSpPr/>
          <p:nvPr/>
        </p:nvSpPr>
        <p:spPr>
          <a:xfrm>
            <a:off x="11710203" y="6351960"/>
            <a:ext cx="284427" cy="284427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lio">
            <a:extLst>
              <a:ext uri="{FF2B5EF4-FFF2-40B4-BE49-F238E27FC236}">
                <a16:creationId xmlns:a16="http://schemas.microsoft.com/office/drawing/2014/main" id="{084C333E-79EC-834C-A95A-4A352B2DA75E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1B1915D3-E538-F84B-AA29-924DA032A8C2}" type="slidenum">
              <a:rPr lang="fr-FR" sz="1100" b="1" i="0" smtClean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‹N°›</a:t>
            </a:fld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56D731-ABBB-DA4C-9278-03AF28BEEA5F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4F62A68-8183-9E42-9875-BB2782D89D7C}"/>
              </a:ext>
            </a:extLst>
          </p:cNvPr>
          <p:cNvGrpSpPr/>
          <p:nvPr userDrawn="1"/>
        </p:nvGrpSpPr>
        <p:grpSpPr>
          <a:xfrm>
            <a:off x="11515628" y="0"/>
            <a:ext cx="636123" cy="1979749"/>
            <a:chOff x="5829875" y="214720"/>
            <a:chExt cx="589076" cy="1833329"/>
          </a:xfrm>
        </p:grpSpPr>
        <p:grpSp>
          <p:nvGrpSpPr>
            <p:cNvPr id="25" name="Graphique 4">
              <a:extLst>
                <a:ext uri="{FF2B5EF4-FFF2-40B4-BE49-F238E27FC236}">
                  <a16:creationId xmlns:a16="http://schemas.microsoft.com/office/drawing/2014/main" id="{AB15637D-AA06-CE4D-9325-02D6732844F9}"/>
                </a:ext>
              </a:extLst>
            </p:cNvPr>
            <p:cNvGrpSpPr/>
            <p:nvPr/>
          </p:nvGrpSpPr>
          <p:grpSpPr>
            <a:xfrm>
              <a:off x="5829875" y="214720"/>
              <a:ext cx="41745" cy="1833329"/>
              <a:chOff x="6228158" y="588034"/>
              <a:chExt cx="41745" cy="1833329"/>
            </a:xfrm>
            <a:solidFill>
              <a:srgbClr val="ED897F"/>
            </a:solidFill>
          </p:grpSpPr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2AD61F9F-258D-2C47-B403-64EB7E33AE08}"/>
                  </a:ext>
                </a:extLst>
              </p:cNvPr>
              <p:cNvSpPr/>
              <p:nvPr/>
            </p:nvSpPr>
            <p:spPr>
              <a:xfrm>
                <a:off x="6228158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54309C0B-DC16-5F4F-BDAC-88596A252DA3}"/>
                  </a:ext>
                </a:extLst>
              </p:cNvPr>
              <p:cNvSpPr/>
              <p:nvPr/>
            </p:nvSpPr>
            <p:spPr>
              <a:xfrm>
                <a:off x="6228158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71DADDC7-3C18-074B-ACFC-2150207B7CDE}"/>
                  </a:ext>
                </a:extLst>
              </p:cNvPr>
              <p:cNvSpPr/>
              <p:nvPr/>
            </p:nvSpPr>
            <p:spPr>
              <a:xfrm>
                <a:off x="6228158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CE1DFBC-7529-0441-87D2-445B48434EC4}"/>
                  </a:ext>
                </a:extLst>
              </p:cNvPr>
              <p:cNvSpPr/>
              <p:nvPr/>
            </p:nvSpPr>
            <p:spPr>
              <a:xfrm>
                <a:off x="6228158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6DC4093B-EACA-324B-B908-DBB1BFB2AE5C}"/>
                  </a:ext>
                </a:extLst>
              </p:cNvPr>
              <p:cNvSpPr/>
              <p:nvPr/>
            </p:nvSpPr>
            <p:spPr>
              <a:xfrm>
                <a:off x="6228158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3" name="Forme libre 72">
                <a:extLst>
                  <a:ext uri="{FF2B5EF4-FFF2-40B4-BE49-F238E27FC236}">
                    <a16:creationId xmlns:a16="http://schemas.microsoft.com/office/drawing/2014/main" id="{C808E94E-D5C5-DA44-A32A-31FF47316A7F}"/>
                  </a:ext>
                </a:extLst>
              </p:cNvPr>
              <p:cNvSpPr/>
              <p:nvPr/>
            </p:nvSpPr>
            <p:spPr>
              <a:xfrm>
                <a:off x="6228158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EA8C0EF9-BEC8-5944-8A45-E377F743D3C1}"/>
                  </a:ext>
                </a:extLst>
              </p:cNvPr>
              <p:cNvSpPr/>
              <p:nvPr/>
            </p:nvSpPr>
            <p:spPr>
              <a:xfrm>
                <a:off x="6228158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7599031F-1E9C-8544-AF96-1993D0F96E8E}"/>
                  </a:ext>
                </a:extLst>
              </p:cNvPr>
              <p:cNvSpPr/>
              <p:nvPr/>
            </p:nvSpPr>
            <p:spPr>
              <a:xfrm>
                <a:off x="6228158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6" name="Forme libre 75">
                <a:extLst>
                  <a:ext uri="{FF2B5EF4-FFF2-40B4-BE49-F238E27FC236}">
                    <a16:creationId xmlns:a16="http://schemas.microsoft.com/office/drawing/2014/main" id="{529AFB7A-5292-6A40-AC1B-6B089366FD6B}"/>
                  </a:ext>
                </a:extLst>
              </p:cNvPr>
              <p:cNvSpPr/>
              <p:nvPr/>
            </p:nvSpPr>
            <p:spPr>
              <a:xfrm>
                <a:off x="6228158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7" name="Forme libre 76">
                <a:extLst>
                  <a:ext uri="{FF2B5EF4-FFF2-40B4-BE49-F238E27FC236}">
                    <a16:creationId xmlns:a16="http://schemas.microsoft.com/office/drawing/2014/main" id="{FBAABBC6-CBA6-C24B-9D0D-9CC5B215F445}"/>
                  </a:ext>
                </a:extLst>
              </p:cNvPr>
              <p:cNvSpPr/>
              <p:nvPr/>
            </p:nvSpPr>
            <p:spPr>
              <a:xfrm>
                <a:off x="6228158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8" name="Forme libre 77">
                <a:extLst>
                  <a:ext uri="{FF2B5EF4-FFF2-40B4-BE49-F238E27FC236}">
                    <a16:creationId xmlns:a16="http://schemas.microsoft.com/office/drawing/2014/main" id="{4E9EA861-1969-D843-903F-A7E8810CD3A5}"/>
                  </a:ext>
                </a:extLst>
              </p:cNvPr>
              <p:cNvSpPr/>
              <p:nvPr/>
            </p:nvSpPr>
            <p:spPr>
              <a:xfrm>
                <a:off x="6228158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6" name="Graphique 4">
              <a:extLst>
                <a:ext uri="{FF2B5EF4-FFF2-40B4-BE49-F238E27FC236}">
                  <a16:creationId xmlns:a16="http://schemas.microsoft.com/office/drawing/2014/main" id="{1123927B-938F-E64A-B088-7B11EB5C3DD1}"/>
                </a:ext>
              </a:extLst>
            </p:cNvPr>
            <p:cNvGrpSpPr/>
            <p:nvPr/>
          </p:nvGrpSpPr>
          <p:grpSpPr>
            <a:xfrm>
              <a:off x="6011932" y="214720"/>
              <a:ext cx="41745" cy="1833329"/>
              <a:chOff x="6410215" y="588034"/>
              <a:chExt cx="41745" cy="1833329"/>
            </a:xfrm>
            <a:solidFill>
              <a:srgbClr val="ED897F"/>
            </a:solidFill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71F0D0A6-3337-ED42-9F15-6F2B21DC892C}"/>
                  </a:ext>
                </a:extLst>
              </p:cNvPr>
              <p:cNvSpPr/>
              <p:nvPr/>
            </p:nvSpPr>
            <p:spPr>
              <a:xfrm>
                <a:off x="6410215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CA5B7FF2-110B-004F-81EB-5D65947DDF2E}"/>
                  </a:ext>
                </a:extLst>
              </p:cNvPr>
              <p:cNvSpPr/>
              <p:nvPr/>
            </p:nvSpPr>
            <p:spPr>
              <a:xfrm>
                <a:off x="6410215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48B3D582-9147-D541-8562-9E82C017F61C}"/>
                  </a:ext>
                </a:extLst>
              </p:cNvPr>
              <p:cNvSpPr/>
              <p:nvPr/>
            </p:nvSpPr>
            <p:spPr>
              <a:xfrm>
                <a:off x="6410215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DBC6DE12-C0B3-0F4B-A7F0-A6A33633EE80}"/>
                  </a:ext>
                </a:extLst>
              </p:cNvPr>
              <p:cNvSpPr/>
              <p:nvPr/>
            </p:nvSpPr>
            <p:spPr>
              <a:xfrm>
                <a:off x="6410215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66452C01-6809-8746-9525-6174E86CF8DF}"/>
                  </a:ext>
                </a:extLst>
              </p:cNvPr>
              <p:cNvSpPr/>
              <p:nvPr/>
            </p:nvSpPr>
            <p:spPr>
              <a:xfrm>
                <a:off x="6410215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A4B3DF77-CCE4-394E-BD3B-6CB6B075D313}"/>
                  </a:ext>
                </a:extLst>
              </p:cNvPr>
              <p:cNvSpPr/>
              <p:nvPr/>
            </p:nvSpPr>
            <p:spPr>
              <a:xfrm>
                <a:off x="6410215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C9DD8F22-B7E0-1241-98D2-69B096BF90E6}"/>
                  </a:ext>
                </a:extLst>
              </p:cNvPr>
              <p:cNvSpPr/>
              <p:nvPr/>
            </p:nvSpPr>
            <p:spPr>
              <a:xfrm>
                <a:off x="6410215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0EC3C2D6-5D71-C84A-8003-B9B0F62827F6}"/>
                  </a:ext>
                </a:extLst>
              </p:cNvPr>
              <p:cNvSpPr/>
              <p:nvPr/>
            </p:nvSpPr>
            <p:spPr>
              <a:xfrm>
                <a:off x="6410215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6633419C-571E-BE43-AE42-DA1690B5A644}"/>
                  </a:ext>
                </a:extLst>
              </p:cNvPr>
              <p:cNvSpPr/>
              <p:nvPr/>
            </p:nvSpPr>
            <p:spPr>
              <a:xfrm>
                <a:off x="6410215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02863FF7-B2F9-324C-8AA9-D71EDD9EA570}"/>
                  </a:ext>
                </a:extLst>
              </p:cNvPr>
              <p:cNvSpPr/>
              <p:nvPr/>
            </p:nvSpPr>
            <p:spPr>
              <a:xfrm>
                <a:off x="6410215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D323803C-47A3-8A43-9369-65769997580E}"/>
                  </a:ext>
                </a:extLst>
              </p:cNvPr>
              <p:cNvSpPr/>
              <p:nvPr/>
            </p:nvSpPr>
            <p:spPr>
              <a:xfrm>
                <a:off x="6410215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7" name="Graphique 4">
              <a:extLst>
                <a:ext uri="{FF2B5EF4-FFF2-40B4-BE49-F238E27FC236}">
                  <a16:creationId xmlns:a16="http://schemas.microsoft.com/office/drawing/2014/main" id="{BC24B41F-5A5F-3B4E-B00B-282CC5F2660C}"/>
                </a:ext>
              </a:extLst>
            </p:cNvPr>
            <p:cNvGrpSpPr/>
            <p:nvPr/>
          </p:nvGrpSpPr>
          <p:grpSpPr>
            <a:xfrm>
              <a:off x="6193989" y="214720"/>
              <a:ext cx="41745" cy="1833329"/>
              <a:chOff x="6592272" y="588034"/>
              <a:chExt cx="41745" cy="1833329"/>
            </a:xfrm>
            <a:solidFill>
              <a:srgbClr val="ED897F"/>
            </a:solidFill>
          </p:grpSpPr>
          <p:sp>
            <p:nvSpPr>
              <p:cNvPr id="46" name="Forme libre 45">
                <a:extLst>
                  <a:ext uri="{FF2B5EF4-FFF2-40B4-BE49-F238E27FC236}">
                    <a16:creationId xmlns:a16="http://schemas.microsoft.com/office/drawing/2014/main" id="{B1CFC5C6-77FC-D642-96CB-C531F0F27E40}"/>
                  </a:ext>
                </a:extLst>
              </p:cNvPr>
              <p:cNvSpPr/>
              <p:nvPr/>
            </p:nvSpPr>
            <p:spPr>
              <a:xfrm>
                <a:off x="6592272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7" name="Forme libre 46">
                <a:extLst>
                  <a:ext uri="{FF2B5EF4-FFF2-40B4-BE49-F238E27FC236}">
                    <a16:creationId xmlns:a16="http://schemas.microsoft.com/office/drawing/2014/main" id="{314A8C8C-2886-4146-A9D6-B4E28689B128}"/>
                  </a:ext>
                </a:extLst>
              </p:cNvPr>
              <p:cNvSpPr/>
              <p:nvPr/>
            </p:nvSpPr>
            <p:spPr>
              <a:xfrm>
                <a:off x="6592272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8" name="Forme libre 47">
                <a:extLst>
                  <a:ext uri="{FF2B5EF4-FFF2-40B4-BE49-F238E27FC236}">
                    <a16:creationId xmlns:a16="http://schemas.microsoft.com/office/drawing/2014/main" id="{5C355C10-2493-D944-81CE-AB341459B4D4}"/>
                  </a:ext>
                </a:extLst>
              </p:cNvPr>
              <p:cNvSpPr/>
              <p:nvPr/>
            </p:nvSpPr>
            <p:spPr>
              <a:xfrm>
                <a:off x="6592272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9" name="Forme libre 48">
                <a:extLst>
                  <a:ext uri="{FF2B5EF4-FFF2-40B4-BE49-F238E27FC236}">
                    <a16:creationId xmlns:a16="http://schemas.microsoft.com/office/drawing/2014/main" id="{90AF2F3B-6DBD-E948-81A3-1677E602D0E3}"/>
                  </a:ext>
                </a:extLst>
              </p:cNvPr>
              <p:cNvSpPr/>
              <p:nvPr/>
            </p:nvSpPr>
            <p:spPr>
              <a:xfrm>
                <a:off x="6592272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0" name="Forme libre 49">
                <a:extLst>
                  <a:ext uri="{FF2B5EF4-FFF2-40B4-BE49-F238E27FC236}">
                    <a16:creationId xmlns:a16="http://schemas.microsoft.com/office/drawing/2014/main" id="{E68D036B-4C62-B040-B93A-9904F0CCB953}"/>
                  </a:ext>
                </a:extLst>
              </p:cNvPr>
              <p:cNvSpPr/>
              <p:nvPr/>
            </p:nvSpPr>
            <p:spPr>
              <a:xfrm>
                <a:off x="6592272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51FD3687-4E78-6345-8107-47396E6B20EF}"/>
                  </a:ext>
                </a:extLst>
              </p:cNvPr>
              <p:cNvSpPr/>
              <p:nvPr/>
            </p:nvSpPr>
            <p:spPr>
              <a:xfrm>
                <a:off x="6592272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1" y="32400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4282F0BA-9ADB-6346-B6E0-45CA26B859B9}"/>
                  </a:ext>
                </a:extLst>
              </p:cNvPr>
              <p:cNvSpPr/>
              <p:nvPr/>
            </p:nvSpPr>
            <p:spPr>
              <a:xfrm>
                <a:off x="6592272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130B2E10-1464-2640-AA3A-91E72A8C2313}"/>
                  </a:ext>
                </a:extLst>
              </p:cNvPr>
              <p:cNvSpPr/>
              <p:nvPr/>
            </p:nvSpPr>
            <p:spPr>
              <a:xfrm>
                <a:off x="6592272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C3AD28BF-0F30-234F-9B92-026AF3EDDA0C}"/>
                  </a:ext>
                </a:extLst>
              </p:cNvPr>
              <p:cNvSpPr/>
              <p:nvPr/>
            </p:nvSpPr>
            <p:spPr>
              <a:xfrm>
                <a:off x="6592272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ED93A8D8-B8E8-0541-A467-AA902F511DA8}"/>
                  </a:ext>
                </a:extLst>
              </p:cNvPr>
              <p:cNvSpPr/>
              <p:nvPr/>
            </p:nvSpPr>
            <p:spPr>
              <a:xfrm>
                <a:off x="6592272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FB115BA8-60F6-1E4B-9593-AB7F925A8A57}"/>
                  </a:ext>
                </a:extLst>
              </p:cNvPr>
              <p:cNvSpPr/>
              <p:nvPr/>
            </p:nvSpPr>
            <p:spPr>
              <a:xfrm>
                <a:off x="6592272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34" name="Graphique 4">
              <a:extLst>
                <a:ext uri="{FF2B5EF4-FFF2-40B4-BE49-F238E27FC236}">
                  <a16:creationId xmlns:a16="http://schemas.microsoft.com/office/drawing/2014/main" id="{6E9FF55B-8E59-244C-B1AF-FDA40AEDA352}"/>
                </a:ext>
              </a:extLst>
            </p:cNvPr>
            <p:cNvGrpSpPr/>
            <p:nvPr/>
          </p:nvGrpSpPr>
          <p:grpSpPr>
            <a:xfrm>
              <a:off x="6377206" y="214720"/>
              <a:ext cx="41745" cy="1833329"/>
              <a:chOff x="6775489" y="588034"/>
              <a:chExt cx="41745" cy="1833329"/>
            </a:xfrm>
            <a:solidFill>
              <a:srgbClr val="ED897F"/>
            </a:solidFill>
          </p:grpSpPr>
          <p:sp>
            <p:nvSpPr>
              <p:cNvPr id="35" name="Forme libre 34">
                <a:extLst>
                  <a:ext uri="{FF2B5EF4-FFF2-40B4-BE49-F238E27FC236}">
                    <a16:creationId xmlns:a16="http://schemas.microsoft.com/office/drawing/2014/main" id="{9D9CB2CB-20C1-654E-9B17-18867DE57440}"/>
                  </a:ext>
                </a:extLst>
              </p:cNvPr>
              <p:cNvSpPr/>
              <p:nvPr/>
            </p:nvSpPr>
            <p:spPr>
              <a:xfrm>
                <a:off x="6775489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6" name="Forme libre 35">
                <a:extLst>
                  <a:ext uri="{FF2B5EF4-FFF2-40B4-BE49-F238E27FC236}">
                    <a16:creationId xmlns:a16="http://schemas.microsoft.com/office/drawing/2014/main" id="{E26810CD-D1B8-524F-8C0B-5C3F41DEFCA4}"/>
                  </a:ext>
                </a:extLst>
              </p:cNvPr>
              <p:cNvSpPr/>
              <p:nvPr/>
            </p:nvSpPr>
            <p:spPr>
              <a:xfrm>
                <a:off x="6775489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7" name="Forme libre 36">
                <a:extLst>
                  <a:ext uri="{FF2B5EF4-FFF2-40B4-BE49-F238E27FC236}">
                    <a16:creationId xmlns:a16="http://schemas.microsoft.com/office/drawing/2014/main" id="{4886CB85-79C4-2B4B-8944-176114C75266}"/>
                  </a:ext>
                </a:extLst>
              </p:cNvPr>
              <p:cNvSpPr/>
              <p:nvPr/>
            </p:nvSpPr>
            <p:spPr>
              <a:xfrm>
                <a:off x="6775489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8" name="Forme libre 37">
                <a:extLst>
                  <a:ext uri="{FF2B5EF4-FFF2-40B4-BE49-F238E27FC236}">
                    <a16:creationId xmlns:a16="http://schemas.microsoft.com/office/drawing/2014/main" id="{3724F83F-C778-8F4C-91BF-2B2BE539DB8C}"/>
                  </a:ext>
                </a:extLst>
              </p:cNvPr>
              <p:cNvSpPr/>
              <p:nvPr/>
            </p:nvSpPr>
            <p:spPr>
              <a:xfrm>
                <a:off x="6775489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9" name="Forme libre 38">
                <a:extLst>
                  <a:ext uri="{FF2B5EF4-FFF2-40B4-BE49-F238E27FC236}">
                    <a16:creationId xmlns:a16="http://schemas.microsoft.com/office/drawing/2014/main" id="{C4B90CE6-80E0-1044-877D-C3BAD5205791}"/>
                  </a:ext>
                </a:extLst>
              </p:cNvPr>
              <p:cNvSpPr/>
              <p:nvPr/>
            </p:nvSpPr>
            <p:spPr>
              <a:xfrm>
                <a:off x="6775489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B79EFAAB-5C51-064D-ADA6-18B10E522801}"/>
                  </a:ext>
                </a:extLst>
              </p:cNvPr>
              <p:cNvSpPr/>
              <p:nvPr/>
            </p:nvSpPr>
            <p:spPr>
              <a:xfrm>
                <a:off x="6775489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BA9F36DD-9F42-5D43-95C3-EF9A84B8DB29}"/>
                  </a:ext>
                </a:extLst>
              </p:cNvPr>
              <p:cNvSpPr/>
              <p:nvPr/>
            </p:nvSpPr>
            <p:spPr>
              <a:xfrm>
                <a:off x="6775489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5C120ABF-2D0D-F145-900C-C3A11E24A9FB}"/>
                  </a:ext>
                </a:extLst>
              </p:cNvPr>
              <p:cNvSpPr/>
              <p:nvPr/>
            </p:nvSpPr>
            <p:spPr>
              <a:xfrm>
                <a:off x="6775489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3" name="Forme libre 42">
                <a:extLst>
                  <a:ext uri="{FF2B5EF4-FFF2-40B4-BE49-F238E27FC236}">
                    <a16:creationId xmlns:a16="http://schemas.microsoft.com/office/drawing/2014/main" id="{08919E5E-2505-F643-99E8-5D0669D4DD12}"/>
                  </a:ext>
                </a:extLst>
              </p:cNvPr>
              <p:cNvSpPr/>
              <p:nvPr/>
            </p:nvSpPr>
            <p:spPr>
              <a:xfrm>
                <a:off x="6775489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4" name="Forme libre 43">
                <a:extLst>
                  <a:ext uri="{FF2B5EF4-FFF2-40B4-BE49-F238E27FC236}">
                    <a16:creationId xmlns:a16="http://schemas.microsoft.com/office/drawing/2014/main" id="{11B91179-24B2-F84D-B3FB-723E000D0110}"/>
                  </a:ext>
                </a:extLst>
              </p:cNvPr>
              <p:cNvSpPr/>
              <p:nvPr/>
            </p:nvSpPr>
            <p:spPr>
              <a:xfrm>
                <a:off x="6775489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5" name="Forme libre 44">
                <a:extLst>
                  <a:ext uri="{FF2B5EF4-FFF2-40B4-BE49-F238E27FC236}">
                    <a16:creationId xmlns:a16="http://schemas.microsoft.com/office/drawing/2014/main" id="{1948C4DF-A212-6542-8665-BB0C3388080C}"/>
                  </a:ext>
                </a:extLst>
              </p:cNvPr>
              <p:cNvSpPr/>
              <p:nvPr/>
            </p:nvSpPr>
            <p:spPr>
              <a:xfrm>
                <a:off x="6775489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80" name="pasted-image.pdf" descr="pasted-image.pdf">
            <a:extLst>
              <a:ext uri="{FF2B5EF4-FFF2-40B4-BE49-F238E27FC236}">
                <a16:creationId xmlns:a16="http://schemas.microsoft.com/office/drawing/2014/main" id="{2DACE153-8911-4741-A826-78FB286D97FC}"/>
              </a:ext>
            </a:extLst>
          </p:cNvPr>
          <p:cNvPicPr>
            <a:picLocks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33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ceTV Brown" panose="020B0504020101010102" pitchFamily="34" charset="77"/>
          <a:ea typeface="+mj-ea"/>
          <a:cs typeface="FranceTV Brown" panose="020B050402010101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orient="horz" pos="86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71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9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75C1603-545E-4E4F-921F-C6C3BDD47427}"/>
              </a:ext>
            </a:extLst>
          </p:cNvPr>
          <p:cNvGrpSpPr/>
          <p:nvPr userDrawn="1"/>
        </p:nvGrpSpPr>
        <p:grpSpPr>
          <a:xfrm>
            <a:off x="11641783" y="6283539"/>
            <a:ext cx="421268" cy="421268"/>
            <a:chOff x="11066929" y="5732664"/>
            <a:chExt cx="718365" cy="718365"/>
          </a:xfrm>
        </p:grpSpPr>
        <p:sp>
          <p:nvSpPr>
            <p:cNvPr id="5" name="cercle contour folio">
              <a:extLst>
                <a:ext uri="{FF2B5EF4-FFF2-40B4-BE49-F238E27FC236}">
                  <a16:creationId xmlns:a16="http://schemas.microsoft.com/office/drawing/2014/main" id="{5C09C1FF-8E27-4046-9EB9-9EE40B1DDFD0}"/>
                </a:ext>
              </a:extLst>
            </p:cNvPr>
            <p:cNvSpPr/>
            <p:nvPr/>
          </p:nvSpPr>
          <p:spPr>
            <a:xfrm>
              <a:off x="11066929" y="5732664"/>
              <a:ext cx="718365" cy="718365"/>
            </a:xfrm>
            <a:prstGeom prst="ellipse">
              <a:avLst/>
            </a:prstGeom>
            <a:noFill/>
            <a:ln>
              <a:solidFill>
                <a:srgbClr val="F394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cercle folio">
              <a:extLst>
                <a:ext uri="{FF2B5EF4-FFF2-40B4-BE49-F238E27FC236}">
                  <a16:creationId xmlns:a16="http://schemas.microsoft.com/office/drawing/2014/main" id="{F27BF66E-6BA6-FD40-B82D-EECBBE88C40F}"/>
                </a:ext>
              </a:extLst>
            </p:cNvPr>
            <p:cNvSpPr/>
            <p:nvPr/>
          </p:nvSpPr>
          <p:spPr>
            <a:xfrm>
              <a:off x="11183602" y="5849338"/>
              <a:ext cx="485017" cy="485017"/>
            </a:xfrm>
            <a:prstGeom prst="ellipse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Folio">
            <a:extLst>
              <a:ext uri="{FF2B5EF4-FFF2-40B4-BE49-F238E27FC236}">
                <a16:creationId xmlns:a16="http://schemas.microsoft.com/office/drawing/2014/main" id="{4B713D7B-831C-F34B-ADE8-7FF2B7CE4A01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1B1915D3-E538-F84B-AA29-924DA032A8C2}" type="slidenum">
              <a:rPr lang="fr-FR" sz="1100" b="1" i="0" smtClean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‹N°›</a:t>
            </a:fld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14" name="Aide-fichier">
            <a:extLst>
              <a:ext uri="{FF2B5EF4-FFF2-40B4-BE49-F238E27FC236}">
                <a16:creationId xmlns:a16="http://schemas.microsoft.com/office/drawing/2014/main" id="{19DF020B-933F-EE4C-A2F5-4492A6888DBA}"/>
              </a:ext>
            </a:extLst>
          </p:cNvPr>
          <p:cNvSpPr txBox="1"/>
          <p:nvPr userDrawn="1"/>
        </p:nvSpPr>
        <p:spPr>
          <a:xfrm>
            <a:off x="12477652" y="5569810"/>
            <a:ext cx="2021354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1400" b="0" i="0" dirty="0">
                <a:solidFill>
                  <a:srgbClr val="7030A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actualiser le lien vers le retour sommaire dans le masque dominant n°3</a:t>
            </a:r>
            <a:endParaRPr lang="fr-FR" sz="1200" b="0" i="0" dirty="0">
              <a:solidFill>
                <a:srgbClr val="7030A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15" name="Pied de page">
            <a:extLst>
              <a:ext uri="{FF2B5EF4-FFF2-40B4-BE49-F238E27FC236}">
                <a16:creationId xmlns:a16="http://schemas.microsoft.com/office/drawing/2014/main" id="{82C3A874-03A0-D741-BCE1-283EFEF4F762}"/>
              </a:ext>
            </a:extLst>
          </p:cNvPr>
          <p:cNvSpPr/>
          <p:nvPr userDrawn="1"/>
        </p:nvSpPr>
        <p:spPr>
          <a:xfrm>
            <a:off x="1290829" y="6503651"/>
            <a:ext cx="6096000" cy="123111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/>
          <a:p>
            <a:pPr algn="l"/>
            <a:r>
              <a:rPr lang="fr-FR" sz="8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FranceTV Brown Light" panose="020B0404020101010102" pitchFamily="34" charset="77"/>
                <a:ea typeface="+mn-ea"/>
                <a:cs typeface="+mn-cs"/>
              </a:rPr>
              <a:t>Pied de page – mois 202X</a:t>
            </a:r>
          </a:p>
        </p:txBody>
      </p:sp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6F18FD9B-956E-974A-8442-2493E3230DF1}"/>
              </a:ext>
            </a:extLst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927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7" r:id="rId2"/>
    <p:sldLayoutId id="2147483669" r:id="rId3"/>
    <p:sldLayoutId id="2147483668" r:id="rId4"/>
    <p:sldLayoutId id="2147483663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605" userDrawn="1">
          <p15:clr>
            <a:srgbClr val="F26B43"/>
          </p15:clr>
        </p15:guide>
        <p15:guide id="5" pos="22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7">
            <a:extLst>
              <a:ext uri="{FF2B5EF4-FFF2-40B4-BE49-F238E27FC236}">
                <a16:creationId xmlns:a16="http://schemas.microsoft.com/office/drawing/2014/main" id="{A184A961-3DAD-7F4F-A859-61C4178D8D37}"/>
              </a:ext>
            </a:extLst>
          </p:cNvPr>
          <p:cNvSpPr/>
          <p:nvPr userDrawn="1"/>
        </p:nvSpPr>
        <p:spPr>
          <a:xfrm>
            <a:off x="0" y="301246"/>
            <a:ext cx="137786" cy="274796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65 Medium"/>
                <a:ea typeface="Helvetica 65 Medium"/>
                <a:cs typeface="Helvetica 65 Medium"/>
                <a:sym typeface="Helvetica Neue Medium"/>
              </a:defRPr>
            </a:pPr>
            <a:endParaRPr lang="fr-FR" sz="1200" dirty="0">
              <a:solidFill>
                <a:srgbClr val="F3948C"/>
              </a:solidFill>
              <a:latin typeface="Helvetica 65 Medium"/>
              <a:ea typeface="Helvetica 65 Medium"/>
              <a:cs typeface="Helvetica 65 Medium"/>
              <a:sym typeface="Helvetica Neue Medium"/>
            </a:endParaRPr>
          </a:p>
        </p:txBody>
      </p:sp>
      <p:sp>
        <p:nvSpPr>
          <p:cNvPr id="18" name="Aide-fichier">
            <a:extLst>
              <a:ext uri="{FF2B5EF4-FFF2-40B4-BE49-F238E27FC236}">
                <a16:creationId xmlns:a16="http://schemas.microsoft.com/office/drawing/2014/main" id="{123E270E-CBA7-5B41-A8EA-62CD4C68C37B}"/>
              </a:ext>
            </a:extLst>
          </p:cNvPr>
          <p:cNvSpPr txBox="1"/>
          <p:nvPr userDrawn="1"/>
        </p:nvSpPr>
        <p:spPr>
          <a:xfrm>
            <a:off x="12477652" y="5805860"/>
            <a:ext cx="2021354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1400" b="0" i="0" dirty="0">
                <a:solidFill>
                  <a:srgbClr val="7030A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actualiser le lien vers le retour sommaire dans le masque dominant n°4</a:t>
            </a:r>
            <a:endParaRPr lang="fr-FR" sz="1200" b="0" i="0" dirty="0">
              <a:solidFill>
                <a:srgbClr val="7030A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1" name="cercle folio">
            <a:extLst>
              <a:ext uri="{FF2B5EF4-FFF2-40B4-BE49-F238E27FC236}">
                <a16:creationId xmlns:a16="http://schemas.microsoft.com/office/drawing/2014/main" id="{0A362C04-1D96-F147-B6C8-87D786C681AF}"/>
              </a:ext>
            </a:extLst>
          </p:cNvPr>
          <p:cNvSpPr/>
          <p:nvPr/>
        </p:nvSpPr>
        <p:spPr>
          <a:xfrm>
            <a:off x="11710203" y="6351960"/>
            <a:ext cx="284427" cy="284427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lio">
            <a:extLst>
              <a:ext uri="{FF2B5EF4-FFF2-40B4-BE49-F238E27FC236}">
                <a16:creationId xmlns:a16="http://schemas.microsoft.com/office/drawing/2014/main" id="{084C333E-79EC-834C-A95A-4A352B2DA75E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1B1915D3-E538-F84B-AA29-924DA032A8C2}" type="slidenum">
              <a:rPr lang="fr-FR" sz="1100" b="1" i="0" smtClean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‹N°›</a:t>
            </a:fld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56D731-ABBB-DA4C-9278-03AF28BEEA5F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4F62A68-8183-9E42-9875-BB2782D89D7C}"/>
              </a:ext>
            </a:extLst>
          </p:cNvPr>
          <p:cNvGrpSpPr/>
          <p:nvPr userDrawn="1"/>
        </p:nvGrpSpPr>
        <p:grpSpPr>
          <a:xfrm>
            <a:off x="11515628" y="0"/>
            <a:ext cx="636123" cy="1979749"/>
            <a:chOff x="5829875" y="214720"/>
            <a:chExt cx="589076" cy="1833329"/>
          </a:xfrm>
        </p:grpSpPr>
        <p:grpSp>
          <p:nvGrpSpPr>
            <p:cNvPr id="25" name="Graphique 4">
              <a:extLst>
                <a:ext uri="{FF2B5EF4-FFF2-40B4-BE49-F238E27FC236}">
                  <a16:creationId xmlns:a16="http://schemas.microsoft.com/office/drawing/2014/main" id="{AB15637D-AA06-CE4D-9325-02D6732844F9}"/>
                </a:ext>
              </a:extLst>
            </p:cNvPr>
            <p:cNvGrpSpPr/>
            <p:nvPr/>
          </p:nvGrpSpPr>
          <p:grpSpPr>
            <a:xfrm>
              <a:off x="5829875" y="214720"/>
              <a:ext cx="41745" cy="1833329"/>
              <a:chOff x="6228158" y="588034"/>
              <a:chExt cx="41745" cy="1833329"/>
            </a:xfrm>
            <a:solidFill>
              <a:srgbClr val="ED897F"/>
            </a:solidFill>
          </p:grpSpPr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2AD61F9F-258D-2C47-B403-64EB7E33AE08}"/>
                  </a:ext>
                </a:extLst>
              </p:cNvPr>
              <p:cNvSpPr/>
              <p:nvPr/>
            </p:nvSpPr>
            <p:spPr>
              <a:xfrm>
                <a:off x="6228158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54309C0B-DC16-5F4F-BDAC-88596A252DA3}"/>
                  </a:ext>
                </a:extLst>
              </p:cNvPr>
              <p:cNvSpPr/>
              <p:nvPr/>
            </p:nvSpPr>
            <p:spPr>
              <a:xfrm>
                <a:off x="6228158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71DADDC7-3C18-074B-ACFC-2150207B7CDE}"/>
                  </a:ext>
                </a:extLst>
              </p:cNvPr>
              <p:cNvSpPr/>
              <p:nvPr/>
            </p:nvSpPr>
            <p:spPr>
              <a:xfrm>
                <a:off x="6228158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CE1DFBC-7529-0441-87D2-445B48434EC4}"/>
                  </a:ext>
                </a:extLst>
              </p:cNvPr>
              <p:cNvSpPr/>
              <p:nvPr/>
            </p:nvSpPr>
            <p:spPr>
              <a:xfrm>
                <a:off x="6228158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6DC4093B-EACA-324B-B908-DBB1BFB2AE5C}"/>
                  </a:ext>
                </a:extLst>
              </p:cNvPr>
              <p:cNvSpPr/>
              <p:nvPr/>
            </p:nvSpPr>
            <p:spPr>
              <a:xfrm>
                <a:off x="6228158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3" name="Forme libre 72">
                <a:extLst>
                  <a:ext uri="{FF2B5EF4-FFF2-40B4-BE49-F238E27FC236}">
                    <a16:creationId xmlns:a16="http://schemas.microsoft.com/office/drawing/2014/main" id="{C808E94E-D5C5-DA44-A32A-31FF47316A7F}"/>
                  </a:ext>
                </a:extLst>
              </p:cNvPr>
              <p:cNvSpPr/>
              <p:nvPr/>
            </p:nvSpPr>
            <p:spPr>
              <a:xfrm>
                <a:off x="6228158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EA8C0EF9-BEC8-5944-8A45-E377F743D3C1}"/>
                  </a:ext>
                </a:extLst>
              </p:cNvPr>
              <p:cNvSpPr/>
              <p:nvPr/>
            </p:nvSpPr>
            <p:spPr>
              <a:xfrm>
                <a:off x="6228158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7599031F-1E9C-8544-AF96-1993D0F96E8E}"/>
                  </a:ext>
                </a:extLst>
              </p:cNvPr>
              <p:cNvSpPr/>
              <p:nvPr/>
            </p:nvSpPr>
            <p:spPr>
              <a:xfrm>
                <a:off x="6228158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6" name="Forme libre 75">
                <a:extLst>
                  <a:ext uri="{FF2B5EF4-FFF2-40B4-BE49-F238E27FC236}">
                    <a16:creationId xmlns:a16="http://schemas.microsoft.com/office/drawing/2014/main" id="{529AFB7A-5292-6A40-AC1B-6B089366FD6B}"/>
                  </a:ext>
                </a:extLst>
              </p:cNvPr>
              <p:cNvSpPr/>
              <p:nvPr/>
            </p:nvSpPr>
            <p:spPr>
              <a:xfrm>
                <a:off x="6228158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7" name="Forme libre 76">
                <a:extLst>
                  <a:ext uri="{FF2B5EF4-FFF2-40B4-BE49-F238E27FC236}">
                    <a16:creationId xmlns:a16="http://schemas.microsoft.com/office/drawing/2014/main" id="{FBAABBC6-CBA6-C24B-9D0D-9CC5B215F445}"/>
                  </a:ext>
                </a:extLst>
              </p:cNvPr>
              <p:cNvSpPr/>
              <p:nvPr/>
            </p:nvSpPr>
            <p:spPr>
              <a:xfrm>
                <a:off x="6228158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8" name="Forme libre 77">
                <a:extLst>
                  <a:ext uri="{FF2B5EF4-FFF2-40B4-BE49-F238E27FC236}">
                    <a16:creationId xmlns:a16="http://schemas.microsoft.com/office/drawing/2014/main" id="{4E9EA861-1969-D843-903F-A7E8810CD3A5}"/>
                  </a:ext>
                </a:extLst>
              </p:cNvPr>
              <p:cNvSpPr/>
              <p:nvPr/>
            </p:nvSpPr>
            <p:spPr>
              <a:xfrm>
                <a:off x="6228158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6" name="Graphique 4">
              <a:extLst>
                <a:ext uri="{FF2B5EF4-FFF2-40B4-BE49-F238E27FC236}">
                  <a16:creationId xmlns:a16="http://schemas.microsoft.com/office/drawing/2014/main" id="{1123927B-938F-E64A-B088-7B11EB5C3DD1}"/>
                </a:ext>
              </a:extLst>
            </p:cNvPr>
            <p:cNvGrpSpPr/>
            <p:nvPr/>
          </p:nvGrpSpPr>
          <p:grpSpPr>
            <a:xfrm>
              <a:off x="6011932" y="214720"/>
              <a:ext cx="41745" cy="1833329"/>
              <a:chOff x="6410215" y="588034"/>
              <a:chExt cx="41745" cy="1833329"/>
            </a:xfrm>
            <a:solidFill>
              <a:srgbClr val="ED897F"/>
            </a:solidFill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71F0D0A6-3337-ED42-9F15-6F2B21DC892C}"/>
                  </a:ext>
                </a:extLst>
              </p:cNvPr>
              <p:cNvSpPr/>
              <p:nvPr/>
            </p:nvSpPr>
            <p:spPr>
              <a:xfrm>
                <a:off x="6410215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CA5B7FF2-110B-004F-81EB-5D65947DDF2E}"/>
                  </a:ext>
                </a:extLst>
              </p:cNvPr>
              <p:cNvSpPr/>
              <p:nvPr/>
            </p:nvSpPr>
            <p:spPr>
              <a:xfrm>
                <a:off x="6410215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48B3D582-9147-D541-8562-9E82C017F61C}"/>
                  </a:ext>
                </a:extLst>
              </p:cNvPr>
              <p:cNvSpPr/>
              <p:nvPr/>
            </p:nvSpPr>
            <p:spPr>
              <a:xfrm>
                <a:off x="6410215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DBC6DE12-C0B3-0F4B-A7F0-A6A33633EE80}"/>
                  </a:ext>
                </a:extLst>
              </p:cNvPr>
              <p:cNvSpPr/>
              <p:nvPr/>
            </p:nvSpPr>
            <p:spPr>
              <a:xfrm>
                <a:off x="6410215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66452C01-6809-8746-9525-6174E86CF8DF}"/>
                  </a:ext>
                </a:extLst>
              </p:cNvPr>
              <p:cNvSpPr/>
              <p:nvPr/>
            </p:nvSpPr>
            <p:spPr>
              <a:xfrm>
                <a:off x="6410215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A4B3DF77-CCE4-394E-BD3B-6CB6B075D313}"/>
                  </a:ext>
                </a:extLst>
              </p:cNvPr>
              <p:cNvSpPr/>
              <p:nvPr/>
            </p:nvSpPr>
            <p:spPr>
              <a:xfrm>
                <a:off x="6410215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C9DD8F22-B7E0-1241-98D2-69B096BF90E6}"/>
                  </a:ext>
                </a:extLst>
              </p:cNvPr>
              <p:cNvSpPr/>
              <p:nvPr/>
            </p:nvSpPr>
            <p:spPr>
              <a:xfrm>
                <a:off x="6410215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0EC3C2D6-5D71-C84A-8003-B9B0F62827F6}"/>
                  </a:ext>
                </a:extLst>
              </p:cNvPr>
              <p:cNvSpPr/>
              <p:nvPr/>
            </p:nvSpPr>
            <p:spPr>
              <a:xfrm>
                <a:off x="6410215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6633419C-571E-BE43-AE42-DA1690B5A644}"/>
                  </a:ext>
                </a:extLst>
              </p:cNvPr>
              <p:cNvSpPr/>
              <p:nvPr/>
            </p:nvSpPr>
            <p:spPr>
              <a:xfrm>
                <a:off x="6410215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02863FF7-B2F9-324C-8AA9-D71EDD9EA570}"/>
                  </a:ext>
                </a:extLst>
              </p:cNvPr>
              <p:cNvSpPr/>
              <p:nvPr/>
            </p:nvSpPr>
            <p:spPr>
              <a:xfrm>
                <a:off x="6410215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D323803C-47A3-8A43-9369-65769997580E}"/>
                  </a:ext>
                </a:extLst>
              </p:cNvPr>
              <p:cNvSpPr/>
              <p:nvPr/>
            </p:nvSpPr>
            <p:spPr>
              <a:xfrm>
                <a:off x="6410215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7" name="Graphique 4">
              <a:extLst>
                <a:ext uri="{FF2B5EF4-FFF2-40B4-BE49-F238E27FC236}">
                  <a16:creationId xmlns:a16="http://schemas.microsoft.com/office/drawing/2014/main" id="{BC24B41F-5A5F-3B4E-B00B-282CC5F2660C}"/>
                </a:ext>
              </a:extLst>
            </p:cNvPr>
            <p:cNvGrpSpPr/>
            <p:nvPr/>
          </p:nvGrpSpPr>
          <p:grpSpPr>
            <a:xfrm>
              <a:off x="6193989" y="214720"/>
              <a:ext cx="41745" cy="1833329"/>
              <a:chOff x="6592272" y="588034"/>
              <a:chExt cx="41745" cy="1833329"/>
            </a:xfrm>
            <a:solidFill>
              <a:srgbClr val="ED897F"/>
            </a:solidFill>
          </p:grpSpPr>
          <p:sp>
            <p:nvSpPr>
              <p:cNvPr id="46" name="Forme libre 45">
                <a:extLst>
                  <a:ext uri="{FF2B5EF4-FFF2-40B4-BE49-F238E27FC236}">
                    <a16:creationId xmlns:a16="http://schemas.microsoft.com/office/drawing/2014/main" id="{B1CFC5C6-77FC-D642-96CB-C531F0F27E40}"/>
                  </a:ext>
                </a:extLst>
              </p:cNvPr>
              <p:cNvSpPr/>
              <p:nvPr/>
            </p:nvSpPr>
            <p:spPr>
              <a:xfrm>
                <a:off x="6592272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7" name="Forme libre 46">
                <a:extLst>
                  <a:ext uri="{FF2B5EF4-FFF2-40B4-BE49-F238E27FC236}">
                    <a16:creationId xmlns:a16="http://schemas.microsoft.com/office/drawing/2014/main" id="{314A8C8C-2886-4146-A9D6-B4E28689B128}"/>
                  </a:ext>
                </a:extLst>
              </p:cNvPr>
              <p:cNvSpPr/>
              <p:nvPr/>
            </p:nvSpPr>
            <p:spPr>
              <a:xfrm>
                <a:off x="6592272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8" name="Forme libre 47">
                <a:extLst>
                  <a:ext uri="{FF2B5EF4-FFF2-40B4-BE49-F238E27FC236}">
                    <a16:creationId xmlns:a16="http://schemas.microsoft.com/office/drawing/2014/main" id="{5C355C10-2493-D944-81CE-AB341459B4D4}"/>
                  </a:ext>
                </a:extLst>
              </p:cNvPr>
              <p:cNvSpPr/>
              <p:nvPr/>
            </p:nvSpPr>
            <p:spPr>
              <a:xfrm>
                <a:off x="6592272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9" name="Forme libre 48">
                <a:extLst>
                  <a:ext uri="{FF2B5EF4-FFF2-40B4-BE49-F238E27FC236}">
                    <a16:creationId xmlns:a16="http://schemas.microsoft.com/office/drawing/2014/main" id="{90AF2F3B-6DBD-E948-81A3-1677E602D0E3}"/>
                  </a:ext>
                </a:extLst>
              </p:cNvPr>
              <p:cNvSpPr/>
              <p:nvPr/>
            </p:nvSpPr>
            <p:spPr>
              <a:xfrm>
                <a:off x="6592272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0" name="Forme libre 49">
                <a:extLst>
                  <a:ext uri="{FF2B5EF4-FFF2-40B4-BE49-F238E27FC236}">
                    <a16:creationId xmlns:a16="http://schemas.microsoft.com/office/drawing/2014/main" id="{E68D036B-4C62-B040-B93A-9904F0CCB953}"/>
                  </a:ext>
                </a:extLst>
              </p:cNvPr>
              <p:cNvSpPr/>
              <p:nvPr/>
            </p:nvSpPr>
            <p:spPr>
              <a:xfrm>
                <a:off x="6592272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51FD3687-4E78-6345-8107-47396E6B20EF}"/>
                  </a:ext>
                </a:extLst>
              </p:cNvPr>
              <p:cNvSpPr/>
              <p:nvPr/>
            </p:nvSpPr>
            <p:spPr>
              <a:xfrm>
                <a:off x="6592272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1" y="32400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4282F0BA-9ADB-6346-B6E0-45CA26B859B9}"/>
                  </a:ext>
                </a:extLst>
              </p:cNvPr>
              <p:cNvSpPr/>
              <p:nvPr/>
            </p:nvSpPr>
            <p:spPr>
              <a:xfrm>
                <a:off x="6592272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130B2E10-1464-2640-AA3A-91E72A8C2313}"/>
                  </a:ext>
                </a:extLst>
              </p:cNvPr>
              <p:cNvSpPr/>
              <p:nvPr/>
            </p:nvSpPr>
            <p:spPr>
              <a:xfrm>
                <a:off x="6592272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C3AD28BF-0F30-234F-9B92-026AF3EDDA0C}"/>
                  </a:ext>
                </a:extLst>
              </p:cNvPr>
              <p:cNvSpPr/>
              <p:nvPr/>
            </p:nvSpPr>
            <p:spPr>
              <a:xfrm>
                <a:off x="6592272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ED93A8D8-B8E8-0541-A467-AA902F511DA8}"/>
                  </a:ext>
                </a:extLst>
              </p:cNvPr>
              <p:cNvSpPr/>
              <p:nvPr/>
            </p:nvSpPr>
            <p:spPr>
              <a:xfrm>
                <a:off x="6592272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FB115BA8-60F6-1E4B-9593-AB7F925A8A57}"/>
                  </a:ext>
                </a:extLst>
              </p:cNvPr>
              <p:cNvSpPr/>
              <p:nvPr/>
            </p:nvSpPr>
            <p:spPr>
              <a:xfrm>
                <a:off x="6592272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34" name="Graphique 4">
              <a:extLst>
                <a:ext uri="{FF2B5EF4-FFF2-40B4-BE49-F238E27FC236}">
                  <a16:creationId xmlns:a16="http://schemas.microsoft.com/office/drawing/2014/main" id="{6E9FF55B-8E59-244C-B1AF-FDA40AEDA352}"/>
                </a:ext>
              </a:extLst>
            </p:cNvPr>
            <p:cNvGrpSpPr/>
            <p:nvPr/>
          </p:nvGrpSpPr>
          <p:grpSpPr>
            <a:xfrm>
              <a:off x="6377206" y="214720"/>
              <a:ext cx="41745" cy="1833329"/>
              <a:chOff x="6775489" y="588034"/>
              <a:chExt cx="41745" cy="1833329"/>
            </a:xfrm>
            <a:solidFill>
              <a:srgbClr val="ED897F"/>
            </a:solidFill>
          </p:grpSpPr>
          <p:sp>
            <p:nvSpPr>
              <p:cNvPr id="35" name="Forme libre 34">
                <a:extLst>
                  <a:ext uri="{FF2B5EF4-FFF2-40B4-BE49-F238E27FC236}">
                    <a16:creationId xmlns:a16="http://schemas.microsoft.com/office/drawing/2014/main" id="{9D9CB2CB-20C1-654E-9B17-18867DE57440}"/>
                  </a:ext>
                </a:extLst>
              </p:cNvPr>
              <p:cNvSpPr/>
              <p:nvPr/>
            </p:nvSpPr>
            <p:spPr>
              <a:xfrm>
                <a:off x="6775489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6" name="Forme libre 35">
                <a:extLst>
                  <a:ext uri="{FF2B5EF4-FFF2-40B4-BE49-F238E27FC236}">
                    <a16:creationId xmlns:a16="http://schemas.microsoft.com/office/drawing/2014/main" id="{E26810CD-D1B8-524F-8C0B-5C3F41DEFCA4}"/>
                  </a:ext>
                </a:extLst>
              </p:cNvPr>
              <p:cNvSpPr/>
              <p:nvPr/>
            </p:nvSpPr>
            <p:spPr>
              <a:xfrm>
                <a:off x="6775489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7" name="Forme libre 36">
                <a:extLst>
                  <a:ext uri="{FF2B5EF4-FFF2-40B4-BE49-F238E27FC236}">
                    <a16:creationId xmlns:a16="http://schemas.microsoft.com/office/drawing/2014/main" id="{4886CB85-79C4-2B4B-8944-176114C75266}"/>
                  </a:ext>
                </a:extLst>
              </p:cNvPr>
              <p:cNvSpPr/>
              <p:nvPr/>
            </p:nvSpPr>
            <p:spPr>
              <a:xfrm>
                <a:off x="6775489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8" name="Forme libre 37">
                <a:extLst>
                  <a:ext uri="{FF2B5EF4-FFF2-40B4-BE49-F238E27FC236}">
                    <a16:creationId xmlns:a16="http://schemas.microsoft.com/office/drawing/2014/main" id="{3724F83F-C778-8F4C-91BF-2B2BE539DB8C}"/>
                  </a:ext>
                </a:extLst>
              </p:cNvPr>
              <p:cNvSpPr/>
              <p:nvPr/>
            </p:nvSpPr>
            <p:spPr>
              <a:xfrm>
                <a:off x="6775489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9" name="Forme libre 38">
                <a:extLst>
                  <a:ext uri="{FF2B5EF4-FFF2-40B4-BE49-F238E27FC236}">
                    <a16:creationId xmlns:a16="http://schemas.microsoft.com/office/drawing/2014/main" id="{C4B90CE6-80E0-1044-877D-C3BAD5205791}"/>
                  </a:ext>
                </a:extLst>
              </p:cNvPr>
              <p:cNvSpPr/>
              <p:nvPr/>
            </p:nvSpPr>
            <p:spPr>
              <a:xfrm>
                <a:off x="6775489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B79EFAAB-5C51-064D-ADA6-18B10E522801}"/>
                  </a:ext>
                </a:extLst>
              </p:cNvPr>
              <p:cNvSpPr/>
              <p:nvPr/>
            </p:nvSpPr>
            <p:spPr>
              <a:xfrm>
                <a:off x="6775489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BA9F36DD-9F42-5D43-95C3-EF9A84B8DB29}"/>
                  </a:ext>
                </a:extLst>
              </p:cNvPr>
              <p:cNvSpPr/>
              <p:nvPr/>
            </p:nvSpPr>
            <p:spPr>
              <a:xfrm>
                <a:off x="6775489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5C120ABF-2D0D-F145-900C-C3A11E24A9FB}"/>
                  </a:ext>
                </a:extLst>
              </p:cNvPr>
              <p:cNvSpPr/>
              <p:nvPr/>
            </p:nvSpPr>
            <p:spPr>
              <a:xfrm>
                <a:off x="6775489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3" name="Forme libre 42">
                <a:extLst>
                  <a:ext uri="{FF2B5EF4-FFF2-40B4-BE49-F238E27FC236}">
                    <a16:creationId xmlns:a16="http://schemas.microsoft.com/office/drawing/2014/main" id="{08919E5E-2505-F643-99E8-5D0669D4DD12}"/>
                  </a:ext>
                </a:extLst>
              </p:cNvPr>
              <p:cNvSpPr/>
              <p:nvPr/>
            </p:nvSpPr>
            <p:spPr>
              <a:xfrm>
                <a:off x="6775489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4" name="Forme libre 43">
                <a:extLst>
                  <a:ext uri="{FF2B5EF4-FFF2-40B4-BE49-F238E27FC236}">
                    <a16:creationId xmlns:a16="http://schemas.microsoft.com/office/drawing/2014/main" id="{11B91179-24B2-F84D-B3FB-723E000D0110}"/>
                  </a:ext>
                </a:extLst>
              </p:cNvPr>
              <p:cNvSpPr/>
              <p:nvPr/>
            </p:nvSpPr>
            <p:spPr>
              <a:xfrm>
                <a:off x="6775489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5" name="Forme libre 44">
                <a:extLst>
                  <a:ext uri="{FF2B5EF4-FFF2-40B4-BE49-F238E27FC236}">
                    <a16:creationId xmlns:a16="http://schemas.microsoft.com/office/drawing/2014/main" id="{1948C4DF-A212-6542-8665-BB0C3388080C}"/>
                  </a:ext>
                </a:extLst>
              </p:cNvPr>
              <p:cNvSpPr/>
              <p:nvPr/>
            </p:nvSpPr>
            <p:spPr>
              <a:xfrm>
                <a:off x="6775489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80" name="pasted-image.pdf" descr="pasted-image.pdf">
            <a:extLst>
              <a:ext uri="{FF2B5EF4-FFF2-40B4-BE49-F238E27FC236}">
                <a16:creationId xmlns:a16="http://schemas.microsoft.com/office/drawing/2014/main" id="{2DACE153-8911-4741-A826-78FB286D97FC}"/>
              </a:ext>
            </a:extLst>
          </p:cNvPr>
          <p:cNvPicPr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843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1" r:id="rId5"/>
    <p:sldLayoutId id="2147483660" r:id="rId6"/>
    <p:sldLayoutId id="2147483662" r:id="rId7"/>
    <p:sldLayoutId id="2147483670" r:id="rId8"/>
    <p:sldLayoutId id="2147483674" r:id="rId9"/>
    <p:sldLayoutId id="2147483671" r:id="rId10"/>
    <p:sldLayoutId id="2147483678" r:id="rId11"/>
    <p:sldLayoutId id="2147483675" r:id="rId12"/>
    <p:sldLayoutId id="2147483680" r:id="rId13"/>
    <p:sldLayoutId id="2147483681" r:id="rId14"/>
    <p:sldLayoutId id="2147483682" r:id="rId15"/>
    <p:sldLayoutId id="2147483676" r:id="rId16"/>
    <p:sldLayoutId id="2147483685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ceTV Brown" panose="020B0504020101010102" pitchFamily="34" charset="77"/>
          <a:ea typeface="+mj-ea"/>
          <a:cs typeface="FranceTV Brown" panose="020B050402010101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>
            <a:extLst>
              <a:ext uri="{FF2B5EF4-FFF2-40B4-BE49-F238E27FC236}">
                <a16:creationId xmlns:a16="http://schemas.microsoft.com/office/drawing/2014/main" id="{A8D8D853-EA95-8049-B310-A96E344DA260}"/>
              </a:ext>
            </a:extLst>
          </p:cNvPr>
          <p:cNvSpPr/>
          <p:nvPr userDrawn="1"/>
        </p:nvSpPr>
        <p:spPr>
          <a:xfrm>
            <a:off x="7976488" y="-2030"/>
            <a:ext cx="4257590" cy="6873379"/>
          </a:xfrm>
          <a:custGeom>
            <a:avLst/>
            <a:gdLst>
              <a:gd name="connsiteX0" fmla="*/ 1923722 w 4257590"/>
              <a:gd name="connsiteY0" fmla="*/ 0 h 6873379"/>
              <a:gd name="connsiteX1" fmla="*/ 4257590 w 4257590"/>
              <a:gd name="connsiteY1" fmla="*/ 0 h 6873379"/>
              <a:gd name="connsiteX2" fmla="*/ 4257590 w 4257590"/>
              <a:gd name="connsiteY2" fmla="*/ 6873379 h 6873379"/>
              <a:gd name="connsiteX3" fmla="*/ 2396657 w 4257590"/>
              <a:gd name="connsiteY3" fmla="*/ 6873379 h 6873379"/>
              <a:gd name="connsiteX4" fmla="*/ 2228170 w 4257590"/>
              <a:gd name="connsiteY4" fmla="*/ 6793122 h 6873379"/>
              <a:gd name="connsiteX5" fmla="*/ 0 w 4257590"/>
              <a:gd name="connsiteY5" fmla="*/ 3311279 h 6873379"/>
              <a:gd name="connsiteX6" fmla="*/ 1877131 w 4257590"/>
              <a:gd name="connsiteY6" fmla="*/ 27780 h 6873379"/>
              <a:gd name="connsiteX7" fmla="*/ 1923722 w 4257590"/>
              <a:gd name="connsiteY7" fmla="*/ 0 h 687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7590" h="6873379">
                <a:moveTo>
                  <a:pt x="1923722" y="0"/>
                </a:moveTo>
                <a:lnTo>
                  <a:pt x="4257590" y="0"/>
                </a:lnTo>
                <a:lnTo>
                  <a:pt x="4257590" y="6873379"/>
                </a:lnTo>
                <a:lnTo>
                  <a:pt x="2396657" y="6873379"/>
                </a:lnTo>
                <a:lnTo>
                  <a:pt x="2228170" y="6793122"/>
                </a:lnTo>
                <a:cubicBezTo>
                  <a:pt x="900972" y="6122578"/>
                  <a:pt x="0" y="4814785"/>
                  <a:pt x="0" y="3311279"/>
                </a:cubicBezTo>
                <a:cubicBezTo>
                  <a:pt x="0" y="1944455"/>
                  <a:pt x="744605" y="739378"/>
                  <a:pt x="1877131" y="27780"/>
                </a:cubicBezTo>
                <a:lnTo>
                  <a:pt x="1923722" y="0"/>
                </a:lnTo>
                <a:close/>
              </a:path>
            </a:pathLst>
          </a:custGeom>
          <a:solidFill>
            <a:srgbClr val="FF4C4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Forme libre : forme 7">
            <a:extLst>
              <a:ext uri="{FF2B5EF4-FFF2-40B4-BE49-F238E27FC236}">
                <a16:creationId xmlns:a16="http://schemas.microsoft.com/office/drawing/2014/main" id="{A184A961-3DAD-7F4F-A859-61C4178D8D37}"/>
              </a:ext>
            </a:extLst>
          </p:cNvPr>
          <p:cNvSpPr/>
          <p:nvPr userDrawn="1"/>
        </p:nvSpPr>
        <p:spPr>
          <a:xfrm>
            <a:off x="0" y="301246"/>
            <a:ext cx="137786" cy="274796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65 Medium"/>
                <a:ea typeface="Helvetica 65 Medium"/>
                <a:cs typeface="Helvetica 65 Medium"/>
                <a:sym typeface="Helvetica Neue Medium"/>
              </a:defRPr>
            </a:pPr>
            <a:endParaRPr lang="fr-FR" sz="1200" dirty="0">
              <a:solidFill>
                <a:srgbClr val="F3948C"/>
              </a:solidFill>
              <a:latin typeface="Helvetica 65 Medium"/>
              <a:ea typeface="Helvetica 65 Medium"/>
              <a:cs typeface="Helvetica 65 Medium"/>
              <a:sym typeface="Helvetica Neue Medium"/>
            </a:endParaRPr>
          </a:p>
        </p:txBody>
      </p:sp>
      <p:sp>
        <p:nvSpPr>
          <p:cNvPr id="21" name="cercle folio">
            <a:extLst>
              <a:ext uri="{FF2B5EF4-FFF2-40B4-BE49-F238E27FC236}">
                <a16:creationId xmlns:a16="http://schemas.microsoft.com/office/drawing/2014/main" id="{0A362C04-1D96-F147-B6C8-87D786C681AF}"/>
              </a:ext>
            </a:extLst>
          </p:cNvPr>
          <p:cNvSpPr/>
          <p:nvPr/>
        </p:nvSpPr>
        <p:spPr>
          <a:xfrm>
            <a:off x="11710203" y="6351960"/>
            <a:ext cx="284427" cy="284427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lio">
            <a:extLst>
              <a:ext uri="{FF2B5EF4-FFF2-40B4-BE49-F238E27FC236}">
                <a16:creationId xmlns:a16="http://schemas.microsoft.com/office/drawing/2014/main" id="{084C333E-79EC-834C-A95A-4A352B2DA75E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1B1915D3-E538-F84B-AA29-924DA032A8C2}" type="slidenum">
              <a:rPr lang="fr-FR" sz="1100" b="1" i="0" smtClean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‹N°›</a:t>
            </a:fld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4" name="Aide-fichier">
            <a:extLst>
              <a:ext uri="{FF2B5EF4-FFF2-40B4-BE49-F238E27FC236}">
                <a16:creationId xmlns:a16="http://schemas.microsoft.com/office/drawing/2014/main" id="{D68A82D8-E3ED-3143-9EE4-58A74F14FDDF}"/>
              </a:ext>
            </a:extLst>
          </p:cNvPr>
          <p:cNvSpPr txBox="1"/>
          <p:nvPr userDrawn="1"/>
        </p:nvSpPr>
        <p:spPr>
          <a:xfrm>
            <a:off x="12477652" y="5805860"/>
            <a:ext cx="2021354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1400" b="0" i="0" dirty="0">
                <a:solidFill>
                  <a:srgbClr val="7030A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actualiser le lien vers le retour sommaire dans le masque dominant n°5</a:t>
            </a:r>
            <a:endParaRPr lang="fr-FR" sz="1200" b="0" i="0" dirty="0">
              <a:solidFill>
                <a:srgbClr val="7030A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0A2B21F-FFC3-1240-B04B-D8EFDAEBA7C6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Pied de page">
            <a:extLst>
              <a:ext uri="{FF2B5EF4-FFF2-40B4-BE49-F238E27FC236}">
                <a16:creationId xmlns:a16="http://schemas.microsoft.com/office/drawing/2014/main" id="{BD2D918F-E199-AA47-A902-1B4DBD77A4E3}"/>
              </a:ext>
            </a:extLst>
          </p:cNvPr>
          <p:cNvSpPr/>
          <p:nvPr userDrawn="1"/>
        </p:nvSpPr>
        <p:spPr>
          <a:xfrm>
            <a:off x="1290829" y="6503651"/>
            <a:ext cx="6096000" cy="123111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/>
          <a:p>
            <a:pPr algn="l"/>
            <a:r>
              <a:rPr lang="fr-FR" sz="8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FranceTV Brown Light" panose="020B0404020101010102" pitchFamily="34" charset="77"/>
                <a:ea typeface="+mn-ea"/>
                <a:cs typeface="+mn-cs"/>
              </a:rPr>
              <a:t>Pied de page – mois 202X</a:t>
            </a:r>
          </a:p>
        </p:txBody>
      </p:sp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DF5A8D81-397B-6149-AA71-09E2F8802701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370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ceTV Brown" panose="020B0504020101010102" pitchFamily="34" charset="77"/>
          <a:ea typeface="+mj-ea"/>
          <a:cs typeface="FranceTV Brown" panose="020B050402010101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75C1603-545E-4E4F-921F-C6C3BDD47427}"/>
              </a:ext>
            </a:extLst>
          </p:cNvPr>
          <p:cNvGrpSpPr/>
          <p:nvPr userDrawn="1"/>
        </p:nvGrpSpPr>
        <p:grpSpPr>
          <a:xfrm>
            <a:off x="11641783" y="6283539"/>
            <a:ext cx="421268" cy="421268"/>
            <a:chOff x="11066929" y="5732664"/>
            <a:chExt cx="718365" cy="718365"/>
          </a:xfrm>
        </p:grpSpPr>
        <p:sp>
          <p:nvSpPr>
            <p:cNvPr id="5" name="cercle contour folio">
              <a:extLst>
                <a:ext uri="{FF2B5EF4-FFF2-40B4-BE49-F238E27FC236}">
                  <a16:creationId xmlns:a16="http://schemas.microsoft.com/office/drawing/2014/main" id="{5C09C1FF-8E27-4046-9EB9-9EE40B1DDFD0}"/>
                </a:ext>
              </a:extLst>
            </p:cNvPr>
            <p:cNvSpPr/>
            <p:nvPr/>
          </p:nvSpPr>
          <p:spPr>
            <a:xfrm>
              <a:off x="11066929" y="5732664"/>
              <a:ext cx="718365" cy="718365"/>
            </a:xfrm>
            <a:prstGeom prst="ellipse">
              <a:avLst/>
            </a:prstGeom>
            <a:noFill/>
            <a:ln>
              <a:solidFill>
                <a:srgbClr val="F394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cercle folio">
              <a:extLst>
                <a:ext uri="{FF2B5EF4-FFF2-40B4-BE49-F238E27FC236}">
                  <a16:creationId xmlns:a16="http://schemas.microsoft.com/office/drawing/2014/main" id="{F27BF66E-6BA6-FD40-B82D-EECBBE88C40F}"/>
                </a:ext>
              </a:extLst>
            </p:cNvPr>
            <p:cNvSpPr/>
            <p:nvPr/>
          </p:nvSpPr>
          <p:spPr>
            <a:xfrm>
              <a:off x="11183602" y="5849338"/>
              <a:ext cx="485017" cy="485017"/>
            </a:xfrm>
            <a:prstGeom prst="ellipse">
              <a:avLst/>
            </a:prstGeom>
            <a:solidFill>
              <a:srgbClr val="FC5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Folio">
            <a:extLst>
              <a:ext uri="{FF2B5EF4-FFF2-40B4-BE49-F238E27FC236}">
                <a16:creationId xmlns:a16="http://schemas.microsoft.com/office/drawing/2014/main" id="{4B713D7B-831C-F34B-ADE8-7FF2B7CE4A01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1B1915D3-E538-F84B-AA29-924DA032A8C2}" type="slidenum">
              <a:rPr lang="fr-FR" sz="1100" b="1" i="0" smtClean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‹N°›</a:t>
            </a:fld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14" name="Aide-fichier">
            <a:extLst>
              <a:ext uri="{FF2B5EF4-FFF2-40B4-BE49-F238E27FC236}">
                <a16:creationId xmlns:a16="http://schemas.microsoft.com/office/drawing/2014/main" id="{6776090C-20DE-AE49-B63E-5FD1B115E36B}"/>
              </a:ext>
            </a:extLst>
          </p:cNvPr>
          <p:cNvSpPr txBox="1"/>
          <p:nvPr userDrawn="1"/>
        </p:nvSpPr>
        <p:spPr>
          <a:xfrm>
            <a:off x="-1894810" y="4553687"/>
            <a:ext cx="1632720" cy="2504346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30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/!\</a:t>
            </a:r>
            <a:r>
              <a:rPr lang="fr-FR" sz="14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 Avant de commencer, personnalisez votre pied de page :</a:t>
            </a:r>
          </a:p>
          <a:p>
            <a:r>
              <a:rPr lang="fr-FR" sz="1400" b="0" i="0" dirty="0">
                <a:solidFill>
                  <a:srgbClr val="92D05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Le pied de page est à actualiser dans les masques 2, 3, 4 et 5.</a:t>
            </a:r>
            <a:endParaRPr lang="fr-FR" sz="1200" b="0" i="0" dirty="0">
              <a:solidFill>
                <a:srgbClr val="92D05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C1D89597-05CA-E541-BD71-8A64ACE02289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50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7" r:id="rId5"/>
    <p:sldLayoutId id="2147483698" r:id="rId6"/>
    <p:sldLayoutId id="2147483699" r:id="rId7"/>
    <p:sldLayoutId id="2147483700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orient="horz" pos="4156">
          <p15:clr>
            <a:srgbClr val="F26B43"/>
          </p15:clr>
        </p15:guide>
        <p15:guide id="3" pos="3840">
          <p15:clr>
            <a:srgbClr val="F26B43"/>
          </p15:clr>
        </p15:guide>
        <p15:guide id="4" pos="7605">
          <p15:clr>
            <a:srgbClr val="F26B43"/>
          </p15:clr>
        </p15:guide>
        <p15:guide id="5" pos="225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7">
            <a:extLst>
              <a:ext uri="{FF2B5EF4-FFF2-40B4-BE49-F238E27FC236}">
                <a16:creationId xmlns:a16="http://schemas.microsoft.com/office/drawing/2014/main" id="{A184A961-3DAD-7F4F-A859-61C4178D8D37}"/>
              </a:ext>
            </a:extLst>
          </p:cNvPr>
          <p:cNvSpPr/>
          <p:nvPr userDrawn="1"/>
        </p:nvSpPr>
        <p:spPr>
          <a:xfrm>
            <a:off x="0" y="301246"/>
            <a:ext cx="137786" cy="274796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65 Medium"/>
                <a:ea typeface="Helvetica 65 Medium"/>
                <a:cs typeface="Helvetica 65 Medium"/>
                <a:sym typeface="Helvetica Neue Medium"/>
              </a:defRPr>
            </a:pPr>
            <a:endParaRPr lang="fr-FR" sz="1200" dirty="0">
              <a:solidFill>
                <a:srgbClr val="F3948C"/>
              </a:solidFill>
              <a:latin typeface="Helvetica 65 Medium"/>
              <a:ea typeface="Helvetica 65 Medium"/>
              <a:cs typeface="Helvetica 65 Medium"/>
              <a:sym typeface="Helvetica Neue Medium"/>
            </a:endParaRPr>
          </a:p>
        </p:txBody>
      </p:sp>
      <p:sp>
        <p:nvSpPr>
          <p:cNvPr id="18" name="Aide-fichier">
            <a:extLst>
              <a:ext uri="{FF2B5EF4-FFF2-40B4-BE49-F238E27FC236}">
                <a16:creationId xmlns:a16="http://schemas.microsoft.com/office/drawing/2014/main" id="{123E270E-CBA7-5B41-A8EA-62CD4C68C37B}"/>
              </a:ext>
            </a:extLst>
          </p:cNvPr>
          <p:cNvSpPr txBox="1"/>
          <p:nvPr userDrawn="1"/>
        </p:nvSpPr>
        <p:spPr>
          <a:xfrm>
            <a:off x="12477652" y="5805860"/>
            <a:ext cx="2021354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1400" b="0" i="0" dirty="0">
                <a:solidFill>
                  <a:srgbClr val="7030A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actualiser le lien vers le retour sommaire dans le masque dominant n°4</a:t>
            </a:r>
            <a:endParaRPr lang="fr-FR" sz="1200" b="0" i="0" dirty="0">
              <a:solidFill>
                <a:srgbClr val="7030A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1" name="cercle folio">
            <a:extLst>
              <a:ext uri="{FF2B5EF4-FFF2-40B4-BE49-F238E27FC236}">
                <a16:creationId xmlns:a16="http://schemas.microsoft.com/office/drawing/2014/main" id="{0A362C04-1D96-F147-B6C8-87D786C681AF}"/>
              </a:ext>
            </a:extLst>
          </p:cNvPr>
          <p:cNvSpPr/>
          <p:nvPr/>
        </p:nvSpPr>
        <p:spPr>
          <a:xfrm>
            <a:off x="11710203" y="6351960"/>
            <a:ext cx="284427" cy="284427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lio">
            <a:extLst>
              <a:ext uri="{FF2B5EF4-FFF2-40B4-BE49-F238E27FC236}">
                <a16:creationId xmlns:a16="http://schemas.microsoft.com/office/drawing/2014/main" id="{084C333E-79EC-834C-A95A-4A352B2DA75E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1B1915D3-E538-F84B-AA29-924DA032A8C2}" type="slidenum">
              <a:rPr lang="fr-FR" sz="1100" b="1" i="0" smtClean="0">
                <a:solidFill>
                  <a:schemeClr val="bg1"/>
                </a:solidFill>
                <a:latin typeface="FranceTV Brown" panose="020B0504020101010102" pitchFamily="34" charset="77"/>
                <a:cs typeface="FranceTV Brown" panose="020B0504020101010102" pitchFamily="34" charset="77"/>
              </a:rPr>
              <a:t>‹N°›</a:t>
            </a:fld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56D731-ABBB-DA4C-9278-03AF28BEEA5F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4F62A68-8183-9E42-9875-BB2782D89D7C}"/>
              </a:ext>
            </a:extLst>
          </p:cNvPr>
          <p:cNvGrpSpPr/>
          <p:nvPr userDrawn="1"/>
        </p:nvGrpSpPr>
        <p:grpSpPr>
          <a:xfrm>
            <a:off x="11515628" y="0"/>
            <a:ext cx="636123" cy="1979749"/>
            <a:chOff x="5829875" y="214720"/>
            <a:chExt cx="589076" cy="1833329"/>
          </a:xfrm>
        </p:grpSpPr>
        <p:grpSp>
          <p:nvGrpSpPr>
            <p:cNvPr id="25" name="Graphique 4">
              <a:extLst>
                <a:ext uri="{FF2B5EF4-FFF2-40B4-BE49-F238E27FC236}">
                  <a16:creationId xmlns:a16="http://schemas.microsoft.com/office/drawing/2014/main" id="{AB15637D-AA06-CE4D-9325-02D6732844F9}"/>
                </a:ext>
              </a:extLst>
            </p:cNvPr>
            <p:cNvGrpSpPr/>
            <p:nvPr/>
          </p:nvGrpSpPr>
          <p:grpSpPr>
            <a:xfrm>
              <a:off x="5829875" y="214720"/>
              <a:ext cx="41745" cy="1833329"/>
              <a:chOff x="6228158" y="588034"/>
              <a:chExt cx="41745" cy="1833329"/>
            </a:xfrm>
            <a:solidFill>
              <a:srgbClr val="ED897F"/>
            </a:solidFill>
          </p:grpSpPr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2AD61F9F-258D-2C47-B403-64EB7E33AE08}"/>
                  </a:ext>
                </a:extLst>
              </p:cNvPr>
              <p:cNvSpPr/>
              <p:nvPr/>
            </p:nvSpPr>
            <p:spPr>
              <a:xfrm>
                <a:off x="6228158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54309C0B-DC16-5F4F-BDAC-88596A252DA3}"/>
                  </a:ext>
                </a:extLst>
              </p:cNvPr>
              <p:cNvSpPr/>
              <p:nvPr/>
            </p:nvSpPr>
            <p:spPr>
              <a:xfrm>
                <a:off x="6228158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71DADDC7-3C18-074B-ACFC-2150207B7CDE}"/>
                  </a:ext>
                </a:extLst>
              </p:cNvPr>
              <p:cNvSpPr/>
              <p:nvPr/>
            </p:nvSpPr>
            <p:spPr>
              <a:xfrm>
                <a:off x="6228158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CE1DFBC-7529-0441-87D2-445B48434EC4}"/>
                  </a:ext>
                </a:extLst>
              </p:cNvPr>
              <p:cNvSpPr/>
              <p:nvPr/>
            </p:nvSpPr>
            <p:spPr>
              <a:xfrm>
                <a:off x="6228158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6DC4093B-EACA-324B-B908-DBB1BFB2AE5C}"/>
                  </a:ext>
                </a:extLst>
              </p:cNvPr>
              <p:cNvSpPr/>
              <p:nvPr/>
            </p:nvSpPr>
            <p:spPr>
              <a:xfrm>
                <a:off x="6228158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3" name="Forme libre 72">
                <a:extLst>
                  <a:ext uri="{FF2B5EF4-FFF2-40B4-BE49-F238E27FC236}">
                    <a16:creationId xmlns:a16="http://schemas.microsoft.com/office/drawing/2014/main" id="{C808E94E-D5C5-DA44-A32A-31FF47316A7F}"/>
                  </a:ext>
                </a:extLst>
              </p:cNvPr>
              <p:cNvSpPr/>
              <p:nvPr/>
            </p:nvSpPr>
            <p:spPr>
              <a:xfrm>
                <a:off x="6228158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EA8C0EF9-BEC8-5944-8A45-E377F743D3C1}"/>
                  </a:ext>
                </a:extLst>
              </p:cNvPr>
              <p:cNvSpPr/>
              <p:nvPr/>
            </p:nvSpPr>
            <p:spPr>
              <a:xfrm>
                <a:off x="6228158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7599031F-1E9C-8544-AF96-1993D0F96E8E}"/>
                  </a:ext>
                </a:extLst>
              </p:cNvPr>
              <p:cNvSpPr/>
              <p:nvPr/>
            </p:nvSpPr>
            <p:spPr>
              <a:xfrm>
                <a:off x="6228158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6" name="Forme libre 75">
                <a:extLst>
                  <a:ext uri="{FF2B5EF4-FFF2-40B4-BE49-F238E27FC236}">
                    <a16:creationId xmlns:a16="http://schemas.microsoft.com/office/drawing/2014/main" id="{529AFB7A-5292-6A40-AC1B-6B089366FD6B}"/>
                  </a:ext>
                </a:extLst>
              </p:cNvPr>
              <p:cNvSpPr/>
              <p:nvPr/>
            </p:nvSpPr>
            <p:spPr>
              <a:xfrm>
                <a:off x="6228158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7" name="Forme libre 76">
                <a:extLst>
                  <a:ext uri="{FF2B5EF4-FFF2-40B4-BE49-F238E27FC236}">
                    <a16:creationId xmlns:a16="http://schemas.microsoft.com/office/drawing/2014/main" id="{FBAABBC6-CBA6-C24B-9D0D-9CC5B215F445}"/>
                  </a:ext>
                </a:extLst>
              </p:cNvPr>
              <p:cNvSpPr/>
              <p:nvPr/>
            </p:nvSpPr>
            <p:spPr>
              <a:xfrm>
                <a:off x="6228158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8" name="Forme libre 77">
                <a:extLst>
                  <a:ext uri="{FF2B5EF4-FFF2-40B4-BE49-F238E27FC236}">
                    <a16:creationId xmlns:a16="http://schemas.microsoft.com/office/drawing/2014/main" id="{4E9EA861-1969-D843-903F-A7E8810CD3A5}"/>
                  </a:ext>
                </a:extLst>
              </p:cNvPr>
              <p:cNvSpPr/>
              <p:nvPr/>
            </p:nvSpPr>
            <p:spPr>
              <a:xfrm>
                <a:off x="6228158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6" name="Graphique 4">
              <a:extLst>
                <a:ext uri="{FF2B5EF4-FFF2-40B4-BE49-F238E27FC236}">
                  <a16:creationId xmlns:a16="http://schemas.microsoft.com/office/drawing/2014/main" id="{1123927B-938F-E64A-B088-7B11EB5C3DD1}"/>
                </a:ext>
              </a:extLst>
            </p:cNvPr>
            <p:cNvGrpSpPr/>
            <p:nvPr/>
          </p:nvGrpSpPr>
          <p:grpSpPr>
            <a:xfrm>
              <a:off x="6011932" y="214720"/>
              <a:ext cx="41745" cy="1833329"/>
              <a:chOff x="6410215" y="588034"/>
              <a:chExt cx="41745" cy="1833329"/>
            </a:xfrm>
            <a:solidFill>
              <a:srgbClr val="ED897F"/>
            </a:solidFill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71F0D0A6-3337-ED42-9F15-6F2B21DC892C}"/>
                  </a:ext>
                </a:extLst>
              </p:cNvPr>
              <p:cNvSpPr/>
              <p:nvPr/>
            </p:nvSpPr>
            <p:spPr>
              <a:xfrm>
                <a:off x="6410215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CA5B7FF2-110B-004F-81EB-5D65947DDF2E}"/>
                  </a:ext>
                </a:extLst>
              </p:cNvPr>
              <p:cNvSpPr/>
              <p:nvPr/>
            </p:nvSpPr>
            <p:spPr>
              <a:xfrm>
                <a:off x="6410215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48B3D582-9147-D541-8562-9E82C017F61C}"/>
                  </a:ext>
                </a:extLst>
              </p:cNvPr>
              <p:cNvSpPr/>
              <p:nvPr/>
            </p:nvSpPr>
            <p:spPr>
              <a:xfrm>
                <a:off x="6410215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DBC6DE12-C0B3-0F4B-A7F0-A6A33633EE80}"/>
                  </a:ext>
                </a:extLst>
              </p:cNvPr>
              <p:cNvSpPr/>
              <p:nvPr/>
            </p:nvSpPr>
            <p:spPr>
              <a:xfrm>
                <a:off x="6410215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66452C01-6809-8746-9525-6174E86CF8DF}"/>
                  </a:ext>
                </a:extLst>
              </p:cNvPr>
              <p:cNvSpPr/>
              <p:nvPr/>
            </p:nvSpPr>
            <p:spPr>
              <a:xfrm>
                <a:off x="6410215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A4B3DF77-CCE4-394E-BD3B-6CB6B075D313}"/>
                  </a:ext>
                </a:extLst>
              </p:cNvPr>
              <p:cNvSpPr/>
              <p:nvPr/>
            </p:nvSpPr>
            <p:spPr>
              <a:xfrm>
                <a:off x="6410215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C9DD8F22-B7E0-1241-98D2-69B096BF90E6}"/>
                  </a:ext>
                </a:extLst>
              </p:cNvPr>
              <p:cNvSpPr/>
              <p:nvPr/>
            </p:nvSpPr>
            <p:spPr>
              <a:xfrm>
                <a:off x="6410215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0EC3C2D6-5D71-C84A-8003-B9B0F62827F6}"/>
                  </a:ext>
                </a:extLst>
              </p:cNvPr>
              <p:cNvSpPr/>
              <p:nvPr/>
            </p:nvSpPr>
            <p:spPr>
              <a:xfrm>
                <a:off x="6410215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6633419C-571E-BE43-AE42-DA1690B5A644}"/>
                  </a:ext>
                </a:extLst>
              </p:cNvPr>
              <p:cNvSpPr/>
              <p:nvPr/>
            </p:nvSpPr>
            <p:spPr>
              <a:xfrm>
                <a:off x="6410215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02863FF7-B2F9-324C-8AA9-D71EDD9EA570}"/>
                  </a:ext>
                </a:extLst>
              </p:cNvPr>
              <p:cNvSpPr/>
              <p:nvPr/>
            </p:nvSpPr>
            <p:spPr>
              <a:xfrm>
                <a:off x="6410215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D323803C-47A3-8A43-9369-65769997580E}"/>
                  </a:ext>
                </a:extLst>
              </p:cNvPr>
              <p:cNvSpPr/>
              <p:nvPr/>
            </p:nvSpPr>
            <p:spPr>
              <a:xfrm>
                <a:off x="6410215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7" name="Graphique 4">
              <a:extLst>
                <a:ext uri="{FF2B5EF4-FFF2-40B4-BE49-F238E27FC236}">
                  <a16:creationId xmlns:a16="http://schemas.microsoft.com/office/drawing/2014/main" id="{BC24B41F-5A5F-3B4E-B00B-282CC5F2660C}"/>
                </a:ext>
              </a:extLst>
            </p:cNvPr>
            <p:cNvGrpSpPr/>
            <p:nvPr/>
          </p:nvGrpSpPr>
          <p:grpSpPr>
            <a:xfrm>
              <a:off x="6193989" y="214720"/>
              <a:ext cx="41745" cy="1833329"/>
              <a:chOff x="6592272" y="588034"/>
              <a:chExt cx="41745" cy="1833329"/>
            </a:xfrm>
            <a:solidFill>
              <a:srgbClr val="ED897F"/>
            </a:solidFill>
          </p:grpSpPr>
          <p:sp>
            <p:nvSpPr>
              <p:cNvPr id="46" name="Forme libre 45">
                <a:extLst>
                  <a:ext uri="{FF2B5EF4-FFF2-40B4-BE49-F238E27FC236}">
                    <a16:creationId xmlns:a16="http://schemas.microsoft.com/office/drawing/2014/main" id="{B1CFC5C6-77FC-D642-96CB-C531F0F27E40}"/>
                  </a:ext>
                </a:extLst>
              </p:cNvPr>
              <p:cNvSpPr/>
              <p:nvPr/>
            </p:nvSpPr>
            <p:spPr>
              <a:xfrm>
                <a:off x="6592272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7" name="Forme libre 46">
                <a:extLst>
                  <a:ext uri="{FF2B5EF4-FFF2-40B4-BE49-F238E27FC236}">
                    <a16:creationId xmlns:a16="http://schemas.microsoft.com/office/drawing/2014/main" id="{314A8C8C-2886-4146-A9D6-B4E28689B128}"/>
                  </a:ext>
                </a:extLst>
              </p:cNvPr>
              <p:cNvSpPr/>
              <p:nvPr/>
            </p:nvSpPr>
            <p:spPr>
              <a:xfrm>
                <a:off x="6592272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8" name="Forme libre 47">
                <a:extLst>
                  <a:ext uri="{FF2B5EF4-FFF2-40B4-BE49-F238E27FC236}">
                    <a16:creationId xmlns:a16="http://schemas.microsoft.com/office/drawing/2014/main" id="{5C355C10-2493-D944-81CE-AB341459B4D4}"/>
                  </a:ext>
                </a:extLst>
              </p:cNvPr>
              <p:cNvSpPr/>
              <p:nvPr/>
            </p:nvSpPr>
            <p:spPr>
              <a:xfrm>
                <a:off x="6592272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9" name="Forme libre 48">
                <a:extLst>
                  <a:ext uri="{FF2B5EF4-FFF2-40B4-BE49-F238E27FC236}">
                    <a16:creationId xmlns:a16="http://schemas.microsoft.com/office/drawing/2014/main" id="{90AF2F3B-6DBD-E948-81A3-1677E602D0E3}"/>
                  </a:ext>
                </a:extLst>
              </p:cNvPr>
              <p:cNvSpPr/>
              <p:nvPr/>
            </p:nvSpPr>
            <p:spPr>
              <a:xfrm>
                <a:off x="6592272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0" name="Forme libre 49">
                <a:extLst>
                  <a:ext uri="{FF2B5EF4-FFF2-40B4-BE49-F238E27FC236}">
                    <a16:creationId xmlns:a16="http://schemas.microsoft.com/office/drawing/2014/main" id="{E68D036B-4C62-B040-B93A-9904F0CCB953}"/>
                  </a:ext>
                </a:extLst>
              </p:cNvPr>
              <p:cNvSpPr/>
              <p:nvPr/>
            </p:nvSpPr>
            <p:spPr>
              <a:xfrm>
                <a:off x="6592272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51FD3687-4E78-6345-8107-47396E6B20EF}"/>
                  </a:ext>
                </a:extLst>
              </p:cNvPr>
              <p:cNvSpPr/>
              <p:nvPr/>
            </p:nvSpPr>
            <p:spPr>
              <a:xfrm>
                <a:off x="6592272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1" y="32400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4282F0BA-9ADB-6346-B6E0-45CA26B859B9}"/>
                  </a:ext>
                </a:extLst>
              </p:cNvPr>
              <p:cNvSpPr/>
              <p:nvPr/>
            </p:nvSpPr>
            <p:spPr>
              <a:xfrm>
                <a:off x="6592272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130B2E10-1464-2640-AA3A-91E72A8C2313}"/>
                  </a:ext>
                </a:extLst>
              </p:cNvPr>
              <p:cNvSpPr/>
              <p:nvPr/>
            </p:nvSpPr>
            <p:spPr>
              <a:xfrm>
                <a:off x="6592272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C3AD28BF-0F30-234F-9B92-026AF3EDDA0C}"/>
                  </a:ext>
                </a:extLst>
              </p:cNvPr>
              <p:cNvSpPr/>
              <p:nvPr/>
            </p:nvSpPr>
            <p:spPr>
              <a:xfrm>
                <a:off x="6592272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ED93A8D8-B8E8-0541-A467-AA902F511DA8}"/>
                  </a:ext>
                </a:extLst>
              </p:cNvPr>
              <p:cNvSpPr/>
              <p:nvPr/>
            </p:nvSpPr>
            <p:spPr>
              <a:xfrm>
                <a:off x="6592272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FB115BA8-60F6-1E4B-9593-AB7F925A8A57}"/>
                  </a:ext>
                </a:extLst>
              </p:cNvPr>
              <p:cNvSpPr/>
              <p:nvPr/>
            </p:nvSpPr>
            <p:spPr>
              <a:xfrm>
                <a:off x="6592272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34" name="Graphique 4">
              <a:extLst>
                <a:ext uri="{FF2B5EF4-FFF2-40B4-BE49-F238E27FC236}">
                  <a16:creationId xmlns:a16="http://schemas.microsoft.com/office/drawing/2014/main" id="{6E9FF55B-8E59-244C-B1AF-FDA40AEDA352}"/>
                </a:ext>
              </a:extLst>
            </p:cNvPr>
            <p:cNvGrpSpPr/>
            <p:nvPr/>
          </p:nvGrpSpPr>
          <p:grpSpPr>
            <a:xfrm>
              <a:off x="6377206" y="214720"/>
              <a:ext cx="41745" cy="1833329"/>
              <a:chOff x="6775489" y="588034"/>
              <a:chExt cx="41745" cy="1833329"/>
            </a:xfrm>
            <a:solidFill>
              <a:srgbClr val="ED897F"/>
            </a:solidFill>
          </p:grpSpPr>
          <p:sp>
            <p:nvSpPr>
              <p:cNvPr id="35" name="Forme libre 34">
                <a:extLst>
                  <a:ext uri="{FF2B5EF4-FFF2-40B4-BE49-F238E27FC236}">
                    <a16:creationId xmlns:a16="http://schemas.microsoft.com/office/drawing/2014/main" id="{9D9CB2CB-20C1-654E-9B17-18867DE57440}"/>
                  </a:ext>
                </a:extLst>
              </p:cNvPr>
              <p:cNvSpPr/>
              <p:nvPr/>
            </p:nvSpPr>
            <p:spPr>
              <a:xfrm>
                <a:off x="6775489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6" name="Forme libre 35">
                <a:extLst>
                  <a:ext uri="{FF2B5EF4-FFF2-40B4-BE49-F238E27FC236}">
                    <a16:creationId xmlns:a16="http://schemas.microsoft.com/office/drawing/2014/main" id="{E26810CD-D1B8-524F-8C0B-5C3F41DEFCA4}"/>
                  </a:ext>
                </a:extLst>
              </p:cNvPr>
              <p:cNvSpPr/>
              <p:nvPr/>
            </p:nvSpPr>
            <p:spPr>
              <a:xfrm>
                <a:off x="6775489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7" name="Forme libre 36">
                <a:extLst>
                  <a:ext uri="{FF2B5EF4-FFF2-40B4-BE49-F238E27FC236}">
                    <a16:creationId xmlns:a16="http://schemas.microsoft.com/office/drawing/2014/main" id="{4886CB85-79C4-2B4B-8944-176114C75266}"/>
                  </a:ext>
                </a:extLst>
              </p:cNvPr>
              <p:cNvSpPr/>
              <p:nvPr/>
            </p:nvSpPr>
            <p:spPr>
              <a:xfrm>
                <a:off x="6775489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8" name="Forme libre 37">
                <a:extLst>
                  <a:ext uri="{FF2B5EF4-FFF2-40B4-BE49-F238E27FC236}">
                    <a16:creationId xmlns:a16="http://schemas.microsoft.com/office/drawing/2014/main" id="{3724F83F-C778-8F4C-91BF-2B2BE539DB8C}"/>
                  </a:ext>
                </a:extLst>
              </p:cNvPr>
              <p:cNvSpPr/>
              <p:nvPr/>
            </p:nvSpPr>
            <p:spPr>
              <a:xfrm>
                <a:off x="6775489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9" name="Forme libre 38">
                <a:extLst>
                  <a:ext uri="{FF2B5EF4-FFF2-40B4-BE49-F238E27FC236}">
                    <a16:creationId xmlns:a16="http://schemas.microsoft.com/office/drawing/2014/main" id="{C4B90CE6-80E0-1044-877D-C3BAD5205791}"/>
                  </a:ext>
                </a:extLst>
              </p:cNvPr>
              <p:cNvSpPr/>
              <p:nvPr/>
            </p:nvSpPr>
            <p:spPr>
              <a:xfrm>
                <a:off x="6775489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B79EFAAB-5C51-064D-ADA6-18B10E522801}"/>
                  </a:ext>
                </a:extLst>
              </p:cNvPr>
              <p:cNvSpPr/>
              <p:nvPr/>
            </p:nvSpPr>
            <p:spPr>
              <a:xfrm>
                <a:off x="6775489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BA9F36DD-9F42-5D43-95C3-EF9A84B8DB29}"/>
                  </a:ext>
                </a:extLst>
              </p:cNvPr>
              <p:cNvSpPr/>
              <p:nvPr/>
            </p:nvSpPr>
            <p:spPr>
              <a:xfrm>
                <a:off x="6775489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5C120ABF-2D0D-F145-900C-C3A11E24A9FB}"/>
                  </a:ext>
                </a:extLst>
              </p:cNvPr>
              <p:cNvSpPr/>
              <p:nvPr/>
            </p:nvSpPr>
            <p:spPr>
              <a:xfrm>
                <a:off x="6775489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3" name="Forme libre 42">
                <a:extLst>
                  <a:ext uri="{FF2B5EF4-FFF2-40B4-BE49-F238E27FC236}">
                    <a16:creationId xmlns:a16="http://schemas.microsoft.com/office/drawing/2014/main" id="{08919E5E-2505-F643-99E8-5D0669D4DD12}"/>
                  </a:ext>
                </a:extLst>
              </p:cNvPr>
              <p:cNvSpPr/>
              <p:nvPr/>
            </p:nvSpPr>
            <p:spPr>
              <a:xfrm>
                <a:off x="6775489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4" name="Forme libre 43">
                <a:extLst>
                  <a:ext uri="{FF2B5EF4-FFF2-40B4-BE49-F238E27FC236}">
                    <a16:creationId xmlns:a16="http://schemas.microsoft.com/office/drawing/2014/main" id="{11B91179-24B2-F84D-B3FB-723E000D0110}"/>
                  </a:ext>
                </a:extLst>
              </p:cNvPr>
              <p:cNvSpPr/>
              <p:nvPr/>
            </p:nvSpPr>
            <p:spPr>
              <a:xfrm>
                <a:off x="6775489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5" name="Forme libre 44">
                <a:extLst>
                  <a:ext uri="{FF2B5EF4-FFF2-40B4-BE49-F238E27FC236}">
                    <a16:creationId xmlns:a16="http://schemas.microsoft.com/office/drawing/2014/main" id="{1948C4DF-A212-6542-8665-BB0C3388080C}"/>
                  </a:ext>
                </a:extLst>
              </p:cNvPr>
              <p:cNvSpPr/>
              <p:nvPr/>
            </p:nvSpPr>
            <p:spPr>
              <a:xfrm>
                <a:off x="6775489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80" name="pasted-image.pdf" descr="pasted-image.pdf">
            <a:extLst>
              <a:ext uri="{FF2B5EF4-FFF2-40B4-BE49-F238E27FC236}">
                <a16:creationId xmlns:a16="http://schemas.microsoft.com/office/drawing/2014/main" id="{2DACE153-8911-4741-A826-78FB286D97FC}"/>
              </a:ext>
            </a:extLst>
          </p:cNvPr>
          <p:cNvPicPr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8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ceTV Brown" panose="020B0504020101010102" pitchFamily="34" charset="77"/>
          <a:ea typeface="+mj-ea"/>
          <a:cs typeface="FranceTV Brown" panose="020B050402010101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orient="horz" pos="86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7">
            <a:extLst>
              <a:ext uri="{FF2B5EF4-FFF2-40B4-BE49-F238E27FC236}">
                <a16:creationId xmlns:a16="http://schemas.microsoft.com/office/drawing/2014/main" id="{A184A961-3DAD-7F4F-A859-61C4178D8D37}"/>
              </a:ext>
            </a:extLst>
          </p:cNvPr>
          <p:cNvSpPr/>
          <p:nvPr userDrawn="1"/>
        </p:nvSpPr>
        <p:spPr>
          <a:xfrm>
            <a:off x="0" y="301246"/>
            <a:ext cx="137786" cy="274796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65 Medium"/>
                <a:ea typeface="Helvetica 65 Medium"/>
                <a:cs typeface="Helvetica 65 Medium"/>
                <a:sym typeface="Helvetica Neue Medium"/>
              </a:defRPr>
            </a:pPr>
            <a:endParaRPr lang="fr-FR" sz="1200" dirty="0">
              <a:solidFill>
                <a:srgbClr val="F3948C"/>
              </a:solidFill>
              <a:latin typeface="Helvetica 65 Medium"/>
              <a:ea typeface="Helvetica 65 Medium"/>
              <a:cs typeface="Helvetica 65 Medium"/>
              <a:sym typeface="Helvetica Neue Medium"/>
            </a:endParaRPr>
          </a:p>
        </p:txBody>
      </p:sp>
      <p:sp>
        <p:nvSpPr>
          <p:cNvPr id="18" name="Aide-fichier">
            <a:extLst>
              <a:ext uri="{FF2B5EF4-FFF2-40B4-BE49-F238E27FC236}">
                <a16:creationId xmlns:a16="http://schemas.microsoft.com/office/drawing/2014/main" id="{123E270E-CBA7-5B41-A8EA-62CD4C68C37B}"/>
              </a:ext>
            </a:extLst>
          </p:cNvPr>
          <p:cNvSpPr txBox="1"/>
          <p:nvPr userDrawn="1"/>
        </p:nvSpPr>
        <p:spPr>
          <a:xfrm>
            <a:off x="12477652" y="5805860"/>
            <a:ext cx="2021354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1400" b="0" i="0" dirty="0">
                <a:solidFill>
                  <a:srgbClr val="7030A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actualiser le lien vers le retour sommaire dans le masque dominant n°4</a:t>
            </a:r>
            <a:endParaRPr lang="fr-FR" sz="1200" b="0" i="0" dirty="0">
              <a:solidFill>
                <a:srgbClr val="7030A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1" name="cercle folio">
            <a:extLst>
              <a:ext uri="{FF2B5EF4-FFF2-40B4-BE49-F238E27FC236}">
                <a16:creationId xmlns:a16="http://schemas.microsoft.com/office/drawing/2014/main" id="{0A362C04-1D96-F147-B6C8-87D786C681AF}"/>
              </a:ext>
            </a:extLst>
          </p:cNvPr>
          <p:cNvSpPr/>
          <p:nvPr/>
        </p:nvSpPr>
        <p:spPr>
          <a:xfrm>
            <a:off x="11710203" y="6351960"/>
            <a:ext cx="284427" cy="284427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lio">
            <a:extLst>
              <a:ext uri="{FF2B5EF4-FFF2-40B4-BE49-F238E27FC236}">
                <a16:creationId xmlns:a16="http://schemas.microsoft.com/office/drawing/2014/main" id="{084C333E-79EC-834C-A95A-4A352B2DA75E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56D731-ABBB-DA4C-9278-03AF28BEEA5F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4F62A68-8183-9E42-9875-BB2782D89D7C}"/>
              </a:ext>
            </a:extLst>
          </p:cNvPr>
          <p:cNvGrpSpPr/>
          <p:nvPr userDrawn="1"/>
        </p:nvGrpSpPr>
        <p:grpSpPr>
          <a:xfrm>
            <a:off x="11515628" y="0"/>
            <a:ext cx="636123" cy="1979749"/>
            <a:chOff x="5829875" y="214720"/>
            <a:chExt cx="589076" cy="1833329"/>
          </a:xfrm>
        </p:grpSpPr>
        <p:grpSp>
          <p:nvGrpSpPr>
            <p:cNvPr id="25" name="Graphique 4">
              <a:extLst>
                <a:ext uri="{FF2B5EF4-FFF2-40B4-BE49-F238E27FC236}">
                  <a16:creationId xmlns:a16="http://schemas.microsoft.com/office/drawing/2014/main" id="{AB15637D-AA06-CE4D-9325-02D6732844F9}"/>
                </a:ext>
              </a:extLst>
            </p:cNvPr>
            <p:cNvGrpSpPr/>
            <p:nvPr/>
          </p:nvGrpSpPr>
          <p:grpSpPr>
            <a:xfrm>
              <a:off x="5829875" y="214720"/>
              <a:ext cx="41745" cy="1833329"/>
              <a:chOff x="6228158" y="588034"/>
              <a:chExt cx="41745" cy="1833329"/>
            </a:xfrm>
            <a:solidFill>
              <a:srgbClr val="ED897F"/>
            </a:solidFill>
          </p:grpSpPr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2AD61F9F-258D-2C47-B403-64EB7E33AE08}"/>
                  </a:ext>
                </a:extLst>
              </p:cNvPr>
              <p:cNvSpPr/>
              <p:nvPr/>
            </p:nvSpPr>
            <p:spPr>
              <a:xfrm>
                <a:off x="6228158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54309C0B-DC16-5F4F-BDAC-88596A252DA3}"/>
                  </a:ext>
                </a:extLst>
              </p:cNvPr>
              <p:cNvSpPr/>
              <p:nvPr/>
            </p:nvSpPr>
            <p:spPr>
              <a:xfrm>
                <a:off x="6228158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71DADDC7-3C18-074B-ACFC-2150207B7CDE}"/>
                  </a:ext>
                </a:extLst>
              </p:cNvPr>
              <p:cNvSpPr/>
              <p:nvPr/>
            </p:nvSpPr>
            <p:spPr>
              <a:xfrm>
                <a:off x="6228158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CE1DFBC-7529-0441-87D2-445B48434EC4}"/>
                  </a:ext>
                </a:extLst>
              </p:cNvPr>
              <p:cNvSpPr/>
              <p:nvPr/>
            </p:nvSpPr>
            <p:spPr>
              <a:xfrm>
                <a:off x="6228158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6DC4093B-EACA-324B-B908-DBB1BFB2AE5C}"/>
                  </a:ext>
                </a:extLst>
              </p:cNvPr>
              <p:cNvSpPr/>
              <p:nvPr/>
            </p:nvSpPr>
            <p:spPr>
              <a:xfrm>
                <a:off x="6228158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3" name="Forme libre 72">
                <a:extLst>
                  <a:ext uri="{FF2B5EF4-FFF2-40B4-BE49-F238E27FC236}">
                    <a16:creationId xmlns:a16="http://schemas.microsoft.com/office/drawing/2014/main" id="{C808E94E-D5C5-DA44-A32A-31FF47316A7F}"/>
                  </a:ext>
                </a:extLst>
              </p:cNvPr>
              <p:cNvSpPr/>
              <p:nvPr/>
            </p:nvSpPr>
            <p:spPr>
              <a:xfrm>
                <a:off x="6228158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EA8C0EF9-BEC8-5944-8A45-E377F743D3C1}"/>
                  </a:ext>
                </a:extLst>
              </p:cNvPr>
              <p:cNvSpPr/>
              <p:nvPr/>
            </p:nvSpPr>
            <p:spPr>
              <a:xfrm>
                <a:off x="6228158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7599031F-1E9C-8544-AF96-1993D0F96E8E}"/>
                  </a:ext>
                </a:extLst>
              </p:cNvPr>
              <p:cNvSpPr/>
              <p:nvPr/>
            </p:nvSpPr>
            <p:spPr>
              <a:xfrm>
                <a:off x="6228158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6" name="Forme libre 75">
                <a:extLst>
                  <a:ext uri="{FF2B5EF4-FFF2-40B4-BE49-F238E27FC236}">
                    <a16:creationId xmlns:a16="http://schemas.microsoft.com/office/drawing/2014/main" id="{529AFB7A-5292-6A40-AC1B-6B089366FD6B}"/>
                  </a:ext>
                </a:extLst>
              </p:cNvPr>
              <p:cNvSpPr/>
              <p:nvPr/>
            </p:nvSpPr>
            <p:spPr>
              <a:xfrm>
                <a:off x="6228158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7" name="Forme libre 76">
                <a:extLst>
                  <a:ext uri="{FF2B5EF4-FFF2-40B4-BE49-F238E27FC236}">
                    <a16:creationId xmlns:a16="http://schemas.microsoft.com/office/drawing/2014/main" id="{FBAABBC6-CBA6-C24B-9D0D-9CC5B215F445}"/>
                  </a:ext>
                </a:extLst>
              </p:cNvPr>
              <p:cNvSpPr/>
              <p:nvPr/>
            </p:nvSpPr>
            <p:spPr>
              <a:xfrm>
                <a:off x="6228158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8" name="Forme libre 77">
                <a:extLst>
                  <a:ext uri="{FF2B5EF4-FFF2-40B4-BE49-F238E27FC236}">
                    <a16:creationId xmlns:a16="http://schemas.microsoft.com/office/drawing/2014/main" id="{4E9EA861-1969-D843-903F-A7E8810CD3A5}"/>
                  </a:ext>
                </a:extLst>
              </p:cNvPr>
              <p:cNvSpPr/>
              <p:nvPr/>
            </p:nvSpPr>
            <p:spPr>
              <a:xfrm>
                <a:off x="6228158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6" name="Graphique 4">
              <a:extLst>
                <a:ext uri="{FF2B5EF4-FFF2-40B4-BE49-F238E27FC236}">
                  <a16:creationId xmlns:a16="http://schemas.microsoft.com/office/drawing/2014/main" id="{1123927B-938F-E64A-B088-7B11EB5C3DD1}"/>
                </a:ext>
              </a:extLst>
            </p:cNvPr>
            <p:cNvGrpSpPr/>
            <p:nvPr/>
          </p:nvGrpSpPr>
          <p:grpSpPr>
            <a:xfrm>
              <a:off x="6011932" y="214720"/>
              <a:ext cx="41745" cy="1833329"/>
              <a:chOff x="6410215" y="588034"/>
              <a:chExt cx="41745" cy="1833329"/>
            </a:xfrm>
            <a:solidFill>
              <a:srgbClr val="ED897F"/>
            </a:solidFill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71F0D0A6-3337-ED42-9F15-6F2B21DC892C}"/>
                  </a:ext>
                </a:extLst>
              </p:cNvPr>
              <p:cNvSpPr/>
              <p:nvPr/>
            </p:nvSpPr>
            <p:spPr>
              <a:xfrm>
                <a:off x="6410215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CA5B7FF2-110B-004F-81EB-5D65947DDF2E}"/>
                  </a:ext>
                </a:extLst>
              </p:cNvPr>
              <p:cNvSpPr/>
              <p:nvPr/>
            </p:nvSpPr>
            <p:spPr>
              <a:xfrm>
                <a:off x="6410215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48B3D582-9147-D541-8562-9E82C017F61C}"/>
                  </a:ext>
                </a:extLst>
              </p:cNvPr>
              <p:cNvSpPr/>
              <p:nvPr/>
            </p:nvSpPr>
            <p:spPr>
              <a:xfrm>
                <a:off x="6410215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DBC6DE12-C0B3-0F4B-A7F0-A6A33633EE80}"/>
                  </a:ext>
                </a:extLst>
              </p:cNvPr>
              <p:cNvSpPr/>
              <p:nvPr/>
            </p:nvSpPr>
            <p:spPr>
              <a:xfrm>
                <a:off x="6410215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66452C01-6809-8746-9525-6174E86CF8DF}"/>
                  </a:ext>
                </a:extLst>
              </p:cNvPr>
              <p:cNvSpPr/>
              <p:nvPr/>
            </p:nvSpPr>
            <p:spPr>
              <a:xfrm>
                <a:off x="6410215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A4B3DF77-CCE4-394E-BD3B-6CB6B075D313}"/>
                  </a:ext>
                </a:extLst>
              </p:cNvPr>
              <p:cNvSpPr/>
              <p:nvPr/>
            </p:nvSpPr>
            <p:spPr>
              <a:xfrm>
                <a:off x="6410215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C9DD8F22-B7E0-1241-98D2-69B096BF90E6}"/>
                  </a:ext>
                </a:extLst>
              </p:cNvPr>
              <p:cNvSpPr/>
              <p:nvPr/>
            </p:nvSpPr>
            <p:spPr>
              <a:xfrm>
                <a:off x="6410215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0EC3C2D6-5D71-C84A-8003-B9B0F62827F6}"/>
                  </a:ext>
                </a:extLst>
              </p:cNvPr>
              <p:cNvSpPr/>
              <p:nvPr/>
            </p:nvSpPr>
            <p:spPr>
              <a:xfrm>
                <a:off x="6410215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6633419C-571E-BE43-AE42-DA1690B5A644}"/>
                  </a:ext>
                </a:extLst>
              </p:cNvPr>
              <p:cNvSpPr/>
              <p:nvPr/>
            </p:nvSpPr>
            <p:spPr>
              <a:xfrm>
                <a:off x="6410215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02863FF7-B2F9-324C-8AA9-D71EDD9EA570}"/>
                  </a:ext>
                </a:extLst>
              </p:cNvPr>
              <p:cNvSpPr/>
              <p:nvPr/>
            </p:nvSpPr>
            <p:spPr>
              <a:xfrm>
                <a:off x="6410215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D323803C-47A3-8A43-9369-65769997580E}"/>
                  </a:ext>
                </a:extLst>
              </p:cNvPr>
              <p:cNvSpPr/>
              <p:nvPr/>
            </p:nvSpPr>
            <p:spPr>
              <a:xfrm>
                <a:off x="6410215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7" name="Graphique 4">
              <a:extLst>
                <a:ext uri="{FF2B5EF4-FFF2-40B4-BE49-F238E27FC236}">
                  <a16:creationId xmlns:a16="http://schemas.microsoft.com/office/drawing/2014/main" id="{BC24B41F-5A5F-3B4E-B00B-282CC5F2660C}"/>
                </a:ext>
              </a:extLst>
            </p:cNvPr>
            <p:cNvGrpSpPr/>
            <p:nvPr/>
          </p:nvGrpSpPr>
          <p:grpSpPr>
            <a:xfrm>
              <a:off x="6193989" y="214720"/>
              <a:ext cx="41745" cy="1833329"/>
              <a:chOff x="6592272" y="588034"/>
              <a:chExt cx="41745" cy="1833329"/>
            </a:xfrm>
            <a:solidFill>
              <a:srgbClr val="ED897F"/>
            </a:solidFill>
          </p:grpSpPr>
          <p:sp>
            <p:nvSpPr>
              <p:cNvPr id="46" name="Forme libre 45">
                <a:extLst>
                  <a:ext uri="{FF2B5EF4-FFF2-40B4-BE49-F238E27FC236}">
                    <a16:creationId xmlns:a16="http://schemas.microsoft.com/office/drawing/2014/main" id="{B1CFC5C6-77FC-D642-96CB-C531F0F27E40}"/>
                  </a:ext>
                </a:extLst>
              </p:cNvPr>
              <p:cNvSpPr/>
              <p:nvPr/>
            </p:nvSpPr>
            <p:spPr>
              <a:xfrm>
                <a:off x="6592272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7" name="Forme libre 46">
                <a:extLst>
                  <a:ext uri="{FF2B5EF4-FFF2-40B4-BE49-F238E27FC236}">
                    <a16:creationId xmlns:a16="http://schemas.microsoft.com/office/drawing/2014/main" id="{314A8C8C-2886-4146-A9D6-B4E28689B128}"/>
                  </a:ext>
                </a:extLst>
              </p:cNvPr>
              <p:cNvSpPr/>
              <p:nvPr/>
            </p:nvSpPr>
            <p:spPr>
              <a:xfrm>
                <a:off x="6592272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8" name="Forme libre 47">
                <a:extLst>
                  <a:ext uri="{FF2B5EF4-FFF2-40B4-BE49-F238E27FC236}">
                    <a16:creationId xmlns:a16="http://schemas.microsoft.com/office/drawing/2014/main" id="{5C355C10-2493-D944-81CE-AB341459B4D4}"/>
                  </a:ext>
                </a:extLst>
              </p:cNvPr>
              <p:cNvSpPr/>
              <p:nvPr/>
            </p:nvSpPr>
            <p:spPr>
              <a:xfrm>
                <a:off x="6592272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9" name="Forme libre 48">
                <a:extLst>
                  <a:ext uri="{FF2B5EF4-FFF2-40B4-BE49-F238E27FC236}">
                    <a16:creationId xmlns:a16="http://schemas.microsoft.com/office/drawing/2014/main" id="{90AF2F3B-6DBD-E948-81A3-1677E602D0E3}"/>
                  </a:ext>
                </a:extLst>
              </p:cNvPr>
              <p:cNvSpPr/>
              <p:nvPr/>
            </p:nvSpPr>
            <p:spPr>
              <a:xfrm>
                <a:off x="6592272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0" name="Forme libre 49">
                <a:extLst>
                  <a:ext uri="{FF2B5EF4-FFF2-40B4-BE49-F238E27FC236}">
                    <a16:creationId xmlns:a16="http://schemas.microsoft.com/office/drawing/2014/main" id="{E68D036B-4C62-B040-B93A-9904F0CCB953}"/>
                  </a:ext>
                </a:extLst>
              </p:cNvPr>
              <p:cNvSpPr/>
              <p:nvPr/>
            </p:nvSpPr>
            <p:spPr>
              <a:xfrm>
                <a:off x="6592272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51FD3687-4E78-6345-8107-47396E6B20EF}"/>
                  </a:ext>
                </a:extLst>
              </p:cNvPr>
              <p:cNvSpPr/>
              <p:nvPr/>
            </p:nvSpPr>
            <p:spPr>
              <a:xfrm>
                <a:off x="6592272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1" y="32400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4282F0BA-9ADB-6346-B6E0-45CA26B859B9}"/>
                  </a:ext>
                </a:extLst>
              </p:cNvPr>
              <p:cNvSpPr/>
              <p:nvPr/>
            </p:nvSpPr>
            <p:spPr>
              <a:xfrm>
                <a:off x="6592272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130B2E10-1464-2640-AA3A-91E72A8C2313}"/>
                  </a:ext>
                </a:extLst>
              </p:cNvPr>
              <p:cNvSpPr/>
              <p:nvPr/>
            </p:nvSpPr>
            <p:spPr>
              <a:xfrm>
                <a:off x="6592272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C3AD28BF-0F30-234F-9B92-026AF3EDDA0C}"/>
                  </a:ext>
                </a:extLst>
              </p:cNvPr>
              <p:cNvSpPr/>
              <p:nvPr/>
            </p:nvSpPr>
            <p:spPr>
              <a:xfrm>
                <a:off x="6592272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ED93A8D8-B8E8-0541-A467-AA902F511DA8}"/>
                  </a:ext>
                </a:extLst>
              </p:cNvPr>
              <p:cNvSpPr/>
              <p:nvPr/>
            </p:nvSpPr>
            <p:spPr>
              <a:xfrm>
                <a:off x="6592272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FB115BA8-60F6-1E4B-9593-AB7F925A8A57}"/>
                  </a:ext>
                </a:extLst>
              </p:cNvPr>
              <p:cNvSpPr/>
              <p:nvPr/>
            </p:nvSpPr>
            <p:spPr>
              <a:xfrm>
                <a:off x="6592272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34" name="Graphique 4">
              <a:extLst>
                <a:ext uri="{FF2B5EF4-FFF2-40B4-BE49-F238E27FC236}">
                  <a16:creationId xmlns:a16="http://schemas.microsoft.com/office/drawing/2014/main" id="{6E9FF55B-8E59-244C-B1AF-FDA40AEDA352}"/>
                </a:ext>
              </a:extLst>
            </p:cNvPr>
            <p:cNvGrpSpPr/>
            <p:nvPr/>
          </p:nvGrpSpPr>
          <p:grpSpPr>
            <a:xfrm>
              <a:off x="6377206" y="214720"/>
              <a:ext cx="41745" cy="1833329"/>
              <a:chOff x="6775489" y="588034"/>
              <a:chExt cx="41745" cy="1833329"/>
            </a:xfrm>
            <a:solidFill>
              <a:srgbClr val="ED897F"/>
            </a:solidFill>
          </p:grpSpPr>
          <p:sp>
            <p:nvSpPr>
              <p:cNvPr id="35" name="Forme libre 34">
                <a:extLst>
                  <a:ext uri="{FF2B5EF4-FFF2-40B4-BE49-F238E27FC236}">
                    <a16:creationId xmlns:a16="http://schemas.microsoft.com/office/drawing/2014/main" id="{9D9CB2CB-20C1-654E-9B17-18867DE57440}"/>
                  </a:ext>
                </a:extLst>
              </p:cNvPr>
              <p:cNvSpPr/>
              <p:nvPr/>
            </p:nvSpPr>
            <p:spPr>
              <a:xfrm>
                <a:off x="6775489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6" name="Forme libre 35">
                <a:extLst>
                  <a:ext uri="{FF2B5EF4-FFF2-40B4-BE49-F238E27FC236}">
                    <a16:creationId xmlns:a16="http://schemas.microsoft.com/office/drawing/2014/main" id="{E26810CD-D1B8-524F-8C0B-5C3F41DEFCA4}"/>
                  </a:ext>
                </a:extLst>
              </p:cNvPr>
              <p:cNvSpPr/>
              <p:nvPr/>
            </p:nvSpPr>
            <p:spPr>
              <a:xfrm>
                <a:off x="6775489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7" name="Forme libre 36">
                <a:extLst>
                  <a:ext uri="{FF2B5EF4-FFF2-40B4-BE49-F238E27FC236}">
                    <a16:creationId xmlns:a16="http://schemas.microsoft.com/office/drawing/2014/main" id="{4886CB85-79C4-2B4B-8944-176114C75266}"/>
                  </a:ext>
                </a:extLst>
              </p:cNvPr>
              <p:cNvSpPr/>
              <p:nvPr/>
            </p:nvSpPr>
            <p:spPr>
              <a:xfrm>
                <a:off x="6775489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8" name="Forme libre 37">
                <a:extLst>
                  <a:ext uri="{FF2B5EF4-FFF2-40B4-BE49-F238E27FC236}">
                    <a16:creationId xmlns:a16="http://schemas.microsoft.com/office/drawing/2014/main" id="{3724F83F-C778-8F4C-91BF-2B2BE539DB8C}"/>
                  </a:ext>
                </a:extLst>
              </p:cNvPr>
              <p:cNvSpPr/>
              <p:nvPr/>
            </p:nvSpPr>
            <p:spPr>
              <a:xfrm>
                <a:off x="6775489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9" name="Forme libre 38">
                <a:extLst>
                  <a:ext uri="{FF2B5EF4-FFF2-40B4-BE49-F238E27FC236}">
                    <a16:creationId xmlns:a16="http://schemas.microsoft.com/office/drawing/2014/main" id="{C4B90CE6-80E0-1044-877D-C3BAD5205791}"/>
                  </a:ext>
                </a:extLst>
              </p:cNvPr>
              <p:cNvSpPr/>
              <p:nvPr/>
            </p:nvSpPr>
            <p:spPr>
              <a:xfrm>
                <a:off x="6775489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B79EFAAB-5C51-064D-ADA6-18B10E522801}"/>
                  </a:ext>
                </a:extLst>
              </p:cNvPr>
              <p:cNvSpPr/>
              <p:nvPr/>
            </p:nvSpPr>
            <p:spPr>
              <a:xfrm>
                <a:off x="6775489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BA9F36DD-9F42-5D43-95C3-EF9A84B8DB29}"/>
                  </a:ext>
                </a:extLst>
              </p:cNvPr>
              <p:cNvSpPr/>
              <p:nvPr/>
            </p:nvSpPr>
            <p:spPr>
              <a:xfrm>
                <a:off x="6775489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5C120ABF-2D0D-F145-900C-C3A11E24A9FB}"/>
                  </a:ext>
                </a:extLst>
              </p:cNvPr>
              <p:cNvSpPr/>
              <p:nvPr/>
            </p:nvSpPr>
            <p:spPr>
              <a:xfrm>
                <a:off x="6775489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3" name="Forme libre 42">
                <a:extLst>
                  <a:ext uri="{FF2B5EF4-FFF2-40B4-BE49-F238E27FC236}">
                    <a16:creationId xmlns:a16="http://schemas.microsoft.com/office/drawing/2014/main" id="{08919E5E-2505-F643-99E8-5D0669D4DD12}"/>
                  </a:ext>
                </a:extLst>
              </p:cNvPr>
              <p:cNvSpPr/>
              <p:nvPr/>
            </p:nvSpPr>
            <p:spPr>
              <a:xfrm>
                <a:off x="6775489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4" name="Forme libre 43">
                <a:extLst>
                  <a:ext uri="{FF2B5EF4-FFF2-40B4-BE49-F238E27FC236}">
                    <a16:creationId xmlns:a16="http://schemas.microsoft.com/office/drawing/2014/main" id="{11B91179-24B2-F84D-B3FB-723E000D0110}"/>
                  </a:ext>
                </a:extLst>
              </p:cNvPr>
              <p:cNvSpPr/>
              <p:nvPr/>
            </p:nvSpPr>
            <p:spPr>
              <a:xfrm>
                <a:off x="6775489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5" name="Forme libre 44">
                <a:extLst>
                  <a:ext uri="{FF2B5EF4-FFF2-40B4-BE49-F238E27FC236}">
                    <a16:creationId xmlns:a16="http://schemas.microsoft.com/office/drawing/2014/main" id="{1948C4DF-A212-6542-8665-BB0C3388080C}"/>
                  </a:ext>
                </a:extLst>
              </p:cNvPr>
              <p:cNvSpPr/>
              <p:nvPr/>
            </p:nvSpPr>
            <p:spPr>
              <a:xfrm>
                <a:off x="6775489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80" name="pasted-image.pdf" descr="pasted-image.pdf">
            <a:extLst>
              <a:ext uri="{FF2B5EF4-FFF2-40B4-BE49-F238E27FC236}">
                <a16:creationId xmlns:a16="http://schemas.microsoft.com/office/drawing/2014/main" id="{2DACE153-8911-4741-A826-78FB286D97FC}"/>
              </a:ext>
            </a:extLst>
          </p:cNvPr>
          <p:cNvPicPr>
            <a:picLocks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409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ceTV Brown" panose="020B0504020101010102" pitchFamily="34" charset="77"/>
          <a:ea typeface="+mj-ea"/>
          <a:cs typeface="FranceTV Brown" panose="020B050402010101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orient="horz" pos="86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2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7">
            <a:extLst>
              <a:ext uri="{FF2B5EF4-FFF2-40B4-BE49-F238E27FC236}">
                <a16:creationId xmlns:a16="http://schemas.microsoft.com/office/drawing/2014/main" id="{A184A961-3DAD-7F4F-A859-61C4178D8D37}"/>
              </a:ext>
            </a:extLst>
          </p:cNvPr>
          <p:cNvSpPr/>
          <p:nvPr userDrawn="1"/>
        </p:nvSpPr>
        <p:spPr>
          <a:xfrm>
            <a:off x="0" y="301246"/>
            <a:ext cx="137786" cy="274796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algn="ctr">
              <a:defRPr sz="3200" b="0">
                <a:solidFill>
                  <a:srgbClr val="000000"/>
                </a:solidFill>
                <a:latin typeface="Helvetica 65 Medium"/>
                <a:ea typeface="Helvetica 65 Medium"/>
                <a:cs typeface="Helvetica 65 Medium"/>
                <a:sym typeface="Helvetica Neue Medium"/>
              </a:defRPr>
            </a:pPr>
            <a:endParaRPr lang="fr-FR" sz="1200" dirty="0">
              <a:solidFill>
                <a:srgbClr val="F3948C"/>
              </a:solidFill>
              <a:latin typeface="Helvetica 65 Medium"/>
              <a:ea typeface="Helvetica 65 Medium"/>
              <a:cs typeface="Helvetica 65 Medium"/>
              <a:sym typeface="Helvetica Neue Medium"/>
            </a:endParaRPr>
          </a:p>
        </p:txBody>
      </p:sp>
      <p:sp>
        <p:nvSpPr>
          <p:cNvPr id="18" name="Aide-fichier">
            <a:extLst>
              <a:ext uri="{FF2B5EF4-FFF2-40B4-BE49-F238E27FC236}">
                <a16:creationId xmlns:a16="http://schemas.microsoft.com/office/drawing/2014/main" id="{123E270E-CBA7-5B41-A8EA-62CD4C68C37B}"/>
              </a:ext>
            </a:extLst>
          </p:cNvPr>
          <p:cNvSpPr txBox="1"/>
          <p:nvPr userDrawn="1"/>
        </p:nvSpPr>
        <p:spPr>
          <a:xfrm>
            <a:off x="12477652" y="5805860"/>
            <a:ext cx="2021354" cy="10922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r>
              <a:rPr lang="fr-FR" sz="1400" b="0" i="0" dirty="0">
                <a:solidFill>
                  <a:srgbClr val="7030A0"/>
                </a:solidFill>
                <a:effectLst/>
                <a:latin typeface="FranceTV Brown" panose="020B0504020101010102" pitchFamily="34" charset="77"/>
                <a:cs typeface="FranceTV Brown" panose="020B0504020101010102" pitchFamily="34" charset="77"/>
              </a:rPr>
              <a:t>Pensez à actualiser le lien vers le retour sommaire dans le masque dominant n°4</a:t>
            </a:r>
            <a:endParaRPr lang="fr-FR" sz="1200" b="0" i="0" dirty="0">
              <a:solidFill>
                <a:srgbClr val="7030A0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1" name="cercle folio">
            <a:extLst>
              <a:ext uri="{FF2B5EF4-FFF2-40B4-BE49-F238E27FC236}">
                <a16:creationId xmlns:a16="http://schemas.microsoft.com/office/drawing/2014/main" id="{0A362C04-1D96-F147-B6C8-87D786C681AF}"/>
              </a:ext>
            </a:extLst>
          </p:cNvPr>
          <p:cNvSpPr/>
          <p:nvPr/>
        </p:nvSpPr>
        <p:spPr>
          <a:xfrm>
            <a:off x="11710203" y="6351960"/>
            <a:ext cx="284427" cy="284427"/>
          </a:xfrm>
          <a:prstGeom prst="ellipse">
            <a:avLst/>
          </a:prstGeom>
          <a:solidFill>
            <a:srgbClr val="F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lio">
            <a:extLst>
              <a:ext uri="{FF2B5EF4-FFF2-40B4-BE49-F238E27FC236}">
                <a16:creationId xmlns:a16="http://schemas.microsoft.com/office/drawing/2014/main" id="{084C333E-79EC-834C-A95A-4A352B2DA75E}"/>
              </a:ext>
            </a:extLst>
          </p:cNvPr>
          <p:cNvSpPr/>
          <p:nvPr userDrawn="1"/>
        </p:nvSpPr>
        <p:spPr>
          <a:xfrm>
            <a:off x="11710203" y="6351960"/>
            <a:ext cx="284427" cy="2844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fr-FR" sz="1100" b="1" i="0" dirty="0">
              <a:solidFill>
                <a:schemeClr val="bg1"/>
              </a:solidFill>
              <a:latin typeface="FranceTV Brown" panose="020B0504020101010102" pitchFamily="34" charset="77"/>
              <a:cs typeface="FranceTV Brown" panose="020B0504020101010102" pitchFamily="34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56D731-ABBB-DA4C-9278-03AF28BEEA5F}"/>
              </a:ext>
            </a:extLst>
          </p:cNvPr>
          <p:cNvSpPr/>
          <p:nvPr userDrawn="1"/>
        </p:nvSpPr>
        <p:spPr>
          <a:xfrm>
            <a:off x="11636969" y="6280321"/>
            <a:ext cx="430445" cy="430445"/>
          </a:xfrm>
          <a:prstGeom prst="ellipse">
            <a:avLst/>
          </a:prstGeom>
          <a:noFill/>
          <a:ln w="53975">
            <a:solidFill>
              <a:srgbClr val="F8B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4F62A68-8183-9E42-9875-BB2782D89D7C}"/>
              </a:ext>
            </a:extLst>
          </p:cNvPr>
          <p:cNvGrpSpPr/>
          <p:nvPr userDrawn="1"/>
        </p:nvGrpSpPr>
        <p:grpSpPr>
          <a:xfrm>
            <a:off x="11515628" y="0"/>
            <a:ext cx="636123" cy="1979749"/>
            <a:chOff x="5829875" y="214720"/>
            <a:chExt cx="589076" cy="1833329"/>
          </a:xfrm>
        </p:grpSpPr>
        <p:grpSp>
          <p:nvGrpSpPr>
            <p:cNvPr id="25" name="Graphique 4">
              <a:extLst>
                <a:ext uri="{FF2B5EF4-FFF2-40B4-BE49-F238E27FC236}">
                  <a16:creationId xmlns:a16="http://schemas.microsoft.com/office/drawing/2014/main" id="{AB15637D-AA06-CE4D-9325-02D6732844F9}"/>
                </a:ext>
              </a:extLst>
            </p:cNvPr>
            <p:cNvGrpSpPr/>
            <p:nvPr/>
          </p:nvGrpSpPr>
          <p:grpSpPr>
            <a:xfrm>
              <a:off x="5829875" y="214720"/>
              <a:ext cx="41745" cy="1833329"/>
              <a:chOff x="6228158" y="588034"/>
              <a:chExt cx="41745" cy="1833329"/>
            </a:xfrm>
            <a:solidFill>
              <a:srgbClr val="ED897F"/>
            </a:solidFill>
          </p:grpSpPr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2AD61F9F-258D-2C47-B403-64EB7E33AE08}"/>
                  </a:ext>
                </a:extLst>
              </p:cNvPr>
              <p:cNvSpPr/>
              <p:nvPr/>
            </p:nvSpPr>
            <p:spPr>
              <a:xfrm>
                <a:off x="6228158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:a16="http://schemas.microsoft.com/office/drawing/2014/main" id="{54309C0B-DC16-5F4F-BDAC-88596A252DA3}"/>
                  </a:ext>
                </a:extLst>
              </p:cNvPr>
              <p:cNvSpPr/>
              <p:nvPr/>
            </p:nvSpPr>
            <p:spPr>
              <a:xfrm>
                <a:off x="6228158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71DADDC7-3C18-074B-ACFC-2150207B7CDE}"/>
                  </a:ext>
                </a:extLst>
              </p:cNvPr>
              <p:cNvSpPr/>
              <p:nvPr/>
            </p:nvSpPr>
            <p:spPr>
              <a:xfrm>
                <a:off x="6228158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4CE1DFBC-7529-0441-87D2-445B48434EC4}"/>
                  </a:ext>
                </a:extLst>
              </p:cNvPr>
              <p:cNvSpPr/>
              <p:nvPr/>
            </p:nvSpPr>
            <p:spPr>
              <a:xfrm>
                <a:off x="6228158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6DC4093B-EACA-324B-B908-DBB1BFB2AE5C}"/>
                  </a:ext>
                </a:extLst>
              </p:cNvPr>
              <p:cNvSpPr/>
              <p:nvPr/>
            </p:nvSpPr>
            <p:spPr>
              <a:xfrm>
                <a:off x="6228158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3" name="Forme libre 72">
                <a:extLst>
                  <a:ext uri="{FF2B5EF4-FFF2-40B4-BE49-F238E27FC236}">
                    <a16:creationId xmlns:a16="http://schemas.microsoft.com/office/drawing/2014/main" id="{C808E94E-D5C5-DA44-A32A-31FF47316A7F}"/>
                  </a:ext>
                </a:extLst>
              </p:cNvPr>
              <p:cNvSpPr/>
              <p:nvPr/>
            </p:nvSpPr>
            <p:spPr>
              <a:xfrm>
                <a:off x="6228158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EA8C0EF9-BEC8-5944-8A45-E377F743D3C1}"/>
                  </a:ext>
                </a:extLst>
              </p:cNvPr>
              <p:cNvSpPr/>
              <p:nvPr/>
            </p:nvSpPr>
            <p:spPr>
              <a:xfrm>
                <a:off x="6228158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7599031F-1E9C-8544-AF96-1993D0F96E8E}"/>
                  </a:ext>
                </a:extLst>
              </p:cNvPr>
              <p:cNvSpPr/>
              <p:nvPr/>
            </p:nvSpPr>
            <p:spPr>
              <a:xfrm>
                <a:off x="6228158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6" name="Forme libre 75">
                <a:extLst>
                  <a:ext uri="{FF2B5EF4-FFF2-40B4-BE49-F238E27FC236}">
                    <a16:creationId xmlns:a16="http://schemas.microsoft.com/office/drawing/2014/main" id="{529AFB7A-5292-6A40-AC1B-6B089366FD6B}"/>
                  </a:ext>
                </a:extLst>
              </p:cNvPr>
              <p:cNvSpPr/>
              <p:nvPr/>
            </p:nvSpPr>
            <p:spPr>
              <a:xfrm>
                <a:off x="6228158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7" name="Forme libre 76">
                <a:extLst>
                  <a:ext uri="{FF2B5EF4-FFF2-40B4-BE49-F238E27FC236}">
                    <a16:creationId xmlns:a16="http://schemas.microsoft.com/office/drawing/2014/main" id="{FBAABBC6-CBA6-C24B-9D0D-9CC5B215F445}"/>
                  </a:ext>
                </a:extLst>
              </p:cNvPr>
              <p:cNvSpPr/>
              <p:nvPr/>
            </p:nvSpPr>
            <p:spPr>
              <a:xfrm>
                <a:off x="6228158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8" name="Forme libre 77">
                <a:extLst>
                  <a:ext uri="{FF2B5EF4-FFF2-40B4-BE49-F238E27FC236}">
                    <a16:creationId xmlns:a16="http://schemas.microsoft.com/office/drawing/2014/main" id="{4E9EA861-1969-D843-903F-A7E8810CD3A5}"/>
                  </a:ext>
                </a:extLst>
              </p:cNvPr>
              <p:cNvSpPr/>
              <p:nvPr/>
            </p:nvSpPr>
            <p:spPr>
              <a:xfrm>
                <a:off x="6228158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5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6" name="Graphique 4">
              <a:extLst>
                <a:ext uri="{FF2B5EF4-FFF2-40B4-BE49-F238E27FC236}">
                  <a16:creationId xmlns:a16="http://schemas.microsoft.com/office/drawing/2014/main" id="{1123927B-938F-E64A-B088-7B11EB5C3DD1}"/>
                </a:ext>
              </a:extLst>
            </p:cNvPr>
            <p:cNvGrpSpPr/>
            <p:nvPr/>
          </p:nvGrpSpPr>
          <p:grpSpPr>
            <a:xfrm>
              <a:off x="6011932" y="214720"/>
              <a:ext cx="41745" cy="1833329"/>
              <a:chOff x="6410215" y="588034"/>
              <a:chExt cx="41745" cy="1833329"/>
            </a:xfrm>
            <a:solidFill>
              <a:srgbClr val="ED897F"/>
            </a:solidFill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71F0D0A6-3337-ED42-9F15-6F2B21DC892C}"/>
                  </a:ext>
                </a:extLst>
              </p:cNvPr>
              <p:cNvSpPr/>
              <p:nvPr/>
            </p:nvSpPr>
            <p:spPr>
              <a:xfrm>
                <a:off x="6410215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CA5B7FF2-110B-004F-81EB-5D65947DDF2E}"/>
                  </a:ext>
                </a:extLst>
              </p:cNvPr>
              <p:cNvSpPr/>
              <p:nvPr/>
            </p:nvSpPr>
            <p:spPr>
              <a:xfrm>
                <a:off x="6410215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48B3D582-9147-D541-8562-9E82C017F61C}"/>
                  </a:ext>
                </a:extLst>
              </p:cNvPr>
              <p:cNvSpPr/>
              <p:nvPr/>
            </p:nvSpPr>
            <p:spPr>
              <a:xfrm>
                <a:off x="6410215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DBC6DE12-C0B3-0F4B-A7F0-A6A33633EE80}"/>
                  </a:ext>
                </a:extLst>
              </p:cNvPr>
              <p:cNvSpPr/>
              <p:nvPr/>
            </p:nvSpPr>
            <p:spPr>
              <a:xfrm>
                <a:off x="6410215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66452C01-6809-8746-9525-6174E86CF8DF}"/>
                  </a:ext>
                </a:extLst>
              </p:cNvPr>
              <p:cNvSpPr/>
              <p:nvPr/>
            </p:nvSpPr>
            <p:spPr>
              <a:xfrm>
                <a:off x="6410215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A4B3DF77-CCE4-394E-BD3B-6CB6B075D313}"/>
                  </a:ext>
                </a:extLst>
              </p:cNvPr>
              <p:cNvSpPr/>
              <p:nvPr/>
            </p:nvSpPr>
            <p:spPr>
              <a:xfrm>
                <a:off x="6410215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C9DD8F22-B7E0-1241-98D2-69B096BF90E6}"/>
                  </a:ext>
                </a:extLst>
              </p:cNvPr>
              <p:cNvSpPr/>
              <p:nvPr/>
            </p:nvSpPr>
            <p:spPr>
              <a:xfrm>
                <a:off x="6410215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0EC3C2D6-5D71-C84A-8003-B9B0F62827F6}"/>
                  </a:ext>
                </a:extLst>
              </p:cNvPr>
              <p:cNvSpPr/>
              <p:nvPr/>
            </p:nvSpPr>
            <p:spPr>
              <a:xfrm>
                <a:off x="6410215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6633419C-571E-BE43-AE42-DA1690B5A644}"/>
                  </a:ext>
                </a:extLst>
              </p:cNvPr>
              <p:cNvSpPr/>
              <p:nvPr/>
            </p:nvSpPr>
            <p:spPr>
              <a:xfrm>
                <a:off x="6410215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02863FF7-B2F9-324C-8AA9-D71EDD9EA570}"/>
                  </a:ext>
                </a:extLst>
              </p:cNvPr>
              <p:cNvSpPr/>
              <p:nvPr/>
            </p:nvSpPr>
            <p:spPr>
              <a:xfrm>
                <a:off x="6410215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D323803C-47A3-8A43-9369-65769997580E}"/>
                  </a:ext>
                </a:extLst>
              </p:cNvPr>
              <p:cNvSpPr/>
              <p:nvPr/>
            </p:nvSpPr>
            <p:spPr>
              <a:xfrm>
                <a:off x="6410215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27" name="Graphique 4">
              <a:extLst>
                <a:ext uri="{FF2B5EF4-FFF2-40B4-BE49-F238E27FC236}">
                  <a16:creationId xmlns:a16="http://schemas.microsoft.com/office/drawing/2014/main" id="{BC24B41F-5A5F-3B4E-B00B-282CC5F2660C}"/>
                </a:ext>
              </a:extLst>
            </p:cNvPr>
            <p:cNvGrpSpPr/>
            <p:nvPr/>
          </p:nvGrpSpPr>
          <p:grpSpPr>
            <a:xfrm>
              <a:off x="6193989" y="214720"/>
              <a:ext cx="41745" cy="1833329"/>
              <a:chOff x="6592272" y="588034"/>
              <a:chExt cx="41745" cy="1833329"/>
            </a:xfrm>
            <a:solidFill>
              <a:srgbClr val="ED897F"/>
            </a:solidFill>
          </p:grpSpPr>
          <p:sp>
            <p:nvSpPr>
              <p:cNvPr id="46" name="Forme libre 45">
                <a:extLst>
                  <a:ext uri="{FF2B5EF4-FFF2-40B4-BE49-F238E27FC236}">
                    <a16:creationId xmlns:a16="http://schemas.microsoft.com/office/drawing/2014/main" id="{B1CFC5C6-77FC-D642-96CB-C531F0F27E40}"/>
                  </a:ext>
                </a:extLst>
              </p:cNvPr>
              <p:cNvSpPr/>
              <p:nvPr/>
            </p:nvSpPr>
            <p:spPr>
              <a:xfrm>
                <a:off x="6592272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7" name="Forme libre 46">
                <a:extLst>
                  <a:ext uri="{FF2B5EF4-FFF2-40B4-BE49-F238E27FC236}">
                    <a16:creationId xmlns:a16="http://schemas.microsoft.com/office/drawing/2014/main" id="{314A8C8C-2886-4146-A9D6-B4E28689B128}"/>
                  </a:ext>
                </a:extLst>
              </p:cNvPr>
              <p:cNvSpPr/>
              <p:nvPr/>
            </p:nvSpPr>
            <p:spPr>
              <a:xfrm>
                <a:off x="6592272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8" name="Forme libre 47">
                <a:extLst>
                  <a:ext uri="{FF2B5EF4-FFF2-40B4-BE49-F238E27FC236}">
                    <a16:creationId xmlns:a16="http://schemas.microsoft.com/office/drawing/2014/main" id="{5C355C10-2493-D944-81CE-AB341459B4D4}"/>
                  </a:ext>
                </a:extLst>
              </p:cNvPr>
              <p:cNvSpPr/>
              <p:nvPr/>
            </p:nvSpPr>
            <p:spPr>
              <a:xfrm>
                <a:off x="6592272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9" name="Forme libre 48">
                <a:extLst>
                  <a:ext uri="{FF2B5EF4-FFF2-40B4-BE49-F238E27FC236}">
                    <a16:creationId xmlns:a16="http://schemas.microsoft.com/office/drawing/2014/main" id="{90AF2F3B-6DBD-E948-81A3-1677E602D0E3}"/>
                  </a:ext>
                </a:extLst>
              </p:cNvPr>
              <p:cNvSpPr/>
              <p:nvPr/>
            </p:nvSpPr>
            <p:spPr>
              <a:xfrm>
                <a:off x="6592272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0" name="Forme libre 49">
                <a:extLst>
                  <a:ext uri="{FF2B5EF4-FFF2-40B4-BE49-F238E27FC236}">
                    <a16:creationId xmlns:a16="http://schemas.microsoft.com/office/drawing/2014/main" id="{E68D036B-4C62-B040-B93A-9904F0CCB953}"/>
                  </a:ext>
                </a:extLst>
              </p:cNvPr>
              <p:cNvSpPr/>
              <p:nvPr/>
            </p:nvSpPr>
            <p:spPr>
              <a:xfrm>
                <a:off x="6592272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51FD3687-4E78-6345-8107-47396E6B20EF}"/>
                  </a:ext>
                </a:extLst>
              </p:cNvPr>
              <p:cNvSpPr/>
              <p:nvPr/>
            </p:nvSpPr>
            <p:spPr>
              <a:xfrm>
                <a:off x="6592272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1" y="41746"/>
                      <a:pt x="20873" y="41746"/>
                    </a:cubicBezTo>
                    <a:cubicBezTo>
                      <a:pt x="9345" y="41746"/>
                      <a:pt x="1" y="32400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4282F0BA-9ADB-6346-B6E0-45CA26B859B9}"/>
                  </a:ext>
                </a:extLst>
              </p:cNvPr>
              <p:cNvSpPr/>
              <p:nvPr/>
            </p:nvSpPr>
            <p:spPr>
              <a:xfrm>
                <a:off x="6592272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130B2E10-1464-2640-AA3A-91E72A8C2313}"/>
                  </a:ext>
                </a:extLst>
              </p:cNvPr>
              <p:cNvSpPr/>
              <p:nvPr/>
            </p:nvSpPr>
            <p:spPr>
              <a:xfrm>
                <a:off x="6592272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C3AD28BF-0F30-234F-9B92-026AF3EDDA0C}"/>
                  </a:ext>
                </a:extLst>
              </p:cNvPr>
              <p:cNvSpPr/>
              <p:nvPr/>
            </p:nvSpPr>
            <p:spPr>
              <a:xfrm>
                <a:off x="6592272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ED93A8D8-B8E8-0541-A467-AA902F511DA8}"/>
                  </a:ext>
                </a:extLst>
              </p:cNvPr>
              <p:cNvSpPr/>
              <p:nvPr/>
            </p:nvSpPr>
            <p:spPr>
              <a:xfrm>
                <a:off x="6592272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FB115BA8-60F6-1E4B-9593-AB7F925A8A57}"/>
                  </a:ext>
                </a:extLst>
              </p:cNvPr>
              <p:cNvSpPr/>
              <p:nvPr/>
            </p:nvSpPr>
            <p:spPr>
              <a:xfrm>
                <a:off x="6592272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1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1" y="41746"/>
                      <a:pt x="20873" y="41746"/>
                    </a:cubicBezTo>
                    <a:cubicBezTo>
                      <a:pt x="9345" y="41746"/>
                      <a:pt x="1" y="32401"/>
                      <a:pt x="1" y="20873"/>
                    </a:cubicBezTo>
                    <a:cubicBezTo>
                      <a:pt x="1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grpSp>
          <p:nvGrpSpPr>
            <p:cNvPr id="34" name="Graphique 4">
              <a:extLst>
                <a:ext uri="{FF2B5EF4-FFF2-40B4-BE49-F238E27FC236}">
                  <a16:creationId xmlns:a16="http://schemas.microsoft.com/office/drawing/2014/main" id="{6E9FF55B-8E59-244C-B1AF-FDA40AEDA352}"/>
                </a:ext>
              </a:extLst>
            </p:cNvPr>
            <p:cNvGrpSpPr/>
            <p:nvPr/>
          </p:nvGrpSpPr>
          <p:grpSpPr>
            <a:xfrm>
              <a:off x="6377206" y="214720"/>
              <a:ext cx="41745" cy="1833329"/>
              <a:chOff x="6775489" y="588034"/>
              <a:chExt cx="41745" cy="1833329"/>
            </a:xfrm>
            <a:solidFill>
              <a:srgbClr val="ED897F"/>
            </a:solidFill>
          </p:grpSpPr>
          <p:sp>
            <p:nvSpPr>
              <p:cNvPr id="35" name="Forme libre 34">
                <a:extLst>
                  <a:ext uri="{FF2B5EF4-FFF2-40B4-BE49-F238E27FC236}">
                    <a16:creationId xmlns:a16="http://schemas.microsoft.com/office/drawing/2014/main" id="{9D9CB2CB-20C1-654E-9B17-18867DE57440}"/>
                  </a:ext>
                </a:extLst>
              </p:cNvPr>
              <p:cNvSpPr/>
              <p:nvPr/>
            </p:nvSpPr>
            <p:spPr>
              <a:xfrm>
                <a:off x="6775489" y="237961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6" name="Forme libre 35">
                <a:extLst>
                  <a:ext uri="{FF2B5EF4-FFF2-40B4-BE49-F238E27FC236}">
                    <a16:creationId xmlns:a16="http://schemas.microsoft.com/office/drawing/2014/main" id="{E26810CD-D1B8-524F-8C0B-5C3F41DEFCA4}"/>
                  </a:ext>
                </a:extLst>
              </p:cNvPr>
              <p:cNvSpPr/>
              <p:nvPr/>
            </p:nvSpPr>
            <p:spPr>
              <a:xfrm>
                <a:off x="6775489" y="2201040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7" name="Forme libre 36">
                <a:extLst>
                  <a:ext uri="{FF2B5EF4-FFF2-40B4-BE49-F238E27FC236}">
                    <a16:creationId xmlns:a16="http://schemas.microsoft.com/office/drawing/2014/main" id="{4886CB85-79C4-2B4B-8944-176114C75266}"/>
                  </a:ext>
                </a:extLst>
              </p:cNvPr>
              <p:cNvSpPr/>
              <p:nvPr/>
            </p:nvSpPr>
            <p:spPr>
              <a:xfrm>
                <a:off x="6775489" y="202130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8" name="Forme libre 37">
                <a:extLst>
                  <a:ext uri="{FF2B5EF4-FFF2-40B4-BE49-F238E27FC236}">
                    <a16:creationId xmlns:a16="http://schemas.microsoft.com/office/drawing/2014/main" id="{3724F83F-C778-8F4C-91BF-2B2BE539DB8C}"/>
                  </a:ext>
                </a:extLst>
              </p:cNvPr>
              <p:cNvSpPr/>
              <p:nvPr/>
            </p:nvSpPr>
            <p:spPr>
              <a:xfrm>
                <a:off x="6775489" y="1842723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9" name="Forme libre 38">
                <a:extLst>
                  <a:ext uri="{FF2B5EF4-FFF2-40B4-BE49-F238E27FC236}">
                    <a16:creationId xmlns:a16="http://schemas.microsoft.com/office/drawing/2014/main" id="{C4B90CE6-80E0-1044-877D-C3BAD5205791}"/>
                  </a:ext>
                </a:extLst>
              </p:cNvPr>
              <p:cNvSpPr/>
              <p:nvPr/>
            </p:nvSpPr>
            <p:spPr>
              <a:xfrm>
                <a:off x="6775489" y="1662985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B79EFAAB-5C51-064D-ADA6-18B10E522801}"/>
                  </a:ext>
                </a:extLst>
              </p:cNvPr>
              <p:cNvSpPr/>
              <p:nvPr/>
            </p:nvSpPr>
            <p:spPr>
              <a:xfrm>
                <a:off x="6775489" y="1484406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0"/>
                      <a:pt x="32400" y="41746"/>
                      <a:pt x="20873" y="41746"/>
                    </a:cubicBezTo>
                    <a:cubicBezTo>
                      <a:pt x="9345" y="41746"/>
                      <a:pt x="0" y="32400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BA9F36DD-9F42-5D43-95C3-EF9A84B8DB29}"/>
                  </a:ext>
                </a:extLst>
              </p:cNvPr>
              <p:cNvSpPr/>
              <p:nvPr/>
            </p:nvSpPr>
            <p:spPr>
              <a:xfrm>
                <a:off x="6775489" y="1304668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5C120ABF-2D0D-F145-900C-C3A11E24A9FB}"/>
                  </a:ext>
                </a:extLst>
              </p:cNvPr>
              <p:cNvSpPr/>
              <p:nvPr/>
            </p:nvSpPr>
            <p:spPr>
              <a:xfrm>
                <a:off x="6775489" y="1126089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3" name="Forme libre 42">
                <a:extLst>
                  <a:ext uri="{FF2B5EF4-FFF2-40B4-BE49-F238E27FC236}">
                    <a16:creationId xmlns:a16="http://schemas.microsoft.com/office/drawing/2014/main" id="{08919E5E-2505-F643-99E8-5D0669D4DD12}"/>
                  </a:ext>
                </a:extLst>
              </p:cNvPr>
              <p:cNvSpPr/>
              <p:nvPr/>
            </p:nvSpPr>
            <p:spPr>
              <a:xfrm>
                <a:off x="6775489" y="946351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4" name="Forme libre 43">
                <a:extLst>
                  <a:ext uri="{FF2B5EF4-FFF2-40B4-BE49-F238E27FC236}">
                    <a16:creationId xmlns:a16="http://schemas.microsoft.com/office/drawing/2014/main" id="{11B91179-24B2-F84D-B3FB-723E000D0110}"/>
                  </a:ext>
                </a:extLst>
              </p:cNvPr>
              <p:cNvSpPr/>
              <p:nvPr/>
            </p:nvSpPr>
            <p:spPr>
              <a:xfrm>
                <a:off x="6775489" y="767772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5" name="Forme libre 44">
                <a:extLst>
                  <a:ext uri="{FF2B5EF4-FFF2-40B4-BE49-F238E27FC236}">
                    <a16:creationId xmlns:a16="http://schemas.microsoft.com/office/drawing/2014/main" id="{1948C4DF-A212-6542-8665-BB0C3388080C}"/>
                  </a:ext>
                </a:extLst>
              </p:cNvPr>
              <p:cNvSpPr/>
              <p:nvPr/>
            </p:nvSpPr>
            <p:spPr>
              <a:xfrm>
                <a:off x="6775489" y="588034"/>
                <a:ext cx="41745" cy="41745"/>
              </a:xfrm>
              <a:custGeom>
                <a:avLst/>
                <a:gdLst>
                  <a:gd name="connsiteX0" fmla="*/ 41746 w 41745"/>
                  <a:gd name="connsiteY0" fmla="*/ 20873 h 41745"/>
                  <a:gd name="connsiteX1" fmla="*/ 20873 w 41745"/>
                  <a:gd name="connsiteY1" fmla="*/ 41746 h 41745"/>
                  <a:gd name="connsiteX2" fmla="*/ 0 w 41745"/>
                  <a:gd name="connsiteY2" fmla="*/ 20873 h 41745"/>
                  <a:gd name="connsiteX3" fmla="*/ 20873 w 41745"/>
                  <a:gd name="connsiteY3" fmla="*/ 0 h 41745"/>
                  <a:gd name="connsiteX4" fmla="*/ 41746 w 41745"/>
                  <a:gd name="connsiteY4" fmla="*/ 20873 h 4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45" h="41745">
                    <a:moveTo>
                      <a:pt x="41746" y="20873"/>
                    </a:moveTo>
                    <a:cubicBezTo>
                      <a:pt x="41746" y="32401"/>
                      <a:pt x="32400" y="41746"/>
                      <a:pt x="20873" y="41746"/>
                    </a:cubicBezTo>
                    <a:cubicBezTo>
                      <a:pt x="9345" y="41746"/>
                      <a:pt x="0" y="32401"/>
                      <a:pt x="0" y="20873"/>
                    </a:cubicBezTo>
                    <a:cubicBezTo>
                      <a:pt x="0" y="9345"/>
                      <a:pt x="9346" y="0"/>
                      <a:pt x="20873" y="0"/>
                    </a:cubicBezTo>
                    <a:cubicBezTo>
                      <a:pt x="32401" y="0"/>
                      <a:pt x="41746" y="9345"/>
                      <a:pt x="41746" y="20873"/>
                    </a:cubicBezTo>
                    <a:close/>
                  </a:path>
                </a:pathLst>
              </a:custGeom>
              <a:solidFill>
                <a:srgbClr val="ED897F"/>
              </a:solidFill>
              <a:ln w="11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80" name="pasted-image.pdf" descr="pasted-image.pdf">
            <a:extLst>
              <a:ext uri="{FF2B5EF4-FFF2-40B4-BE49-F238E27FC236}">
                <a16:creationId xmlns:a16="http://schemas.microsoft.com/office/drawing/2014/main" id="{2DACE153-8911-4741-A826-78FB286D97FC}"/>
              </a:ext>
            </a:extLst>
          </p:cNvPr>
          <p:cNvPicPr>
            <a:picLocks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76683" y="6504952"/>
            <a:ext cx="645726" cy="11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75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ceTV Brown" panose="020B0504020101010102" pitchFamily="34" charset="77"/>
          <a:ea typeface="+mj-ea"/>
          <a:cs typeface="FranceTV Brown" panose="020B050402010101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bc.radio-canada.ca/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B481FA3-464C-AA2D-F6C3-9ADCBD3B9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717" y="1522032"/>
            <a:ext cx="5209505" cy="5057795"/>
          </a:xfrm>
        </p:spPr>
        <p:txBody>
          <a:bodyPr/>
          <a:lstStyle/>
          <a:p>
            <a:r>
              <a:rPr lang="fr-FR" sz="4000" dirty="0"/>
              <a:t>Préparation du séminaire « Le journaliste de demain : quelle(s) activité(s) pour quel(s) média(s) ? »</a:t>
            </a:r>
            <a:br>
              <a:rPr lang="fr-FR" sz="4000" dirty="0"/>
            </a:br>
            <a:endParaRPr lang="fr-FR" sz="3600" dirty="0"/>
          </a:p>
          <a:p>
            <a:r>
              <a:rPr lang="fr-FR" sz="3600" dirty="0"/>
              <a:t>Copil #1</a:t>
            </a:r>
          </a:p>
          <a:p>
            <a:r>
              <a:rPr lang="fr-FR" sz="2800" b="0" dirty="0"/>
              <a:t>6 janvier 2025</a:t>
            </a: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343292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5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76E03F91-2C85-79E1-37A1-3871BA64F3AE}"/>
              </a:ext>
            </a:extLst>
          </p:cNvPr>
          <p:cNvSpPr/>
          <p:nvPr/>
        </p:nvSpPr>
        <p:spPr>
          <a:xfrm>
            <a:off x="6239814" y="1510235"/>
            <a:ext cx="5312535" cy="456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50000"/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Les grands principes </a:t>
            </a:r>
            <a:r>
              <a:rPr lang="fr-FR" sz="1600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du séminaire 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50000"/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On aura réussi le séminaire si</a:t>
            </a:r>
            <a:r>
              <a:rPr lang="fr-FR" sz="1600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…on a partagé les convictions suivantes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50000"/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Planning </a:t>
            </a:r>
            <a:r>
              <a:rPr lang="fr-FR" sz="1600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de la préparation du séminaire 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50000"/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Focus</a:t>
            </a:r>
            <a:r>
              <a:rPr lang="fr-FR" sz="1600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 sur les intervenants externes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50000"/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Prochaines étapes</a:t>
            </a:r>
          </a:p>
          <a:p>
            <a:pPr marL="342900" indent="-342900">
              <a:spcAft>
                <a:spcPts val="1800"/>
              </a:spcAft>
              <a:buClr>
                <a:schemeClr val="accent2"/>
              </a:buClr>
              <a:buSzPct val="150000"/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  <a:latin typeface="FranceTV Brown TT" panose="020B0504020101010102" pitchFamily="34" charset="0"/>
                <a:cs typeface="FranceTV Brown TT" panose="020B0504020101010102" pitchFamily="34" charset="0"/>
              </a:rPr>
              <a:t>Annexes</a:t>
            </a:r>
          </a:p>
          <a:p>
            <a:pPr marL="342900" indent="-342900">
              <a:spcAft>
                <a:spcPts val="1800"/>
              </a:spcAft>
              <a:buSzPct val="150000"/>
              <a:buFont typeface="+mj-lt"/>
              <a:buAutoNum type="arabicPeriod"/>
            </a:pPr>
            <a:endParaRPr lang="fr-FR" dirty="0">
              <a:solidFill>
                <a:schemeClr val="tx1"/>
              </a:solidFill>
              <a:latin typeface="FranceTV Brown" panose="020B0504020101010102"/>
            </a:endParaRPr>
          </a:p>
        </p:txBody>
      </p:sp>
    </p:spTree>
    <p:extLst>
      <p:ext uri="{BB962C8B-B14F-4D97-AF65-F5344CB8AC3E}">
        <p14:creationId xmlns:p14="http://schemas.microsoft.com/office/powerpoint/2010/main" val="130132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E49E3E-7F89-904D-1493-3D6AE6853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126" y="1702795"/>
            <a:ext cx="3600000" cy="4098086"/>
          </a:xfr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fr-FR" sz="1600" b="1" kern="0" dirty="0">
                <a:solidFill>
                  <a:srgbClr val="000000"/>
                </a:solidFill>
                <a:highlight>
                  <a:srgbClr val="D3EEFF"/>
                </a:highlight>
                <a:latin typeface="FranceTV Brown" panose="020B0504020101010102"/>
                <a:cs typeface="Calibri" panose="020F0502020204030204" pitchFamily="34" charset="0"/>
              </a:rPr>
              <a:t>Objectifs du séminaire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Partager, éclairer et converger </a:t>
            </a: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sur le métier de journaliste chez France télévisions : quels contenus, sur quels médias avec quels outils ?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Anticiper, se projeter </a:t>
            </a: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sur le métier de journaliste de demain à France Télévisions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fr-FR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" panose="020B050402010101010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2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fr-FR" sz="1400" kern="0" dirty="0">
              <a:solidFill>
                <a:srgbClr val="000000"/>
              </a:solidFill>
              <a:latin typeface="FranceTV Brown" panose="020B0504020101010102"/>
              <a:cs typeface="Calibri" panose="020F050202020403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" panose="020B050402010101010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fr-FR" sz="1400" kern="0" dirty="0">
              <a:solidFill>
                <a:srgbClr val="000000"/>
              </a:solidFill>
              <a:latin typeface="FranceTV Brown" panose="020B050402010101010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fr-FR" sz="1400" dirty="0">
              <a:latin typeface="FranceTV Brown" panose="020B0504020101010102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C685AF-202E-1F5A-6B59-D000CD35C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1. Les grands principes du séminaire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D153F-CD93-884F-ADF4-57A4AE341C05}"/>
              </a:ext>
            </a:extLst>
          </p:cNvPr>
          <p:cNvSpPr/>
          <p:nvPr/>
        </p:nvSpPr>
        <p:spPr>
          <a:xfrm>
            <a:off x="436126" y="812432"/>
            <a:ext cx="11538686" cy="677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FranceTV Brown" panose="020B0504020101010102"/>
              </a:rPr>
              <a:t>SUJET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FranceTV Brown" panose="020B0504020101010102"/>
              </a:rPr>
              <a:t>LE JOURNALISTE DE DEMAIN : QUELLE(S) ACTIVITE(S) POUR QUEL(S) MEDIA(S) ?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6EAA973-B0C2-B71A-C843-5D3CD3C87C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5494" y="1702795"/>
            <a:ext cx="4388004" cy="4098086"/>
          </a:xfr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fr-FR" sz="1600" b="1" kern="0" dirty="0">
                <a:solidFill>
                  <a:srgbClr val="000000"/>
                </a:solidFill>
                <a:highlight>
                  <a:srgbClr val="D3EEFF"/>
                </a:highlight>
                <a:latin typeface="FranceTV Brown" panose="020B0504020101010102"/>
                <a:cs typeface="Calibri" panose="020F0502020204030204" pitchFamily="34" charset="0"/>
              </a:rPr>
              <a:t>Modalités d’animation</a:t>
            </a:r>
          </a:p>
          <a:p>
            <a:pPr marL="285750" lvl="2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Adopter un mode </a:t>
            </a:r>
            <a:r>
              <a:rPr lang="fr-FR" sz="1400" b="1" kern="0" dirty="0">
                <a:latin typeface="FranceTV Brown" panose="020B0504020101010102"/>
                <a:cs typeface="Calibri" panose="020F0502020204030204" pitchFamily="34" charset="0"/>
              </a:rPr>
              <a:t>bienveillant et transparent </a:t>
            </a:r>
          </a:p>
          <a:p>
            <a:pPr marL="285750" lvl="2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latin typeface="FranceTV Brown" panose="020B0504020101010102"/>
                <a:cs typeface="Calibri" panose="020F0502020204030204" pitchFamily="34" charset="0"/>
              </a:rPr>
              <a:t>Apporter du </a:t>
            </a:r>
            <a:r>
              <a:rPr lang="fr-FR" sz="1400" b="1" kern="0" dirty="0">
                <a:latin typeface="FranceTV Brown" panose="020B0504020101010102"/>
                <a:cs typeface="Calibri" panose="020F0502020204030204" pitchFamily="34" charset="0"/>
              </a:rPr>
              <a:t>concret</a:t>
            </a: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, des témoignages. Pas de conceptualisation (chercheurs,…)</a:t>
            </a:r>
          </a:p>
          <a:p>
            <a:pPr marL="285750" lvl="2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kern="0" dirty="0">
                <a:latin typeface="FranceTV Brown" panose="020B0504020101010102"/>
                <a:cs typeface="Calibri" panose="020F0502020204030204" pitchFamily="34" charset="0"/>
              </a:rPr>
              <a:t>Mettre en avant les métiers et leur diversité</a:t>
            </a:r>
            <a:endParaRPr lang="fr-FR" sz="1400" kern="0" dirty="0">
              <a:solidFill>
                <a:srgbClr val="000000"/>
              </a:solidFill>
              <a:latin typeface="FranceTV Brown" panose="020B0504020101010102"/>
              <a:cs typeface="Calibri" panose="020F0502020204030204" pitchFamily="34" charset="0"/>
            </a:endParaRPr>
          </a:p>
          <a:p>
            <a:pPr marL="285750" lvl="2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kern="0" dirty="0">
                <a:latin typeface="FranceTV Brown" panose="020B0504020101010102"/>
                <a:cs typeface="Calibri" panose="020F0502020204030204" pitchFamily="34" charset="0"/>
              </a:rPr>
              <a:t>Factualiser</a:t>
            </a: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 l’état des lieux, les besoins et attentes des salariés (cf. ateliers en amont, questionnaire)</a:t>
            </a:r>
          </a:p>
          <a:p>
            <a:pPr marL="285750" lvl="2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Utiliser des formats </a:t>
            </a:r>
            <a:r>
              <a:rPr lang="fr-FR" sz="1400" b="1" kern="0" dirty="0">
                <a:latin typeface="FranceTV Brown" panose="020B0504020101010102"/>
                <a:cs typeface="Calibri" panose="020F0502020204030204" pitchFamily="34" charset="0"/>
              </a:rPr>
              <a:t>courts</a:t>
            </a: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. Pas de longues restitutions.</a:t>
            </a:r>
          </a:p>
          <a:p>
            <a:pPr marL="285750" lvl="2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kern="0" dirty="0">
                <a:latin typeface="FranceTV Brown" panose="020B0504020101010102"/>
                <a:cs typeface="Calibri" panose="020F0502020204030204" pitchFamily="34" charset="0"/>
              </a:rPr>
              <a:t>Agir</a:t>
            </a: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 plutôt qu’écouter </a:t>
            </a:r>
          </a:p>
          <a:p>
            <a:pPr marL="285750" lvl="2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Trouver des formats d’animation </a:t>
            </a:r>
            <a:r>
              <a:rPr lang="fr-FR" sz="1400" b="1" kern="0" dirty="0">
                <a:latin typeface="FranceTV Brown" panose="020B0504020101010102"/>
                <a:cs typeface="Calibri" panose="020F0502020204030204" pitchFamily="34" charset="0"/>
              </a:rPr>
              <a:t>innovants et interactifs, </a:t>
            </a:r>
            <a:r>
              <a:rPr lang="fr-FR" sz="1400" kern="0" dirty="0">
                <a:solidFill>
                  <a:srgbClr val="000000"/>
                </a:solidFill>
                <a:latin typeface="FranceTV Brown" panose="020B0504020101010102"/>
                <a:cs typeface="Calibri" panose="020F0502020204030204" pitchFamily="34" charset="0"/>
              </a:rPr>
              <a:t>non clivants, qui libèrent la parole, en confiance en petits groupes. Ne pas être dans le mode « descendant » mais dans la construction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fr-FR" sz="1400" dirty="0">
              <a:latin typeface="FranceTV Brown" panose="020B0504020101010102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BFC01-FB5C-DF44-EC40-B94F20F82121}"/>
              </a:ext>
            </a:extLst>
          </p:cNvPr>
          <p:cNvSpPr txBox="1">
            <a:spLocks/>
          </p:cNvSpPr>
          <p:nvPr/>
        </p:nvSpPr>
        <p:spPr>
          <a:xfrm>
            <a:off x="8282867" y="1702795"/>
            <a:ext cx="3691945" cy="4098086"/>
          </a:xfrm>
          <a:prstGeom prst="rect">
            <a:avLst/>
          </a:prstGeom>
        </p:spPr>
        <p:txBody>
          <a:bodyPr lIns="360000" rIns="360000"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2pPr>
            <a:lvl3pPr marL="90488" indent="-825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1000" b="0" i="0" kern="1200">
                <a:solidFill>
                  <a:schemeClr val="tx1"/>
                </a:solidFill>
                <a:latin typeface="FranceTV Brown Light" panose="020B0404020101010102" pitchFamily="34" charset="77"/>
                <a:ea typeface="+mn-ea"/>
                <a:cs typeface="FranceTV Brown Light" panose="020B040402010101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fr-FR" sz="1600" b="1" kern="0" dirty="0">
                <a:solidFill>
                  <a:srgbClr val="000000"/>
                </a:solidFill>
                <a:highlight>
                  <a:srgbClr val="D3EEFF"/>
                </a:highlight>
                <a:latin typeface="FranceTV Brown" panose="020B0504020101010102"/>
                <a:cs typeface="Calibri" panose="020F0502020204030204" pitchFamily="34" charset="0"/>
              </a:rPr>
              <a:t>Pendant le séminaire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/>
                </a:solidFill>
              </a:rPr>
              <a:t>Aligner le collectif sur </a:t>
            </a:r>
            <a:r>
              <a:rPr lang="fr-FR" sz="1400" b="1" dirty="0">
                <a:solidFill>
                  <a:schemeClr val="tx1"/>
                </a:solidFill>
              </a:rPr>
              <a:t>ce qui impacte les métier</a:t>
            </a:r>
            <a:r>
              <a:rPr lang="fr-FR" sz="1400" b="0" dirty="0">
                <a:solidFill>
                  <a:schemeClr val="tx1"/>
                </a:solidFill>
              </a:rPr>
              <a:t>s du journaliste ? (disruptions, évolution de la société)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Projeter cela en termes d’</a:t>
            </a:r>
            <a:r>
              <a:rPr lang="fr-FR" sz="1400" dirty="0">
                <a:solidFill>
                  <a:schemeClr val="tx1"/>
                </a:solidFill>
              </a:rPr>
              <a:t>évolutions des activités </a:t>
            </a:r>
            <a:r>
              <a:rPr lang="fr-FR" sz="1400" b="0" dirty="0">
                <a:solidFill>
                  <a:schemeClr val="tx1"/>
                </a:solidFill>
              </a:rPr>
              <a:t>et en termes de </a:t>
            </a:r>
            <a:r>
              <a:rPr lang="fr-FR" sz="1400" dirty="0">
                <a:solidFill>
                  <a:schemeClr val="tx1"/>
                </a:solidFill>
              </a:rPr>
              <a:t>médias à investir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Aller jusqu’aux </a:t>
            </a:r>
            <a:r>
              <a:rPr lang="fr-FR" sz="1400" dirty="0">
                <a:solidFill>
                  <a:schemeClr val="tx1"/>
                </a:solidFill>
              </a:rPr>
              <a:t>compétences nécessaires</a:t>
            </a:r>
            <a:r>
              <a:rPr lang="fr-FR" sz="1400" b="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423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B4D006-C10F-E1A8-AB64-3BBB08A0F2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11551920" cy="1151068"/>
          </a:xfrm>
        </p:spPr>
        <p:txBody>
          <a:bodyPr/>
          <a:lstStyle/>
          <a:p>
            <a:r>
              <a:rPr lang="fr-FR" dirty="0"/>
              <a:t>2. On aura réussi le séminaire si… on a partagé les convictions suivantes</a:t>
            </a:r>
            <a:br>
              <a:rPr lang="fr-FR" dirty="0"/>
            </a:br>
            <a:r>
              <a:rPr lang="fr-FR" sz="1600" b="0" i="1" dirty="0"/>
              <a:t>Propositions pour réactions et alignement en Copil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3B3AA9E-CC7B-8D41-1A5F-0B9F0C70FFB1}"/>
              </a:ext>
            </a:extLst>
          </p:cNvPr>
          <p:cNvSpPr/>
          <p:nvPr/>
        </p:nvSpPr>
        <p:spPr>
          <a:xfrm>
            <a:off x="2560749" y="6260804"/>
            <a:ext cx="7070501" cy="417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FranceTV Brown" panose="020B0504020101010102"/>
                <a:cs typeface="FranceTV Brown" panose="020B0504020101010102" pitchFamily="34" charset="77"/>
              </a:rPr>
              <a:t>Autres convictions à mettre en avant ?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B3B1AB7-7B08-E38E-5CFD-279A98A03315}"/>
              </a:ext>
            </a:extLst>
          </p:cNvPr>
          <p:cNvSpPr/>
          <p:nvPr/>
        </p:nvSpPr>
        <p:spPr>
          <a:xfrm>
            <a:off x="7351691" y="1151069"/>
            <a:ext cx="2279560" cy="24534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highlight>
                  <a:srgbClr val="00FFFF"/>
                </a:highlight>
                <a:latin typeface="FranceTV Brown" panose="020B0504020101010102"/>
              </a:rPr>
              <a:t>L'articulation entre le </a:t>
            </a:r>
            <a:r>
              <a:rPr lang="fr-FR" sz="1400" b="1" dirty="0">
                <a:solidFill>
                  <a:schemeClr val="tx1"/>
                </a:solidFill>
                <a:highlight>
                  <a:srgbClr val="00FFFF"/>
                </a:highlight>
                <a:latin typeface="FranceTV Brown" panose="020B0504020101010102"/>
              </a:rPr>
              <a:t>numérique</a:t>
            </a:r>
            <a:r>
              <a:rPr lang="fr-FR" sz="1400" dirty="0">
                <a:solidFill>
                  <a:schemeClr val="tx1"/>
                </a:solidFill>
                <a:highlight>
                  <a:srgbClr val="00FFFF"/>
                </a:highlight>
                <a:latin typeface="FranceTV Brown" panose="020B0504020101010102"/>
              </a:rPr>
              <a:t> et le </a:t>
            </a:r>
            <a:r>
              <a:rPr lang="fr-FR" sz="1400" b="1" dirty="0">
                <a:solidFill>
                  <a:schemeClr val="tx1"/>
                </a:solidFill>
                <a:highlight>
                  <a:srgbClr val="00FFFF"/>
                </a:highlight>
                <a:latin typeface="FranceTV Brown" panose="020B0504020101010102"/>
              </a:rPr>
              <a:t>linéaire </a:t>
            </a:r>
            <a:r>
              <a:rPr lang="fr-FR" sz="1400" dirty="0">
                <a:solidFill>
                  <a:schemeClr val="tx1"/>
                </a:solidFill>
                <a:highlight>
                  <a:srgbClr val="00FFFF"/>
                </a:highlight>
                <a:latin typeface="FranceTV Brown" panose="020B0504020101010102"/>
              </a:rPr>
              <a:t>est à trouver </a:t>
            </a:r>
            <a:endParaRPr lang="fr-FR" sz="1400" dirty="0">
              <a:highlight>
                <a:srgbClr val="00FFFF"/>
              </a:highlight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F6054CA-FEE2-03B2-771D-F0332407EC32}"/>
              </a:ext>
            </a:extLst>
          </p:cNvPr>
          <p:cNvSpPr/>
          <p:nvPr/>
        </p:nvSpPr>
        <p:spPr>
          <a:xfrm>
            <a:off x="2560749" y="1151069"/>
            <a:ext cx="2279560" cy="24534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L’utilisation de l’</a:t>
            </a:r>
            <a:r>
              <a:rPr lang="fr-FR" sz="1400" b="1" dirty="0">
                <a:solidFill>
                  <a:schemeClr val="tx1"/>
                </a:solidFill>
                <a:latin typeface="FranceTV Brown" panose="020B0504020101010102"/>
              </a:rPr>
              <a:t>IA </a:t>
            </a:r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de la </a:t>
            </a:r>
            <a:r>
              <a:rPr lang="fr-FR" sz="1400" b="1" dirty="0">
                <a:solidFill>
                  <a:schemeClr val="tx1"/>
                </a:solidFill>
                <a:latin typeface="FranceTV Brown" panose="020B0504020101010102"/>
              </a:rPr>
              <a:t>data, et la vérification des données</a:t>
            </a:r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 font partie du métier de journaliste</a:t>
            </a:r>
            <a:endParaRPr lang="fr-FR" sz="14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18E2695-390E-49A4-1143-CBCB9E350930}"/>
              </a:ext>
            </a:extLst>
          </p:cNvPr>
          <p:cNvSpPr/>
          <p:nvPr/>
        </p:nvSpPr>
        <p:spPr>
          <a:xfrm>
            <a:off x="4956220" y="1151069"/>
            <a:ext cx="2279560" cy="24534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Les journalistes doivent avoir une </a:t>
            </a:r>
            <a:r>
              <a:rPr lang="fr-FR" sz="1400" b="1" dirty="0">
                <a:solidFill>
                  <a:schemeClr val="tx1"/>
                </a:solidFill>
                <a:latin typeface="FranceTV Brown" panose="020B0504020101010102"/>
              </a:rPr>
              <a:t>vision globale </a:t>
            </a:r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dans la construction du contenu (réseaux sociaux, TV, radio, web</a:t>
            </a:r>
            <a:r>
              <a:rPr lang="fr-FR" sz="1400" dirty="0">
                <a:solidFill>
                  <a:schemeClr val="tx1"/>
                </a:solidFill>
                <a:highlight>
                  <a:srgbClr val="00FFFF"/>
                </a:highlight>
                <a:latin typeface="FranceTV Brown" panose="020B0504020101010102"/>
              </a:rPr>
              <a:t>), en prenant en ligne de compte la </a:t>
            </a:r>
            <a:r>
              <a:rPr lang="fr-FR" sz="1400" b="1" dirty="0">
                <a:solidFill>
                  <a:schemeClr val="tx1"/>
                </a:solidFill>
                <a:highlight>
                  <a:srgbClr val="00FFFF"/>
                </a:highlight>
                <a:latin typeface="FranceTV Brown" panose="020B0504020101010102"/>
              </a:rPr>
              <a:t>temporalité</a:t>
            </a:r>
            <a:r>
              <a:rPr lang="fr-FR" sz="1400" dirty="0">
                <a:solidFill>
                  <a:schemeClr val="tx1"/>
                </a:solidFill>
                <a:highlight>
                  <a:srgbClr val="00FFFF"/>
                </a:highlight>
                <a:latin typeface="FranceTV Brown" panose="020B0504020101010102"/>
              </a:rPr>
              <a:t> de l’information dans le choix du support </a:t>
            </a:r>
            <a:endParaRPr lang="fr-FR" sz="1400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0FCC257-0F81-E490-384D-B9AA7DFB2C77}"/>
              </a:ext>
            </a:extLst>
          </p:cNvPr>
          <p:cNvSpPr/>
          <p:nvPr/>
        </p:nvSpPr>
        <p:spPr>
          <a:xfrm>
            <a:off x="3569534" y="3731137"/>
            <a:ext cx="2279560" cy="24534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Il convient de parler </a:t>
            </a:r>
            <a:r>
              <a:rPr lang="fr-FR" sz="1400" b="1" dirty="0">
                <a:solidFill>
                  <a:schemeClr val="tx1"/>
                </a:solidFill>
                <a:latin typeface="FranceTV Brown" panose="020B0504020101010102"/>
              </a:rPr>
              <a:t>éditorial</a:t>
            </a:r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 – pas seulement info – et d’accepter les porosités entre les métiers contribuant à l’éditorial</a:t>
            </a:r>
            <a:endParaRPr lang="fr-FR" sz="14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4A81ADB-7343-5E35-1B3C-4FC80D520D5B}"/>
              </a:ext>
            </a:extLst>
          </p:cNvPr>
          <p:cNvSpPr/>
          <p:nvPr/>
        </p:nvSpPr>
        <p:spPr>
          <a:xfrm>
            <a:off x="5965005" y="3731137"/>
            <a:ext cx="2279560" cy="24534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Quand on est sur le </a:t>
            </a:r>
            <a:r>
              <a:rPr lang="fr-FR" sz="1400" b="1" dirty="0">
                <a:solidFill>
                  <a:schemeClr val="tx1"/>
                </a:solidFill>
                <a:latin typeface="FranceTV Brown" panose="020B0504020101010102"/>
              </a:rPr>
              <a:t>terrain</a:t>
            </a:r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 (hors des murs), sur certains formats, il faut un minimum de </a:t>
            </a:r>
            <a:r>
              <a:rPr lang="fr-FR" sz="1400" b="1" dirty="0">
                <a:solidFill>
                  <a:schemeClr val="tx1"/>
                </a:solidFill>
                <a:latin typeface="FranceTV Brown" panose="020B0504020101010102"/>
              </a:rPr>
              <a:t>polyvalence.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EC73076-9F14-381C-F67E-3D0B18F5B7D6}"/>
              </a:ext>
            </a:extLst>
          </p:cNvPr>
          <p:cNvSpPr/>
          <p:nvPr/>
        </p:nvSpPr>
        <p:spPr>
          <a:xfrm>
            <a:off x="5474594" y="1185970"/>
            <a:ext cx="1242811" cy="1534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Conviction 2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500D9A0-8234-77B4-5A0B-D6E4BA23C348}"/>
              </a:ext>
            </a:extLst>
          </p:cNvPr>
          <p:cNvSpPr/>
          <p:nvPr/>
        </p:nvSpPr>
        <p:spPr>
          <a:xfrm>
            <a:off x="3079123" y="1185970"/>
            <a:ext cx="1242811" cy="1534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Conviction 1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2D73B67-CBF5-2045-59D6-6DB4B166500D}"/>
              </a:ext>
            </a:extLst>
          </p:cNvPr>
          <p:cNvSpPr/>
          <p:nvPr/>
        </p:nvSpPr>
        <p:spPr>
          <a:xfrm>
            <a:off x="7870065" y="1185970"/>
            <a:ext cx="1242811" cy="1534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Conviction 3	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3FCBC76-1714-F88A-E445-A452BBDE58C8}"/>
              </a:ext>
            </a:extLst>
          </p:cNvPr>
          <p:cNvSpPr/>
          <p:nvPr/>
        </p:nvSpPr>
        <p:spPr>
          <a:xfrm>
            <a:off x="4087907" y="3781063"/>
            <a:ext cx="1242811" cy="1534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Conviction 4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BAE9579-3AFE-DFB9-8BFB-BD771532824B}"/>
              </a:ext>
            </a:extLst>
          </p:cNvPr>
          <p:cNvSpPr/>
          <p:nvPr/>
        </p:nvSpPr>
        <p:spPr>
          <a:xfrm>
            <a:off x="6483379" y="3781063"/>
            <a:ext cx="1242811" cy="1534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Conviction 5</a:t>
            </a:r>
          </a:p>
        </p:txBody>
      </p:sp>
    </p:spTree>
    <p:extLst>
      <p:ext uri="{BB962C8B-B14F-4D97-AF65-F5344CB8AC3E}">
        <p14:creationId xmlns:p14="http://schemas.microsoft.com/office/powerpoint/2010/main" val="400791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C8349-3D38-B9FD-966E-7B71C8144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B44F03-9B47-F1E4-403C-8303AD6D91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3. Le planning de la préparation du séminaire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A397249-24F7-4BBC-21D5-1229D5DAD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17585"/>
              </p:ext>
            </p:extLst>
          </p:nvPr>
        </p:nvGraphicFramePr>
        <p:xfrm>
          <a:off x="215499" y="1151069"/>
          <a:ext cx="9720000" cy="4798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94352901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27105027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7789297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23626531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51425904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2184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Nov. 2024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Déc. 2024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Janv. 2025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Fév. 2025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Mars 2025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Avril 2025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52394"/>
                  </a:ext>
                </a:extLst>
              </a:tr>
              <a:tr h="44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ceTV Brown" panose="020B050402010101010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ceTV Brown" panose="020B050402010101010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ceTV Brown" panose="020B050402010101010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ceTV Brown" panose="020B050402010101010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ceTV Brown" panose="020B050402010101010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ceTV Brown" panose="020B050402010101010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60900"/>
                  </a:ext>
                </a:extLst>
              </a:tr>
            </a:tbl>
          </a:graphicData>
        </a:graphic>
      </p:graphicFrame>
      <p:sp>
        <p:nvSpPr>
          <p:cNvPr id="4" name="Losange 3">
            <a:extLst>
              <a:ext uri="{FF2B5EF4-FFF2-40B4-BE49-F238E27FC236}">
                <a16:creationId xmlns:a16="http://schemas.microsoft.com/office/drawing/2014/main" id="{E20FC974-A66A-AD3E-FF6D-848E89D8513E}"/>
              </a:ext>
            </a:extLst>
          </p:cNvPr>
          <p:cNvSpPr/>
          <p:nvPr/>
        </p:nvSpPr>
        <p:spPr>
          <a:xfrm>
            <a:off x="3424948" y="1572549"/>
            <a:ext cx="252000" cy="2520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E953A-45AD-E788-2344-D47A86F33E47}"/>
              </a:ext>
            </a:extLst>
          </p:cNvPr>
          <p:cNvSpPr/>
          <p:nvPr/>
        </p:nvSpPr>
        <p:spPr>
          <a:xfrm>
            <a:off x="2781009" y="1843929"/>
            <a:ext cx="1532586" cy="405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Copil #1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06/01</a:t>
            </a:r>
          </a:p>
        </p:txBody>
      </p:sp>
      <p:sp>
        <p:nvSpPr>
          <p:cNvPr id="6" name="Losange 5">
            <a:extLst>
              <a:ext uri="{FF2B5EF4-FFF2-40B4-BE49-F238E27FC236}">
                <a16:creationId xmlns:a16="http://schemas.microsoft.com/office/drawing/2014/main" id="{C949C111-5C05-B6BC-A144-6E5E10023435}"/>
              </a:ext>
            </a:extLst>
          </p:cNvPr>
          <p:cNvSpPr/>
          <p:nvPr/>
        </p:nvSpPr>
        <p:spPr>
          <a:xfrm>
            <a:off x="928917" y="1572549"/>
            <a:ext cx="252000" cy="2520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BC7C1-946F-FDE6-A907-2FAAC50EE5AD}"/>
              </a:ext>
            </a:extLst>
          </p:cNvPr>
          <p:cNvSpPr/>
          <p:nvPr/>
        </p:nvSpPr>
        <p:spPr>
          <a:xfrm>
            <a:off x="288624" y="1843929"/>
            <a:ext cx="1532586" cy="405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Déjeuner de cadrage sponsors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18/11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51CF1-C46A-E1FE-4BDD-2165E585E6EF}"/>
              </a:ext>
            </a:extLst>
          </p:cNvPr>
          <p:cNvSpPr/>
          <p:nvPr/>
        </p:nvSpPr>
        <p:spPr>
          <a:xfrm>
            <a:off x="3993862" y="2557706"/>
            <a:ext cx="2026889" cy="11251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Ateliers avec des ambassadeurs et des </a:t>
            </a:r>
            <a:r>
              <a:rPr lang="fr-FR" sz="1100" b="1" dirty="0">
                <a:solidFill>
                  <a:srgbClr val="FFFFFF"/>
                </a:solidFill>
                <a:latin typeface="FranceTV Brown" panose="020B0504020101010102"/>
              </a:rPr>
              <a:t>représentants syndicaux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(Modalités de sélection des ambassadeurs à définir : appel à volontaires ?, </a:t>
            </a:r>
            <a:r>
              <a:rPr lang="fr-FR" sz="1100" dirty="0">
                <a:solidFill>
                  <a:srgbClr val="FFFFFF"/>
                </a:solidFill>
                <a:latin typeface="FranceTV Brown" panose="020B0504020101010102"/>
              </a:rPr>
              <a:t>C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hoix par chaque secteur ?)</a:t>
            </a:r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80EAE5B0-80DF-70D9-1FFB-766405A9749B}"/>
              </a:ext>
            </a:extLst>
          </p:cNvPr>
          <p:cNvSpPr/>
          <p:nvPr/>
        </p:nvSpPr>
        <p:spPr>
          <a:xfrm>
            <a:off x="5057956" y="1572549"/>
            <a:ext cx="252000" cy="2520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F8E11C-37A6-97FC-3AF5-01D48FFB8BBA}"/>
              </a:ext>
            </a:extLst>
          </p:cNvPr>
          <p:cNvSpPr/>
          <p:nvPr/>
        </p:nvSpPr>
        <p:spPr>
          <a:xfrm>
            <a:off x="4425902" y="1843929"/>
            <a:ext cx="1532586" cy="405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Copil #2</a:t>
            </a:r>
          </a:p>
          <a:p>
            <a:pPr algn="ctr"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Date à définir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" panose="020B0504020101010102"/>
              <a:ea typeface="+mn-ea"/>
              <a:cs typeface="+mn-cs"/>
            </a:endParaRPr>
          </a:p>
        </p:txBody>
      </p:sp>
      <p:sp>
        <p:nvSpPr>
          <p:cNvPr id="11" name="Losange 10">
            <a:extLst>
              <a:ext uri="{FF2B5EF4-FFF2-40B4-BE49-F238E27FC236}">
                <a16:creationId xmlns:a16="http://schemas.microsoft.com/office/drawing/2014/main" id="{358CBEF0-752B-8365-5CEA-BD370F8CD041}"/>
              </a:ext>
            </a:extLst>
          </p:cNvPr>
          <p:cNvSpPr/>
          <p:nvPr/>
        </p:nvSpPr>
        <p:spPr>
          <a:xfrm>
            <a:off x="6657747" y="1572549"/>
            <a:ext cx="252000" cy="2520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3B3395-28FB-3C45-6432-8471590F3801}"/>
              </a:ext>
            </a:extLst>
          </p:cNvPr>
          <p:cNvSpPr/>
          <p:nvPr/>
        </p:nvSpPr>
        <p:spPr>
          <a:xfrm>
            <a:off x="6020752" y="1843929"/>
            <a:ext cx="1532586" cy="405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Copil #3</a:t>
            </a:r>
          </a:p>
          <a:p>
            <a:pPr algn="ctr"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Date à définir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" panose="020B0504020101010102"/>
              <a:ea typeface="+mn-ea"/>
              <a:cs typeface="+mn-cs"/>
            </a:endParaRPr>
          </a:p>
        </p:txBody>
      </p:sp>
      <p:sp>
        <p:nvSpPr>
          <p:cNvPr id="13" name="Losange 12">
            <a:extLst>
              <a:ext uri="{FF2B5EF4-FFF2-40B4-BE49-F238E27FC236}">
                <a16:creationId xmlns:a16="http://schemas.microsoft.com/office/drawing/2014/main" id="{A63265EC-A79E-0464-B7C4-75D40F0FF596}"/>
              </a:ext>
            </a:extLst>
          </p:cNvPr>
          <p:cNvSpPr/>
          <p:nvPr/>
        </p:nvSpPr>
        <p:spPr>
          <a:xfrm>
            <a:off x="7514794" y="4851470"/>
            <a:ext cx="252000" cy="2520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760683-ACB6-7DB4-5C77-FF304345AEB0}"/>
              </a:ext>
            </a:extLst>
          </p:cNvPr>
          <p:cNvSpPr/>
          <p:nvPr/>
        </p:nvSpPr>
        <p:spPr>
          <a:xfrm>
            <a:off x="6150915" y="4774628"/>
            <a:ext cx="1363879" cy="405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Filage du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séminaire</a:t>
            </a:r>
          </a:p>
        </p:txBody>
      </p:sp>
      <p:sp>
        <p:nvSpPr>
          <p:cNvPr id="17" name="Losange 16">
            <a:extLst>
              <a:ext uri="{FF2B5EF4-FFF2-40B4-BE49-F238E27FC236}">
                <a16:creationId xmlns:a16="http://schemas.microsoft.com/office/drawing/2014/main" id="{2C1B2C89-6ED7-08D4-2469-DF6CBF835EFA}"/>
              </a:ext>
            </a:extLst>
          </p:cNvPr>
          <p:cNvSpPr/>
          <p:nvPr/>
        </p:nvSpPr>
        <p:spPr>
          <a:xfrm>
            <a:off x="8766930" y="1572549"/>
            <a:ext cx="252000" cy="2520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CB5163-6E43-7772-7498-7CB2E87C2CDF}"/>
              </a:ext>
            </a:extLst>
          </p:cNvPr>
          <p:cNvSpPr/>
          <p:nvPr/>
        </p:nvSpPr>
        <p:spPr>
          <a:xfrm>
            <a:off x="8646964" y="1843929"/>
            <a:ext cx="1532586" cy="405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Copil #4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« </a:t>
            </a:r>
            <a:r>
              <a:rPr lang="fr-FR" sz="1400" b="1" dirty="0">
                <a:solidFill>
                  <a:srgbClr val="000000"/>
                </a:solidFill>
                <a:latin typeface="FranceTV Brown" panose="020B0504020101010102"/>
              </a:rPr>
              <a:t>Débrief »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" panose="020B0504020101010102"/>
              <a:ea typeface="+mn-ea"/>
              <a:cs typeface="+mn-cs"/>
            </a:endParaRPr>
          </a:p>
        </p:txBody>
      </p:sp>
      <p:sp>
        <p:nvSpPr>
          <p:cNvPr id="19" name="Losange 18">
            <a:extLst>
              <a:ext uri="{FF2B5EF4-FFF2-40B4-BE49-F238E27FC236}">
                <a16:creationId xmlns:a16="http://schemas.microsoft.com/office/drawing/2014/main" id="{52810E34-A479-978C-07BA-DD1FAA6F8367}"/>
              </a:ext>
            </a:extLst>
          </p:cNvPr>
          <p:cNvSpPr/>
          <p:nvPr/>
        </p:nvSpPr>
        <p:spPr>
          <a:xfrm>
            <a:off x="8064333" y="1572549"/>
            <a:ext cx="252000" cy="252000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C234B8-0350-6505-9176-B0DE2217B457}"/>
              </a:ext>
            </a:extLst>
          </p:cNvPr>
          <p:cNvSpPr/>
          <p:nvPr/>
        </p:nvSpPr>
        <p:spPr>
          <a:xfrm>
            <a:off x="7424040" y="1843929"/>
            <a:ext cx="1532586" cy="405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80"/>
                </a:highlight>
                <a:uLnTx/>
                <a:uFillTx/>
                <a:latin typeface="FranceTV Brown" panose="020B0504020101010102"/>
                <a:ea typeface="+mn-ea"/>
                <a:cs typeface="+mn-cs"/>
              </a:rPr>
              <a:t>Séminaire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25/03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Nb de personnes 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+ lieu à valider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1E21C0-9586-5A2C-3A96-1434FDDD3C15}"/>
              </a:ext>
            </a:extLst>
          </p:cNvPr>
          <p:cNvSpPr/>
          <p:nvPr/>
        </p:nvSpPr>
        <p:spPr>
          <a:xfrm>
            <a:off x="3550946" y="4266817"/>
            <a:ext cx="2328407" cy="4056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Recherche et validation des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 thèmes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et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intervenants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C611FE-8671-E7F7-D780-CF74E042648C}"/>
              </a:ext>
            </a:extLst>
          </p:cNvPr>
          <p:cNvSpPr/>
          <p:nvPr/>
        </p:nvSpPr>
        <p:spPr>
          <a:xfrm>
            <a:off x="5113259" y="4726195"/>
            <a:ext cx="1532586" cy="609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Validation des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modalités d’animation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BC2A2E98-58B3-0B64-01C2-89B22FDA3288}"/>
              </a:ext>
            </a:extLst>
          </p:cNvPr>
          <p:cNvGrpSpPr/>
          <p:nvPr/>
        </p:nvGrpSpPr>
        <p:grpSpPr>
          <a:xfrm>
            <a:off x="3818281" y="6096482"/>
            <a:ext cx="2514437" cy="405684"/>
            <a:chOff x="2622804" y="5471897"/>
            <a:chExt cx="2514437" cy="405684"/>
          </a:xfrm>
        </p:grpSpPr>
        <p:pic>
          <p:nvPicPr>
            <p:cNvPr id="37" name="Graphique 36" descr="Loupe avec un remplissage uni">
              <a:extLst>
                <a:ext uri="{FF2B5EF4-FFF2-40B4-BE49-F238E27FC236}">
                  <a16:creationId xmlns:a16="http://schemas.microsoft.com/office/drawing/2014/main" id="{B3ECE081-014F-6C4E-91BE-0FF7E8310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22804" y="5494739"/>
              <a:ext cx="360000" cy="3600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D35A4F2-EFB3-C18F-BACD-975CAE7F87B9}"/>
                </a:ext>
              </a:extLst>
            </p:cNvPr>
            <p:cNvSpPr/>
            <p:nvPr/>
          </p:nvSpPr>
          <p:spPr>
            <a:xfrm>
              <a:off x="3037658" y="5471897"/>
              <a:ext cx="2099583" cy="405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ceTV Brown" panose="020B0504020101010102"/>
                  <a:ea typeface="+mn-ea"/>
                  <a:cs typeface="+mn-cs"/>
                </a:rPr>
                <a:t>Focus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ceTV Brown" panose="020B0504020101010102"/>
                  <a:ea typeface="+mn-ea"/>
                  <a:cs typeface="+mn-cs"/>
                </a:rPr>
                <a:t> dans les pages suivantes 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5070A97-213D-64ED-3219-2BC56D72995F}"/>
              </a:ext>
            </a:extLst>
          </p:cNvPr>
          <p:cNvSpPr/>
          <p:nvPr/>
        </p:nvSpPr>
        <p:spPr>
          <a:xfrm>
            <a:off x="5105372" y="5389172"/>
            <a:ext cx="1540473" cy="4023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Préparation des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supports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requis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ceTV Brown" panose="020B0504020101010102"/>
              <a:ea typeface="+mn-ea"/>
              <a:cs typeface="+mn-cs"/>
            </a:endParaRPr>
          </a:p>
        </p:txBody>
      </p:sp>
      <p:pic>
        <p:nvPicPr>
          <p:cNvPr id="28" name="Graphique 27" descr="Loupe avec un remplissage uni">
            <a:extLst>
              <a:ext uri="{FF2B5EF4-FFF2-40B4-BE49-F238E27FC236}">
                <a16:creationId xmlns:a16="http://schemas.microsoft.com/office/drawing/2014/main" id="{3BC66639-3DB2-8FD9-B2A7-081A6D86A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6465" y="2878187"/>
            <a:ext cx="360000" cy="36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5A057A-6888-D1B3-6762-708FF47C6BD5}"/>
              </a:ext>
            </a:extLst>
          </p:cNvPr>
          <p:cNvSpPr/>
          <p:nvPr/>
        </p:nvSpPr>
        <p:spPr>
          <a:xfrm>
            <a:off x="5113259" y="3736564"/>
            <a:ext cx="1532586" cy="4765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Questionnaire 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ceTV Brown" panose="020B0504020101010102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CD694-3470-1DF0-9F64-1C9DC8CF33EA}"/>
              </a:ext>
            </a:extLst>
          </p:cNvPr>
          <p:cNvSpPr/>
          <p:nvPr/>
        </p:nvSpPr>
        <p:spPr>
          <a:xfrm>
            <a:off x="10111213" y="1167749"/>
            <a:ext cx="1792164" cy="478215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800"/>
              </a:spcAft>
            </a:pPr>
            <a:endParaRPr lang="fr-FR" b="1" dirty="0">
              <a:solidFill>
                <a:schemeClr val="accent6">
                  <a:lumMod val="75000"/>
                </a:schemeClr>
              </a:solidFill>
              <a:latin typeface="FranceTV Brown" panose="020B0504020101010102"/>
            </a:endParaRPr>
          </a:p>
          <a:p>
            <a:pPr>
              <a:spcAft>
                <a:spcPts val="1800"/>
              </a:spcAft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FranceTV Brown" panose="020B0504020101010102"/>
              </a:rPr>
              <a:t>Rôle du Copil </a:t>
            </a:r>
          </a:p>
          <a:p>
            <a:pPr>
              <a:spcAft>
                <a:spcPts val="1800"/>
              </a:spcAft>
            </a:pPr>
            <a:r>
              <a:rPr lang="fr-FR" sz="1400" b="1" dirty="0">
                <a:solidFill>
                  <a:schemeClr val="tx1"/>
                </a:solidFill>
                <a:latin typeface="FranceTV Brown" panose="020B0504020101010102"/>
              </a:rPr>
              <a:t>Moteurs pour :</a:t>
            </a:r>
            <a:endParaRPr lang="fr-FR" sz="1400" dirty="0">
              <a:solidFill>
                <a:schemeClr val="tx1"/>
              </a:solidFill>
              <a:latin typeface="FranceTV Brown" panose="020B0504020101010102"/>
            </a:endParaRPr>
          </a:p>
          <a:p>
            <a:pPr marL="182563" indent="-1825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Construire la journée (voire intervenir pendant cette journée)</a:t>
            </a:r>
          </a:p>
          <a:p>
            <a:pPr marL="182563" indent="-1825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Être des sponsors du questionnaire</a:t>
            </a:r>
          </a:p>
          <a:p>
            <a:pPr marL="182563" indent="-1825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FranceTV Brown" panose="020B0504020101010102"/>
              </a:rPr>
              <a:t>Animer des ateliers préparatoires</a:t>
            </a:r>
          </a:p>
        </p:txBody>
      </p:sp>
      <p:pic>
        <p:nvPicPr>
          <p:cNvPr id="34" name="Graphique 33" descr="Loupe avec un remplissage uni">
            <a:extLst>
              <a:ext uri="{FF2B5EF4-FFF2-40B4-BE49-F238E27FC236}">
                <a16:creationId xmlns:a16="http://schemas.microsoft.com/office/drawing/2014/main" id="{C8A5E14F-EA02-5F5B-0988-26242659A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3035" y="377755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2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4BB0DD-85C1-466F-1A0A-A9A02716E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 Focus sur les intervenants externes - </a:t>
            </a:r>
            <a:r>
              <a:rPr lang="fr-FR" dirty="0">
                <a:solidFill>
                  <a:schemeClr val="bg1"/>
                </a:solidFill>
                <a:highlight>
                  <a:srgbClr val="03B0F0"/>
                </a:highlight>
              </a:rPr>
              <a:t>EXEMPLES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6C25FC87-BB6A-3404-D850-687552FEA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73928"/>
              </p:ext>
            </p:extLst>
          </p:nvPr>
        </p:nvGraphicFramePr>
        <p:xfrm>
          <a:off x="480000" y="1151069"/>
          <a:ext cx="11232000" cy="497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439924410"/>
                    </a:ext>
                  </a:extLst>
                </a:gridCol>
                <a:gridCol w="9432000">
                  <a:extLst>
                    <a:ext uri="{9D8B030D-6E8A-4147-A177-3AD203B41FA5}">
                      <a16:colId xmlns:a16="http://schemas.microsoft.com/office/drawing/2014/main" val="6258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bg1"/>
                          </a:solidFill>
                          <a:latin typeface="FranceTV Brown" panose="020B0504020101010102"/>
                        </a:rPr>
                        <a:t>Parties prenantes</a:t>
                      </a:r>
                    </a:p>
                  </a:txBody>
                  <a:tcPr>
                    <a:solidFill>
                      <a:srgbClr val="03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bg1"/>
                          </a:solidFill>
                          <a:latin typeface="FranceTV Brown" panose="020B0504020101010102"/>
                        </a:rPr>
                        <a:t>Contacts identifiés ou questions à se poser</a:t>
                      </a:r>
                    </a:p>
                  </a:txBody>
                  <a:tcPr>
                    <a:solidFill>
                      <a:srgbClr val="03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573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Témoignages de 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médias publics étrangers</a:t>
                      </a:r>
                      <a:endParaRPr lang="fr-FR" sz="1200" b="1" dirty="0">
                        <a:latin typeface="FranceTV Brown" panose="020B05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E5FFE5"/>
                          </a:highlight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RTBF, BBC, </a:t>
                      </a:r>
                      <a:r>
                        <a:rPr kumimoji="0" lang="en-CA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E5FFE5"/>
                          </a:highlight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CBC/Radio-Canada</a:t>
                      </a:r>
                      <a:endParaRPr kumimoji="0" lang="en-CA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E5FFE5"/>
                        </a:highlight>
                        <a:uLnTx/>
                        <a:uFillTx/>
                        <a:latin typeface="FranceTV Brown" panose="020B0504020101010102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Intervention en live ou via une vidéo.. </a:t>
                      </a:r>
                      <a:endParaRPr lang="fr-FR" sz="1200" dirty="0">
                        <a:latin typeface="FranceTV Brown" panose="020B050402010101010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1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Spécialistes médias</a:t>
                      </a:r>
                      <a:endParaRPr lang="fr-FR" sz="1200" b="1" dirty="0">
                        <a:latin typeface="FranceTV Brown" panose="020B05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fr-FR" sz="1200" b="0" i="0" u="sng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Exemples :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Claire Enders (Royaume-Uni)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Nathalie Saunnac Professeure Université Panthéon-Assas / Présidente du COP du Clémi (Centre pour l'Éducation aux Médias et à l'Information) / Membre du CSA (2015-2021) / Directrice du Master Médias, Communication et Sport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latin typeface="FranceTV Brown" panose="020B0504020101010102"/>
                        </a:rPr>
                        <a:t>Julia Cagé (France) : Professeure d'économie à Sciences Po. Spécialisée dans l'économie des médias et l'avenir du journalisme. Pour une intervention sur l’évolution des compétences nécessaires 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latin typeface="FranceTV Brown" panose="020B0504020101010102"/>
                        </a:rPr>
                        <a:t>Jean-Marie Charon (France) : Sociologue des médias, chercheur au CNRS, spécialiste des mutations du journalisme. Pour une intervention sur les transformations du métier de journaliste ?</a:t>
                      </a:r>
                      <a:endParaRPr kumimoji="0" lang="fr-F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ceTV Brown" panose="020B050402010101010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Directeurs d'Ecole de journalisme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r-FR" sz="1200" b="1" dirty="0">
                        <a:latin typeface="FranceTV Brown" panose="020B050402010101010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fr-FR" sz="1200" b="0" i="0" u="sng" strike="noStrike" kern="1200" cap="all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Exemples 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FranceTV Brown" panose="020B0504020101010102"/>
                        </a:rPr>
                        <a:t>Alice Antheaume, directrice de l’École de journalisme de Sciences Po, administratrice indépendante des Échos, membre du comité d’éthique de Radio France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FranceTV Brown" panose="020B0504020101010102"/>
                        </a:rPr>
                        <a:t>Arnaud Schwartz, directeur de l’institut de journalisme Bordeaux Aquitaine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FranceTV Brown" panose="020B0504020101010102"/>
                        </a:rPr>
                        <a:t>Pascal Guénée, Président de la conférence des Ecoles de journalisme</a:t>
                      </a:r>
                      <a:endParaRPr lang="fr-FR" sz="1200" dirty="0">
                        <a:latin typeface="FranceTV Brown" panose="020B050402010101010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2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latin typeface="FranceTV Brown" panose="020B0504020101010102"/>
                        </a:rPr>
                        <a:t>Autres acteurs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sng" strike="noStrike" kern="1200" cap="all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ceTV Brown" panose="020B0504020101010102"/>
                          <a:ea typeface="+mn-ea"/>
                          <a:cs typeface="+mn-cs"/>
                        </a:rPr>
                        <a:t>Exemples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FranceTV Brown" panose="020B0504020101010102"/>
                        </a:rPr>
                        <a:t>Christopher Baldelli – Président du groupe L'avenir des médias d'information et du journalisme pour Les Etats Généraux de l’information 2024 - Président-directeur général de Public Sénat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Représenter les CDD par le/la responsable du vivier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0BC0EDA-C16C-DBAA-F0FD-779647C8D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5. Prochaines étapes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E9BF57-4A4C-7E95-E88F-BFD4B1FE1D25}"/>
              </a:ext>
            </a:extLst>
          </p:cNvPr>
          <p:cNvSpPr/>
          <p:nvPr/>
        </p:nvSpPr>
        <p:spPr>
          <a:xfrm>
            <a:off x="714777" y="1281448"/>
            <a:ext cx="10269822" cy="361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FranceTV Brown" panose="020B0504020101010102"/>
              </a:rPr>
              <a:t>Organiser l’appel à volontaires </a:t>
            </a: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au sein de FTV </a:t>
            </a:r>
            <a:r>
              <a:rPr lang="fr-FR" sz="1600" b="1" dirty="0">
                <a:solidFill>
                  <a:schemeClr val="tx1"/>
                </a:solidFill>
                <a:latin typeface="FranceTV Brown" panose="020B0504020101010102"/>
              </a:rPr>
              <a:t>: les ambassadeurs </a:t>
            </a: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(si cette option est retenue)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En amont, transmettre pour chaque secteur la liste des </a:t>
            </a:r>
            <a:r>
              <a:rPr lang="fr-FR" sz="1600" b="1" dirty="0">
                <a:solidFill>
                  <a:schemeClr val="tx1"/>
                </a:solidFill>
                <a:latin typeface="FranceTV Brown" panose="020B0504020101010102"/>
              </a:rPr>
              <a:t>« volontaires » désignés pour être ambassadeurs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A l’issue de l’appel à volontaires, valider la liste des </a:t>
            </a:r>
            <a:r>
              <a:rPr lang="fr-FR" sz="1600" b="1" dirty="0">
                <a:solidFill>
                  <a:schemeClr val="tx1"/>
                </a:solidFill>
                <a:latin typeface="FranceTV Brown" panose="020B0504020101010102"/>
              </a:rPr>
              <a:t>ambassadeurs</a:t>
            </a: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 pour avoir un panel représentatif</a:t>
            </a:r>
          </a:p>
          <a:p>
            <a:pPr lvl="1"/>
            <a:endParaRPr lang="fr-FR" sz="1600" dirty="0">
              <a:solidFill>
                <a:schemeClr val="tx1"/>
              </a:solidFill>
              <a:latin typeface="FranceTV Brown" panose="020B050402010101010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FranceTV Brown" panose="020B0504020101010102"/>
              </a:rPr>
              <a:t>Questionnaire</a:t>
            </a: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 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Valider le questionnaire au niveau du Copil</a:t>
            </a:r>
          </a:p>
          <a:p>
            <a:pPr lvl="1"/>
            <a:endParaRPr lang="fr-FR" sz="1600" dirty="0">
              <a:solidFill>
                <a:schemeClr val="tx1"/>
              </a:solidFill>
              <a:latin typeface="FranceTV Brown" panose="020B050402010101010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Organiser les </a:t>
            </a:r>
            <a:r>
              <a:rPr lang="fr-FR" sz="1600" b="1" dirty="0">
                <a:solidFill>
                  <a:schemeClr val="tx1"/>
                </a:solidFill>
                <a:latin typeface="FranceTV Brown" panose="020B0504020101010102"/>
              </a:rPr>
              <a:t>ateliers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 préparatoires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(dont des ateliers guidés pour accompagner le questionnaire)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anceTV Brown" panose="020B050402010101010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Nourrir la liste des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intervenants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ceTV Brown" panose="020B0504020101010102"/>
                <a:ea typeface="+mn-ea"/>
                <a:cs typeface="+mn-cs"/>
              </a:rPr>
              <a:t> internes et externes potentiels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ceTV Brown" panose="020B0504020101010102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Identifier les </a:t>
            </a:r>
            <a:r>
              <a:rPr lang="fr-FR" sz="1600" b="1" dirty="0">
                <a:solidFill>
                  <a:schemeClr val="tx1"/>
                </a:solidFill>
                <a:latin typeface="FranceTV Brown" panose="020B0504020101010102"/>
              </a:rPr>
              <a:t>thèmes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ceTV Brown" panose="020B0504020101010102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anceTV Brown" panose="020B050402010101010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anceTV Brown" panose="020B0504020101010102"/>
              </a:rPr>
              <a:t>Planifier les </a:t>
            </a:r>
            <a:r>
              <a:rPr lang="fr-FR" sz="1600" b="1" dirty="0">
                <a:solidFill>
                  <a:schemeClr val="tx1"/>
                </a:solidFill>
                <a:latin typeface="FranceTV Brown" panose="020B0504020101010102"/>
              </a:rPr>
              <a:t>prochains Copil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ceTV Brown" panose="020B0504020101010102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anceTV Brown" panose="020B0504020101010102"/>
            </a:endParaRPr>
          </a:p>
        </p:txBody>
      </p:sp>
    </p:spTree>
    <p:extLst>
      <p:ext uri="{BB962C8B-B14F-4D97-AF65-F5344CB8AC3E}">
        <p14:creationId xmlns:p14="http://schemas.microsoft.com/office/powerpoint/2010/main" val="345130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2A547B-477D-3309-90C8-1950631A88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684" y="1967736"/>
            <a:ext cx="4555773" cy="646331"/>
          </a:xfrm>
        </p:spPr>
        <p:txBody>
          <a:bodyPr/>
          <a:lstStyle/>
          <a:p>
            <a:r>
              <a:rPr lang="fr-FR" sz="4000" dirty="0">
                <a:solidFill>
                  <a:srgbClr val="F4948C"/>
                </a:solidFill>
              </a:rPr>
              <a:t>6. Annexes</a:t>
            </a:r>
          </a:p>
        </p:txBody>
      </p:sp>
    </p:spTree>
    <p:extLst>
      <p:ext uri="{BB962C8B-B14F-4D97-AF65-F5344CB8AC3E}">
        <p14:creationId xmlns:p14="http://schemas.microsoft.com/office/powerpoint/2010/main" val="369698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59">
            <a:extLst>
              <a:ext uri="{FF2B5EF4-FFF2-40B4-BE49-F238E27FC236}">
                <a16:creationId xmlns:a16="http://schemas.microsoft.com/office/drawing/2014/main" id="{1262EAEB-5695-D049-939B-E6B9606A9DD9}"/>
              </a:ext>
            </a:extLst>
          </p:cNvPr>
          <p:cNvSpPr txBox="1">
            <a:spLocks/>
          </p:cNvSpPr>
          <p:nvPr/>
        </p:nvSpPr>
        <p:spPr>
          <a:xfrm>
            <a:off x="5365528" y="633567"/>
            <a:ext cx="7308062" cy="4746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4400" b="1" i="0" kern="1200">
                <a:solidFill>
                  <a:srgbClr val="F3948C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algn="l" defTabSz="914400" rtl="0" eaLnBrk="1" latinLnBrk="0" hangingPunct="1">
              <a:defRPr sz="4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4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4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4400" kern="1200">
                <a:solidFill>
                  <a:schemeClr val="tx1"/>
                </a:solidFill>
                <a:latin typeface="Brown" pitchFamily="2" charset="77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1200" cap="none" spc="0" normalizeH="0" baseline="0" noProof="0" dirty="0">
                <a:ln>
                  <a:noFill/>
                </a:ln>
                <a:solidFill>
                  <a:srgbClr val="F5C2C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</a:rPr>
              <a:t>Famille: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3948C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Journalisme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3948C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</a:rPr>
              <a:t> </a:t>
            </a:r>
          </a:p>
        </p:txBody>
      </p:sp>
      <p:pic>
        <p:nvPicPr>
          <p:cNvPr id="21" name="pasted-image.pdf" descr="pasted-image.pdf">
            <a:extLst>
              <a:ext uri="{FF2B5EF4-FFF2-40B4-BE49-F238E27FC236}">
                <a16:creationId xmlns:a16="http://schemas.microsoft.com/office/drawing/2014/main" id="{B2B71DAC-E14F-5B4E-8943-06D260E27C4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1" y="3156283"/>
            <a:ext cx="3338293" cy="57132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Forme libre : forme 8">
            <a:extLst>
              <a:ext uri="{FF2B5EF4-FFF2-40B4-BE49-F238E27FC236}">
                <a16:creationId xmlns:a16="http://schemas.microsoft.com/office/drawing/2014/main" id="{B375D828-CD89-5640-8EC5-9880C340F056}"/>
              </a:ext>
            </a:extLst>
          </p:cNvPr>
          <p:cNvSpPr/>
          <p:nvPr/>
        </p:nvSpPr>
        <p:spPr>
          <a:xfrm flipH="1">
            <a:off x="11922000" y="3234391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grpSp>
        <p:nvGrpSpPr>
          <p:cNvPr id="22" name="Graphique 4">
            <a:extLst>
              <a:ext uri="{FF2B5EF4-FFF2-40B4-BE49-F238E27FC236}">
                <a16:creationId xmlns:a16="http://schemas.microsoft.com/office/drawing/2014/main" id="{3B7DA66D-F002-3844-B42E-8B6699C28360}"/>
              </a:ext>
            </a:extLst>
          </p:cNvPr>
          <p:cNvGrpSpPr/>
          <p:nvPr/>
        </p:nvGrpSpPr>
        <p:grpSpPr>
          <a:xfrm>
            <a:off x="2625448" y="4407546"/>
            <a:ext cx="1168995" cy="1133890"/>
            <a:chOff x="3840457" y="6054942"/>
            <a:chExt cx="2574846" cy="2574846"/>
          </a:xfrm>
        </p:grpSpPr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116A346D-B489-A648-AD5C-9D2821FE6081}"/>
                </a:ext>
              </a:extLst>
            </p:cNvPr>
            <p:cNvSpPr/>
            <p:nvPr/>
          </p:nvSpPr>
          <p:spPr>
            <a:xfrm>
              <a:off x="3840457" y="6054942"/>
              <a:ext cx="2574846" cy="2574846"/>
            </a:xfrm>
            <a:custGeom>
              <a:avLst/>
              <a:gdLst>
                <a:gd name="connsiteX0" fmla="*/ 2574846 w 2574846"/>
                <a:gd name="connsiteY0" fmla="*/ 1287423 h 2574846"/>
                <a:gd name="connsiteX1" fmla="*/ 1287423 w 2574846"/>
                <a:gd name="connsiteY1" fmla="*/ 2574846 h 2574846"/>
                <a:gd name="connsiteX2" fmla="*/ 0 w 2574846"/>
                <a:gd name="connsiteY2" fmla="*/ 1287423 h 2574846"/>
                <a:gd name="connsiteX3" fmla="*/ 1287423 w 2574846"/>
                <a:gd name="connsiteY3" fmla="*/ 0 h 2574846"/>
                <a:gd name="connsiteX4" fmla="*/ 2574846 w 2574846"/>
                <a:gd name="connsiteY4" fmla="*/ 1287423 h 25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846" h="2574846">
                  <a:moveTo>
                    <a:pt x="2574846" y="1287423"/>
                  </a:moveTo>
                  <a:cubicBezTo>
                    <a:pt x="2574846" y="1998447"/>
                    <a:pt x="1998447" y="2574846"/>
                    <a:pt x="1287423" y="2574846"/>
                  </a:cubicBezTo>
                  <a:cubicBezTo>
                    <a:pt x="576399" y="2574846"/>
                    <a:pt x="0" y="1998447"/>
                    <a:pt x="0" y="1287423"/>
                  </a:cubicBezTo>
                  <a:cubicBezTo>
                    <a:pt x="0" y="576399"/>
                    <a:pt x="576399" y="0"/>
                    <a:pt x="1287423" y="0"/>
                  </a:cubicBezTo>
                  <a:cubicBezTo>
                    <a:pt x="1998447" y="0"/>
                    <a:pt x="2574846" y="576399"/>
                    <a:pt x="2574846" y="1287423"/>
                  </a:cubicBezTo>
                  <a:close/>
                </a:path>
              </a:pathLst>
            </a:custGeom>
            <a:solidFill>
              <a:srgbClr val="AFDFF9"/>
            </a:solidFill>
            <a:ln w="762000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ED0FAE0A-315B-804F-B54C-7F24FF1752DF}"/>
                </a:ext>
              </a:extLst>
            </p:cNvPr>
            <p:cNvSpPr/>
            <p:nvPr/>
          </p:nvSpPr>
          <p:spPr>
            <a:xfrm>
              <a:off x="4624106" y="6838593"/>
              <a:ext cx="1007548" cy="1007548"/>
            </a:xfrm>
            <a:custGeom>
              <a:avLst/>
              <a:gdLst>
                <a:gd name="connsiteX0" fmla="*/ 1007549 w 1007548"/>
                <a:gd name="connsiteY0" fmla="*/ 503774 h 1007548"/>
                <a:gd name="connsiteX1" fmla="*/ 503775 w 1007548"/>
                <a:gd name="connsiteY1" fmla="*/ 1007548 h 1007548"/>
                <a:gd name="connsiteX2" fmla="*/ 0 w 1007548"/>
                <a:gd name="connsiteY2" fmla="*/ 503774 h 1007548"/>
                <a:gd name="connsiteX3" fmla="*/ 503775 w 1007548"/>
                <a:gd name="connsiteY3" fmla="*/ 0 h 1007548"/>
                <a:gd name="connsiteX4" fmla="*/ 1007549 w 1007548"/>
                <a:gd name="connsiteY4" fmla="*/ 503774 h 100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48" h="1007548">
                  <a:moveTo>
                    <a:pt x="1007549" y="503774"/>
                  </a:moveTo>
                  <a:cubicBezTo>
                    <a:pt x="1007549" y="782001"/>
                    <a:pt x="782001" y="1007548"/>
                    <a:pt x="503775" y="1007548"/>
                  </a:cubicBezTo>
                  <a:cubicBezTo>
                    <a:pt x="225548" y="1007548"/>
                    <a:pt x="0" y="782001"/>
                    <a:pt x="0" y="503774"/>
                  </a:cubicBezTo>
                  <a:cubicBezTo>
                    <a:pt x="0" y="225548"/>
                    <a:pt x="225548" y="0"/>
                    <a:pt x="503775" y="0"/>
                  </a:cubicBezTo>
                  <a:cubicBezTo>
                    <a:pt x="782001" y="0"/>
                    <a:pt x="1007549" y="225548"/>
                    <a:pt x="1007549" y="503774"/>
                  </a:cubicBezTo>
                  <a:close/>
                </a:path>
              </a:pathLst>
            </a:custGeom>
            <a:solidFill>
              <a:srgbClr val="FFFFF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2E9C5CF7-50A0-CD4E-9190-91360979A008}"/>
                </a:ext>
              </a:extLst>
            </p:cNvPr>
            <p:cNvSpPr/>
            <p:nvPr/>
          </p:nvSpPr>
          <p:spPr>
            <a:xfrm>
              <a:off x="4268007" y="6482495"/>
              <a:ext cx="1719739" cy="1719739"/>
            </a:xfrm>
            <a:custGeom>
              <a:avLst/>
              <a:gdLst>
                <a:gd name="connsiteX0" fmla="*/ 1719740 w 1719739"/>
                <a:gd name="connsiteY0" fmla="*/ 859870 h 1719739"/>
                <a:gd name="connsiteX1" fmla="*/ 859870 w 1719739"/>
                <a:gd name="connsiteY1" fmla="*/ 1719740 h 1719739"/>
                <a:gd name="connsiteX2" fmla="*/ 0 w 1719739"/>
                <a:gd name="connsiteY2" fmla="*/ 859870 h 1719739"/>
                <a:gd name="connsiteX3" fmla="*/ 859870 w 1719739"/>
                <a:gd name="connsiteY3" fmla="*/ 0 h 1719739"/>
                <a:gd name="connsiteX4" fmla="*/ 1719740 w 1719739"/>
                <a:gd name="connsiteY4" fmla="*/ 859870 h 171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39" h="1719739">
                  <a:moveTo>
                    <a:pt x="1719740" y="859870"/>
                  </a:moveTo>
                  <a:cubicBezTo>
                    <a:pt x="1719740" y="1334763"/>
                    <a:pt x="1334763" y="1719740"/>
                    <a:pt x="859870" y="1719740"/>
                  </a:cubicBezTo>
                  <a:cubicBezTo>
                    <a:pt x="384977" y="1719740"/>
                    <a:pt x="0" y="1334763"/>
                    <a:pt x="0" y="859870"/>
                  </a:cubicBezTo>
                  <a:cubicBezTo>
                    <a:pt x="0" y="384977"/>
                    <a:pt x="384977" y="0"/>
                    <a:pt x="859870" y="0"/>
                  </a:cubicBezTo>
                  <a:cubicBezTo>
                    <a:pt x="1334763" y="0"/>
                    <a:pt x="1719740" y="384977"/>
                    <a:pt x="1719740" y="859870"/>
                  </a:cubicBezTo>
                  <a:close/>
                </a:path>
              </a:pathLst>
            </a:custGeom>
            <a:noFill/>
            <a:ln w="25560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C95627F-DF3F-4348-BFC0-A9F6E8338EAB}"/>
              </a:ext>
            </a:extLst>
          </p:cNvPr>
          <p:cNvGrpSpPr/>
          <p:nvPr/>
        </p:nvGrpSpPr>
        <p:grpSpPr>
          <a:xfrm>
            <a:off x="2533886" y="1786924"/>
            <a:ext cx="328095" cy="328095"/>
            <a:chOff x="4582677" y="3054759"/>
            <a:chExt cx="488291" cy="488291"/>
          </a:xfrm>
        </p:grpSpPr>
        <p:sp>
          <p:nvSpPr>
            <p:cNvPr id="27" name="Graphique 4">
              <a:extLst>
                <a:ext uri="{FF2B5EF4-FFF2-40B4-BE49-F238E27FC236}">
                  <a16:creationId xmlns:a16="http://schemas.microsoft.com/office/drawing/2014/main" id="{50AC58BE-5FC8-7C42-8FDF-F4481F20BC04}"/>
                </a:ext>
              </a:extLst>
            </p:cNvPr>
            <p:cNvSpPr/>
            <p:nvPr/>
          </p:nvSpPr>
          <p:spPr>
            <a:xfrm>
              <a:off x="4582677" y="3054759"/>
              <a:ext cx="488291" cy="488291"/>
            </a:xfrm>
            <a:custGeom>
              <a:avLst/>
              <a:gdLst>
                <a:gd name="connsiteX0" fmla="*/ 488292 w 488291"/>
                <a:gd name="connsiteY0" fmla="*/ 244146 h 488291"/>
                <a:gd name="connsiteX1" fmla="*/ 244146 w 488291"/>
                <a:gd name="connsiteY1" fmla="*/ 488292 h 488291"/>
                <a:gd name="connsiteX2" fmla="*/ 0 w 488291"/>
                <a:gd name="connsiteY2" fmla="*/ 244146 h 488291"/>
                <a:gd name="connsiteX3" fmla="*/ 244146 w 488291"/>
                <a:gd name="connsiteY3" fmla="*/ 0 h 488291"/>
                <a:gd name="connsiteX4" fmla="*/ 488292 w 488291"/>
                <a:gd name="connsiteY4" fmla="*/ 244146 h 48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91" h="488291">
                  <a:moveTo>
                    <a:pt x="488292" y="244146"/>
                  </a:moveTo>
                  <a:cubicBezTo>
                    <a:pt x="488292" y="378984"/>
                    <a:pt x="378984" y="488292"/>
                    <a:pt x="244146" y="488292"/>
                  </a:cubicBezTo>
                  <a:cubicBezTo>
                    <a:pt x="109308" y="488292"/>
                    <a:pt x="0" y="378984"/>
                    <a:pt x="0" y="244146"/>
                  </a:cubicBezTo>
                  <a:cubicBezTo>
                    <a:pt x="0" y="109308"/>
                    <a:pt x="109308" y="0"/>
                    <a:pt x="244146" y="0"/>
                  </a:cubicBezTo>
                  <a:cubicBezTo>
                    <a:pt x="378984" y="0"/>
                    <a:pt x="488292" y="109308"/>
                    <a:pt x="488292" y="244146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1860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raphique 4">
              <a:extLst>
                <a:ext uri="{FF2B5EF4-FFF2-40B4-BE49-F238E27FC236}">
                  <a16:creationId xmlns:a16="http://schemas.microsoft.com/office/drawing/2014/main" id="{C43C09A6-4D10-3E4E-8211-E611D21691B2}"/>
                </a:ext>
              </a:extLst>
            </p:cNvPr>
            <p:cNvSpPr/>
            <p:nvPr/>
          </p:nvSpPr>
          <p:spPr>
            <a:xfrm>
              <a:off x="4636270" y="3108352"/>
              <a:ext cx="381105" cy="381105"/>
            </a:xfrm>
            <a:custGeom>
              <a:avLst/>
              <a:gdLst>
                <a:gd name="connsiteX0" fmla="*/ 381106 w 381105"/>
                <a:gd name="connsiteY0" fmla="*/ 190553 h 381105"/>
                <a:gd name="connsiteX1" fmla="*/ 190553 w 381105"/>
                <a:gd name="connsiteY1" fmla="*/ 381106 h 381105"/>
                <a:gd name="connsiteX2" fmla="*/ 0 w 381105"/>
                <a:gd name="connsiteY2" fmla="*/ 190553 h 381105"/>
                <a:gd name="connsiteX3" fmla="*/ 190553 w 381105"/>
                <a:gd name="connsiteY3" fmla="*/ 0 h 381105"/>
                <a:gd name="connsiteX4" fmla="*/ 381106 w 381105"/>
                <a:gd name="connsiteY4" fmla="*/ 190553 h 3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05" h="381105">
                  <a:moveTo>
                    <a:pt x="381106" y="190553"/>
                  </a:moveTo>
                  <a:cubicBezTo>
                    <a:pt x="381106" y="295792"/>
                    <a:pt x="295793" y="381106"/>
                    <a:pt x="190553" y="381106"/>
                  </a:cubicBezTo>
                  <a:cubicBezTo>
                    <a:pt x="85314" y="381106"/>
                    <a:pt x="0" y="295792"/>
                    <a:pt x="0" y="190553"/>
                  </a:cubicBezTo>
                  <a:cubicBezTo>
                    <a:pt x="0" y="85313"/>
                    <a:pt x="85314" y="0"/>
                    <a:pt x="190553" y="0"/>
                  </a:cubicBezTo>
                  <a:cubicBezTo>
                    <a:pt x="295793" y="0"/>
                    <a:pt x="381106" y="85313"/>
                    <a:pt x="381106" y="190553"/>
                  </a:cubicBezTo>
                  <a:close/>
                </a:path>
              </a:pathLst>
            </a:custGeom>
            <a:solidFill>
              <a:srgbClr val="FCEAE5"/>
            </a:solidFill>
            <a:ln w="4247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Graphique 4">
            <a:extLst>
              <a:ext uri="{FF2B5EF4-FFF2-40B4-BE49-F238E27FC236}">
                <a16:creationId xmlns:a16="http://schemas.microsoft.com/office/drawing/2014/main" id="{632A30CA-57D0-E043-8E0C-FDEA9F212AAB}"/>
              </a:ext>
            </a:extLst>
          </p:cNvPr>
          <p:cNvSpPr/>
          <p:nvPr/>
        </p:nvSpPr>
        <p:spPr>
          <a:xfrm>
            <a:off x="2545305" y="1042542"/>
            <a:ext cx="211261" cy="211261"/>
          </a:xfrm>
          <a:custGeom>
            <a:avLst/>
            <a:gdLst>
              <a:gd name="connsiteX0" fmla="*/ 314412 w 314412"/>
              <a:gd name="connsiteY0" fmla="*/ 157206 h 314412"/>
              <a:gd name="connsiteX1" fmla="*/ 157206 w 314412"/>
              <a:gd name="connsiteY1" fmla="*/ 314412 h 314412"/>
              <a:gd name="connsiteX2" fmla="*/ 0 w 314412"/>
              <a:gd name="connsiteY2" fmla="*/ 157206 h 314412"/>
              <a:gd name="connsiteX3" fmla="*/ 157206 w 314412"/>
              <a:gd name="connsiteY3" fmla="*/ 0 h 314412"/>
              <a:gd name="connsiteX4" fmla="*/ 314412 w 314412"/>
              <a:gd name="connsiteY4" fmla="*/ 157206 h 3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12" h="314412">
                <a:moveTo>
                  <a:pt x="314412" y="157206"/>
                </a:moveTo>
                <a:cubicBezTo>
                  <a:pt x="314412" y="244029"/>
                  <a:pt x="244029" y="314412"/>
                  <a:pt x="157206" y="314412"/>
                </a:cubicBezTo>
                <a:cubicBezTo>
                  <a:pt x="70383" y="314412"/>
                  <a:pt x="0" y="244029"/>
                  <a:pt x="0" y="157206"/>
                </a:cubicBezTo>
                <a:cubicBezTo>
                  <a:pt x="0" y="70384"/>
                  <a:pt x="70383" y="0"/>
                  <a:pt x="157206" y="0"/>
                </a:cubicBezTo>
                <a:cubicBezTo>
                  <a:pt x="244029" y="0"/>
                  <a:pt x="314412" y="70384"/>
                  <a:pt x="314412" y="157206"/>
                </a:cubicBezTo>
                <a:close/>
              </a:path>
            </a:pathLst>
          </a:custGeom>
          <a:solidFill>
            <a:srgbClr val="E76762">
              <a:alpha val="70000"/>
            </a:srgbClr>
          </a:solidFill>
          <a:ln w="91782" cap="flat">
            <a:solidFill>
              <a:srgbClr val="D1E3F7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Graphique 4">
            <a:extLst>
              <a:ext uri="{FF2B5EF4-FFF2-40B4-BE49-F238E27FC236}">
                <a16:creationId xmlns:a16="http://schemas.microsoft.com/office/drawing/2014/main" id="{0663E8BD-CBE3-1D4B-BF67-F1BD63D41E4C}"/>
              </a:ext>
            </a:extLst>
          </p:cNvPr>
          <p:cNvSpPr/>
          <p:nvPr/>
        </p:nvSpPr>
        <p:spPr>
          <a:xfrm>
            <a:off x="3446346" y="2755018"/>
            <a:ext cx="187254" cy="187254"/>
          </a:xfrm>
          <a:custGeom>
            <a:avLst/>
            <a:gdLst>
              <a:gd name="connsiteX0" fmla="*/ 278684 w 278683"/>
              <a:gd name="connsiteY0" fmla="*/ 139342 h 278683"/>
              <a:gd name="connsiteX1" fmla="*/ 139342 w 278683"/>
              <a:gd name="connsiteY1" fmla="*/ 278684 h 278683"/>
              <a:gd name="connsiteX2" fmla="*/ 0 w 278683"/>
              <a:gd name="connsiteY2" fmla="*/ 139342 h 278683"/>
              <a:gd name="connsiteX3" fmla="*/ 139342 w 278683"/>
              <a:gd name="connsiteY3" fmla="*/ 0 h 278683"/>
              <a:gd name="connsiteX4" fmla="*/ 278684 w 278683"/>
              <a:gd name="connsiteY4" fmla="*/ 139342 h 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83" h="278683">
                <a:moveTo>
                  <a:pt x="278684" y="139342"/>
                </a:moveTo>
                <a:cubicBezTo>
                  <a:pt x="278684" y="216298"/>
                  <a:pt x="216298" y="278684"/>
                  <a:pt x="139342" y="278684"/>
                </a:cubicBezTo>
                <a:cubicBezTo>
                  <a:pt x="62386" y="278684"/>
                  <a:pt x="0" y="216298"/>
                  <a:pt x="0" y="139342"/>
                </a:cubicBezTo>
                <a:cubicBezTo>
                  <a:pt x="0" y="62386"/>
                  <a:pt x="62386" y="0"/>
                  <a:pt x="139342" y="0"/>
                </a:cubicBezTo>
                <a:cubicBezTo>
                  <a:pt x="216298" y="0"/>
                  <a:pt x="278684" y="62386"/>
                  <a:pt x="278684" y="139342"/>
                </a:cubicBezTo>
                <a:close/>
              </a:path>
            </a:pathLst>
          </a:custGeom>
          <a:solidFill>
            <a:srgbClr val="AFDFF9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Graphique 4">
            <a:extLst>
              <a:ext uri="{FF2B5EF4-FFF2-40B4-BE49-F238E27FC236}">
                <a16:creationId xmlns:a16="http://schemas.microsoft.com/office/drawing/2014/main" id="{382B6482-C9D1-0947-ADD4-D538E43014DA}"/>
              </a:ext>
            </a:extLst>
          </p:cNvPr>
          <p:cNvSpPr/>
          <p:nvPr/>
        </p:nvSpPr>
        <p:spPr>
          <a:xfrm>
            <a:off x="1064809" y="2236330"/>
            <a:ext cx="94427" cy="94427"/>
          </a:xfrm>
          <a:custGeom>
            <a:avLst/>
            <a:gdLst>
              <a:gd name="connsiteX0" fmla="*/ 140533 w 140532"/>
              <a:gd name="connsiteY0" fmla="*/ 70266 h 140532"/>
              <a:gd name="connsiteX1" fmla="*/ 70267 w 140532"/>
              <a:gd name="connsiteY1" fmla="*/ 140533 h 140532"/>
              <a:gd name="connsiteX2" fmla="*/ 0 w 140532"/>
              <a:gd name="connsiteY2" fmla="*/ 70266 h 140532"/>
              <a:gd name="connsiteX3" fmla="*/ 70267 w 140532"/>
              <a:gd name="connsiteY3" fmla="*/ 0 h 140532"/>
              <a:gd name="connsiteX4" fmla="*/ 140533 w 140532"/>
              <a:gd name="connsiteY4" fmla="*/ 70266 h 1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32" h="140532">
                <a:moveTo>
                  <a:pt x="140533" y="70266"/>
                </a:moveTo>
                <a:cubicBezTo>
                  <a:pt x="140533" y="109074"/>
                  <a:pt x="109073" y="140533"/>
                  <a:pt x="70267" y="140533"/>
                </a:cubicBezTo>
                <a:cubicBezTo>
                  <a:pt x="31459" y="140533"/>
                  <a:pt x="0" y="109074"/>
                  <a:pt x="0" y="70266"/>
                </a:cubicBezTo>
                <a:cubicBezTo>
                  <a:pt x="0" y="31459"/>
                  <a:pt x="31460" y="0"/>
                  <a:pt x="70267" y="0"/>
                </a:cubicBezTo>
                <a:cubicBezTo>
                  <a:pt x="109074" y="0"/>
                  <a:pt x="140533" y="31460"/>
                  <a:pt x="140533" y="70266"/>
                </a:cubicBezTo>
                <a:close/>
              </a:path>
            </a:pathLst>
          </a:custGeom>
          <a:solidFill>
            <a:srgbClr val="91D3EC">
              <a:alpha val="70000"/>
            </a:srgbClr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Graphique 4">
            <a:extLst>
              <a:ext uri="{FF2B5EF4-FFF2-40B4-BE49-F238E27FC236}">
                <a16:creationId xmlns:a16="http://schemas.microsoft.com/office/drawing/2014/main" id="{1FB8B059-30DE-AF4E-825F-3D2EB10EFD8A}"/>
              </a:ext>
            </a:extLst>
          </p:cNvPr>
          <p:cNvSpPr/>
          <p:nvPr/>
        </p:nvSpPr>
        <p:spPr>
          <a:xfrm>
            <a:off x="1989442" y="4508464"/>
            <a:ext cx="116834" cy="116834"/>
          </a:xfrm>
          <a:custGeom>
            <a:avLst/>
            <a:gdLst>
              <a:gd name="connsiteX0" fmla="*/ 173880 w 173879"/>
              <a:gd name="connsiteY0" fmla="*/ 86940 h 173879"/>
              <a:gd name="connsiteX1" fmla="*/ 86940 w 173879"/>
              <a:gd name="connsiteY1" fmla="*/ 173879 h 173879"/>
              <a:gd name="connsiteX2" fmla="*/ 0 w 173879"/>
              <a:gd name="connsiteY2" fmla="*/ 86940 h 173879"/>
              <a:gd name="connsiteX3" fmla="*/ 86940 w 173879"/>
              <a:gd name="connsiteY3" fmla="*/ 0 h 173879"/>
              <a:gd name="connsiteX4" fmla="*/ 173880 w 173879"/>
              <a:gd name="connsiteY4" fmla="*/ 86940 h 17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79" h="173879">
                <a:moveTo>
                  <a:pt x="173880" y="86940"/>
                </a:moveTo>
                <a:cubicBezTo>
                  <a:pt x="173880" y="134955"/>
                  <a:pt x="134956" y="173879"/>
                  <a:pt x="86940" y="173879"/>
                </a:cubicBezTo>
                <a:cubicBezTo>
                  <a:pt x="38925" y="173879"/>
                  <a:pt x="0" y="134955"/>
                  <a:pt x="0" y="86940"/>
                </a:cubicBezTo>
                <a:cubicBezTo>
                  <a:pt x="0" y="38924"/>
                  <a:pt x="38925" y="0"/>
                  <a:pt x="86940" y="0"/>
                </a:cubicBezTo>
                <a:cubicBezTo>
                  <a:pt x="134956" y="0"/>
                  <a:pt x="173880" y="38924"/>
                  <a:pt x="173880" y="86940"/>
                </a:cubicBezTo>
                <a:close/>
              </a:path>
            </a:pathLst>
          </a:custGeom>
          <a:solidFill>
            <a:srgbClr val="ED897F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C93C1DB-99AF-AB4E-84BE-EF9812BF2DE1}"/>
              </a:ext>
            </a:extLst>
          </p:cNvPr>
          <p:cNvGrpSpPr/>
          <p:nvPr/>
        </p:nvGrpSpPr>
        <p:grpSpPr>
          <a:xfrm>
            <a:off x="25998" y="1128303"/>
            <a:ext cx="1719794" cy="562990"/>
            <a:chOff x="631259" y="1394566"/>
            <a:chExt cx="1855502" cy="607408"/>
          </a:xfrm>
        </p:grpSpPr>
        <p:sp>
          <p:nvSpPr>
            <p:cNvPr id="34" name="Graphique 4">
              <a:extLst>
                <a:ext uri="{FF2B5EF4-FFF2-40B4-BE49-F238E27FC236}">
                  <a16:creationId xmlns:a16="http://schemas.microsoft.com/office/drawing/2014/main" id="{73AB7DD8-654C-0643-B026-420383C0389C}"/>
                </a:ext>
              </a:extLst>
            </p:cNvPr>
            <p:cNvSpPr/>
            <p:nvPr/>
          </p:nvSpPr>
          <p:spPr>
            <a:xfrm>
              <a:off x="652697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raphique 4">
              <a:extLst>
                <a:ext uri="{FF2B5EF4-FFF2-40B4-BE49-F238E27FC236}">
                  <a16:creationId xmlns:a16="http://schemas.microsoft.com/office/drawing/2014/main" id="{34C74A53-A639-E445-88C7-042D81021F36}"/>
                </a:ext>
              </a:extLst>
            </p:cNvPr>
            <p:cNvSpPr/>
            <p:nvPr/>
          </p:nvSpPr>
          <p:spPr>
            <a:xfrm>
              <a:off x="831339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raphique 4">
              <a:extLst>
                <a:ext uri="{FF2B5EF4-FFF2-40B4-BE49-F238E27FC236}">
                  <a16:creationId xmlns:a16="http://schemas.microsoft.com/office/drawing/2014/main" id="{CEFE5D7B-5EFD-4E41-BFF9-B46F87E191FA}"/>
                </a:ext>
              </a:extLst>
            </p:cNvPr>
            <p:cNvSpPr/>
            <p:nvPr/>
          </p:nvSpPr>
          <p:spPr>
            <a:xfrm>
              <a:off x="1011172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raphique 4">
              <a:extLst>
                <a:ext uri="{FF2B5EF4-FFF2-40B4-BE49-F238E27FC236}">
                  <a16:creationId xmlns:a16="http://schemas.microsoft.com/office/drawing/2014/main" id="{B9051A70-033B-6646-90A5-30C448F39114}"/>
                </a:ext>
              </a:extLst>
            </p:cNvPr>
            <p:cNvSpPr/>
            <p:nvPr/>
          </p:nvSpPr>
          <p:spPr>
            <a:xfrm>
              <a:off x="1189816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raphique 4">
              <a:extLst>
                <a:ext uri="{FF2B5EF4-FFF2-40B4-BE49-F238E27FC236}">
                  <a16:creationId xmlns:a16="http://schemas.microsoft.com/office/drawing/2014/main" id="{634BC64E-547F-2146-8C63-BB24F66186FF}"/>
                </a:ext>
              </a:extLst>
            </p:cNvPr>
            <p:cNvSpPr/>
            <p:nvPr/>
          </p:nvSpPr>
          <p:spPr>
            <a:xfrm>
              <a:off x="1368459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raphique 4">
              <a:extLst>
                <a:ext uri="{FF2B5EF4-FFF2-40B4-BE49-F238E27FC236}">
                  <a16:creationId xmlns:a16="http://schemas.microsoft.com/office/drawing/2014/main" id="{0B402728-F415-5940-A326-A7544D26927F}"/>
                </a:ext>
              </a:extLst>
            </p:cNvPr>
            <p:cNvSpPr/>
            <p:nvPr/>
          </p:nvSpPr>
          <p:spPr>
            <a:xfrm>
              <a:off x="1548292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raphique 4">
              <a:extLst>
                <a:ext uri="{FF2B5EF4-FFF2-40B4-BE49-F238E27FC236}">
                  <a16:creationId xmlns:a16="http://schemas.microsoft.com/office/drawing/2014/main" id="{98D0A882-7471-204A-B9CC-B218936FEE75}"/>
                </a:ext>
              </a:extLst>
            </p:cNvPr>
            <p:cNvSpPr/>
            <p:nvPr/>
          </p:nvSpPr>
          <p:spPr>
            <a:xfrm>
              <a:off x="1726935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raphique 4">
              <a:extLst>
                <a:ext uri="{FF2B5EF4-FFF2-40B4-BE49-F238E27FC236}">
                  <a16:creationId xmlns:a16="http://schemas.microsoft.com/office/drawing/2014/main" id="{1CAA84C5-AD09-6949-BC50-02CC5FADCDFD}"/>
                </a:ext>
              </a:extLst>
            </p:cNvPr>
            <p:cNvSpPr/>
            <p:nvPr/>
          </p:nvSpPr>
          <p:spPr>
            <a:xfrm>
              <a:off x="1906768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raphique 4">
              <a:extLst>
                <a:ext uri="{FF2B5EF4-FFF2-40B4-BE49-F238E27FC236}">
                  <a16:creationId xmlns:a16="http://schemas.microsoft.com/office/drawing/2014/main" id="{C8F26E61-F48F-8F4B-A5A4-AB7BC4C90F80}"/>
                </a:ext>
              </a:extLst>
            </p:cNvPr>
            <p:cNvSpPr/>
            <p:nvPr/>
          </p:nvSpPr>
          <p:spPr>
            <a:xfrm>
              <a:off x="2085410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raphique 4">
              <a:extLst>
                <a:ext uri="{FF2B5EF4-FFF2-40B4-BE49-F238E27FC236}">
                  <a16:creationId xmlns:a16="http://schemas.microsoft.com/office/drawing/2014/main" id="{0B307329-2219-6743-B620-281AD0329945}"/>
                </a:ext>
              </a:extLst>
            </p:cNvPr>
            <p:cNvSpPr/>
            <p:nvPr/>
          </p:nvSpPr>
          <p:spPr>
            <a:xfrm>
              <a:off x="2265245" y="1394566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raphique 4">
              <a:extLst>
                <a:ext uri="{FF2B5EF4-FFF2-40B4-BE49-F238E27FC236}">
                  <a16:creationId xmlns:a16="http://schemas.microsoft.com/office/drawing/2014/main" id="{D730A49E-A996-034E-A646-20B75CB2F6E6}"/>
                </a:ext>
              </a:extLst>
            </p:cNvPr>
            <p:cNvSpPr/>
            <p:nvPr/>
          </p:nvSpPr>
          <p:spPr>
            <a:xfrm>
              <a:off x="2443887" y="13945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5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5"/>
                    <a:pt x="21437" y="42875"/>
                  </a:cubicBezTo>
                  <a:cubicBezTo>
                    <a:pt x="9598" y="42875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raphique 4">
              <a:extLst>
                <a:ext uri="{FF2B5EF4-FFF2-40B4-BE49-F238E27FC236}">
                  <a16:creationId xmlns:a16="http://schemas.microsoft.com/office/drawing/2014/main" id="{558EE42E-902F-AA4B-AFC3-26CB0627840F}"/>
                </a:ext>
              </a:extLst>
            </p:cNvPr>
            <p:cNvSpPr/>
            <p:nvPr/>
          </p:nvSpPr>
          <p:spPr>
            <a:xfrm>
              <a:off x="645551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raphique 4">
              <a:extLst>
                <a:ext uri="{FF2B5EF4-FFF2-40B4-BE49-F238E27FC236}">
                  <a16:creationId xmlns:a16="http://schemas.microsoft.com/office/drawing/2014/main" id="{2C6FE17B-8793-FA4F-BB94-5B37D788F71E}"/>
                </a:ext>
              </a:extLst>
            </p:cNvPr>
            <p:cNvSpPr/>
            <p:nvPr/>
          </p:nvSpPr>
          <p:spPr>
            <a:xfrm>
              <a:off x="824193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raphique 4">
              <a:extLst>
                <a:ext uri="{FF2B5EF4-FFF2-40B4-BE49-F238E27FC236}">
                  <a16:creationId xmlns:a16="http://schemas.microsoft.com/office/drawing/2014/main" id="{CA1D3B14-1E0E-1348-B5FB-6EFCEB7F081F}"/>
                </a:ext>
              </a:extLst>
            </p:cNvPr>
            <p:cNvSpPr/>
            <p:nvPr/>
          </p:nvSpPr>
          <p:spPr>
            <a:xfrm>
              <a:off x="1004026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raphique 4">
              <a:extLst>
                <a:ext uri="{FF2B5EF4-FFF2-40B4-BE49-F238E27FC236}">
                  <a16:creationId xmlns:a16="http://schemas.microsoft.com/office/drawing/2014/main" id="{91A55A06-6872-6042-BEEC-56BACB0B3BEA}"/>
                </a:ext>
              </a:extLst>
            </p:cNvPr>
            <p:cNvSpPr/>
            <p:nvPr/>
          </p:nvSpPr>
          <p:spPr>
            <a:xfrm>
              <a:off x="1182670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raphique 4">
              <a:extLst>
                <a:ext uri="{FF2B5EF4-FFF2-40B4-BE49-F238E27FC236}">
                  <a16:creationId xmlns:a16="http://schemas.microsoft.com/office/drawing/2014/main" id="{AB90C06C-B58C-D04F-91B2-6ED70329F607}"/>
                </a:ext>
              </a:extLst>
            </p:cNvPr>
            <p:cNvSpPr/>
            <p:nvPr/>
          </p:nvSpPr>
          <p:spPr>
            <a:xfrm>
              <a:off x="1362503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raphique 4">
              <a:extLst>
                <a:ext uri="{FF2B5EF4-FFF2-40B4-BE49-F238E27FC236}">
                  <a16:creationId xmlns:a16="http://schemas.microsoft.com/office/drawing/2014/main" id="{AEA58C0F-F0F3-0549-99A1-84E2BBE92943}"/>
                </a:ext>
              </a:extLst>
            </p:cNvPr>
            <p:cNvSpPr/>
            <p:nvPr/>
          </p:nvSpPr>
          <p:spPr>
            <a:xfrm>
              <a:off x="1541146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raphique 4">
              <a:extLst>
                <a:ext uri="{FF2B5EF4-FFF2-40B4-BE49-F238E27FC236}">
                  <a16:creationId xmlns:a16="http://schemas.microsoft.com/office/drawing/2014/main" id="{97728D06-7526-1343-A1D1-15531C9633CE}"/>
                </a:ext>
              </a:extLst>
            </p:cNvPr>
            <p:cNvSpPr/>
            <p:nvPr/>
          </p:nvSpPr>
          <p:spPr>
            <a:xfrm>
              <a:off x="1720980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raphique 4">
              <a:extLst>
                <a:ext uri="{FF2B5EF4-FFF2-40B4-BE49-F238E27FC236}">
                  <a16:creationId xmlns:a16="http://schemas.microsoft.com/office/drawing/2014/main" id="{7733D0E4-9AB0-EF4A-B2C2-1ED5D05A1480}"/>
                </a:ext>
              </a:extLst>
            </p:cNvPr>
            <p:cNvSpPr/>
            <p:nvPr/>
          </p:nvSpPr>
          <p:spPr>
            <a:xfrm>
              <a:off x="1899622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raphique 4">
              <a:extLst>
                <a:ext uri="{FF2B5EF4-FFF2-40B4-BE49-F238E27FC236}">
                  <a16:creationId xmlns:a16="http://schemas.microsoft.com/office/drawing/2014/main" id="{3F6DEC6E-BBF4-1A47-9F46-D604B1206007}"/>
                </a:ext>
              </a:extLst>
            </p:cNvPr>
            <p:cNvSpPr/>
            <p:nvPr/>
          </p:nvSpPr>
          <p:spPr>
            <a:xfrm>
              <a:off x="2078264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raphique 4">
              <a:extLst>
                <a:ext uri="{FF2B5EF4-FFF2-40B4-BE49-F238E27FC236}">
                  <a16:creationId xmlns:a16="http://schemas.microsoft.com/office/drawing/2014/main" id="{DCD6DC38-F002-794F-81E2-79FCE3693926}"/>
                </a:ext>
              </a:extLst>
            </p:cNvPr>
            <p:cNvSpPr/>
            <p:nvPr/>
          </p:nvSpPr>
          <p:spPr>
            <a:xfrm>
              <a:off x="2258099" y="1582735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raphique 4">
              <a:extLst>
                <a:ext uri="{FF2B5EF4-FFF2-40B4-BE49-F238E27FC236}">
                  <a16:creationId xmlns:a16="http://schemas.microsoft.com/office/drawing/2014/main" id="{082BA2E3-BC32-1B4C-AC82-0BFC0A4DCFEB}"/>
                </a:ext>
              </a:extLst>
            </p:cNvPr>
            <p:cNvSpPr/>
            <p:nvPr/>
          </p:nvSpPr>
          <p:spPr>
            <a:xfrm>
              <a:off x="2436741" y="1582734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raphique 4">
              <a:extLst>
                <a:ext uri="{FF2B5EF4-FFF2-40B4-BE49-F238E27FC236}">
                  <a16:creationId xmlns:a16="http://schemas.microsoft.com/office/drawing/2014/main" id="{06142AF4-3026-7343-BA51-FAFA833F0CCF}"/>
                </a:ext>
              </a:extLst>
            </p:cNvPr>
            <p:cNvSpPr/>
            <p:nvPr/>
          </p:nvSpPr>
          <p:spPr>
            <a:xfrm>
              <a:off x="638405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raphique 4">
              <a:extLst>
                <a:ext uri="{FF2B5EF4-FFF2-40B4-BE49-F238E27FC236}">
                  <a16:creationId xmlns:a16="http://schemas.microsoft.com/office/drawing/2014/main" id="{6CA1F249-3E11-4742-8ADB-81AC037CF14A}"/>
                </a:ext>
              </a:extLst>
            </p:cNvPr>
            <p:cNvSpPr/>
            <p:nvPr/>
          </p:nvSpPr>
          <p:spPr>
            <a:xfrm>
              <a:off x="817048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raphique 4">
              <a:extLst>
                <a:ext uri="{FF2B5EF4-FFF2-40B4-BE49-F238E27FC236}">
                  <a16:creationId xmlns:a16="http://schemas.microsoft.com/office/drawing/2014/main" id="{7EA48FDF-44BA-5149-A351-B93DE218CDC3}"/>
                </a:ext>
              </a:extLst>
            </p:cNvPr>
            <p:cNvSpPr/>
            <p:nvPr/>
          </p:nvSpPr>
          <p:spPr>
            <a:xfrm>
              <a:off x="996881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raphique 4">
              <a:extLst>
                <a:ext uri="{FF2B5EF4-FFF2-40B4-BE49-F238E27FC236}">
                  <a16:creationId xmlns:a16="http://schemas.microsoft.com/office/drawing/2014/main" id="{211EB830-3BF2-F945-9FC0-3F5857AE96BB}"/>
                </a:ext>
              </a:extLst>
            </p:cNvPr>
            <p:cNvSpPr/>
            <p:nvPr/>
          </p:nvSpPr>
          <p:spPr>
            <a:xfrm>
              <a:off x="1175524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raphique 4">
              <a:extLst>
                <a:ext uri="{FF2B5EF4-FFF2-40B4-BE49-F238E27FC236}">
                  <a16:creationId xmlns:a16="http://schemas.microsoft.com/office/drawing/2014/main" id="{97B65C58-9053-8D44-B174-F6B057A41C0A}"/>
                </a:ext>
              </a:extLst>
            </p:cNvPr>
            <p:cNvSpPr/>
            <p:nvPr/>
          </p:nvSpPr>
          <p:spPr>
            <a:xfrm>
              <a:off x="1355357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raphique 4">
              <a:extLst>
                <a:ext uri="{FF2B5EF4-FFF2-40B4-BE49-F238E27FC236}">
                  <a16:creationId xmlns:a16="http://schemas.microsoft.com/office/drawing/2014/main" id="{34094D89-429A-E249-A2D0-4B6CE38E63D9}"/>
                </a:ext>
              </a:extLst>
            </p:cNvPr>
            <p:cNvSpPr/>
            <p:nvPr/>
          </p:nvSpPr>
          <p:spPr>
            <a:xfrm>
              <a:off x="1534001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raphique 4">
              <a:extLst>
                <a:ext uri="{FF2B5EF4-FFF2-40B4-BE49-F238E27FC236}">
                  <a16:creationId xmlns:a16="http://schemas.microsoft.com/office/drawing/2014/main" id="{738FF7BC-3635-9D46-BC26-7E19A489ADB2}"/>
                </a:ext>
              </a:extLst>
            </p:cNvPr>
            <p:cNvSpPr/>
            <p:nvPr/>
          </p:nvSpPr>
          <p:spPr>
            <a:xfrm>
              <a:off x="1713834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raphique 4">
              <a:extLst>
                <a:ext uri="{FF2B5EF4-FFF2-40B4-BE49-F238E27FC236}">
                  <a16:creationId xmlns:a16="http://schemas.microsoft.com/office/drawing/2014/main" id="{D07E88CB-F953-764B-8255-F153A7B75833}"/>
                </a:ext>
              </a:extLst>
            </p:cNvPr>
            <p:cNvSpPr/>
            <p:nvPr/>
          </p:nvSpPr>
          <p:spPr>
            <a:xfrm>
              <a:off x="1892476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raphique 4">
              <a:extLst>
                <a:ext uri="{FF2B5EF4-FFF2-40B4-BE49-F238E27FC236}">
                  <a16:creationId xmlns:a16="http://schemas.microsoft.com/office/drawing/2014/main" id="{B24BE140-BC8C-A341-8D42-849AE941B1F7}"/>
                </a:ext>
              </a:extLst>
            </p:cNvPr>
            <p:cNvSpPr/>
            <p:nvPr/>
          </p:nvSpPr>
          <p:spPr>
            <a:xfrm>
              <a:off x="2072310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raphique 4">
              <a:extLst>
                <a:ext uri="{FF2B5EF4-FFF2-40B4-BE49-F238E27FC236}">
                  <a16:creationId xmlns:a16="http://schemas.microsoft.com/office/drawing/2014/main" id="{B8681E8A-B649-FA46-990E-FC69617B9F4B}"/>
                </a:ext>
              </a:extLst>
            </p:cNvPr>
            <p:cNvSpPr/>
            <p:nvPr/>
          </p:nvSpPr>
          <p:spPr>
            <a:xfrm>
              <a:off x="2250952" y="1770902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raphique 4">
              <a:extLst>
                <a:ext uri="{FF2B5EF4-FFF2-40B4-BE49-F238E27FC236}">
                  <a16:creationId xmlns:a16="http://schemas.microsoft.com/office/drawing/2014/main" id="{6F86B23D-F994-EB42-8364-09427DF4F83A}"/>
                </a:ext>
              </a:extLst>
            </p:cNvPr>
            <p:cNvSpPr/>
            <p:nvPr/>
          </p:nvSpPr>
          <p:spPr>
            <a:xfrm>
              <a:off x="2430786" y="17709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raphique 4">
              <a:extLst>
                <a:ext uri="{FF2B5EF4-FFF2-40B4-BE49-F238E27FC236}">
                  <a16:creationId xmlns:a16="http://schemas.microsoft.com/office/drawing/2014/main" id="{E0158F53-0DB0-D347-A5C7-ABBEF817B65D}"/>
                </a:ext>
              </a:extLst>
            </p:cNvPr>
            <p:cNvSpPr/>
            <p:nvPr/>
          </p:nvSpPr>
          <p:spPr>
            <a:xfrm>
              <a:off x="631259" y="19590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raphique 4">
              <a:extLst>
                <a:ext uri="{FF2B5EF4-FFF2-40B4-BE49-F238E27FC236}">
                  <a16:creationId xmlns:a16="http://schemas.microsoft.com/office/drawing/2014/main" id="{8299727A-5D70-4241-8843-4D29484D7507}"/>
                </a:ext>
              </a:extLst>
            </p:cNvPr>
            <p:cNvSpPr/>
            <p:nvPr/>
          </p:nvSpPr>
          <p:spPr>
            <a:xfrm>
              <a:off x="809902" y="19590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raphique 4">
              <a:extLst>
                <a:ext uri="{FF2B5EF4-FFF2-40B4-BE49-F238E27FC236}">
                  <a16:creationId xmlns:a16="http://schemas.microsoft.com/office/drawing/2014/main" id="{BE70F801-2BE5-F044-BD31-DC8E7E6F0888}"/>
                </a:ext>
              </a:extLst>
            </p:cNvPr>
            <p:cNvSpPr/>
            <p:nvPr/>
          </p:nvSpPr>
          <p:spPr>
            <a:xfrm>
              <a:off x="989735" y="19590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raphique 4">
              <a:extLst>
                <a:ext uri="{FF2B5EF4-FFF2-40B4-BE49-F238E27FC236}">
                  <a16:creationId xmlns:a16="http://schemas.microsoft.com/office/drawing/2014/main" id="{3AB08A14-BEED-7843-ABEB-1A450303B528}"/>
                </a:ext>
              </a:extLst>
            </p:cNvPr>
            <p:cNvSpPr/>
            <p:nvPr/>
          </p:nvSpPr>
          <p:spPr>
            <a:xfrm>
              <a:off x="1168377" y="19590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raphique 4">
              <a:extLst>
                <a:ext uri="{FF2B5EF4-FFF2-40B4-BE49-F238E27FC236}">
                  <a16:creationId xmlns:a16="http://schemas.microsoft.com/office/drawing/2014/main" id="{172E88AD-A07E-704B-8C23-F78F37B476E7}"/>
                </a:ext>
              </a:extLst>
            </p:cNvPr>
            <p:cNvSpPr/>
            <p:nvPr/>
          </p:nvSpPr>
          <p:spPr>
            <a:xfrm>
              <a:off x="1348212" y="19590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raphique 4">
              <a:extLst>
                <a:ext uri="{FF2B5EF4-FFF2-40B4-BE49-F238E27FC236}">
                  <a16:creationId xmlns:a16="http://schemas.microsoft.com/office/drawing/2014/main" id="{EDE33DD8-40CE-8544-AB61-48D8C3710B72}"/>
                </a:ext>
              </a:extLst>
            </p:cNvPr>
            <p:cNvSpPr/>
            <p:nvPr/>
          </p:nvSpPr>
          <p:spPr>
            <a:xfrm>
              <a:off x="1526854" y="1959067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raphique 4">
              <a:extLst>
                <a:ext uri="{FF2B5EF4-FFF2-40B4-BE49-F238E27FC236}">
                  <a16:creationId xmlns:a16="http://schemas.microsoft.com/office/drawing/2014/main" id="{44C4AB4B-0F50-8249-A33B-BD0C75A8871A}"/>
                </a:ext>
              </a:extLst>
            </p:cNvPr>
            <p:cNvSpPr/>
            <p:nvPr/>
          </p:nvSpPr>
          <p:spPr>
            <a:xfrm>
              <a:off x="1706689" y="1959057"/>
              <a:ext cx="42874" cy="42873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raphique 4">
              <a:extLst>
                <a:ext uri="{FF2B5EF4-FFF2-40B4-BE49-F238E27FC236}">
                  <a16:creationId xmlns:a16="http://schemas.microsoft.com/office/drawing/2014/main" id="{8B420D3C-A237-C940-B19E-F889CE42B92E}"/>
                </a:ext>
              </a:extLst>
            </p:cNvPr>
            <p:cNvSpPr/>
            <p:nvPr/>
          </p:nvSpPr>
          <p:spPr>
            <a:xfrm>
              <a:off x="1885333" y="1959071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raphique 4">
              <a:extLst>
                <a:ext uri="{FF2B5EF4-FFF2-40B4-BE49-F238E27FC236}">
                  <a16:creationId xmlns:a16="http://schemas.microsoft.com/office/drawing/2014/main" id="{E264A88D-1230-0441-A068-ABCAD09A3870}"/>
                </a:ext>
              </a:extLst>
            </p:cNvPr>
            <p:cNvSpPr/>
            <p:nvPr/>
          </p:nvSpPr>
          <p:spPr>
            <a:xfrm>
              <a:off x="2065166" y="1959083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raphique 4">
              <a:extLst>
                <a:ext uri="{FF2B5EF4-FFF2-40B4-BE49-F238E27FC236}">
                  <a16:creationId xmlns:a16="http://schemas.microsoft.com/office/drawing/2014/main" id="{A5B957A5-BBFD-B44D-8263-AB6D1BE8DBD6}"/>
                </a:ext>
              </a:extLst>
            </p:cNvPr>
            <p:cNvSpPr/>
            <p:nvPr/>
          </p:nvSpPr>
          <p:spPr>
            <a:xfrm>
              <a:off x="2243804" y="195909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raphique 4">
              <a:extLst>
                <a:ext uri="{FF2B5EF4-FFF2-40B4-BE49-F238E27FC236}">
                  <a16:creationId xmlns:a16="http://schemas.microsoft.com/office/drawing/2014/main" id="{354094D8-E068-D147-84DE-E0B493E98C9B}"/>
                </a:ext>
              </a:extLst>
            </p:cNvPr>
            <p:cNvSpPr/>
            <p:nvPr/>
          </p:nvSpPr>
          <p:spPr>
            <a:xfrm>
              <a:off x="2423651" y="1959100"/>
              <a:ext cx="42874" cy="42874"/>
            </a:xfrm>
            <a:custGeom>
              <a:avLst/>
              <a:gdLst>
                <a:gd name="connsiteX0" fmla="*/ 42874 w 42874"/>
                <a:gd name="connsiteY0" fmla="*/ 21437 h 42874"/>
                <a:gd name="connsiteX1" fmla="*/ 21437 w 42874"/>
                <a:gd name="connsiteY1" fmla="*/ 42874 h 42874"/>
                <a:gd name="connsiteX2" fmla="*/ 0 w 42874"/>
                <a:gd name="connsiteY2" fmla="*/ 21437 h 42874"/>
                <a:gd name="connsiteX3" fmla="*/ 21437 w 42874"/>
                <a:gd name="connsiteY3" fmla="*/ 0 h 42874"/>
                <a:gd name="connsiteX4" fmla="*/ 42874 w 42874"/>
                <a:gd name="connsiteY4" fmla="*/ 21437 h 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4" h="42874">
                  <a:moveTo>
                    <a:pt x="42874" y="21437"/>
                  </a:moveTo>
                  <a:cubicBezTo>
                    <a:pt x="42874" y="33277"/>
                    <a:pt x="33277" y="42874"/>
                    <a:pt x="21437" y="42874"/>
                  </a:cubicBezTo>
                  <a:cubicBezTo>
                    <a:pt x="9598" y="42874"/>
                    <a:pt x="0" y="33277"/>
                    <a:pt x="0" y="21437"/>
                  </a:cubicBezTo>
                  <a:cubicBezTo>
                    <a:pt x="0" y="9598"/>
                    <a:pt x="9598" y="0"/>
                    <a:pt x="21437" y="0"/>
                  </a:cubicBezTo>
                  <a:cubicBezTo>
                    <a:pt x="33277" y="0"/>
                    <a:pt x="42874" y="9598"/>
                    <a:pt x="42874" y="21437"/>
                  </a:cubicBezTo>
                  <a:close/>
                </a:path>
              </a:pathLst>
            </a:custGeom>
            <a:solidFill>
              <a:srgbClr val="ED897F"/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aphique 4">
            <a:extLst>
              <a:ext uri="{FF2B5EF4-FFF2-40B4-BE49-F238E27FC236}">
                <a16:creationId xmlns:a16="http://schemas.microsoft.com/office/drawing/2014/main" id="{33496543-798C-6542-A035-09D9581C72C8}"/>
              </a:ext>
            </a:extLst>
          </p:cNvPr>
          <p:cNvGrpSpPr/>
          <p:nvPr/>
        </p:nvGrpSpPr>
        <p:grpSpPr>
          <a:xfrm>
            <a:off x="3209946" y="1957444"/>
            <a:ext cx="694602" cy="659393"/>
            <a:chOff x="2404961" y="3272843"/>
            <a:chExt cx="1033749" cy="981348"/>
          </a:xfrm>
          <a:solidFill>
            <a:srgbClr val="AFDFF9">
              <a:alpha val="85000"/>
            </a:srgbClr>
          </a:solidFill>
        </p:grpSpPr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EA16002-47D4-AD42-8E75-E33953FF418C}"/>
                </a:ext>
              </a:extLst>
            </p:cNvPr>
            <p:cNvSpPr/>
            <p:nvPr/>
          </p:nvSpPr>
          <p:spPr>
            <a:xfrm>
              <a:off x="3380354" y="327284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0" y="52402"/>
                    <a:pt x="0" y="40671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CC957957-8335-6846-BCD5-B69E4DF4C01A}"/>
                </a:ext>
              </a:extLst>
            </p:cNvPr>
            <p:cNvSpPr/>
            <p:nvPr/>
          </p:nvSpPr>
          <p:spPr>
            <a:xfrm>
              <a:off x="3055223" y="32752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35A4C49F-55F4-3445-9E88-CF90A6A6A97B}"/>
                </a:ext>
              </a:extLst>
            </p:cNvPr>
            <p:cNvSpPr/>
            <p:nvPr/>
          </p:nvSpPr>
          <p:spPr>
            <a:xfrm>
              <a:off x="2730092" y="327879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696BB76A-A47D-6644-A21E-7824AE544719}"/>
                </a:ext>
              </a:extLst>
            </p:cNvPr>
            <p:cNvSpPr/>
            <p:nvPr/>
          </p:nvSpPr>
          <p:spPr>
            <a:xfrm>
              <a:off x="2404961" y="328118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A18912D-F18B-0641-BE2D-7CABB6B3717C}"/>
                </a:ext>
              </a:extLst>
            </p:cNvPr>
            <p:cNvSpPr/>
            <p:nvPr/>
          </p:nvSpPr>
          <p:spPr>
            <a:xfrm>
              <a:off x="3382736" y="358011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B109ADA6-6B61-9E4C-A6E8-21F199A1E7DD}"/>
                </a:ext>
              </a:extLst>
            </p:cNvPr>
            <p:cNvSpPr/>
            <p:nvPr/>
          </p:nvSpPr>
          <p:spPr>
            <a:xfrm>
              <a:off x="3057605" y="358249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ACACC69B-91AD-1449-8612-1CCB89F1D8CD}"/>
                </a:ext>
              </a:extLst>
            </p:cNvPr>
            <p:cNvSpPr/>
            <p:nvPr/>
          </p:nvSpPr>
          <p:spPr>
            <a:xfrm>
              <a:off x="2732474" y="3584874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F9A93FCF-0EF1-A04F-BB64-4ABDF0E92A09}"/>
                </a:ext>
              </a:extLst>
            </p:cNvPr>
            <p:cNvSpPr/>
            <p:nvPr/>
          </p:nvSpPr>
          <p:spPr>
            <a:xfrm>
              <a:off x="2407343" y="358844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60A74081-4C04-514B-B44E-66F9293CA812}"/>
                </a:ext>
              </a:extLst>
            </p:cNvPr>
            <p:cNvSpPr/>
            <p:nvPr/>
          </p:nvSpPr>
          <p:spPr>
            <a:xfrm>
              <a:off x="3383926" y="3887376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F457557F-40E1-0441-9A33-862238C724F6}"/>
                </a:ext>
              </a:extLst>
            </p:cNvPr>
            <p:cNvSpPr/>
            <p:nvPr/>
          </p:nvSpPr>
          <p:spPr>
            <a:xfrm>
              <a:off x="3058796" y="3889758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5BB17458-7E00-C941-B6BF-3447DF818455}"/>
                </a:ext>
              </a:extLst>
            </p:cNvPr>
            <p:cNvSpPr/>
            <p:nvPr/>
          </p:nvSpPr>
          <p:spPr>
            <a:xfrm>
              <a:off x="2733665" y="3892140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2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8FD75CDB-02D9-8948-ABC4-989FE1451253}"/>
                </a:ext>
              </a:extLst>
            </p:cNvPr>
            <p:cNvSpPr/>
            <p:nvPr/>
          </p:nvSpPr>
          <p:spPr>
            <a:xfrm>
              <a:off x="2408534" y="3895713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2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2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C8BF04A1-8EC8-9E4B-ADFF-0E271F1171C4}"/>
                </a:ext>
              </a:extLst>
            </p:cNvPr>
            <p:cNvSpPr/>
            <p:nvPr/>
          </p:nvSpPr>
          <p:spPr>
            <a:xfrm>
              <a:off x="3386308" y="4193452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0" y="52402"/>
                    <a:pt x="0" y="40672"/>
                    <a:pt x="0" y="26201"/>
                  </a:cubicBezTo>
                  <a:cubicBezTo>
                    <a:pt x="0" y="11731"/>
                    <a:pt x="11730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0E84318F-53A3-6946-A74F-575DC1C26EEC}"/>
                </a:ext>
              </a:extLst>
            </p:cNvPr>
            <p:cNvSpPr/>
            <p:nvPr/>
          </p:nvSpPr>
          <p:spPr>
            <a:xfrm>
              <a:off x="3059987" y="4197025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AA3C473B-8D1A-644A-87B8-FCCF15B2931F}"/>
                </a:ext>
              </a:extLst>
            </p:cNvPr>
            <p:cNvSpPr/>
            <p:nvPr/>
          </p:nvSpPr>
          <p:spPr>
            <a:xfrm>
              <a:off x="2734856" y="4199407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2"/>
                    <a:pt x="40671" y="52402"/>
                    <a:pt x="26201" y="52402"/>
                  </a:cubicBezTo>
                  <a:cubicBezTo>
                    <a:pt x="11731" y="52402"/>
                    <a:pt x="0" y="40672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EC97315-40ED-754E-9C7D-9C64AE7415CE}"/>
                </a:ext>
              </a:extLst>
            </p:cNvPr>
            <p:cNvSpPr/>
            <p:nvPr/>
          </p:nvSpPr>
          <p:spPr>
            <a:xfrm>
              <a:off x="2409725" y="4201789"/>
              <a:ext cx="52402" cy="52402"/>
            </a:xfrm>
            <a:custGeom>
              <a:avLst/>
              <a:gdLst>
                <a:gd name="connsiteX0" fmla="*/ 52402 w 52402"/>
                <a:gd name="connsiteY0" fmla="*/ 26201 h 52402"/>
                <a:gd name="connsiteX1" fmla="*/ 26201 w 52402"/>
                <a:gd name="connsiteY1" fmla="*/ 52402 h 52402"/>
                <a:gd name="connsiteX2" fmla="*/ 0 w 52402"/>
                <a:gd name="connsiteY2" fmla="*/ 26201 h 52402"/>
                <a:gd name="connsiteX3" fmla="*/ 26201 w 52402"/>
                <a:gd name="connsiteY3" fmla="*/ 0 h 52402"/>
                <a:gd name="connsiteX4" fmla="*/ 52402 w 52402"/>
                <a:gd name="connsiteY4" fmla="*/ 26201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2" h="52402">
                  <a:moveTo>
                    <a:pt x="52402" y="26201"/>
                  </a:moveTo>
                  <a:cubicBezTo>
                    <a:pt x="52402" y="40671"/>
                    <a:pt x="40671" y="52402"/>
                    <a:pt x="26201" y="52402"/>
                  </a:cubicBezTo>
                  <a:cubicBezTo>
                    <a:pt x="11731" y="52402"/>
                    <a:pt x="0" y="40671"/>
                    <a:pt x="0" y="26201"/>
                  </a:cubicBezTo>
                  <a:cubicBezTo>
                    <a:pt x="0" y="11731"/>
                    <a:pt x="11731" y="0"/>
                    <a:pt x="26201" y="0"/>
                  </a:cubicBezTo>
                  <a:cubicBezTo>
                    <a:pt x="40671" y="0"/>
                    <a:pt x="52402" y="11731"/>
                    <a:pt x="52402" y="26201"/>
                  </a:cubicBezTo>
                  <a:close/>
                </a:path>
              </a:pathLst>
            </a:custGeom>
            <a:solidFill>
              <a:srgbClr val="AFDFF9">
                <a:alpha val="85000"/>
              </a:srgbClr>
            </a:solidFill>
            <a:ln w="118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560D0962-D3C3-E448-8F37-6ABF0ACA2973}"/>
              </a:ext>
            </a:extLst>
          </p:cNvPr>
          <p:cNvGrpSpPr/>
          <p:nvPr/>
        </p:nvGrpSpPr>
        <p:grpSpPr>
          <a:xfrm>
            <a:off x="883700" y="4709080"/>
            <a:ext cx="1070114" cy="1070114"/>
            <a:chOff x="539980" y="4669712"/>
            <a:chExt cx="1574442" cy="1574442"/>
          </a:xfrm>
        </p:grpSpPr>
        <p:sp>
          <p:nvSpPr>
            <p:cNvPr id="96" name="Graphique 4">
              <a:extLst>
                <a:ext uri="{FF2B5EF4-FFF2-40B4-BE49-F238E27FC236}">
                  <a16:creationId xmlns:a16="http://schemas.microsoft.com/office/drawing/2014/main" id="{E53213FF-48B1-694F-B7ED-2FD9456CC440}"/>
                </a:ext>
              </a:extLst>
            </p:cNvPr>
            <p:cNvSpPr/>
            <p:nvPr/>
          </p:nvSpPr>
          <p:spPr>
            <a:xfrm>
              <a:off x="539980" y="4669712"/>
              <a:ext cx="1574442" cy="1574442"/>
            </a:xfrm>
            <a:custGeom>
              <a:avLst/>
              <a:gdLst>
                <a:gd name="connsiteX0" fmla="*/ 1574443 w 1574443"/>
                <a:gd name="connsiteY0" fmla="*/ 787222 h 1574443"/>
                <a:gd name="connsiteX1" fmla="*/ 787222 w 1574443"/>
                <a:gd name="connsiteY1" fmla="*/ 1574443 h 1574443"/>
                <a:gd name="connsiteX2" fmla="*/ 0 w 1574443"/>
                <a:gd name="connsiteY2" fmla="*/ 787222 h 1574443"/>
                <a:gd name="connsiteX3" fmla="*/ 787222 w 1574443"/>
                <a:gd name="connsiteY3" fmla="*/ 0 h 1574443"/>
                <a:gd name="connsiteX4" fmla="*/ 1574443 w 1574443"/>
                <a:gd name="connsiteY4" fmla="*/ 787222 h 15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443" h="1574443">
                  <a:moveTo>
                    <a:pt x="1574443" y="787222"/>
                  </a:moveTo>
                  <a:cubicBezTo>
                    <a:pt x="1574443" y="1221992"/>
                    <a:pt x="1221992" y="1574443"/>
                    <a:pt x="787222" y="1574443"/>
                  </a:cubicBezTo>
                  <a:cubicBezTo>
                    <a:pt x="352451" y="1574443"/>
                    <a:pt x="0" y="1221992"/>
                    <a:pt x="0" y="787222"/>
                  </a:cubicBezTo>
                  <a:cubicBezTo>
                    <a:pt x="0" y="352451"/>
                    <a:pt x="352451" y="0"/>
                    <a:pt x="787222" y="0"/>
                  </a:cubicBezTo>
                  <a:cubicBezTo>
                    <a:pt x="1221992" y="0"/>
                    <a:pt x="1574443" y="352451"/>
                    <a:pt x="1574443" y="787222"/>
                  </a:cubicBezTo>
                  <a:close/>
                </a:path>
              </a:pathLst>
            </a:custGeom>
            <a:solidFill>
              <a:srgbClr val="FAE0DA">
                <a:alpha val="0"/>
              </a:srgbClr>
            </a:solidFill>
            <a:ln w="129269" cap="flat">
              <a:solidFill>
                <a:srgbClr val="F0A29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Graphique 4">
              <a:extLst>
                <a:ext uri="{FF2B5EF4-FFF2-40B4-BE49-F238E27FC236}">
                  <a16:creationId xmlns:a16="http://schemas.microsoft.com/office/drawing/2014/main" id="{D426C744-3521-0B42-A7B2-36B489A15AD4}"/>
                </a:ext>
              </a:extLst>
            </p:cNvPr>
            <p:cNvSpPr/>
            <p:nvPr/>
          </p:nvSpPr>
          <p:spPr>
            <a:xfrm>
              <a:off x="1047329" y="5162770"/>
              <a:ext cx="574040" cy="574040"/>
            </a:xfrm>
            <a:custGeom>
              <a:avLst/>
              <a:gdLst>
                <a:gd name="connsiteX0" fmla="*/ 574041 w 574040"/>
                <a:gd name="connsiteY0" fmla="*/ 287020 h 574040"/>
                <a:gd name="connsiteX1" fmla="*/ 287020 w 574040"/>
                <a:gd name="connsiteY1" fmla="*/ 574041 h 574040"/>
                <a:gd name="connsiteX2" fmla="*/ 0 w 574040"/>
                <a:gd name="connsiteY2" fmla="*/ 287020 h 574040"/>
                <a:gd name="connsiteX3" fmla="*/ 287020 w 574040"/>
                <a:gd name="connsiteY3" fmla="*/ 0 h 574040"/>
                <a:gd name="connsiteX4" fmla="*/ 574041 w 574040"/>
                <a:gd name="connsiteY4" fmla="*/ 28702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40" h="574040">
                  <a:moveTo>
                    <a:pt x="574041" y="287020"/>
                  </a:moveTo>
                  <a:cubicBezTo>
                    <a:pt x="574041" y="445537"/>
                    <a:pt x="445537" y="574041"/>
                    <a:pt x="287020" y="574041"/>
                  </a:cubicBezTo>
                  <a:cubicBezTo>
                    <a:pt x="128503" y="574041"/>
                    <a:pt x="0" y="445537"/>
                    <a:pt x="0" y="287020"/>
                  </a:cubicBezTo>
                  <a:cubicBezTo>
                    <a:pt x="0" y="128503"/>
                    <a:pt x="128503" y="0"/>
                    <a:pt x="287020" y="0"/>
                  </a:cubicBezTo>
                  <a:cubicBezTo>
                    <a:pt x="445537" y="0"/>
                    <a:pt x="574041" y="128503"/>
                    <a:pt x="574041" y="287020"/>
                  </a:cubicBezTo>
                  <a:close/>
                </a:path>
              </a:pathLst>
            </a:custGeom>
            <a:noFill/>
            <a:ln w="34168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A9D8BDD2-DF8B-B045-B6AE-39DC25FF0AB8}"/>
              </a:ext>
            </a:extLst>
          </p:cNvPr>
          <p:cNvGrpSpPr/>
          <p:nvPr/>
        </p:nvGrpSpPr>
        <p:grpSpPr>
          <a:xfrm>
            <a:off x="3128736" y="956381"/>
            <a:ext cx="916239" cy="916240"/>
            <a:chOff x="5443729" y="3140718"/>
            <a:chExt cx="905127" cy="905127"/>
          </a:xfrm>
        </p:grpSpPr>
        <p:sp>
          <p:nvSpPr>
            <p:cNvPr id="99" name="Graphique 4">
              <a:extLst>
                <a:ext uri="{FF2B5EF4-FFF2-40B4-BE49-F238E27FC236}">
                  <a16:creationId xmlns:a16="http://schemas.microsoft.com/office/drawing/2014/main" id="{6F6E2A76-117D-804F-9D29-B826EF4C3A10}"/>
                </a:ext>
              </a:extLst>
            </p:cNvPr>
            <p:cNvSpPr/>
            <p:nvPr/>
          </p:nvSpPr>
          <p:spPr>
            <a:xfrm>
              <a:off x="5443729" y="3140718"/>
              <a:ext cx="905127" cy="905127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raphique 4">
              <a:extLst>
                <a:ext uri="{FF2B5EF4-FFF2-40B4-BE49-F238E27FC236}">
                  <a16:creationId xmlns:a16="http://schemas.microsoft.com/office/drawing/2014/main" id="{C431A993-0EBF-564E-B234-11F4FE32141D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125CAF18-9B54-1B47-BA8E-F719A3592C11}"/>
              </a:ext>
            </a:extLst>
          </p:cNvPr>
          <p:cNvGrpSpPr/>
          <p:nvPr/>
        </p:nvGrpSpPr>
        <p:grpSpPr>
          <a:xfrm>
            <a:off x="1041754" y="695735"/>
            <a:ext cx="1382285" cy="1382285"/>
            <a:chOff x="1981806" y="681656"/>
            <a:chExt cx="2198503" cy="2198503"/>
          </a:xfrm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481846D-3BA1-1A4D-BF3A-791726B27853}"/>
                </a:ext>
              </a:extLst>
            </p:cNvPr>
            <p:cNvSpPr/>
            <p:nvPr/>
          </p:nvSpPr>
          <p:spPr>
            <a:xfrm>
              <a:off x="1981806" y="681656"/>
              <a:ext cx="2198503" cy="2198503"/>
            </a:xfrm>
            <a:custGeom>
              <a:avLst/>
              <a:gdLst>
                <a:gd name="connsiteX0" fmla="*/ 2198504 w 2198504"/>
                <a:gd name="connsiteY0" fmla="*/ 1099252 h 2198504"/>
                <a:gd name="connsiteX1" fmla="*/ 1099252 w 2198504"/>
                <a:gd name="connsiteY1" fmla="*/ 2198504 h 2198504"/>
                <a:gd name="connsiteX2" fmla="*/ 0 w 2198504"/>
                <a:gd name="connsiteY2" fmla="*/ 1099252 h 2198504"/>
                <a:gd name="connsiteX3" fmla="*/ 1099252 w 2198504"/>
                <a:gd name="connsiteY3" fmla="*/ 0 h 2198504"/>
                <a:gd name="connsiteX4" fmla="*/ 2198504 w 2198504"/>
                <a:gd name="connsiteY4" fmla="*/ 1099252 h 219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04" h="2198504">
                  <a:moveTo>
                    <a:pt x="2198504" y="1099252"/>
                  </a:moveTo>
                  <a:cubicBezTo>
                    <a:pt x="2198504" y="1706352"/>
                    <a:pt x="1706352" y="2198504"/>
                    <a:pt x="1099252" y="2198504"/>
                  </a:cubicBezTo>
                  <a:cubicBezTo>
                    <a:pt x="492152" y="2198504"/>
                    <a:pt x="0" y="1706352"/>
                    <a:pt x="0" y="1099252"/>
                  </a:cubicBezTo>
                  <a:cubicBezTo>
                    <a:pt x="0" y="492152"/>
                    <a:pt x="492152" y="0"/>
                    <a:pt x="1099252" y="0"/>
                  </a:cubicBezTo>
                  <a:cubicBezTo>
                    <a:pt x="1706352" y="0"/>
                    <a:pt x="2198504" y="492152"/>
                    <a:pt x="2198504" y="1099252"/>
                  </a:cubicBezTo>
                  <a:close/>
                </a:path>
              </a:pathLst>
            </a:custGeom>
            <a:solidFill>
              <a:schemeClr val="bg1"/>
            </a:solidFill>
            <a:ln w="164635" cap="flat">
              <a:solidFill>
                <a:srgbClr val="AFDFF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C5B3B647-DED3-6746-971E-4889D1B0020C}"/>
                </a:ext>
              </a:extLst>
            </p:cNvPr>
            <p:cNvSpPr/>
            <p:nvPr/>
          </p:nvSpPr>
          <p:spPr>
            <a:xfrm>
              <a:off x="2403405" y="1103254"/>
              <a:ext cx="1355307" cy="1355307"/>
            </a:xfrm>
            <a:custGeom>
              <a:avLst/>
              <a:gdLst>
                <a:gd name="connsiteX0" fmla="*/ 1355308 w 1355307"/>
                <a:gd name="connsiteY0" fmla="*/ 677654 h 1355307"/>
                <a:gd name="connsiteX1" fmla="*/ 677654 w 1355307"/>
                <a:gd name="connsiteY1" fmla="*/ 1355307 h 1355307"/>
                <a:gd name="connsiteX2" fmla="*/ 0 w 1355307"/>
                <a:gd name="connsiteY2" fmla="*/ 677654 h 1355307"/>
                <a:gd name="connsiteX3" fmla="*/ 677654 w 1355307"/>
                <a:gd name="connsiteY3" fmla="*/ 0 h 1355307"/>
                <a:gd name="connsiteX4" fmla="*/ 1355308 w 1355307"/>
                <a:gd name="connsiteY4" fmla="*/ 677654 h 13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07" h="1355307">
                  <a:moveTo>
                    <a:pt x="1355308" y="677654"/>
                  </a:moveTo>
                  <a:cubicBezTo>
                    <a:pt x="1355308" y="1051912"/>
                    <a:pt x="1051912" y="1355307"/>
                    <a:pt x="677654" y="1355307"/>
                  </a:cubicBezTo>
                  <a:cubicBezTo>
                    <a:pt x="303396" y="1355307"/>
                    <a:pt x="0" y="1051912"/>
                    <a:pt x="0" y="677654"/>
                  </a:cubicBezTo>
                  <a:cubicBezTo>
                    <a:pt x="0" y="303396"/>
                    <a:pt x="303396" y="0"/>
                    <a:pt x="677654" y="0"/>
                  </a:cubicBezTo>
                  <a:cubicBezTo>
                    <a:pt x="1051912" y="0"/>
                    <a:pt x="1355308" y="303396"/>
                    <a:pt x="1355308" y="677654"/>
                  </a:cubicBezTo>
                  <a:close/>
                </a:path>
              </a:pathLst>
            </a:custGeom>
            <a:solidFill>
              <a:srgbClr val="ED897F"/>
            </a:solidFill>
            <a:ln w="230742" cap="flat">
              <a:solidFill>
                <a:srgbClr val="FCE5D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C4FD9B83-9FB3-E34F-A0CA-05E92168CE17}"/>
              </a:ext>
            </a:extLst>
          </p:cNvPr>
          <p:cNvGrpSpPr/>
          <p:nvPr/>
        </p:nvGrpSpPr>
        <p:grpSpPr>
          <a:xfrm>
            <a:off x="735464" y="528530"/>
            <a:ext cx="479376" cy="479376"/>
            <a:chOff x="5799923" y="4925823"/>
            <a:chExt cx="1255481" cy="1255481"/>
          </a:xfrm>
        </p:grpSpPr>
        <p:sp>
          <p:nvSpPr>
            <p:cNvPr id="106" name="Graphique 4">
              <a:extLst>
                <a:ext uri="{FF2B5EF4-FFF2-40B4-BE49-F238E27FC236}">
                  <a16:creationId xmlns:a16="http://schemas.microsoft.com/office/drawing/2014/main" id="{F3C92886-602B-B442-A0DE-3F6E2C244BB2}"/>
                </a:ext>
              </a:extLst>
            </p:cNvPr>
            <p:cNvSpPr/>
            <p:nvPr/>
          </p:nvSpPr>
          <p:spPr>
            <a:xfrm>
              <a:off x="5799923" y="4925823"/>
              <a:ext cx="1255481" cy="1255481"/>
            </a:xfrm>
            <a:custGeom>
              <a:avLst/>
              <a:gdLst>
                <a:gd name="connsiteX0" fmla="*/ 1384565 w 1384564"/>
                <a:gd name="connsiteY0" fmla="*/ 692282 h 1384564"/>
                <a:gd name="connsiteX1" fmla="*/ 692282 w 1384564"/>
                <a:gd name="connsiteY1" fmla="*/ 1384564 h 1384564"/>
                <a:gd name="connsiteX2" fmla="*/ 0 w 1384564"/>
                <a:gd name="connsiteY2" fmla="*/ 692282 h 1384564"/>
                <a:gd name="connsiteX3" fmla="*/ 692282 w 1384564"/>
                <a:gd name="connsiteY3" fmla="*/ 0 h 1384564"/>
                <a:gd name="connsiteX4" fmla="*/ 1384565 w 1384564"/>
                <a:gd name="connsiteY4" fmla="*/ 692282 h 13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564" h="1384564">
                  <a:moveTo>
                    <a:pt x="1384565" y="692282"/>
                  </a:moveTo>
                  <a:cubicBezTo>
                    <a:pt x="1384565" y="1074619"/>
                    <a:pt x="1074620" y="1384564"/>
                    <a:pt x="692282" y="1384564"/>
                  </a:cubicBezTo>
                  <a:cubicBezTo>
                    <a:pt x="309945" y="1384564"/>
                    <a:pt x="0" y="1074619"/>
                    <a:pt x="0" y="692282"/>
                  </a:cubicBezTo>
                  <a:cubicBezTo>
                    <a:pt x="0" y="309945"/>
                    <a:pt x="309945" y="0"/>
                    <a:pt x="692282" y="0"/>
                  </a:cubicBezTo>
                  <a:cubicBezTo>
                    <a:pt x="1074619" y="0"/>
                    <a:pt x="1384565" y="309945"/>
                    <a:pt x="1384565" y="692282"/>
                  </a:cubicBezTo>
                  <a:close/>
                </a:path>
              </a:pathLst>
            </a:custGeom>
            <a:solidFill>
              <a:srgbClr val="AFDFF9"/>
            </a:solidFill>
            <a:ln w="203278" cap="flat">
              <a:solidFill>
                <a:srgbClr val="EBF7F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raphique 4">
              <a:extLst>
                <a:ext uri="{FF2B5EF4-FFF2-40B4-BE49-F238E27FC236}">
                  <a16:creationId xmlns:a16="http://schemas.microsoft.com/office/drawing/2014/main" id="{9FD4DB83-5705-7B42-A79D-E5473856AC48}"/>
                </a:ext>
              </a:extLst>
            </p:cNvPr>
            <p:cNvSpPr/>
            <p:nvPr/>
          </p:nvSpPr>
          <p:spPr>
            <a:xfrm>
              <a:off x="6182663" y="5308561"/>
              <a:ext cx="489994" cy="489994"/>
            </a:xfrm>
            <a:custGeom>
              <a:avLst/>
              <a:gdLst>
                <a:gd name="connsiteX0" fmla="*/ 540374 w 540374"/>
                <a:gd name="connsiteY0" fmla="*/ 270187 h 540374"/>
                <a:gd name="connsiteX1" fmla="*/ 270187 w 540374"/>
                <a:gd name="connsiteY1" fmla="*/ 540374 h 540374"/>
                <a:gd name="connsiteX2" fmla="*/ 0 w 540374"/>
                <a:gd name="connsiteY2" fmla="*/ 270187 h 540374"/>
                <a:gd name="connsiteX3" fmla="*/ 270187 w 540374"/>
                <a:gd name="connsiteY3" fmla="*/ 0 h 540374"/>
                <a:gd name="connsiteX4" fmla="*/ 540374 w 540374"/>
                <a:gd name="connsiteY4" fmla="*/ 270187 h 5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74" h="540374">
                  <a:moveTo>
                    <a:pt x="540374" y="270187"/>
                  </a:moveTo>
                  <a:cubicBezTo>
                    <a:pt x="540374" y="419407"/>
                    <a:pt x="419407" y="540374"/>
                    <a:pt x="270187" y="540374"/>
                  </a:cubicBezTo>
                  <a:cubicBezTo>
                    <a:pt x="120967" y="540374"/>
                    <a:pt x="0" y="419407"/>
                    <a:pt x="0" y="270187"/>
                  </a:cubicBezTo>
                  <a:cubicBezTo>
                    <a:pt x="0" y="120967"/>
                    <a:pt x="120967" y="0"/>
                    <a:pt x="270187" y="0"/>
                  </a:cubicBezTo>
                  <a:cubicBezTo>
                    <a:pt x="419407" y="0"/>
                    <a:pt x="540374" y="120967"/>
                    <a:pt x="540374" y="270187"/>
                  </a:cubicBezTo>
                  <a:close/>
                </a:path>
              </a:pathLst>
            </a:custGeom>
            <a:solidFill>
              <a:srgbClr val="FFFFFF"/>
            </a:solidFill>
            <a:ln w="115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F2DA6218-C742-7549-B5AE-FDB360E7080F}"/>
              </a:ext>
            </a:extLst>
          </p:cNvPr>
          <p:cNvGrpSpPr/>
          <p:nvPr/>
        </p:nvGrpSpPr>
        <p:grpSpPr>
          <a:xfrm>
            <a:off x="302671" y="3900407"/>
            <a:ext cx="766802" cy="766802"/>
            <a:chOff x="5443723" y="3140714"/>
            <a:chExt cx="905125" cy="905125"/>
          </a:xfrm>
        </p:grpSpPr>
        <p:sp>
          <p:nvSpPr>
            <p:cNvPr id="109" name="Graphique 4">
              <a:extLst>
                <a:ext uri="{FF2B5EF4-FFF2-40B4-BE49-F238E27FC236}">
                  <a16:creationId xmlns:a16="http://schemas.microsoft.com/office/drawing/2014/main" id="{50588125-8358-3942-937C-57BD5C652538}"/>
                </a:ext>
              </a:extLst>
            </p:cNvPr>
            <p:cNvSpPr/>
            <p:nvPr/>
          </p:nvSpPr>
          <p:spPr>
            <a:xfrm>
              <a:off x="5443723" y="3140714"/>
              <a:ext cx="905125" cy="905125"/>
            </a:xfrm>
            <a:custGeom>
              <a:avLst/>
              <a:gdLst>
                <a:gd name="connsiteX0" fmla="*/ 905126 w 905126"/>
                <a:gd name="connsiteY0" fmla="*/ 452563 h 905126"/>
                <a:gd name="connsiteX1" fmla="*/ 452563 w 905126"/>
                <a:gd name="connsiteY1" fmla="*/ 905126 h 905126"/>
                <a:gd name="connsiteX2" fmla="*/ 0 w 905126"/>
                <a:gd name="connsiteY2" fmla="*/ 452563 h 905126"/>
                <a:gd name="connsiteX3" fmla="*/ 452563 w 905126"/>
                <a:gd name="connsiteY3" fmla="*/ 0 h 905126"/>
                <a:gd name="connsiteX4" fmla="*/ 905126 w 905126"/>
                <a:gd name="connsiteY4" fmla="*/ 452563 h 90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126" h="905126">
                  <a:moveTo>
                    <a:pt x="905126" y="452563"/>
                  </a:moveTo>
                  <a:cubicBezTo>
                    <a:pt x="905126" y="702507"/>
                    <a:pt x="702507" y="905126"/>
                    <a:pt x="452563" y="905126"/>
                  </a:cubicBezTo>
                  <a:cubicBezTo>
                    <a:pt x="202619" y="905126"/>
                    <a:pt x="0" y="702507"/>
                    <a:pt x="0" y="452563"/>
                  </a:cubicBezTo>
                  <a:cubicBezTo>
                    <a:pt x="0" y="202619"/>
                    <a:pt x="202619" y="0"/>
                    <a:pt x="452563" y="0"/>
                  </a:cubicBezTo>
                  <a:cubicBezTo>
                    <a:pt x="702507" y="0"/>
                    <a:pt x="905126" y="202619"/>
                    <a:pt x="905126" y="452563"/>
                  </a:cubicBezTo>
                  <a:close/>
                </a:path>
              </a:pathLst>
            </a:custGeom>
            <a:solidFill>
              <a:srgbClr val="F7CBC2">
                <a:alpha val="20000"/>
              </a:srgbClr>
            </a:solidFill>
            <a:ln w="345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raphique 4">
              <a:extLst>
                <a:ext uri="{FF2B5EF4-FFF2-40B4-BE49-F238E27FC236}">
                  <a16:creationId xmlns:a16="http://schemas.microsoft.com/office/drawing/2014/main" id="{F9E1BFBD-AB7A-0648-AC91-9DA358F5FA15}"/>
                </a:ext>
              </a:extLst>
            </p:cNvPr>
            <p:cNvSpPr/>
            <p:nvPr/>
          </p:nvSpPr>
          <p:spPr>
            <a:xfrm>
              <a:off x="5672657" y="3359699"/>
              <a:ext cx="469236" cy="469236"/>
            </a:xfrm>
            <a:custGeom>
              <a:avLst/>
              <a:gdLst>
                <a:gd name="connsiteX0" fmla="*/ 469237 w 469236"/>
                <a:gd name="connsiteY0" fmla="*/ 234618 h 469236"/>
                <a:gd name="connsiteX1" fmla="*/ 234618 w 469236"/>
                <a:gd name="connsiteY1" fmla="*/ 469237 h 469236"/>
                <a:gd name="connsiteX2" fmla="*/ 0 w 469236"/>
                <a:gd name="connsiteY2" fmla="*/ 234618 h 469236"/>
                <a:gd name="connsiteX3" fmla="*/ 234618 w 469236"/>
                <a:gd name="connsiteY3" fmla="*/ 0 h 469236"/>
                <a:gd name="connsiteX4" fmla="*/ 469237 w 469236"/>
                <a:gd name="connsiteY4" fmla="*/ 234618 h 46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236" h="469236">
                  <a:moveTo>
                    <a:pt x="469237" y="234618"/>
                  </a:moveTo>
                  <a:cubicBezTo>
                    <a:pt x="469237" y="364194"/>
                    <a:pt x="364194" y="469237"/>
                    <a:pt x="234618" y="469237"/>
                  </a:cubicBezTo>
                  <a:cubicBezTo>
                    <a:pt x="105042" y="469237"/>
                    <a:pt x="0" y="364195"/>
                    <a:pt x="0" y="234618"/>
                  </a:cubicBezTo>
                  <a:cubicBezTo>
                    <a:pt x="0" y="105042"/>
                    <a:pt x="105042" y="0"/>
                    <a:pt x="234618" y="0"/>
                  </a:cubicBezTo>
                  <a:cubicBezTo>
                    <a:pt x="364194" y="0"/>
                    <a:pt x="469237" y="105042"/>
                    <a:pt x="469237" y="234618"/>
                  </a:cubicBezTo>
                  <a:close/>
                </a:path>
              </a:pathLst>
            </a:custGeom>
            <a:solidFill>
              <a:srgbClr val="FCEAE5"/>
            </a:solidFill>
            <a:ln w="5225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1" name="Forme libre : forme 8">
            <a:extLst>
              <a:ext uri="{FF2B5EF4-FFF2-40B4-BE49-F238E27FC236}">
                <a16:creationId xmlns:a16="http://schemas.microsoft.com/office/drawing/2014/main" id="{E217B5B3-231C-5649-9634-15362E9FCC87}"/>
              </a:ext>
            </a:extLst>
          </p:cNvPr>
          <p:cNvSpPr/>
          <p:nvPr/>
        </p:nvSpPr>
        <p:spPr>
          <a:xfrm>
            <a:off x="0" y="3216208"/>
            <a:ext cx="270000" cy="538480"/>
          </a:xfrm>
          <a:custGeom>
            <a:avLst/>
            <a:gdLst>
              <a:gd name="connsiteX0" fmla="*/ 0 w 270000"/>
              <a:gd name="connsiteY0" fmla="*/ 0 h 538480"/>
              <a:gd name="connsiteX1" fmla="*/ 270000 w 270000"/>
              <a:gd name="connsiteY1" fmla="*/ 269240 h 538480"/>
              <a:gd name="connsiteX2" fmla="*/ 0 w 270000"/>
              <a:gd name="connsiteY2" fmla="*/ 53848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00" h="538480">
                <a:moveTo>
                  <a:pt x="0" y="0"/>
                </a:moveTo>
                <a:cubicBezTo>
                  <a:pt x="149117" y="0"/>
                  <a:pt x="270000" y="120543"/>
                  <a:pt x="270000" y="269240"/>
                </a:cubicBezTo>
                <a:cubicBezTo>
                  <a:pt x="270000" y="417937"/>
                  <a:pt x="149117" y="538480"/>
                  <a:pt x="0" y="5384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19050" tIns="19050" rIns="19050" bIns="1905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0" name="Espace réservé du texte 61">
            <a:extLst>
              <a:ext uri="{FF2B5EF4-FFF2-40B4-BE49-F238E27FC236}">
                <a16:creationId xmlns:a16="http://schemas.microsoft.com/office/drawing/2014/main" id="{5979EEB0-28B9-9049-8879-E22243593AA9}"/>
              </a:ext>
            </a:extLst>
          </p:cNvPr>
          <p:cNvSpPr txBox="1">
            <a:spLocks/>
          </p:cNvSpPr>
          <p:nvPr/>
        </p:nvSpPr>
        <p:spPr>
          <a:xfrm>
            <a:off x="5428207" y="1407908"/>
            <a:ext cx="3594124" cy="39599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800" b="1" i="0" kern="1200">
                <a:solidFill>
                  <a:schemeClr val="tx1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5C2C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</a:rPr>
              <a:t>MÉTIER EDITION ET COORDINATION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917330E-461B-314F-B414-B951B2FBF932}"/>
              </a:ext>
            </a:extLst>
          </p:cNvPr>
          <p:cNvSpPr/>
          <p:nvPr/>
        </p:nvSpPr>
        <p:spPr>
          <a:xfrm>
            <a:off x="5434070" y="3246120"/>
            <a:ext cx="41089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Envoyé(e) Spécial(e) Permanent(e)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Grand(e) Reporteur(trice)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Journaliste Bilingue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Journaliste Reporteur(trice) d’Images (JRI)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Journaliste spécialisé(e) Deskeur(euse) (France Info)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Journaliste Spécialisé(e)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Rédacteur(trice) Reporteur(trice)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</p:txBody>
      </p:sp>
      <p:sp>
        <p:nvSpPr>
          <p:cNvPr id="115" name="Espace réservé du texte 61">
            <a:extLst>
              <a:ext uri="{FF2B5EF4-FFF2-40B4-BE49-F238E27FC236}">
                <a16:creationId xmlns:a16="http://schemas.microsoft.com/office/drawing/2014/main" id="{5979EEB0-28B9-9049-8879-E22243593AA9}"/>
              </a:ext>
            </a:extLst>
          </p:cNvPr>
          <p:cNvSpPr txBox="1">
            <a:spLocks/>
          </p:cNvSpPr>
          <p:nvPr/>
        </p:nvSpPr>
        <p:spPr>
          <a:xfrm>
            <a:off x="5411691" y="3033005"/>
            <a:ext cx="4155642" cy="39599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800" b="1" i="0" kern="1200">
                <a:solidFill>
                  <a:schemeClr val="tx1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5C2C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</a:rPr>
              <a:t>MÉTIER REPORTAGE ET CONTENUS D’INFORMATION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917330E-461B-314F-B414-B951B2FBF932}"/>
              </a:ext>
            </a:extLst>
          </p:cNvPr>
          <p:cNvSpPr/>
          <p:nvPr/>
        </p:nvSpPr>
        <p:spPr>
          <a:xfrm>
            <a:off x="5428529" y="1625831"/>
            <a:ext cx="41089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Chef(fe) d’Edition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Coordinateur(trice) des Echanges Nationaux et Internationaux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Coordinateur(trice) des Echanges Régionaux et Interrégionaux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Responsable d’Edition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Secrétaire de Rédaction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</p:txBody>
      </p:sp>
      <p:sp>
        <p:nvSpPr>
          <p:cNvPr id="119" name="Espace réservé du texte 61">
            <a:extLst>
              <a:ext uri="{FF2B5EF4-FFF2-40B4-BE49-F238E27FC236}">
                <a16:creationId xmlns:a16="http://schemas.microsoft.com/office/drawing/2014/main" id="{5979EEB0-28B9-9049-8879-E22243593AA9}"/>
              </a:ext>
            </a:extLst>
          </p:cNvPr>
          <p:cNvSpPr txBox="1">
            <a:spLocks/>
          </p:cNvSpPr>
          <p:nvPr/>
        </p:nvSpPr>
        <p:spPr>
          <a:xfrm>
            <a:off x="5463782" y="4969397"/>
            <a:ext cx="3594124" cy="39599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800" b="1" i="0" kern="1200">
                <a:solidFill>
                  <a:schemeClr val="tx1"/>
                </a:solidFill>
                <a:latin typeface="FranceTV Brown" panose="020B0504020101010102" pitchFamily="34" charset="77"/>
                <a:ea typeface="+mn-ea"/>
                <a:cs typeface="FranceTV Brown" panose="020B0504020101010102" pitchFamily="34" charset="77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5C2C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</a:rPr>
              <a:t>MÉTIER ENCADREMENT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17330E-461B-314F-B414-B951B2FBF932}"/>
              </a:ext>
            </a:extLst>
          </p:cNvPr>
          <p:cNvSpPr/>
          <p:nvPr/>
        </p:nvSpPr>
        <p:spPr>
          <a:xfrm>
            <a:off x="5463782" y="5196340"/>
            <a:ext cx="4108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Chef(fe) de Service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Chef(fe) de Service Adjoint(e)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Rédacteur(trice) en Chef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  <a:hlinkClick r:id="" action="ppaction://noaction"/>
              </a:rPr>
              <a:t>Rédacteur(trice en Chef Adjoint(e)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ceTV Brown TT Light" panose="020B0404020101010102" pitchFamily="34" charset="0"/>
              <a:ea typeface="+mn-ea"/>
              <a:cs typeface="FranceTV Brown TT Light" panose="020B0404020101010102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316212" y="1261785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6662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</a:rPr>
              <a:t>Cliquer sur l’emploi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76662"/>
                </a:solidFill>
                <a:effectLst/>
                <a:uLnTx/>
                <a:uFillTx/>
                <a:latin typeface="FranceTV Brown TT Light" panose="020B0404020101010102" pitchFamily="34" charset="0"/>
                <a:ea typeface="+mn-ea"/>
                <a:cs typeface="FranceTV Brown TT Light" panose="020B0404020101010102" pitchFamily="34" charset="0"/>
              </a:rPr>
              <a:t>pour le découvrir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BFE45-8EAB-E355-8F74-8A0DED9A4E9C}"/>
              </a:ext>
            </a:extLst>
          </p:cNvPr>
          <p:cNvSpPr/>
          <p:nvPr/>
        </p:nvSpPr>
        <p:spPr>
          <a:xfrm>
            <a:off x="4475409" y="157645"/>
            <a:ext cx="3526430" cy="263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tx1"/>
                </a:solidFill>
                <a:latin typeface="FranceTV Brown" panose="020B0504020101010102"/>
              </a:rPr>
              <a:t>	Extrait du Book emploi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39608B-9403-1F18-161C-66B5CD9720EE}"/>
              </a:ext>
            </a:extLst>
          </p:cNvPr>
          <p:cNvSpPr/>
          <p:nvPr/>
        </p:nvSpPr>
        <p:spPr>
          <a:xfrm>
            <a:off x="9221273" y="1075386"/>
            <a:ext cx="2970727" cy="144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782417"/>
      </p:ext>
    </p:extLst>
  </p:cSld>
  <p:clrMapOvr>
    <a:masterClrMapping/>
  </p:clrMapOvr>
</p:sld>
</file>

<file path=ppt/theme/theme1.xml><?xml version="1.0" encoding="utf-8"?>
<a:theme xmlns:a="http://schemas.openxmlformats.org/drawingml/2006/main" name="SOMMAIRE + INTRO">
  <a:themeElements>
    <a:clrScheme name="Personnalisé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 algn="l">
          <a:defRPr sz="1400" b="0" i="0" dirty="0" smtClean="0">
            <a:solidFill>
              <a:schemeClr val="tx1"/>
            </a:solidFill>
            <a:latin typeface="FranceTV Brown" panose="020B0504020101010102" pitchFamily="34" charset="77"/>
            <a:cs typeface="FranceTV Brown" panose="020B05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7" id="{B74F8B8F-491D-714D-A65B-354ABBF1514A}" vid="{86617707-2409-DC4F-B182-D02AB6DDA094}"/>
    </a:ext>
  </a:extLst>
</a:theme>
</file>

<file path=ppt/theme/theme10.xml><?xml version="1.0" encoding="utf-8"?>
<a:theme xmlns:a="http://schemas.openxmlformats.org/drawingml/2006/main" name="6_AVEC LANGUETTES">
  <a:themeElements>
    <a:clrScheme name="FRANCE TV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smtClean="0">
            <a:latin typeface="FranceTV Brown" panose="020B0504020101010102" pitchFamily="34" charset="77"/>
            <a:cs typeface="FranceTV Brown" panose="020B05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7" id="{B74F8B8F-491D-714D-A65B-354ABBF1514A}" vid="{17305704-8AA1-EC48-95EB-36136805246A}"/>
    </a:ext>
  </a:extLst>
</a:theme>
</file>

<file path=ppt/theme/theme1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76761"/>
      </a:accent1>
      <a:accent2>
        <a:srgbClr val="F2938C"/>
      </a:accent2>
      <a:accent3>
        <a:srgbClr val="A6DCFF"/>
      </a:accent3>
      <a:accent4>
        <a:srgbClr val="FC5951"/>
      </a:accent4>
      <a:accent5>
        <a:srgbClr val="F2938C"/>
      </a:accent5>
      <a:accent6>
        <a:srgbClr val="A6DC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CALAIRES">
  <a:themeElements>
    <a:clrScheme name="Personnalisé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 algn="l">
          <a:defRPr sz="1400" b="0" i="0" dirty="0" smtClean="0">
            <a:solidFill>
              <a:schemeClr val="tx1"/>
            </a:solidFill>
            <a:latin typeface="FranceTV Brown" panose="020B0504020101010102" pitchFamily="34" charset="77"/>
            <a:cs typeface="FranceTV Brown" panose="020B05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7" id="{B74F8B8F-491D-714D-A65B-354ABBF1514A}" vid="{A7A1772E-96F4-DD44-BBEB-E454BB751A7E}"/>
    </a:ext>
  </a:extLst>
</a:theme>
</file>

<file path=ppt/theme/theme3.xml><?xml version="1.0" encoding="utf-8"?>
<a:theme xmlns:a="http://schemas.openxmlformats.org/drawingml/2006/main" name="AVEC LANGUETTES">
  <a:themeElements>
    <a:clrScheme name="FRANCE TV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smtClean="0">
            <a:latin typeface="FranceTV Brown" panose="020B0504020101010102" pitchFamily="34" charset="77"/>
            <a:cs typeface="FranceTV Brown" panose="020B05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7" id="{B74F8B8F-491D-714D-A65B-354ABBF1514A}" vid="{17305704-8AA1-EC48-95EB-36136805246A}"/>
    </a:ext>
  </a:extLst>
</a:theme>
</file>

<file path=ppt/theme/theme4.xml><?xml version="1.0" encoding="utf-8"?>
<a:theme xmlns:a="http://schemas.openxmlformats.org/drawingml/2006/main" name="AVEC ARRONDI DROITE">
  <a:themeElements>
    <a:clrScheme name="FRANCE TV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7" id="{B74F8B8F-491D-714D-A65B-354ABBF1514A}" vid="{A3B68824-8DE1-5141-87DD-79BAB0560F1C}"/>
    </a:ext>
  </a:extLst>
</a:theme>
</file>

<file path=ppt/theme/theme5.xml><?xml version="1.0" encoding="utf-8"?>
<a:theme xmlns:a="http://schemas.openxmlformats.org/drawingml/2006/main" name="1_SOMMAIRE + INTRO">
  <a:themeElements>
    <a:clrScheme name="Personnalisé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 algn="l">
          <a:defRPr sz="1400" b="0" i="0" dirty="0" smtClean="0">
            <a:solidFill>
              <a:schemeClr val="tx1"/>
            </a:solidFill>
            <a:latin typeface="FranceTV Brown" panose="020B0504020101010102" pitchFamily="34" charset="77"/>
            <a:cs typeface="FranceTV Brown" panose="020B05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7" id="{B74F8B8F-491D-714D-A65B-354ABBF1514A}" vid="{86617707-2409-DC4F-B182-D02AB6DDA094}"/>
    </a:ext>
  </a:extLst>
</a:theme>
</file>

<file path=ppt/theme/theme6.xml><?xml version="1.0" encoding="utf-8"?>
<a:theme xmlns:a="http://schemas.openxmlformats.org/drawingml/2006/main" name="1_AVEC LANGUETTES">
  <a:themeElements>
    <a:clrScheme name="FRANCE TV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smtClean="0">
            <a:latin typeface="FranceTV Brown" panose="020B0504020101010102" pitchFamily="34" charset="77"/>
            <a:cs typeface="FranceTV Brown" panose="020B05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7" id="{B74F8B8F-491D-714D-A65B-354ABBF1514A}" vid="{17305704-8AA1-EC48-95EB-36136805246A}"/>
    </a:ext>
  </a:extLst>
</a:theme>
</file>

<file path=ppt/theme/theme7.xml><?xml version="1.0" encoding="utf-8"?>
<a:theme xmlns:a="http://schemas.openxmlformats.org/drawingml/2006/main" name="2_AVEC LANGUETTES">
  <a:themeElements>
    <a:clrScheme name="FRANCE TV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smtClean="0">
            <a:latin typeface="FranceTV Brown" panose="020B0504020101010102" pitchFamily="34" charset="77"/>
            <a:cs typeface="FranceTV Brown" panose="020B05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7" id="{B74F8B8F-491D-714D-A65B-354ABBF1514A}" vid="{17305704-8AA1-EC48-95EB-36136805246A}"/>
    </a:ext>
  </a:extLst>
</a:theme>
</file>

<file path=ppt/theme/theme8.xml><?xml version="1.0" encoding="utf-8"?>
<a:theme xmlns:a="http://schemas.openxmlformats.org/drawingml/2006/main" name="1_COUVERTURES et DER">
  <a:themeElements>
    <a:clrScheme name="FRANCE TV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7" id="{B74F8B8F-491D-714D-A65B-354ABBF1514A}" vid="{88CB627B-3061-EE41-8865-40C45387F6FD}"/>
    </a:ext>
  </a:extLst>
</a:theme>
</file>

<file path=ppt/theme/theme9.xml><?xml version="1.0" encoding="utf-8"?>
<a:theme xmlns:a="http://schemas.openxmlformats.org/drawingml/2006/main" name="3_AVEC LANGUETTES">
  <a:themeElements>
    <a:clrScheme name="FRANCE TV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5951"/>
      </a:accent1>
      <a:accent2>
        <a:srgbClr val="F3938B"/>
      </a:accent2>
      <a:accent3>
        <a:srgbClr val="8ED1EB"/>
      </a:accent3>
      <a:accent4>
        <a:srgbClr val="FC5951"/>
      </a:accent4>
      <a:accent5>
        <a:srgbClr val="F3938B"/>
      </a:accent5>
      <a:accent6>
        <a:srgbClr val="8ED1E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smtClean="0">
            <a:latin typeface="FranceTV Brown" panose="020B0504020101010102" pitchFamily="34" charset="77"/>
            <a:cs typeface="FranceTV Brown" panose="020B05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7" id="{B74F8B8F-491D-714D-A65B-354ABBF1514A}" vid="{17305704-8AA1-EC48-95EB-3613680524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758829-efc5-46ab-8b65-d6d3c14932fa">
      <Terms xmlns="http://schemas.microsoft.com/office/infopath/2007/PartnerControls"/>
    </lcf76f155ced4ddcb4097134ff3c332f>
    <TaxCatchAll xmlns="18de61a4-aed2-4321-befa-493242aa0d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61CB0ED8AAC40927BEBDD9E7D56E5" ma:contentTypeVersion="12" ma:contentTypeDescription="Crée un document." ma:contentTypeScope="" ma:versionID="e2dcbe4a06408ff8b53d8fffe7bbdf41">
  <xsd:schema xmlns:xsd="http://www.w3.org/2001/XMLSchema" xmlns:xs="http://www.w3.org/2001/XMLSchema" xmlns:p="http://schemas.microsoft.com/office/2006/metadata/properties" xmlns:ns2="99758829-efc5-46ab-8b65-d6d3c14932fa" xmlns:ns3="18de61a4-aed2-4321-befa-493242aa0d12" targetNamespace="http://schemas.microsoft.com/office/2006/metadata/properties" ma:root="true" ma:fieldsID="76cdb0d7172d205e7ec9cffef18e2f83" ns2:_="" ns3:_="">
    <xsd:import namespace="99758829-efc5-46ab-8b65-d6d3c14932fa"/>
    <xsd:import namespace="18de61a4-aed2-4321-befa-493242aa0d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58829-efc5-46ab-8b65-d6d3c14932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ef50de2-742b-40dc-96a0-7d0847725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e61a4-aed2-4321-befa-493242aa0d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4bfa1d-bea7-415c-be74-060a74f53081}" ma:internalName="TaxCatchAll" ma:showField="CatchAllData" ma:web="18de61a4-aed2-4321-befa-493242aa0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82628D-9364-4BFB-97BF-7682D05873B2}">
  <ds:schemaRefs>
    <ds:schemaRef ds:uri="http://www.w3.org/XML/1998/namespace"/>
    <ds:schemaRef ds:uri="http://schemas.microsoft.com/office/2006/metadata/properties"/>
    <ds:schemaRef ds:uri="99758829-efc5-46ab-8b65-d6d3c14932fa"/>
    <ds:schemaRef ds:uri="http://schemas.microsoft.com/office/infopath/2007/PartnerControls"/>
    <ds:schemaRef ds:uri="http://purl.org/dc/dcmitype/"/>
    <ds:schemaRef ds:uri="http://schemas.microsoft.com/office/2006/documentManagement/types"/>
    <ds:schemaRef ds:uri="18de61a4-aed2-4321-befa-493242aa0d12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8CB329-7C4C-4C87-B90C-915E84AC1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58829-efc5-46ab-8b65-d6d3c14932fa"/>
    <ds:schemaRef ds:uri="18de61a4-aed2-4321-befa-493242aa0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BBA10F-D1B0-4B00-9592-0D5285602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GABARIT_FTVRH - allégé</Template>
  <TotalTime>612</TotalTime>
  <Words>1048</Words>
  <Application>Microsoft Office PowerPoint</Application>
  <PresentationFormat>Grand écran</PresentationFormat>
  <Paragraphs>138</Paragraphs>
  <Slides>10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SOMMAIRE + INTRO</vt:lpstr>
      <vt:lpstr>INTERCALAIRES</vt:lpstr>
      <vt:lpstr>AVEC LANGUETTES</vt:lpstr>
      <vt:lpstr>AVEC ARRONDI DROITE</vt:lpstr>
      <vt:lpstr>1_SOMMAIRE + INTRO</vt:lpstr>
      <vt:lpstr>1_AVEC LANGUETTES</vt:lpstr>
      <vt:lpstr>2_AVEC LANGUETTES</vt:lpstr>
      <vt:lpstr>1_COUVERTURES et DER</vt:lpstr>
      <vt:lpstr>3_AVEC LANGUETTES</vt:lpstr>
      <vt:lpstr>6_AVEC LANGUETTES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France Télévisions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Nuancier couleurs</dc:title>
  <dc:creator>ADM_LYON_LOC</dc:creator>
  <cp:lastModifiedBy>Clémence DUPOUET</cp:lastModifiedBy>
  <cp:revision>6</cp:revision>
  <cp:lastPrinted>2024-11-15T17:35:24Z</cp:lastPrinted>
  <dcterms:created xsi:type="dcterms:W3CDTF">2021-08-30T11:51:53Z</dcterms:created>
  <dcterms:modified xsi:type="dcterms:W3CDTF">2025-01-08T14:02:55Z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0x010100A5C61CB0ED8AAC40927BEBDD9E7D56E5</vt:lpwstr>
  </property>
  <property fmtid="{D5CDD505-2E9C-101B-9397-08002B2CF9AE}" pid="3" name="MediaServiceImageTags">
    <vt:lpwstr/>
  </property>
</Properties>
</file>